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3" r:id="rId3"/>
    <p:sldMasterId id="2147483724" r:id="rId4"/>
  </p:sldMasterIdLst>
  <p:notesMasterIdLst>
    <p:notesMasterId r:id="rId10"/>
  </p:notesMasterIdLst>
  <p:sldIdLst>
    <p:sldId id="271" r:id="rId5"/>
    <p:sldId id="287" r:id="rId6"/>
    <p:sldId id="280" r:id="rId7"/>
    <p:sldId id="275" r:id="rId8"/>
    <p:sldId id="27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B7B7"/>
    <a:srgbClr val="FF66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373B-7954-484A-91ED-F46EDBA7ACCC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65DB-DCBF-4F4B-99F9-02550BB1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9" name="Google Shape;6499;ga0af79d061_0_4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0" name="Google Shape;6500;ga0af79d061_0_4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336F-9F01-4B76-B647-C0474B9581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3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E65DB-DCBF-4F4B-99F9-02550BB14A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1" name="Google Shape;8931;ga0af79d061_0_2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2" name="Google Shape;8932;ga0af79d061_0_2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Google Shape;10270;ga0af79d061_0_7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1" name="Google Shape;10271;ga0af79d061_0_7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"/>
          <p:cNvSpPr txBox="1">
            <a:spLocks noGrp="1"/>
          </p:cNvSpPr>
          <p:nvPr>
            <p:ph type="body" idx="1"/>
          </p:nvPr>
        </p:nvSpPr>
        <p:spPr>
          <a:xfrm>
            <a:off x="722375" y="1152475"/>
            <a:ext cx="769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6" name="Google Shape;436;p4"/>
          <p:cNvSpPr/>
          <p:nvPr/>
        </p:nvSpPr>
        <p:spPr>
          <a:xfrm flipH="1">
            <a:off x="8907088" y="61300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4"/>
          <p:cNvSpPr/>
          <p:nvPr/>
        </p:nvSpPr>
        <p:spPr>
          <a:xfrm flipH="1">
            <a:off x="9319600" y="11716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4"/>
          <p:cNvSpPr/>
          <p:nvPr/>
        </p:nvSpPr>
        <p:spPr>
          <a:xfrm flipH="1">
            <a:off x="7936363" y="1267000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4"/>
          <p:cNvSpPr/>
          <p:nvPr/>
        </p:nvSpPr>
        <p:spPr>
          <a:xfrm flipH="1">
            <a:off x="8873338" y="128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40" name="Google Shape;440;p4"/>
          <p:cNvGrpSpPr/>
          <p:nvPr/>
        </p:nvGrpSpPr>
        <p:grpSpPr>
          <a:xfrm flipH="1">
            <a:off x="8548663" y="1355075"/>
            <a:ext cx="711025" cy="698775"/>
            <a:chOff x="1081525" y="1186500"/>
            <a:chExt cx="711025" cy="698775"/>
          </a:xfrm>
        </p:grpSpPr>
        <p:sp>
          <p:nvSpPr>
            <p:cNvPr id="441" name="Google Shape;441;p4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1" name="Google Shape;461;p4"/>
          <p:cNvGrpSpPr/>
          <p:nvPr/>
        </p:nvGrpSpPr>
        <p:grpSpPr>
          <a:xfrm flipH="1">
            <a:off x="7690438" y="76750"/>
            <a:ext cx="1021825" cy="935325"/>
            <a:chOff x="1292850" y="86275"/>
            <a:chExt cx="1021825" cy="935325"/>
          </a:xfrm>
        </p:grpSpPr>
        <p:sp>
          <p:nvSpPr>
            <p:cNvPr id="462" name="Google Shape;462;p4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2" name="Google Shape;482;p4"/>
          <p:cNvSpPr/>
          <p:nvPr/>
        </p:nvSpPr>
        <p:spPr>
          <a:xfrm flipH="1">
            <a:off x="7259038" y="97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4"/>
          <p:cNvSpPr/>
          <p:nvPr/>
        </p:nvSpPr>
        <p:spPr>
          <a:xfrm flipH="1">
            <a:off x="6676738" y="2236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4" name="Google Shape;484;p4"/>
          <p:cNvSpPr/>
          <p:nvPr/>
        </p:nvSpPr>
        <p:spPr>
          <a:xfrm flipH="1">
            <a:off x="7410638" y="6066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4"/>
          <p:cNvSpPr/>
          <p:nvPr/>
        </p:nvSpPr>
        <p:spPr>
          <a:xfrm flipH="1">
            <a:off x="5962838" y="3018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6" name="Google Shape;486;p4"/>
          <p:cNvSpPr/>
          <p:nvPr/>
        </p:nvSpPr>
        <p:spPr>
          <a:xfrm flipH="1">
            <a:off x="1163038" y="1067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7" name="Google Shape;487;p4"/>
          <p:cNvSpPr/>
          <p:nvPr/>
        </p:nvSpPr>
        <p:spPr>
          <a:xfrm flipH="1">
            <a:off x="89913" y="10576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8" name="Google Shape;488;p4"/>
          <p:cNvSpPr/>
          <p:nvPr/>
        </p:nvSpPr>
        <p:spPr>
          <a:xfrm flipH="1">
            <a:off x="600263" y="1007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4"/>
          <p:cNvSpPr/>
          <p:nvPr/>
        </p:nvSpPr>
        <p:spPr>
          <a:xfrm flipH="1">
            <a:off x="28263" y="3648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0" name="Google Shape;490;p4"/>
          <p:cNvSpPr/>
          <p:nvPr/>
        </p:nvSpPr>
        <p:spPr>
          <a:xfrm flipH="1">
            <a:off x="1238688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1" name="Google Shape;491;p4"/>
          <p:cNvSpPr/>
          <p:nvPr/>
        </p:nvSpPr>
        <p:spPr>
          <a:xfrm flipH="1">
            <a:off x="307963" y="3510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4"/>
          <p:cNvSpPr/>
          <p:nvPr/>
        </p:nvSpPr>
        <p:spPr>
          <a:xfrm flipH="1">
            <a:off x="7470188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4"/>
          <p:cNvSpPr/>
          <p:nvPr/>
        </p:nvSpPr>
        <p:spPr>
          <a:xfrm flipH="1">
            <a:off x="2227588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4" name="Google Shape;494;p4"/>
          <p:cNvSpPr/>
          <p:nvPr/>
        </p:nvSpPr>
        <p:spPr>
          <a:xfrm flipH="1">
            <a:off x="-66937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5" name="Google Shape;495;p4"/>
          <p:cNvSpPr/>
          <p:nvPr/>
        </p:nvSpPr>
        <p:spPr>
          <a:xfrm flipH="1">
            <a:off x="8142963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6" name="Google Shape;496;p4"/>
          <p:cNvGrpSpPr/>
          <p:nvPr/>
        </p:nvGrpSpPr>
        <p:grpSpPr>
          <a:xfrm>
            <a:off x="8467450" y="3994950"/>
            <a:ext cx="518150" cy="1089875"/>
            <a:chOff x="8543650" y="3994950"/>
            <a:chExt cx="518150" cy="1089875"/>
          </a:xfrm>
        </p:grpSpPr>
        <p:sp>
          <p:nvSpPr>
            <p:cNvPr id="497" name="Google Shape;497;p4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1" name="Google Shape;501;p4"/>
          <p:cNvGrpSpPr/>
          <p:nvPr/>
        </p:nvGrpSpPr>
        <p:grpSpPr>
          <a:xfrm>
            <a:off x="-439762" y="3510113"/>
            <a:ext cx="1022450" cy="1503100"/>
            <a:chOff x="90475" y="3547775"/>
            <a:chExt cx="1022450" cy="1503100"/>
          </a:xfrm>
        </p:grpSpPr>
        <p:sp>
          <p:nvSpPr>
            <p:cNvPr id="502" name="Google Shape;502;p4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5" name="Google Shape;555;p4"/>
          <p:cNvSpPr/>
          <p:nvPr/>
        </p:nvSpPr>
        <p:spPr>
          <a:xfrm flipH="1">
            <a:off x="2940600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4"/>
          <p:cNvSpPr/>
          <p:nvPr/>
        </p:nvSpPr>
        <p:spPr>
          <a:xfrm flipH="1">
            <a:off x="6798438" y="45688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67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"/>
          <p:cNvSpPr txBox="1">
            <a:spLocks noGrp="1"/>
          </p:cNvSpPr>
          <p:nvPr>
            <p:ph type="body" idx="1"/>
          </p:nvPr>
        </p:nvSpPr>
        <p:spPr>
          <a:xfrm>
            <a:off x="722375" y="1600200"/>
            <a:ext cx="3589200" cy="3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5"/>
          <p:cNvSpPr txBox="1">
            <a:spLocks noGrp="1"/>
          </p:cNvSpPr>
          <p:nvPr>
            <p:ph type="body" idx="2"/>
          </p:nvPr>
        </p:nvSpPr>
        <p:spPr>
          <a:xfrm>
            <a:off x="4832400" y="1600200"/>
            <a:ext cx="3589200" cy="3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5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5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5"/>
          <p:cNvGrpSpPr/>
          <p:nvPr/>
        </p:nvGrpSpPr>
        <p:grpSpPr>
          <a:xfrm>
            <a:off x="6903000" y="-245750"/>
            <a:ext cx="2646825" cy="5112750"/>
            <a:chOff x="6903000" y="-245750"/>
            <a:chExt cx="2646825" cy="5112750"/>
          </a:xfrm>
        </p:grpSpPr>
        <p:sp>
          <p:nvSpPr>
            <p:cNvPr id="563" name="Google Shape;563;p5"/>
            <p:cNvSpPr/>
            <p:nvPr/>
          </p:nvSpPr>
          <p:spPr>
            <a:xfrm>
              <a:off x="7781500" y="377038"/>
              <a:ext cx="240250" cy="261375"/>
            </a:xfrm>
            <a:custGeom>
              <a:avLst/>
              <a:gdLst/>
              <a:ahLst/>
              <a:cxnLst/>
              <a:rect l="l" t="t" r="r" b="b"/>
              <a:pathLst>
                <a:path w="9610" h="10455" extrusionOk="0">
                  <a:moveTo>
                    <a:pt x="4862" y="0"/>
                  </a:moveTo>
                  <a:lnTo>
                    <a:pt x="3384" y="4054"/>
                  </a:lnTo>
                  <a:lnTo>
                    <a:pt x="3384" y="4054"/>
                  </a:lnTo>
                  <a:lnTo>
                    <a:pt x="0" y="4086"/>
                  </a:lnTo>
                  <a:lnTo>
                    <a:pt x="2628" y="6127"/>
                  </a:lnTo>
                  <a:lnTo>
                    <a:pt x="1050" y="10454"/>
                  </a:lnTo>
                  <a:lnTo>
                    <a:pt x="4676" y="7718"/>
                  </a:lnTo>
                  <a:lnTo>
                    <a:pt x="8080" y="10363"/>
                  </a:lnTo>
                  <a:lnTo>
                    <a:pt x="6768" y="6139"/>
                  </a:lnTo>
                  <a:lnTo>
                    <a:pt x="9609" y="3995"/>
                  </a:lnTo>
                  <a:lnTo>
                    <a:pt x="6113" y="4028"/>
                  </a:lnTo>
                  <a:lnTo>
                    <a:pt x="6113" y="4028"/>
                  </a:lnTo>
                  <a:lnTo>
                    <a:pt x="48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729800" y="1402625"/>
              <a:ext cx="171225" cy="187775"/>
            </a:xfrm>
            <a:custGeom>
              <a:avLst/>
              <a:gdLst/>
              <a:ahLst/>
              <a:cxnLst/>
              <a:rect l="l" t="t" r="r" b="b"/>
              <a:pathLst>
                <a:path w="6849" h="7511" extrusionOk="0">
                  <a:moveTo>
                    <a:pt x="3516" y="1"/>
                  </a:moveTo>
                  <a:lnTo>
                    <a:pt x="2433" y="2945"/>
                  </a:lnTo>
                  <a:lnTo>
                    <a:pt x="1" y="2945"/>
                  </a:lnTo>
                  <a:lnTo>
                    <a:pt x="1887" y="4430"/>
                  </a:lnTo>
                  <a:lnTo>
                    <a:pt x="754" y="7510"/>
                  </a:lnTo>
                  <a:lnTo>
                    <a:pt x="3339" y="5574"/>
                  </a:lnTo>
                  <a:lnTo>
                    <a:pt x="5798" y="7510"/>
                  </a:lnTo>
                  <a:lnTo>
                    <a:pt x="4863" y="4432"/>
                  </a:lnTo>
                  <a:lnTo>
                    <a:pt x="6848" y="2945"/>
                  </a:lnTo>
                  <a:lnTo>
                    <a:pt x="4411" y="2945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7870800" y="166650"/>
              <a:ext cx="61650" cy="47400"/>
            </a:xfrm>
            <a:custGeom>
              <a:avLst/>
              <a:gdLst/>
              <a:ahLst/>
              <a:cxnLst/>
              <a:rect l="l" t="t" r="r" b="b"/>
              <a:pathLst>
                <a:path w="2466" h="1896" extrusionOk="0">
                  <a:moveTo>
                    <a:pt x="1233" y="1"/>
                  </a:moveTo>
                  <a:cubicBezTo>
                    <a:pt x="0" y="1"/>
                    <a:pt x="0" y="1895"/>
                    <a:pt x="1233" y="1895"/>
                  </a:cubicBezTo>
                  <a:cubicBezTo>
                    <a:pt x="2465" y="1895"/>
                    <a:pt x="2465" y="1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6" name="Google Shape;566;p5"/>
            <p:cNvGrpSpPr/>
            <p:nvPr/>
          </p:nvGrpSpPr>
          <p:grpSpPr>
            <a:xfrm>
              <a:off x="6903000" y="158350"/>
              <a:ext cx="708750" cy="698750"/>
              <a:chOff x="6836325" y="30975"/>
              <a:chExt cx="708750" cy="698750"/>
            </a:xfrm>
          </p:grpSpPr>
          <p:sp>
            <p:nvSpPr>
              <p:cNvPr id="567" name="Google Shape;567;p5"/>
              <p:cNvSpPr/>
              <p:nvPr/>
            </p:nvSpPr>
            <p:spPr>
              <a:xfrm>
                <a:off x="7171275" y="30975"/>
                <a:ext cx="45675" cy="6987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7950" extrusionOk="0">
                    <a:moveTo>
                      <a:pt x="571" y="0"/>
                    </a:moveTo>
                    <a:cubicBezTo>
                      <a:pt x="286" y="0"/>
                      <a:pt x="1" y="189"/>
                      <a:pt x="1" y="565"/>
                    </a:cubicBezTo>
                    <a:cubicBezTo>
                      <a:pt x="571" y="9513"/>
                      <a:pt x="206" y="18437"/>
                      <a:pt x="206" y="27385"/>
                    </a:cubicBezTo>
                    <a:cubicBezTo>
                      <a:pt x="206" y="27762"/>
                      <a:pt x="514" y="27950"/>
                      <a:pt x="822" y="27950"/>
                    </a:cubicBezTo>
                    <a:cubicBezTo>
                      <a:pt x="1131" y="27950"/>
                      <a:pt x="1439" y="27762"/>
                      <a:pt x="1439" y="27385"/>
                    </a:cubicBezTo>
                    <a:cubicBezTo>
                      <a:pt x="1439" y="18437"/>
                      <a:pt x="1827" y="9513"/>
                      <a:pt x="1142" y="565"/>
                    </a:cubicBezTo>
                    <a:cubicBezTo>
                      <a:pt x="1142" y="189"/>
                      <a:pt x="857" y="0"/>
                      <a:pt x="571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836325" y="360625"/>
                <a:ext cx="7087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350" h="1554" extrusionOk="0">
                    <a:moveTo>
                      <a:pt x="12525" y="1"/>
                    </a:moveTo>
                    <a:cubicBezTo>
                      <a:pt x="8602" y="1"/>
                      <a:pt x="4678" y="71"/>
                      <a:pt x="754" y="321"/>
                    </a:cubicBezTo>
                    <a:cubicBezTo>
                      <a:pt x="0" y="413"/>
                      <a:pt x="0" y="1554"/>
                      <a:pt x="754" y="1554"/>
                    </a:cubicBezTo>
                    <a:cubicBezTo>
                      <a:pt x="5319" y="1263"/>
                      <a:pt x="9884" y="1191"/>
                      <a:pt x="14446" y="1191"/>
                    </a:cubicBezTo>
                    <a:cubicBezTo>
                      <a:pt x="18825" y="1191"/>
                      <a:pt x="23202" y="1257"/>
                      <a:pt x="27573" y="1257"/>
                    </a:cubicBezTo>
                    <a:cubicBezTo>
                      <a:pt x="28349" y="1257"/>
                      <a:pt x="28349" y="116"/>
                      <a:pt x="27573" y="116"/>
                    </a:cubicBezTo>
                    <a:cubicBezTo>
                      <a:pt x="22563" y="116"/>
                      <a:pt x="17545" y="1"/>
                      <a:pt x="12525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929050" y="131750"/>
                <a:ext cx="520375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20815" h="19989" extrusionOk="0">
                    <a:moveTo>
                      <a:pt x="862" y="0"/>
                    </a:moveTo>
                    <a:cubicBezTo>
                      <a:pt x="398" y="0"/>
                      <a:pt x="1" y="560"/>
                      <a:pt x="377" y="1008"/>
                    </a:cubicBezTo>
                    <a:cubicBezTo>
                      <a:pt x="7133" y="6897"/>
                      <a:pt x="13228" y="13471"/>
                      <a:pt x="19596" y="19839"/>
                    </a:cubicBezTo>
                    <a:cubicBezTo>
                      <a:pt x="19701" y="19944"/>
                      <a:pt x="19823" y="19989"/>
                      <a:pt x="19945" y="19989"/>
                    </a:cubicBezTo>
                    <a:cubicBezTo>
                      <a:pt x="20381" y="19989"/>
                      <a:pt x="20815" y="19417"/>
                      <a:pt x="20440" y="18972"/>
                    </a:cubicBezTo>
                    <a:cubicBezTo>
                      <a:pt x="14072" y="12603"/>
                      <a:pt x="7978" y="6052"/>
                      <a:pt x="1244" y="141"/>
                    </a:cubicBezTo>
                    <a:cubicBezTo>
                      <a:pt x="1121" y="42"/>
                      <a:pt x="989" y="0"/>
                      <a:pt x="862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6936900" y="126950"/>
                <a:ext cx="510250" cy="508150"/>
              </a:xfrm>
              <a:custGeom>
                <a:avLst/>
                <a:gdLst/>
                <a:ahLst/>
                <a:cxnLst/>
                <a:rect l="l" t="t" r="r" b="b"/>
                <a:pathLst>
                  <a:path w="20410" h="20326" extrusionOk="0">
                    <a:moveTo>
                      <a:pt x="19576" y="0"/>
                    </a:moveTo>
                    <a:cubicBezTo>
                      <a:pt x="19449" y="0"/>
                      <a:pt x="19315" y="45"/>
                      <a:pt x="19191" y="150"/>
                    </a:cubicBezTo>
                    <a:cubicBezTo>
                      <a:pt x="12800" y="6518"/>
                      <a:pt x="6249" y="12613"/>
                      <a:pt x="360" y="19369"/>
                    </a:cubicBezTo>
                    <a:cubicBezTo>
                      <a:pt x="1" y="19796"/>
                      <a:pt x="333" y="20326"/>
                      <a:pt x="723" y="20326"/>
                    </a:cubicBezTo>
                    <a:cubicBezTo>
                      <a:pt x="855" y="20326"/>
                      <a:pt x="992" y="20266"/>
                      <a:pt x="1113" y="20122"/>
                    </a:cubicBezTo>
                    <a:cubicBezTo>
                      <a:pt x="7093" y="13366"/>
                      <a:pt x="13667" y="7294"/>
                      <a:pt x="20035" y="1017"/>
                    </a:cubicBezTo>
                    <a:cubicBezTo>
                      <a:pt x="20410" y="572"/>
                      <a:pt x="20032" y="0"/>
                      <a:pt x="19576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7091050" y="69225"/>
                <a:ext cx="119975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038" extrusionOk="0">
                    <a:moveTo>
                      <a:pt x="842" y="1"/>
                    </a:moveTo>
                    <a:cubicBezTo>
                      <a:pt x="326" y="1"/>
                      <a:pt x="0" y="806"/>
                      <a:pt x="562" y="1135"/>
                    </a:cubicBezTo>
                    <a:cubicBezTo>
                      <a:pt x="1795" y="1797"/>
                      <a:pt x="2639" y="2938"/>
                      <a:pt x="3598" y="3897"/>
                    </a:cubicBezTo>
                    <a:cubicBezTo>
                      <a:pt x="3701" y="3995"/>
                      <a:pt x="3821" y="4038"/>
                      <a:pt x="3940" y="4038"/>
                    </a:cubicBezTo>
                    <a:cubicBezTo>
                      <a:pt x="4375" y="4038"/>
                      <a:pt x="4799" y="3477"/>
                      <a:pt x="4351" y="3030"/>
                    </a:cubicBezTo>
                    <a:cubicBezTo>
                      <a:pt x="3415" y="1980"/>
                      <a:pt x="2456" y="747"/>
                      <a:pt x="1133" y="85"/>
                    </a:cubicBezTo>
                    <a:cubicBezTo>
                      <a:pt x="1032" y="26"/>
                      <a:pt x="934" y="1"/>
                      <a:pt x="842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7169300" y="69225"/>
                <a:ext cx="12105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4038" extrusionOk="0">
                    <a:moveTo>
                      <a:pt x="4000" y="1"/>
                    </a:moveTo>
                    <a:cubicBezTo>
                      <a:pt x="3908" y="1"/>
                      <a:pt x="3809" y="26"/>
                      <a:pt x="3709" y="85"/>
                    </a:cubicBezTo>
                    <a:cubicBezTo>
                      <a:pt x="2362" y="747"/>
                      <a:pt x="1426" y="1980"/>
                      <a:pt x="376" y="3030"/>
                    </a:cubicBezTo>
                    <a:cubicBezTo>
                      <a:pt x="0" y="3477"/>
                      <a:pt x="383" y="4038"/>
                      <a:pt x="841" y="4038"/>
                    </a:cubicBezTo>
                    <a:cubicBezTo>
                      <a:pt x="967" y="4038"/>
                      <a:pt x="1098" y="3995"/>
                      <a:pt x="1221" y="3897"/>
                    </a:cubicBezTo>
                    <a:cubicBezTo>
                      <a:pt x="2180" y="2938"/>
                      <a:pt x="3047" y="1797"/>
                      <a:pt x="4280" y="1135"/>
                    </a:cubicBezTo>
                    <a:cubicBezTo>
                      <a:pt x="4841" y="806"/>
                      <a:pt x="4516" y="1"/>
                      <a:pt x="4000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090700" y="589875"/>
                <a:ext cx="12005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4036" extrusionOk="0">
                    <a:moveTo>
                      <a:pt x="3986" y="0"/>
                    </a:moveTo>
                    <a:cubicBezTo>
                      <a:pt x="3857" y="0"/>
                      <a:pt x="3724" y="56"/>
                      <a:pt x="3612" y="190"/>
                    </a:cubicBezTo>
                    <a:cubicBezTo>
                      <a:pt x="2653" y="1126"/>
                      <a:pt x="1809" y="2267"/>
                      <a:pt x="576" y="2929"/>
                    </a:cubicBezTo>
                    <a:cubicBezTo>
                      <a:pt x="0" y="3266"/>
                      <a:pt x="357" y="4035"/>
                      <a:pt x="895" y="4035"/>
                    </a:cubicBezTo>
                    <a:cubicBezTo>
                      <a:pt x="975" y="4035"/>
                      <a:pt x="1060" y="4018"/>
                      <a:pt x="1147" y="3979"/>
                    </a:cubicBezTo>
                    <a:cubicBezTo>
                      <a:pt x="2470" y="3226"/>
                      <a:pt x="3429" y="2085"/>
                      <a:pt x="4365" y="1035"/>
                    </a:cubicBezTo>
                    <a:cubicBezTo>
                      <a:pt x="4802" y="598"/>
                      <a:pt x="4409" y="0"/>
                      <a:pt x="3986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7169525" y="589875"/>
                <a:ext cx="1211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036" extrusionOk="0">
                    <a:moveTo>
                      <a:pt x="799" y="0"/>
                    </a:moveTo>
                    <a:cubicBezTo>
                      <a:pt x="356" y="0"/>
                      <a:pt x="0" y="598"/>
                      <a:pt x="367" y="1035"/>
                    </a:cubicBezTo>
                    <a:cubicBezTo>
                      <a:pt x="1417" y="2085"/>
                      <a:pt x="2353" y="3226"/>
                      <a:pt x="3700" y="3979"/>
                    </a:cubicBezTo>
                    <a:cubicBezTo>
                      <a:pt x="3786" y="4018"/>
                      <a:pt x="3871" y="4035"/>
                      <a:pt x="3952" y="4035"/>
                    </a:cubicBezTo>
                    <a:cubicBezTo>
                      <a:pt x="4490" y="4035"/>
                      <a:pt x="4846" y="3266"/>
                      <a:pt x="4271" y="2929"/>
                    </a:cubicBezTo>
                    <a:cubicBezTo>
                      <a:pt x="3038" y="2267"/>
                      <a:pt x="2171" y="1126"/>
                      <a:pt x="1212" y="190"/>
                    </a:cubicBezTo>
                    <a:cubicBezTo>
                      <a:pt x="1078" y="56"/>
                      <a:pt x="934" y="0"/>
                      <a:pt x="799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6874750" y="364825"/>
                <a:ext cx="11127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351" extrusionOk="0">
                    <a:moveTo>
                      <a:pt x="3607" y="1"/>
                    </a:moveTo>
                    <a:cubicBezTo>
                      <a:pt x="3476" y="1"/>
                      <a:pt x="3338" y="46"/>
                      <a:pt x="3211" y="153"/>
                    </a:cubicBezTo>
                    <a:cubicBezTo>
                      <a:pt x="2161" y="1203"/>
                      <a:pt x="928" y="2139"/>
                      <a:pt x="266" y="3486"/>
                    </a:cubicBezTo>
                    <a:cubicBezTo>
                      <a:pt x="0" y="3940"/>
                      <a:pt x="411" y="4351"/>
                      <a:pt x="820" y="4351"/>
                    </a:cubicBezTo>
                    <a:cubicBezTo>
                      <a:pt x="1007" y="4351"/>
                      <a:pt x="1195" y="4264"/>
                      <a:pt x="1316" y="4056"/>
                    </a:cubicBezTo>
                    <a:cubicBezTo>
                      <a:pt x="1887" y="2801"/>
                      <a:pt x="3120" y="1956"/>
                      <a:pt x="4078" y="998"/>
                    </a:cubicBezTo>
                    <a:cubicBezTo>
                      <a:pt x="4451" y="554"/>
                      <a:pt x="4065" y="1"/>
                      <a:pt x="3607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6874800" y="287300"/>
                <a:ext cx="1114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4333" extrusionOk="0">
                    <a:moveTo>
                      <a:pt x="809" y="1"/>
                    </a:moveTo>
                    <a:cubicBezTo>
                      <a:pt x="403" y="1"/>
                      <a:pt x="0" y="414"/>
                      <a:pt x="264" y="880"/>
                    </a:cubicBezTo>
                    <a:cubicBezTo>
                      <a:pt x="926" y="2204"/>
                      <a:pt x="2159" y="3163"/>
                      <a:pt x="3209" y="4190"/>
                    </a:cubicBezTo>
                    <a:cubicBezTo>
                      <a:pt x="3328" y="4290"/>
                      <a:pt x="3456" y="4333"/>
                      <a:pt x="3580" y="4333"/>
                    </a:cubicBezTo>
                    <a:cubicBezTo>
                      <a:pt x="4049" y="4333"/>
                      <a:pt x="4456" y="3725"/>
                      <a:pt x="4076" y="3346"/>
                    </a:cubicBezTo>
                    <a:cubicBezTo>
                      <a:pt x="3118" y="2387"/>
                      <a:pt x="1885" y="1542"/>
                      <a:pt x="1314" y="310"/>
                    </a:cubicBezTo>
                    <a:cubicBezTo>
                      <a:pt x="1191" y="91"/>
                      <a:pt x="1000" y="1"/>
                      <a:pt x="809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7393575" y="364825"/>
                <a:ext cx="11092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351" extrusionOk="0">
                    <a:moveTo>
                      <a:pt x="885" y="1"/>
                    </a:moveTo>
                    <a:cubicBezTo>
                      <a:pt x="412" y="1"/>
                      <a:pt x="1" y="554"/>
                      <a:pt x="444" y="998"/>
                    </a:cubicBezTo>
                    <a:cubicBezTo>
                      <a:pt x="1380" y="1956"/>
                      <a:pt x="2521" y="2801"/>
                      <a:pt x="3206" y="4056"/>
                    </a:cubicBezTo>
                    <a:cubicBezTo>
                      <a:pt x="3321" y="4264"/>
                      <a:pt x="3494" y="4351"/>
                      <a:pt x="3669" y="4351"/>
                    </a:cubicBezTo>
                    <a:cubicBezTo>
                      <a:pt x="4050" y="4351"/>
                      <a:pt x="4437" y="3940"/>
                      <a:pt x="4233" y="3486"/>
                    </a:cubicBezTo>
                    <a:cubicBezTo>
                      <a:pt x="3480" y="2139"/>
                      <a:pt x="2339" y="1203"/>
                      <a:pt x="1289" y="153"/>
                    </a:cubicBezTo>
                    <a:cubicBezTo>
                      <a:pt x="1162" y="46"/>
                      <a:pt x="1021" y="1"/>
                      <a:pt x="885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7393375" y="287300"/>
                <a:ext cx="1111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4333" extrusionOk="0">
                    <a:moveTo>
                      <a:pt x="3685" y="1"/>
                    </a:moveTo>
                    <a:cubicBezTo>
                      <a:pt x="3508" y="1"/>
                      <a:pt x="3331" y="91"/>
                      <a:pt x="3214" y="310"/>
                    </a:cubicBezTo>
                    <a:cubicBezTo>
                      <a:pt x="2529" y="1542"/>
                      <a:pt x="1388" y="2387"/>
                      <a:pt x="452" y="3346"/>
                    </a:cubicBezTo>
                    <a:cubicBezTo>
                      <a:pt x="1" y="3725"/>
                      <a:pt x="435" y="4333"/>
                      <a:pt x="919" y="4333"/>
                    </a:cubicBezTo>
                    <a:cubicBezTo>
                      <a:pt x="1046" y="4333"/>
                      <a:pt x="1178" y="4290"/>
                      <a:pt x="1297" y="4190"/>
                    </a:cubicBezTo>
                    <a:cubicBezTo>
                      <a:pt x="2347" y="3163"/>
                      <a:pt x="3488" y="2204"/>
                      <a:pt x="4241" y="880"/>
                    </a:cubicBezTo>
                    <a:cubicBezTo>
                      <a:pt x="4443" y="414"/>
                      <a:pt x="4063" y="1"/>
                      <a:pt x="3685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6904575" y="205500"/>
                <a:ext cx="1457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1412" extrusionOk="0">
                    <a:moveTo>
                      <a:pt x="2944" y="1"/>
                    </a:moveTo>
                    <a:cubicBezTo>
                      <a:pt x="2182" y="1"/>
                      <a:pt x="1423" y="49"/>
                      <a:pt x="694" y="249"/>
                    </a:cubicBezTo>
                    <a:cubicBezTo>
                      <a:pt x="0" y="502"/>
                      <a:pt x="255" y="1412"/>
                      <a:pt x="817" y="1412"/>
                    </a:cubicBezTo>
                    <a:cubicBezTo>
                      <a:pt x="865" y="1412"/>
                      <a:pt x="916" y="1405"/>
                      <a:pt x="968" y="1391"/>
                    </a:cubicBezTo>
                    <a:cubicBezTo>
                      <a:pt x="1662" y="1191"/>
                      <a:pt x="2374" y="1142"/>
                      <a:pt x="3085" y="1142"/>
                    </a:cubicBezTo>
                    <a:cubicBezTo>
                      <a:pt x="3755" y="1142"/>
                      <a:pt x="4424" y="1185"/>
                      <a:pt x="5077" y="1185"/>
                    </a:cubicBezTo>
                    <a:cubicBezTo>
                      <a:pt x="5830" y="1185"/>
                      <a:pt x="5830" y="44"/>
                      <a:pt x="5077" y="44"/>
                    </a:cubicBezTo>
                    <a:cubicBezTo>
                      <a:pt x="4379" y="44"/>
                      <a:pt x="3661" y="1"/>
                      <a:pt x="2944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7012075" y="101125"/>
                <a:ext cx="4102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372" extrusionOk="0">
                    <a:moveTo>
                      <a:pt x="908" y="0"/>
                    </a:moveTo>
                    <a:cubicBezTo>
                      <a:pt x="679" y="0"/>
                      <a:pt x="460" y="126"/>
                      <a:pt x="388" y="430"/>
                    </a:cubicBezTo>
                    <a:cubicBezTo>
                      <a:pt x="0" y="1845"/>
                      <a:pt x="206" y="3374"/>
                      <a:pt x="206" y="4789"/>
                    </a:cubicBezTo>
                    <a:cubicBezTo>
                      <a:pt x="206" y="5178"/>
                      <a:pt x="491" y="5372"/>
                      <a:pt x="777" y="5372"/>
                    </a:cubicBezTo>
                    <a:cubicBezTo>
                      <a:pt x="1062" y="5372"/>
                      <a:pt x="1347" y="5178"/>
                      <a:pt x="1347" y="4789"/>
                    </a:cubicBezTo>
                    <a:cubicBezTo>
                      <a:pt x="1347" y="3466"/>
                      <a:pt x="1142" y="2050"/>
                      <a:pt x="1530" y="704"/>
                    </a:cubicBezTo>
                    <a:cubicBezTo>
                      <a:pt x="1641" y="301"/>
                      <a:pt x="1263" y="0"/>
                      <a:pt x="908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7326600" y="525275"/>
                <a:ext cx="42150" cy="13332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5333" extrusionOk="0">
                    <a:moveTo>
                      <a:pt x="932" y="1"/>
                    </a:moveTo>
                    <a:cubicBezTo>
                      <a:pt x="647" y="1"/>
                      <a:pt x="361" y="195"/>
                      <a:pt x="361" y="583"/>
                    </a:cubicBezTo>
                    <a:cubicBezTo>
                      <a:pt x="361" y="1907"/>
                      <a:pt x="544" y="3345"/>
                      <a:pt x="179" y="4669"/>
                    </a:cubicBezTo>
                    <a:cubicBezTo>
                      <a:pt x="0" y="5067"/>
                      <a:pt x="342" y="5332"/>
                      <a:pt x="682" y="5332"/>
                    </a:cubicBezTo>
                    <a:cubicBezTo>
                      <a:pt x="908" y="5332"/>
                      <a:pt x="1133" y="5215"/>
                      <a:pt x="1206" y="4942"/>
                    </a:cubicBezTo>
                    <a:cubicBezTo>
                      <a:pt x="1685" y="3527"/>
                      <a:pt x="1503" y="1998"/>
                      <a:pt x="1503" y="583"/>
                    </a:cubicBezTo>
                    <a:cubicBezTo>
                      <a:pt x="1503" y="195"/>
                      <a:pt x="1217" y="1"/>
                      <a:pt x="932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331050" y="519375"/>
                <a:ext cx="14322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1433" extrusionOk="0">
                    <a:moveTo>
                      <a:pt x="5037" y="1"/>
                    </a:moveTo>
                    <a:cubicBezTo>
                      <a:pt x="4976" y="1"/>
                      <a:pt x="4910" y="14"/>
                      <a:pt x="4840" y="43"/>
                    </a:cubicBezTo>
                    <a:cubicBezTo>
                      <a:pt x="4158" y="243"/>
                      <a:pt x="3446" y="291"/>
                      <a:pt x="2722" y="291"/>
                    </a:cubicBezTo>
                    <a:cubicBezTo>
                      <a:pt x="2040" y="291"/>
                      <a:pt x="1349" y="248"/>
                      <a:pt x="663" y="248"/>
                    </a:cubicBezTo>
                    <a:cubicBezTo>
                      <a:pt x="1" y="248"/>
                      <a:pt x="1" y="1389"/>
                      <a:pt x="663" y="1389"/>
                    </a:cubicBezTo>
                    <a:cubicBezTo>
                      <a:pt x="1393" y="1389"/>
                      <a:pt x="2129" y="1432"/>
                      <a:pt x="2857" y="1432"/>
                    </a:cubicBezTo>
                    <a:cubicBezTo>
                      <a:pt x="3631" y="1432"/>
                      <a:pt x="4396" y="1384"/>
                      <a:pt x="5137" y="1184"/>
                    </a:cubicBezTo>
                    <a:cubicBezTo>
                      <a:pt x="5728" y="939"/>
                      <a:pt x="5554" y="1"/>
                      <a:pt x="5037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7012075" y="525275"/>
                <a:ext cx="41000" cy="133325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333" extrusionOk="0">
                    <a:moveTo>
                      <a:pt x="777" y="1"/>
                    </a:moveTo>
                    <a:cubicBezTo>
                      <a:pt x="491" y="1"/>
                      <a:pt x="206" y="195"/>
                      <a:pt x="206" y="583"/>
                    </a:cubicBezTo>
                    <a:cubicBezTo>
                      <a:pt x="206" y="1998"/>
                      <a:pt x="0" y="3527"/>
                      <a:pt x="388" y="4942"/>
                    </a:cubicBezTo>
                    <a:cubicBezTo>
                      <a:pt x="461" y="5215"/>
                      <a:pt x="687" y="5332"/>
                      <a:pt x="920" y="5332"/>
                    </a:cubicBezTo>
                    <a:cubicBezTo>
                      <a:pt x="1271" y="5332"/>
                      <a:pt x="1640" y="5067"/>
                      <a:pt x="1530" y="4669"/>
                    </a:cubicBezTo>
                    <a:cubicBezTo>
                      <a:pt x="1142" y="3345"/>
                      <a:pt x="1347" y="1907"/>
                      <a:pt x="1347" y="583"/>
                    </a:cubicBezTo>
                    <a:cubicBezTo>
                      <a:pt x="1347" y="195"/>
                      <a:pt x="1062" y="1"/>
                      <a:pt x="777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905075" y="519375"/>
                <a:ext cx="14525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1433" extrusionOk="0">
                    <a:moveTo>
                      <a:pt x="749" y="1"/>
                    </a:moveTo>
                    <a:cubicBezTo>
                      <a:pt x="221" y="1"/>
                      <a:pt x="1" y="939"/>
                      <a:pt x="674" y="1184"/>
                    </a:cubicBezTo>
                    <a:cubicBezTo>
                      <a:pt x="1403" y="1384"/>
                      <a:pt x="2162" y="1432"/>
                      <a:pt x="2924" y="1432"/>
                    </a:cubicBezTo>
                    <a:cubicBezTo>
                      <a:pt x="3641" y="1432"/>
                      <a:pt x="4359" y="1389"/>
                      <a:pt x="5057" y="1389"/>
                    </a:cubicBezTo>
                    <a:cubicBezTo>
                      <a:pt x="5810" y="1389"/>
                      <a:pt x="5810" y="248"/>
                      <a:pt x="5057" y="248"/>
                    </a:cubicBezTo>
                    <a:cubicBezTo>
                      <a:pt x="4404" y="248"/>
                      <a:pt x="3735" y="291"/>
                      <a:pt x="3065" y="291"/>
                    </a:cubicBezTo>
                    <a:cubicBezTo>
                      <a:pt x="2354" y="291"/>
                      <a:pt x="1642" y="243"/>
                      <a:pt x="948" y="43"/>
                    </a:cubicBezTo>
                    <a:cubicBezTo>
                      <a:pt x="878" y="14"/>
                      <a:pt x="811" y="1"/>
                      <a:pt x="749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7331050" y="205500"/>
                <a:ext cx="143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412" extrusionOk="0">
                    <a:moveTo>
                      <a:pt x="2857" y="1"/>
                    </a:moveTo>
                    <a:cubicBezTo>
                      <a:pt x="2129" y="1"/>
                      <a:pt x="1393" y="44"/>
                      <a:pt x="663" y="44"/>
                    </a:cubicBezTo>
                    <a:cubicBezTo>
                      <a:pt x="1" y="44"/>
                      <a:pt x="1" y="1185"/>
                      <a:pt x="663" y="1185"/>
                    </a:cubicBezTo>
                    <a:cubicBezTo>
                      <a:pt x="1349" y="1185"/>
                      <a:pt x="2040" y="1142"/>
                      <a:pt x="2722" y="1142"/>
                    </a:cubicBezTo>
                    <a:cubicBezTo>
                      <a:pt x="3446" y="1142"/>
                      <a:pt x="4158" y="1191"/>
                      <a:pt x="4840" y="1391"/>
                    </a:cubicBezTo>
                    <a:cubicBezTo>
                      <a:pt x="4892" y="1405"/>
                      <a:pt x="4942" y="1412"/>
                      <a:pt x="4990" y="1412"/>
                    </a:cubicBezTo>
                    <a:cubicBezTo>
                      <a:pt x="5543" y="1412"/>
                      <a:pt x="5746" y="502"/>
                      <a:pt x="5137" y="249"/>
                    </a:cubicBezTo>
                    <a:cubicBezTo>
                      <a:pt x="4396" y="49"/>
                      <a:pt x="3631" y="1"/>
                      <a:pt x="2857" y="1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326550" y="101125"/>
                <a:ext cx="42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5372" extrusionOk="0">
                    <a:moveTo>
                      <a:pt x="695" y="0"/>
                    </a:moveTo>
                    <a:cubicBezTo>
                      <a:pt x="351" y="0"/>
                      <a:pt x="0" y="301"/>
                      <a:pt x="181" y="704"/>
                    </a:cubicBezTo>
                    <a:cubicBezTo>
                      <a:pt x="546" y="2050"/>
                      <a:pt x="363" y="3466"/>
                      <a:pt x="363" y="4789"/>
                    </a:cubicBezTo>
                    <a:cubicBezTo>
                      <a:pt x="363" y="5178"/>
                      <a:pt x="649" y="5372"/>
                      <a:pt x="934" y="5372"/>
                    </a:cubicBezTo>
                    <a:cubicBezTo>
                      <a:pt x="1219" y="5372"/>
                      <a:pt x="1505" y="5178"/>
                      <a:pt x="1505" y="4789"/>
                    </a:cubicBezTo>
                    <a:cubicBezTo>
                      <a:pt x="1505" y="3374"/>
                      <a:pt x="1687" y="1845"/>
                      <a:pt x="1208" y="430"/>
                    </a:cubicBezTo>
                    <a:cubicBezTo>
                      <a:pt x="1136" y="126"/>
                      <a:pt x="917" y="0"/>
                      <a:pt x="695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5"/>
            <p:cNvGrpSpPr/>
            <p:nvPr/>
          </p:nvGrpSpPr>
          <p:grpSpPr>
            <a:xfrm>
              <a:off x="8019050" y="-245750"/>
              <a:ext cx="1154200" cy="1393900"/>
              <a:chOff x="7333250" y="135250"/>
              <a:chExt cx="1154200" cy="1393900"/>
            </a:xfrm>
          </p:grpSpPr>
          <p:sp>
            <p:nvSpPr>
              <p:cNvPr id="588" name="Google Shape;588;p5"/>
              <p:cNvSpPr/>
              <p:nvPr/>
            </p:nvSpPr>
            <p:spPr>
              <a:xfrm>
                <a:off x="7395700" y="545100"/>
                <a:ext cx="644675" cy="94000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37600" extrusionOk="0">
                    <a:moveTo>
                      <a:pt x="25148" y="1"/>
                    </a:moveTo>
                    <a:cubicBezTo>
                      <a:pt x="24817" y="1"/>
                      <a:pt x="24463" y="212"/>
                      <a:pt x="24417" y="634"/>
                    </a:cubicBezTo>
                    <a:cubicBezTo>
                      <a:pt x="22523" y="15471"/>
                      <a:pt x="12434" y="27933"/>
                      <a:pt x="542" y="36310"/>
                    </a:cubicBezTo>
                    <a:cubicBezTo>
                      <a:pt x="0" y="36703"/>
                      <a:pt x="345" y="37599"/>
                      <a:pt x="851" y="37599"/>
                    </a:cubicBezTo>
                    <a:cubicBezTo>
                      <a:pt x="963" y="37599"/>
                      <a:pt x="1084" y="37555"/>
                      <a:pt x="1204" y="37451"/>
                    </a:cubicBezTo>
                    <a:cubicBezTo>
                      <a:pt x="13484" y="28801"/>
                      <a:pt x="23847" y="15950"/>
                      <a:pt x="25741" y="634"/>
                    </a:cubicBezTo>
                    <a:cubicBezTo>
                      <a:pt x="25787" y="212"/>
                      <a:pt x="25479" y="1"/>
                      <a:pt x="25148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7913100" y="135250"/>
                <a:ext cx="337850" cy="449700"/>
              </a:xfrm>
              <a:custGeom>
                <a:avLst/>
                <a:gdLst/>
                <a:ahLst/>
                <a:cxnLst/>
                <a:rect l="l" t="t" r="r" b="b"/>
                <a:pathLst>
                  <a:path w="13514" h="17988" extrusionOk="0">
                    <a:moveTo>
                      <a:pt x="6004" y="1"/>
                    </a:moveTo>
                    <a:cubicBezTo>
                      <a:pt x="1" y="1"/>
                      <a:pt x="2009" y="14175"/>
                      <a:pt x="4292" y="17987"/>
                    </a:cubicBezTo>
                    <a:cubicBezTo>
                      <a:pt x="6757" y="15704"/>
                      <a:pt x="13513" y="1"/>
                      <a:pt x="6004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979875" y="522900"/>
                <a:ext cx="5075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20303" h="9949" extrusionOk="0">
                    <a:moveTo>
                      <a:pt x="14060" y="1"/>
                    </a:moveTo>
                    <a:cubicBezTo>
                      <a:pt x="9372" y="1"/>
                      <a:pt x="1165" y="7662"/>
                      <a:pt x="0" y="9899"/>
                    </a:cubicBezTo>
                    <a:cubicBezTo>
                      <a:pt x="316" y="9931"/>
                      <a:pt x="722" y="9948"/>
                      <a:pt x="1199" y="9948"/>
                    </a:cubicBezTo>
                    <a:cubicBezTo>
                      <a:pt x="6460" y="9948"/>
                      <a:pt x="20303" y="7878"/>
                      <a:pt x="16640" y="1431"/>
                    </a:cubicBezTo>
                    <a:cubicBezTo>
                      <a:pt x="16064" y="421"/>
                      <a:pt x="15158" y="1"/>
                      <a:pt x="140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7454325" y="580600"/>
                <a:ext cx="416000" cy="389525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5581" extrusionOk="0">
                    <a:moveTo>
                      <a:pt x="9779" y="1"/>
                    </a:moveTo>
                    <a:cubicBezTo>
                      <a:pt x="9391" y="1"/>
                      <a:pt x="8985" y="85"/>
                      <a:pt x="8560" y="264"/>
                    </a:cubicBezTo>
                    <a:cubicBezTo>
                      <a:pt x="0" y="3871"/>
                      <a:pt x="14563" y="14051"/>
                      <a:pt x="16640" y="15580"/>
                    </a:cubicBezTo>
                    <a:cubicBezTo>
                      <a:pt x="16555" y="12500"/>
                      <a:pt x="14521" y="1"/>
                      <a:pt x="9779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7796700" y="971900"/>
                <a:ext cx="486050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19442" h="7806" extrusionOk="0">
                    <a:moveTo>
                      <a:pt x="14452" y="0"/>
                    </a:moveTo>
                    <a:cubicBezTo>
                      <a:pt x="9912" y="0"/>
                      <a:pt x="2599" y="3618"/>
                      <a:pt x="0" y="5726"/>
                    </a:cubicBezTo>
                    <a:cubicBezTo>
                      <a:pt x="1144" y="6274"/>
                      <a:pt x="6799" y="7805"/>
                      <a:pt x="11537" y="7805"/>
                    </a:cubicBezTo>
                    <a:cubicBezTo>
                      <a:pt x="15873" y="7805"/>
                      <a:pt x="19441" y="6522"/>
                      <a:pt x="18078" y="2028"/>
                    </a:cubicBezTo>
                    <a:cubicBezTo>
                      <a:pt x="17618" y="569"/>
                      <a:pt x="16253" y="0"/>
                      <a:pt x="1445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7385275" y="862300"/>
                <a:ext cx="295425" cy="3954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5816" extrusionOk="0">
                    <a:moveTo>
                      <a:pt x="6682" y="1"/>
                    </a:moveTo>
                    <a:cubicBezTo>
                      <a:pt x="6186" y="1"/>
                      <a:pt x="5641" y="129"/>
                      <a:pt x="5045" y="409"/>
                    </a:cubicBezTo>
                    <a:cubicBezTo>
                      <a:pt x="0" y="2874"/>
                      <a:pt x="8765" y="13922"/>
                      <a:pt x="11048" y="15816"/>
                    </a:cubicBezTo>
                    <a:cubicBezTo>
                      <a:pt x="11817" y="13301"/>
                      <a:pt x="11734" y="1"/>
                      <a:pt x="668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556450" y="1361025"/>
                <a:ext cx="413000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16520" h="6725" extrusionOk="0">
                    <a:moveTo>
                      <a:pt x="3760" y="1"/>
                    </a:moveTo>
                    <a:cubicBezTo>
                      <a:pt x="2111" y="1"/>
                      <a:pt x="724" y="154"/>
                      <a:pt x="1" y="432"/>
                    </a:cubicBezTo>
                    <a:cubicBezTo>
                      <a:pt x="2384" y="2729"/>
                      <a:pt x="8347" y="6724"/>
                      <a:pt x="12018" y="6724"/>
                    </a:cubicBezTo>
                    <a:cubicBezTo>
                      <a:pt x="13200" y="6724"/>
                      <a:pt x="14143" y="6311"/>
                      <a:pt x="14655" y="5294"/>
                    </a:cubicBezTo>
                    <a:cubicBezTo>
                      <a:pt x="16519" y="1479"/>
                      <a:pt x="8878" y="1"/>
                      <a:pt x="37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7818275" y="454675"/>
                <a:ext cx="187300" cy="257150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10286" extrusionOk="0">
                    <a:moveTo>
                      <a:pt x="659" y="0"/>
                    </a:moveTo>
                    <a:cubicBezTo>
                      <a:pt x="334" y="0"/>
                      <a:pt x="0" y="347"/>
                      <a:pt x="187" y="736"/>
                    </a:cubicBezTo>
                    <a:cubicBezTo>
                      <a:pt x="2082" y="3977"/>
                      <a:pt x="4570" y="6831"/>
                      <a:pt x="6373" y="10049"/>
                    </a:cubicBezTo>
                    <a:cubicBezTo>
                      <a:pt x="6487" y="10216"/>
                      <a:pt x="6639" y="10285"/>
                      <a:pt x="6789" y="10285"/>
                    </a:cubicBezTo>
                    <a:cubicBezTo>
                      <a:pt x="7150" y="10285"/>
                      <a:pt x="7492" y="9882"/>
                      <a:pt x="7217" y="9478"/>
                    </a:cubicBezTo>
                    <a:cubicBezTo>
                      <a:pt x="5414" y="6260"/>
                      <a:pt x="3040" y="3407"/>
                      <a:pt x="1055" y="257"/>
                    </a:cubicBezTo>
                    <a:cubicBezTo>
                      <a:pt x="960" y="76"/>
                      <a:pt x="811" y="0"/>
                      <a:pt x="659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7913125" y="858250"/>
                <a:ext cx="27847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139" h="2198" extrusionOk="0">
                    <a:moveTo>
                      <a:pt x="10476" y="0"/>
                    </a:moveTo>
                    <a:cubicBezTo>
                      <a:pt x="7144" y="92"/>
                      <a:pt x="3903" y="868"/>
                      <a:pt x="570" y="1233"/>
                    </a:cubicBezTo>
                    <a:cubicBezTo>
                      <a:pt x="26" y="1320"/>
                      <a:pt x="1" y="2198"/>
                      <a:pt x="496" y="2198"/>
                    </a:cubicBezTo>
                    <a:cubicBezTo>
                      <a:pt x="520" y="2198"/>
                      <a:pt x="544" y="2196"/>
                      <a:pt x="570" y="2192"/>
                    </a:cubicBezTo>
                    <a:cubicBezTo>
                      <a:pt x="3903" y="1895"/>
                      <a:pt x="7144" y="1142"/>
                      <a:pt x="10476" y="1050"/>
                    </a:cubicBezTo>
                    <a:cubicBezTo>
                      <a:pt x="11138" y="1050"/>
                      <a:pt x="11138" y="0"/>
                      <a:pt x="10476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7678050" y="1222100"/>
                <a:ext cx="3051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3456" extrusionOk="0">
                    <a:moveTo>
                      <a:pt x="564" y="0"/>
                    </a:moveTo>
                    <a:cubicBezTo>
                      <a:pt x="0" y="0"/>
                      <a:pt x="33" y="949"/>
                      <a:pt x="661" y="1036"/>
                    </a:cubicBezTo>
                    <a:cubicBezTo>
                      <a:pt x="4267" y="1424"/>
                      <a:pt x="7896" y="2291"/>
                      <a:pt x="11411" y="3433"/>
                    </a:cubicBezTo>
                    <a:cubicBezTo>
                      <a:pt x="11460" y="3448"/>
                      <a:pt x="11507" y="3456"/>
                      <a:pt x="11552" y="3456"/>
                    </a:cubicBezTo>
                    <a:cubicBezTo>
                      <a:pt x="12023" y="3456"/>
                      <a:pt x="12207" y="2641"/>
                      <a:pt x="11685" y="2474"/>
                    </a:cubicBezTo>
                    <a:cubicBezTo>
                      <a:pt x="8079" y="1241"/>
                      <a:pt x="4381" y="465"/>
                      <a:pt x="661" y="9"/>
                    </a:cubicBezTo>
                    <a:cubicBezTo>
                      <a:pt x="626" y="3"/>
                      <a:pt x="594" y="0"/>
                      <a:pt x="564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390350" y="1144425"/>
                <a:ext cx="1279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0454" extrusionOk="0">
                    <a:moveTo>
                      <a:pt x="647" y="0"/>
                    </a:moveTo>
                    <a:cubicBezTo>
                      <a:pt x="325" y="0"/>
                      <a:pt x="0" y="334"/>
                      <a:pt x="185" y="719"/>
                    </a:cubicBezTo>
                    <a:cubicBezTo>
                      <a:pt x="1509" y="3869"/>
                      <a:pt x="2765" y="6996"/>
                      <a:pt x="3997" y="10146"/>
                    </a:cubicBezTo>
                    <a:cubicBezTo>
                      <a:pt x="4101" y="10362"/>
                      <a:pt x="4302" y="10453"/>
                      <a:pt x="4496" y="10453"/>
                    </a:cubicBezTo>
                    <a:cubicBezTo>
                      <a:pt x="4816" y="10453"/>
                      <a:pt x="5118" y="10204"/>
                      <a:pt x="4933" y="9849"/>
                    </a:cubicBezTo>
                    <a:cubicBezTo>
                      <a:pt x="3700" y="6631"/>
                      <a:pt x="2376" y="3390"/>
                      <a:pt x="1053" y="263"/>
                    </a:cubicBezTo>
                    <a:cubicBezTo>
                      <a:pt x="956" y="77"/>
                      <a:pt x="802" y="0"/>
                      <a:pt x="647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7909175" y="1252200"/>
                <a:ext cx="144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79" extrusionOk="0">
                    <a:moveTo>
                      <a:pt x="2939" y="0"/>
                    </a:moveTo>
                    <a:cubicBezTo>
                      <a:pt x="1437" y="0"/>
                      <a:pt x="1" y="2006"/>
                      <a:pt x="1413" y="3552"/>
                    </a:cubicBezTo>
                    <a:cubicBezTo>
                      <a:pt x="1798" y="3990"/>
                      <a:pt x="2303" y="4179"/>
                      <a:pt x="2810" y="4179"/>
                    </a:cubicBezTo>
                    <a:cubicBezTo>
                      <a:pt x="4288" y="4179"/>
                      <a:pt x="5791" y="2581"/>
                      <a:pt x="4449" y="882"/>
                    </a:cubicBezTo>
                    <a:cubicBezTo>
                      <a:pt x="4022" y="257"/>
                      <a:pt x="3476" y="0"/>
                      <a:pt x="293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7752450" y="407875"/>
                <a:ext cx="1447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4155" extrusionOk="0">
                    <a:moveTo>
                      <a:pt x="2907" y="1"/>
                    </a:moveTo>
                    <a:cubicBezTo>
                      <a:pt x="1414" y="1"/>
                      <a:pt x="0" y="1961"/>
                      <a:pt x="1405" y="3567"/>
                    </a:cubicBezTo>
                    <a:cubicBezTo>
                      <a:pt x="1786" y="3977"/>
                      <a:pt x="2283" y="4154"/>
                      <a:pt x="2785" y="4154"/>
                    </a:cubicBezTo>
                    <a:cubicBezTo>
                      <a:pt x="4268" y="4154"/>
                      <a:pt x="5788" y="2602"/>
                      <a:pt x="4441" y="896"/>
                    </a:cubicBezTo>
                    <a:cubicBezTo>
                      <a:pt x="4008" y="262"/>
                      <a:pt x="3452" y="1"/>
                      <a:pt x="2907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8120150" y="817375"/>
                <a:ext cx="1437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4160" extrusionOk="0">
                    <a:moveTo>
                      <a:pt x="2926" y="0"/>
                    </a:moveTo>
                    <a:cubicBezTo>
                      <a:pt x="1408" y="0"/>
                      <a:pt x="0" y="2000"/>
                      <a:pt x="1328" y="3530"/>
                    </a:cubicBezTo>
                    <a:cubicBezTo>
                      <a:pt x="1721" y="3970"/>
                      <a:pt x="2234" y="4160"/>
                      <a:pt x="2749" y="4160"/>
                    </a:cubicBezTo>
                    <a:cubicBezTo>
                      <a:pt x="4238" y="4160"/>
                      <a:pt x="5750" y="2578"/>
                      <a:pt x="4478" y="882"/>
                    </a:cubicBezTo>
                    <a:cubicBezTo>
                      <a:pt x="4027" y="256"/>
                      <a:pt x="3469" y="0"/>
                      <a:pt x="292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8068650" y="782025"/>
                <a:ext cx="91750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583" extrusionOk="0">
                    <a:moveTo>
                      <a:pt x="1663" y="1"/>
                    </a:moveTo>
                    <a:cubicBezTo>
                      <a:pt x="629" y="1"/>
                      <a:pt x="0" y="1521"/>
                      <a:pt x="923" y="2296"/>
                    </a:cubicBezTo>
                    <a:cubicBezTo>
                      <a:pt x="1177" y="2497"/>
                      <a:pt x="1445" y="2583"/>
                      <a:pt x="1702" y="2583"/>
                    </a:cubicBezTo>
                    <a:cubicBezTo>
                      <a:pt x="2785" y="2583"/>
                      <a:pt x="3670" y="1062"/>
                      <a:pt x="2452" y="287"/>
                    </a:cubicBezTo>
                    <a:cubicBezTo>
                      <a:pt x="2177" y="86"/>
                      <a:pt x="1908" y="1"/>
                      <a:pt x="166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7875025" y="460075"/>
                <a:ext cx="9297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2520" extrusionOk="0">
                    <a:moveTo>
                      <a:pt x="1748" y="1"/>
                    </a:moveTo>
                    <a:cubicBezTo>
                      <a:pt x="691" y="1"/>
                      <a:pt x="0" y="1539"/>
                      <a:pt x="862" y="2232"/>
                    </a:cubicBezTo>
                    <a:cubicBezTo>
                      <a:pt x="1138" y="2434"/>
                      <a:pt x="1424" y="2519"/>
                      <a:pt x="1695" y="2519"/>
                    </a:cubicBezTo>
                    <a:cubicBezTo>
                      <a:pt x="2837" y="2519"/>
                      <a:pt x="3718" y="1003"/>
                      <a:pt x="2482" y="246"/>
                    </a:cubicBezTo>
                    <a:cubicBezTo>
                      <a:pt x="2228" y="74"/>
                      <a:pt x="1980" y="1"/>
                      <a:pt x="1748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885075" y="1186550"/>
                <a:ext cx="92150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563" extrusionOk="0">
                    <a:moveTo>
                      <a:pt x="1638" y="1"/>
                    </a:moveTo>
                    <a:cubicBezTo>
                      <a:pt x="580" y="1"/>
                      <a:pt x="1" y="1502"/>
                      <a:pt x="848" y="2275"/>
                    </a:cubicBezTo>
                    <a:cubicBezTo>
                      <a:pt x="1119" y="2477"/>
                      <a:pt x="1402" y="2562"/>
                      <a:pt x="1670" y="2562"/>
                    </a:cubicBezTo>
                    <a:cubicBezTo>
                      <a:pt x="2801" y="2562"/>
                      <a:pt x="3686" y="1046"/>
                      <a:pt x="2468" y="290"/>
                    </a:cubicBezTo>
                    <a:cubicBezTo>
                      <a:pt x="2173" y="87"/>
                      <a:pt x="1892" y="1"/>
                      <a:pt x="1638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7333250" y="1102675"/>
                <a:ext cx="143750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4161" extrusionOk="0">
                    <a:moveTo>
                      <a:pt x="2926" y="1"/>
                    </a:moveTo>
                    <a:cubicBezTo>
                      <a:pt x="1408" y="1"/>
                      <a:pt x="0" y="2001"/>
                      <a:pt x="1328" y="3530"/>
                    </a:cubicBezTo>
                    <a:cubicBezTo>
                      <a:pt x="1721" y="3971"/>
                      <a:pt x="2234" y="4160"/>
                      <a:pt x="2749" y="4160"/>
                    </a:cubicBezTo>
                    <a:cubicBezTo>
                      <a:pt x="4238" y="4160"/>
                      <a:pt x="5750" y="2578"/>
                      <a:pt x="4478" y="883"/>
                    </a:cubicBezTo>
                    <a:cubicBezTo>
                      <a:pt x="4027" y="257"/>
                      <a:pt x="3469" y="1"/>
                      <a:pt x="2926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7800525" y="1293825"/>
                <a:ext cx="1222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3549" extrusionOk="0">
                    <a:moveTo>
                      <a:pt x="2496" y="0"/>
                    </a:moveTo>
                    <a:cubicBezTo>
                      <a:pt x="1234" y="0"/>
                      <a:pt x="0" y="1700"/>
                      <a:pt x="1194" y="3029"/>
                    </a:cubicBezTo>
                    <a:cubicBezTo>
                      <a:pt x="1510" y="3391"/>
                      <a:pt x="1932" y="3549"/>
                      <a:pt x="2360" y="3549"/>
                    </a:cubicBezTo>
                    <a:cubicBezTo>
                      <a:pt x="3601" y="3549"/>
                      <a:pt x="4888" y="2223"/>
                      <a:pt x="3750" y="746"/>
                    </a:cubicBezTo>
                    <a:cubicBezTo>
                      <a:pt x="3402" y="217"/>
                      <a:pt x="2947" y="0"/>
                      <a:pt x="249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762250" y="528275"/>
                <a:ext cx="12217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3553" extrusionOk="0">
                    <a:moveTo>
                      <a:pt x="2462" y="1"/>
                    </a:moveTo>
                    <a:cubicBezTo>
                      <a:pt x="1188" y="1"/>
                      <a:pt x="1" y="1690"/>
                      <a:pt x="1196" y="3019"/>
                    </a:cubicBezTo>
                    <a:cubicBezTo>
                      <a:pt x="1514" y="3391"/>
                      <a:pt x="1941" y="3552"/>
                      <a:pt x="2373" y="3552"/>
                    </a:cubicBezTo>
                    <a:cubicBezTo>
                      <a:pt x="3611" y="3552"/>
                      <a:pt x="4886" y="2226"/>
                      <a:pt x="3752" y="737"/>
                    </a:cubicBezTo>
                    <a:cubicBezTo>
                      <a:pt x="3380" y="215"/>
                      <a:pt x="2916" y="1"/>
                      <a:pt x="2462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057350" y="904000"/>
                <a:ext cx="12240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3539" extrusionOk="0">
                    <a:moveTo>
                      <a:pt x="2449" y="0"/>
                    </a:moveTo>
                    <a:cubicBezTo>
                      <a:pt x="1179" y="0"/>
                      <a:pt x="0" y="1689"/>
                      <a:pt x="1192" y="3032"/>
                    </a:cubicBezTo>
                    <a:cubicBezTo>
                      <a:pt x="1501" y="3386"/>
                      <a:pt x="1911" y="3539"/>
                      <a:pt x="2328" y="3539"/>
                    </a:cubicBezTo>
                    <a:cubicBezTo>
                      <a:pt x="3579" y="3539"/>
                      <a:pt x="4895" y="2170"/>
                      <a:pt x="3749" y="750"/>
                    </a:cubicBezTo>
                    <a:cubicBezTo>
                      <a:pt x="3375" y="218"/>
                      <a:pt x="2906" y="0"/>
                      <a:pt x="244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7441800" y="1161675"/>
                <a:ext cx="12195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3518" extrusionOk="0">
                    <a:moveTo>
                      <a:pt x="2392" y="0"/>
                    </a:moveTo>
                    <a:cubicBezTo>
                      <a:pt x="1134" y="0"/>
                      <a:pt x="0" y="1668"/>
                      <a:pt x="1163" y="2996"/>
                    </a:cubicBezTo>
                    <a:cubicBezTo>
                      <a:pt x="1486" y="3361"/>
                      <a:pt x="1915" y="3518"/>
                      <a:pt x="2348" y="3518"/>
                    </a:cubicBezTo>
                    <a:cubicBezTo>
                      <a:pt x="3597" y="3518"/>
                      <a:pt x="4878" y="2212"/>
                      <a:pt x="3742" y="805"/>
                    </a:cubicBezTo>
                    <a:cubicBezTo>
                      <a:pt x="3351" y="234"/>
                      <a:pt x="2863" y="0"/>
                      <a:pt x="239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66825" y="670950"/>
                <a:ext cx="222825" cy="317575"/>
              </a:xfrm>
              <a:custGeom>
                <a:avLst/>
                <a:gdLst/>
                <a:ahLst/>
                <a:cxnLst/>
                <a:rect l="l" t="t" r="r" b="b"/>
                <a:pathLst>
                  <a:path w="8913" h="12703" extrusionOk="0">
                    <a:moveTo>
                      <a:pt x="655" y="0"/>
                    </a:moveTo>
                    <a:cubicBezTo>
                      <a:pt x="309" y="0"/>
                      <a:pt x="0" y="347"/>
                      <a:pt x="265" y="736"/>
                    </a:cubicBezTo>
                    <a:cubicBezTo>
                      <a:pt x="2730" y="4639"/>
                      <a:pt x="5583" y="8360"/>
                      <a:pt x="7866" y="12445"/>
                    </a:cubicBezTo>
                    <a:cubicBezTo>
                      <a:pt x="7953" y="12627"/>
                      <a:pt x="8100" y="12702"/>
                      <a:pt x="8250" y="12702"/>
                    </a:cubicBezTo>
                    <a:cubicBezTo>
                      <a:pt x="8574" y="12702"/>
                      <a:pt x="8913" y="12355"/>
                      <a:pt x="8710" y="11966"/>
                    </a:cubicBezTo>
                    <a:cubicBezTo>
                      <a:pt x="6428" y="7880"/>
                      <a:pt x="3575" y="4160"/>
                      <a:pt x="1110" y="257"/>
                    </a:cubicBezTo>
                    <a:cubicBezTo>
                      <a:pt x="986" y="75"/>
                      <a:pt x="817" y="0"/>
                      <a:pt x="655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7535875" y="942725"/>
                <a:ext cx="139125" cy="3280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3123" extrusionOk="0">
                    <a:moveTo>
                      <a:pt x="611" y="1"/>
                    </a:moveTo>
                    <a:cubicBezTo>
                      <a:pt x="300" y="1"/>
                      <a:pt x="0" y="225"/>
                      <a:pt x="162" y="616"/>
                    </a:cubicBezTo>
                    <a:cubicBezTo>
                      <a:pt x="1600" y="4610"/>
                      <a:pt x="3015" y="8696"/>
                      <a:pt x="4453" y="12782"/>
                    </a:cubicBezTo>
                    <a:cubicBezTo>
                      <a:pt x="4528" y="13015"/>
                      <a:pt x="4748" y="13122"/>
                      <a:pt x="4961" y="13122"/>
                    </a:cubicBezTo>
                    <a:cubicBezTo>
                      <a:pt x="5269" y="13122"/>
                      <a:pt x="5564" y="12899"/>
                      <a:pt x="5389" y="12508"/>
                    </a:cubicBezTo>
                    <a:cubicBezTo>
                      <a:pt x="3974" y="8422"/>
                      <a:pt x="2650" y="4336"/>
                      <a:pt x="1121" y="342"/>
                    </a:cubicBezTo>
                    <a:cubicBezTo>
                      <a:pt x="1046" y="108"/>
                      <a:pt x="826" y="1"/>
                      <a:pt x="61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7529300" y="1359300"/>
                <a:ext cx="325850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4117" extrusionOk="0">
                    <a:moveTo>
                      <a:pt x="682" y="0"/>
                    </a:moveTo>
                    <a:cubicBezTo>
                      <a:pt x="201" y="0"/>
                      <a:pt x="0" y="896"/>
                      <a:pt x="630" y="980"/>
                    </a:cubicBezTo>
                    <a:cubicBezTo>
                      <a:pt x="4511" y="1939"/>
                      <a:pt x="8231" y="3263"/>
                      <a:pt x="12134" y="4107"/>
                    </a:cubicBezTo>
                    <a:cubicBezTo>
                      <a:pt x="12171" y="4114"/>
                      <a:pt x="12207" y="4117"/>
                      <a:pt x="12241" y="4117"/>
                    </a:cubicBezTo>
                    <a:cubicBezTo>
                      <a:pt x="12824" y="4117"/>
                      <a:pt x="13033" y="3253"/>
                      <a:pt x="12408" y="3080"/>
                    </a:cubicBezTo>
                    <a:cubicBezTo>
                      <a:pt x="8505" y="2304"/>
                      <a:pt x="4716" y="889"/>
                      <a:pt x="813" y="22"/>
                    </a:cubicBezTo>
                    <a:cubicBezTo>
                      <a:pt x="767" y="7"/>
                      <a:pt x="724" y="0"/>
                      <a:pt x="68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7780175" y="1051125"/>
                <a:ext cx="3612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2951" extrusionOk="0">
                    <a:moveTo>
                      <a:pt x="13786" y="0"/>
                    </a:moveTo>
                    <a:cubicBezTo>
                      <a:pt x="9312" y="183"/>
                      <a:pt x="5044" y="1415"/>
                      <a:pt x="661" y="1895"/>
                    </a:cubicBezTo>
                    <a:cubicBezTo>
                      <a:pt x="27" y="1982"/>
                      <a:pt x="0" y="2950"/>
                      <a:pt x="582" y="2950"/>
                    </a:cubicBezTo>
                    <a:cubicBezTo>
                      <a:pt x="607" y="2950"/>
                      <a:pt x="634" y="2949"/>
                      <a:pt x="661" y="2945"/>
                    </a:cubicBezTo>
                    <a:cubicBezTo>
                      <a:pt x="5044" y="2465"/>
                      <a:pt x="9312" y="1233"/>
                      <a:pt x="13786" y="1027"/>
                    </a:cubicBezTo>
                    <a:cubicBezTo>
                      <a:pt x="14448" y="1027"/>
                      <a:pt x="14448" y="0"/>
                      <a:pt x="13786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7958175" y="614375"/>
                <a:ext cx="3572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6712" extrusionOk="0">
                    <a:moveTo>
                      <a:pt x="13470" y="1"/>
                    </a:moveTo>
                    <a:cubicBezTo>
                      <a:pt x="13395" y="1"/>
                      <a:pt x="13317" y="17"/>
                      <a:pt x="13240" y="55"/>
                    </a:cubicBezTo>
                    <a:cubicBezTo>
                      <a:pt x="9040" y="2063"/>
                      <a:pt x="4680" y="3570"/>
                      <a:pt x="480" y="5761"/>
                    </a:cubicBezTo>
                    <a:cubicBezTo>
                      <a:pt x="0" y="6010"/>
                      <a:pt x="327" y="6712"/>
                      <a:pt x="783" y="6712"/>
                    </a:cubicBezTo>
                    <a:cubicBezTo>
                      <a:pt x="869" y="6712"/>
                      <a:pt x="960" y="6686"/>
                      <a:pt x="1051" y="6628"/>
                    </a:cubicBezTo>
                    <a:cubicBezTo>
                      <a:pt x="5159" y="4437"/>
                      <a:pt x="9519" y="2908"/>
                      <a:pt x="13719" y="922"/>
                    </a:cubicBezTo>
                    <a:cubicBezTo>
                      <a:pt x="14291" y="666"/>
                      <a:pt x="13943" y="1"/>
                      <a:pt x="134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7997350" y="234125"/>
                <a:ext cx="70425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16268" extrusionOk="0">
                    <a:moveTo>
                      <a:pt x="2291" y="0"/>
                    </a:moveTo>
                    <a:cubicBezTo>
                      <a:pt x="2029" y="0"/>
                      <a:pt x="1766" y="143"/>
                      <a:pt x="1766" y="428"/>
                    </a:cubicBezTo>
                    <a:cubicBezTo>
                      <a:pt x="1766" y="5564"/>
                      <a:pt x="1013" y="10608"/>
                      <a:pt x="54" y="15653"/>
                    </a:cubicBezTo>
                    <a:cubicBezTo>
                      <a:pt x="0" y="16044"/>
                      <a:pt x="313" y="16267"/>
                      <a:pt x="597" y="16267"/>
                    </a:cubicBezTo>
                    <a:cubicBezTo>
                      <a:pt x="793" y="16267"/>
                      <a:pt x="976" y="16160"/>
                      <a:pt x="1013" y="15927"/>
                    </a:cubicBezTo>
                    <a:cubicBezTo>
                      <a:pt x="1972" y="10791"/>
                      <a:pt x="2816" y="5655"/>
                      <a:pt x="2816" y="428"/>
                    </a:cubicBezTo>
                    <a:cubicBezTo>
                      <a:pt x="2816" y="143"/>
                      <a:pt x="2554" y="0"/>
                      <a:pt x="229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8045675" y="278425"/>
                <a:ext cx="68375" cy="77475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3099" extrusionOk="0">
                    <a:moveTo>
                      <a:pt x="2239" y="1"/>
                    </a:moveTo>
                    <a:cubicBezTo>
                      <a:pt x="2166" y="1"/>
                      <a:pt x="2091" y="28"/>
                      <a:pt x="2025" y="94"/>
                    </a:cubicBezTo>
                    <a:cubicBezTo>
                      <a:pt x="1271" y="847"/>
                      <a:pt x="701" y="1692"/>
                      <a:pt x="130" y="2559"/>
                    </a:cubicBezTo>
                    <a:cubicBezTo>
                      <a:pt x="1" y="2834"/>
                      <a:pt x="250" y="3098"/>
                      <a:pt x="471" y="3098"/>
                    </a:cubicBezTo>
                    <a:cubicBezTo>
                      <a:pt x="562" y="3098"/>
                      <a:pt x="648" y="3054"/>
                      <a:pt x="701" y="2947"/>
                    </a:cubicBezTo>
                    <a:cubicBezTo>
                      <a:pt x="1271" y="2080"/>
                      <a:pt x="1842" y="1327"/>
                      <a:pt x="2504" y="551"/>
                    </a:cubicBezTo>
                    <a:cubicBezTo>
                      <a:pt x="2735" y="338"/>
                      <a:pt x="2496" y="1"/>
                      <a:pt x="2239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7986575" y="325800"/>
                <a:ext cx="64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742" extrusionOk="0">
                    <a:moveTo>
                      <a:pt x="521" y="0"/>
                    </a:moveTo>
                    <a:cubicBezTo>
                      <a:pt x="224" y="0"/>
                      <a:pt x="1" y="342"/>
                      <a:pt x="303" y="573"/>
                    </a:cubicBezTo>
                    <a:cubicBezTo>
                      <a:pt x="873" y="1144"/>
                      <a:pt x="1353" y="1897"/>
                      <a:pt x="1832" y="2559"/>
                    </a:cubicBezTo>
                    <a:cubicBezTo>
                      <a:pt x="1893" y="2688"/>
                      <a:pt x="2007" y="2741"/>
                      <a:pt x="2122" y="2741"/>
                    </a:cubicBezTo>
                    <a:cubicBezTo>
                      <a:pt x="2352" y="2741"/>
                      <a:pt x="2585" y="2528"/>
                      <a:pt x="2403" y="2285"/>
                    </a:cubicBezTo>
                    <a:cubicBezTo>
                      <a:pt x="1923" y="1509"/>
                      <a:pt x="1444" y="664"/>
                      <a:pt x="782" y="94"/>
                    </a:cubicBezTo>
                    <a:cubicBezTo>
                      <a:pt x="696" y="28"/>
                      <a:pt x="606" y="0"/>
                      <a:pt x="5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8033750" y="382175"/>
                <a:ext cx="72600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230" extrusionOk="0">
                    <a:moveTo>
                      <a:pt x="2416" y="0"/>
                    </a:moveTo>
                    <a:cubicBezTo>
                      <a:pt x="2316" y="0"/>
                      <a:pt x="2214" y="37"/>
                      <a:pt x="2136" y="121"/>
                    </a:cubicBezTo>
                    <a:cubicBezTo>
                      <a:pt x="1452" y="1080"/>
                      <a:pt x="698" y="1833"/>
                      <a:pt x="128" y="2792"/>
                    </a:cubicBezTo>
                    <a:cubicBezTo>
                      <a:pt x="0" y="2983"/>
                      <a:pt x="239" y="3229"/>
                      <a:pt x="458" y="3229"/>
                    </a:cubicBezTo>
                    <a:cubicBezTo>
                      <a:pt x="552" y="3229"/>
                      <a:pt x="643" y="3183"/>
                      <a:pt x="698" y="3066"/>
                    </a:cubicBezTo>
                    <a:cubicBezTo>
                      <a:pt x="1269" y="2107"/>
                      <a:pt x="2022" y="1354"/>
                      <a:pt x="2707" y="509"/>
                    </a:cubicBezTo>
                    <a:cubicBezTo>
                      <a:pt x="2903" y="231"/>
                      <a:pt x="2666" y="0"/>
                      <a:pt x="2416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986025" y="428175"/>
                <a:ext cx="566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836" extrusionOk="0">
                    <a:moveTo>
                      <a:pt x="505" y="0"/>
                    </a:moveTo>
                    <a:cubicBezTo>
                      <a:pt x="245" y="0"/>
                      <a:pt x="1" y="331"/>
                      <a:pt x="234" y="564"/>
                    </a:cubicBezTo>
                    <a:cubicBezTo>
                      <a:pt x="804" y="1134"/>
                      <a:pt x="1192" y="1888"/>
                      <a:pt x="1466" y="2664"/>
                    </a:cubicBezTo>
                    <a:cubicBezTo>
                      <a:pt x="1526" y="2784"/>
                      <a:pt x="1642" y="2835"/>
                      <a:pt x="1762" y="2835"/>
                    </a:cubicBezTo>
                    <a:cubicBezTo>
                      <a:pt x="2004" y="2835"/>
                      <a:pt x="2266" y="2627"/>
                      <a:pt x="2128" y="2367"/>
                    </a:cubicBezTo>
                    <a:cubicBezTo>
                      <a:pt x="1649" y="1522"/>
                      <a:pt x="1375" y="746"/>
                      <a:pt x="713" y="84"/>
                    </a:cubicBezTo>
                    <a:cubicBezTo>
                      <a:pt x="649" y="25"/>
                      <a:pt x="576" y="0"/>
                      <a:pt x="505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191300" y="583175"/>
                <a:ext cx="6060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359" extrusionOk="0">
                    <a:moveTo>
                      <a:pt x="1955" y="1"/>
                    </a:moveTo>
                    <a:cubicBezTo>
                      <a:pt x="1864" y="1"/>
                      <a:pt x="1777" y="48"/>
                      <a:pt x="1723" y="161"/>
                    </a:cubicBezTo>
                    <a:cubicBezTo>
                      <a:pt x="1244" y="1120"/>
                      <a:pt x="765" y="1965"/>
                      <a:pt x="194" y="2832"/>
                    </a:cubicBezTo>
                    <a:cubicBezTo>
                      <a:pt x="1" y="3089"/>
                      <a:pt x="228" y="3358"/>
                      <a:pt x="474" y="3358"/>
                    </a:cubicBezTo>
                    <a:cubicBezTo>
                      <a:pt x="577" y="3358"/>
                      <a:pt x="684" y="3311"/>
                      <a:pt x="765" y="3197"/>
                    </a:cubicBezTo>
                    <a:cubicBezTo>
                      <a:pt x="1335" y="2353"/>
                      <a:pt x="1815" y="1394"/>
                      <a:pt x="2294" y="549"/>
                    </a:cubicBezTo>
                    <a:cubicBezTo>
                      <a:pt x="2423" y="275"/>
                      <a:pt x="2176" y="1"/>
                      <a:pt x="1955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8173975" y="671900"/>
                <a:ext cx="79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1915" extrusionOk="0">
                    <a:moveTo>
                      <a:pt x="550" y="1"/>
                    </a:moveTo>
                    <a:cubicBezTo>
                      <a:pt x="231" y="1"/>
                      <a:pt x="0" y="449"/>
                      <a:pt x="316" y="607"/>
                    </a:cubicBezTo>
                    <a:cubicBezTo>
                      <a:pt x="1092" y="995"/>
                      <a:pt x="1846" y="1360"/>
                      <a:pt x="2508" y="1839"/>
                    </a:cubicBezTo>
                    <a:cubicBezTo>
                      <a:pt x="2577" y="1892"/>
                      <a:pt x="2645" y="1915"/>
                      <a:pt x="2709" y="1915"/>
                    </a:cubicBezTo>
                    <a:cubicBezTo>
                      <a:pt x="3003" y="1915"/>
                      <a:pt x="3196" y="1437"/>
                      <a:pt x="2896" y="1269"/>
                    </a:cubicBezTo>
                    <a:cubicBezTo>
                      <a:pt x="2234" y="789"/>
                      <a:pt x="1366" y="424"/>
                      <a:pt x="704" y="36"/>
                    </a:cubicBezTo>
                    <a:cubicBezTo>
                      <a:pt x="652" y="11"/>
                      <a:pt x="600" y="1"/>
                      <a:pt x="55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8093675" y="625925"/>
                <a:ext cx="703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3321" extrusionOk="0">
                    <a:moveTo>
                      <a:pt x="2352" y="0"/>
                    </a:moveTo>
                    <a:cubicBezTo>
                      <a:pt x="2258" y="0"/>
                      <a:pt x="2168" y="47"/>
                      <a:pt x="2113" y="163"/>
                    </a:cubicBezTo>
                    <a:cubicBezTo>
                      <a:pt x="1451" y="1031"/>
                      <a:pt x="881" y="1966"/>
                      <a:pt x="196" y="2834"/>
                    </a:cubicBezTo>
                    <a:cubicBezTo>
                      <a:pt x="0" y="3094"/>
                      <a:pt x="235" y="3320"/>
                      <a:pt x="485" y="3320"/>
                    </a:cubicBezTo>
                    <a:cubicBezTo>
                      <a:pt x="585" y="3320"/>
                      <a:pt x="688" y="3284"/>
                      <a:pt x="766" y="3199"/>
                    </a:cubicBezTo>
                    <a:cubicBezTo>
                      <a:pt x="1451" y="2263"/>
                      <a:pt x="2022" y="1396"/>
                      <a:pt x="2684" y="460"/>
                    </a:cubicBezTo>
                    <a:cubicBezTo>
                      <a:pt x="2812" y="252"/>
                      <a:pt x="2571" y="0"/>
                      <a:pt x="235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8078875" y="707650"/>
                <a:ext cx="7497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34" extrusionOk="0">
                    <a:moveTo>
                      <a:pt x="535" y="0"/>
                    </a:moveTo>
                    <a:cubicBezTo>
                      <a:pt x="233" y="0"/>
                      <a:pt x="1" y="440"/>
                      <a:pt x="331" y="615"/>
                    </a:cubicBezTo>
                    <a:cubicBezTo>
                      <a:pt x="993" y="889"/>
                      <a:pt x="1655" y="1277"/>
                      <a:pt x="2317" y="1551"/>
                    </a:cubicBezTo>
                    <a:cubicBezTo>
                      <a:pt x="2393" y="1609"/>
                      <a:pt x="2469" y="1634"/>
                      <a:pt x="2538" y="1634"/>
                    </a:cubicBezTo>
                    <a:cubicBezTo>
                      <a:pt x="2820" y="1634"/>
                      <a:pt x="2999" y="1218"/>
                      <a:pt x="2705" y="980"/>
                    </a:cubicBezTo>
                    <a:cubicBezTo>
                      <a:pt x="2043" y="615"/>
                      <a:pt x="1358" y="318"/>
                      <a:pt x="697" y="44"/>
                    </a:cubicBezTo>
                    <a:cubicBezTo>
                      <a:pt x="642" y="14"/>
                      <a:pt x="588" y="0"/>
                      <a:pt x="535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7714325" y="673600"/>
                <a:ext cx="42575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912" extrusionOk="0">
                    <a:moveTo>
                      <a:pt x="1222" y="0"/>
                    </a:moveTo>
                    <a:cubicBezTo>
                      <a:pt x="1117" y="0"/>
                      <a:pt x="1008" y="44"/>
                      <a:pt x="921" y="151"/>
                    </a:cubicBezTo>
                    <a:cubicBezTo>
                      <a:pt x="533" y="835"/>
                      <a:pt x="442" y="1680"/>
                      <a:pt x="77" y="2433"/>
                    </a:cubicBezTo>
                    <a:cubicBezTo>
                      <a:pt x="1" y="2693"/>
                      <a:pt x="231" y="2912"/>
                      <a:pt x="426" y="2912"/>
                    </a:cubicBezTo>
                    <a:cubicBezTo>
                      <a:pt x="522" y="2912"/>
                      <a:pt x="610" y="2858"/>
                      <a:pt x="648" y="2730"/>
                    </a:cubicBezTo>
                    <a:cubicBezTo>
                      <a:pt x="1013" y="2068"/>
                      <a:pt x="1104" y="1201"/>
                      <a:pt x="1492" y="539"/>
                    </a:cubicBezTo>
                    <a:cubicBezTo>
                      <a:pt x="1702" y="264"/>
                      <a:pt x="1477" y="0"/>
                      <a:pt x="122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7663150" y="746875"/>
                <a:ext cx="877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1429" extrusionOk="0">
                    <a:moveTo>
                      <a:pt x="477" y="0"/>
                    </a:moveTo>
                    <a:cubicBezTo>
                      <a:pt x="188" y="0"/>
                      <a:pt x="0" y="420"/>
                      <a:pt x="298" y="643"/>
                    </a:cubicBezTo>
                    <a:cubicBezTo>
                      <a:pt x="1165" y="1032"/>
                      <a:pt x="2010" y="1123"/>
                      <a:pt x="2877" y="1420"/>
                    </a:cubicBezTo>
                    <a:cubicBezTo>
                      <a:pt x="2908" y="1425"/>
                      <a:pt x="2937" y="1428"/>
                      <a:pt x="2966" y="1428"/>
                    </a:cubicBezTo>
                    <a:cubicBezTo>
                      <a:pt x="3377" y="1428"/>
                      <a:pt x="3508" y="843"/>
                      <a:pt x="3060" y="758"/>
                    </a:cubicBezTo>
                    <a:cubicBezTo>
                      <a:pt x="2306" y="461"/>
                      <a:pt x="1439" y="461"/>
                      <a:pt x="686" y="73"/>
                    </a:cubicBezTo>
                    <a:cubicBezTo>
                      <a:pt x="614" y="22"/>
                      <a:pt x="543" y="0"/>
                      <a:pt x="477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7760900" y="749200"/>
                <a:ext cx="5085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3023" extrusionOk="0">
                    <a:moveTo>
                      <a:pt x="1553" y="0"/>
                    </a:moveTo>
                    <a:cubicBezTo>
                      <a:pt x="1481" y="0"/>
                      <a:pt x="1407" y="28"/>
                      <a:pt x="1341" y="94"/>
                    </a:cubicBezTo>
                    <a:cubicBezTo>
                      <a:pt x="679" y="847"/>
                      <a:pt x="382" y="1692"/>
                      <a:pt x="108" y="2559"/>
                    </a:cubicBezTo>
                    <a:cubicBezTo>
                      <a:pt x="0" y="2843"/>
                      <a:pt x="188" y="3023"/>
                      <a:pt x="397" y="3023"/>
                    </a:cubicBezTo>
                    <a:cubicBezTo>
                      <a:pt x="542" y="3023"/>
                      <a:pt x="696" y="2937"/>
                      <a:pt x="770" y="2742"/>
                    </a:cubicBezTo>
                    <a:cubicBezTo>
                      <a:pt x="1067" y="1988"/>
                      <a:pt x="1250" y="1235"/>
                      <a:pt x="1820" y="550"/>
                    </a:cubicBezTo>
                    <a:cubicBezTo>
                      <a:pt x="2033" y="338"/>
                      <a:pt x="1805" y="0"/>
                      <a:pt x="1553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7717675" y="817975"/>
                <a:ext cx="9220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940" extrusionOk="0">
                    <a:moveTo>
                      <a:pt x="496" y="0"/>
                    </a:moveTo>
                    <a:cubicBezTo>
                      <a:pt x="240" y="0"/>
                      <a:pt x="0" y="345"/>
                      <a:pt x="217" y="561"/>
                    </a:cubicBezTo>
                    <a:cubicBezTo>
                      <a:pt x="1084" y="1223"/>
                      <a:pt x="2111" y="1611"/>
                      <a:pt x="3161" y="1908"/>
                    </a:cubicBezTo>
                    <a:cubicBezTo>
                      <a:pt x="3208" y="1930"/>
                      <a:pt x="3252" y="1940"/>
                      <a:pt x="3292" y="1940"/>
                    </a:cubicBezTo>
                    <a:cubicBezTo>
                      <a:pt x="3585" y="1940"/>
                      <a:pt x="3688" y="1418"/>
                      <a:pt x="3367" y="1337"/>
                    </a:cubicBezTo>
                    <a:cubicBezTo>
                      <a:pt x="2408" y="949"/>
                      <a:pt x="1449" y="653"/>
                      <a:pt x="696" y="82"/>
                    </a:cubicBezTo>
                    <a:cubicBezTo>
                      <a:pt x="634" y="25"/>
                      <a:pt x="565" y="0"/>
                      <a:pt x="496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8021900" y="1010550"/>
                <a:ext cx="6362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62" extrusionOk="0">
                    <a:moveTo>
                      <a:pt x="2048" y="1"/>
                    </a:moveTo>
                    <a:cubicBezTo>
                      <a:pt x="1975" y="1"/>
                      <a:pt x="1900" y="28"/>
                      <a:pt x="1834" y="94"/>
                    </a:cubicBezTo>
                    <a:cubicBezTo>
                      <a:pt x="1264" y="756"/>
                      <a:pt x="693" y="1327"/>
                      <a:pt x="214" y="1988"/>
                    </a:cubicBezTo>
                    <a:cubicBezTo>
                      <a:pt x="0" y="2219"/>
                      <a:pt x="244" y="2561"/>
                      <a:pt x="491" y="2561"/>
                    </a:cubicBezTo>
                    <a:cubicBezTo>
                      <a:pt x="562" y="2561"/>
                      <a:pt x="632" y="2534"/>
                      <a:pt x="693" y="2468"/>
                    </a:cubicBezTo>
                    <a:cubicBezTo>
                      <a:pt x="1172" y="1806"/>
                      <a:pt x="1743" y="1235"/>
                      <a:pt x="2314" y="573"/>
                    </a:cubicBezTo>
                    <a:cubicBezTo>
                      <a:pt x="2545" y="342"/>
                      <a:pt x="2305" y="1"/>
                      <a:pt x="2048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7988975" y="1070425"/>
                <a:ext cx="9127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530" extrusionOk="0">
                    <a:moveTo>
                      <a:pt x="477" y="0"/>
                    </a:moveTo>
                    <a:cubicBezTo>
                      <a:pt x="188" y="0"/>
                      <a:pt x="1" y="420"/>
                      <a:pt x="298" y="643"/>
                    </a:cubicBezTo>
                    <a:cubicBezTo>
                      <a:pt x="1257" y="1214"/>
                      <a:pt x="2101" y="1785"/>
                      <a:pt x="3060" y="2447"/>
                    </a:cubicBezTo>
                    <a:cubicBezTo>
                      <a:pt x="3118" y="2505"/>
                      <a:pt x="3179" y="2530"/>
                      <a:pt x="3237" y="2530"/>
                    </a:cubicBezTo>
                    <a:cubicBezTo>
                      <a:pt x="3472" y="2530"/>
                      <a:pt x="3650" y="2114"/>
                      <a:pt x="3357" y="1876"/>
                    </a:cubicBezTo>
                    <a:cubicBezTo>
                      <a:pt x="2489" y="1214"/>
                      <a:pt x="1531" y="643"/>
                      <a:pt x="686" y="73"/>
                    </a:cubicBezTo>
                    <a:cubicBezTo>
                      <a:pt x="614" y="22"/>
                      <a:pt x="543" y="0"/>
                      <a:pt x="477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7939000" y="1030700"/>
                <a:ext cx="60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68" extrusionOk="0">
                    <a:moveTo>
                      <a:pt x="1976" y="0"/>
                    </a:moveTo>
                    <a:cubicBezTo>
                      <a:pt x="1891" y="0"/>
                      <a:pt x="1803" y="38"/>
                      <a:pt x="1726" y="132"/>
                    </a:cubicBezTo>
                    <a:cubicBezTo>
                      <a:pt x="1247" y="703"/>
                      <a:pt x="677" y="1274"/>
                      <a:pt x="220" y="1844"/>
                    </a:cubicBezTo>
                    <a:cubicBezTo>
                      <a:pt x="1" y="2131"/>
                      <a:pt x="205" y="2467"/>
                      <a:pt x="437" y="2467"/>
                    </a:cubicBezTo>
                    <a:cubicBezTo>
                      <a:pt x="519" y="2467"/>
                      <a:pt x="605" y="2425"/>
                      <a:pt x="677" y="2324"/>
                    </a:cubicBezTo>
                    <a:cubicBezTo>
                      <a:pt x="1156" y="1753"/>
                      <a:pt x="1726" y="1182"/>
                      <a:pt x="2206" y="521"/>
                    </a:cubicBezTo>
                    <a:cubicBezTo>
                      <a:pt x="2426" y="317"/>
                      <a:pt x="2219" y="0"/>
                      <a:pt x="1976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900475" y="1084850"/>
                <a:ext cx="8047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385" extrusionOk="0">
                    <a:moveTo>
                      <a:pt x="520" y="1"/>
                    </a:moveTo>
                    <a:cubicBezTo>
                      <a:pt x="215" y="1"/>
                      <a:pt x="0" y="485"/>
                      <a:pt x="323" y="637"/>
                    </a:cubicBezTo>
                    <a:cubicBezTo>
                      <a:pt x="1076" y="1208"/>
                      <a:pt x="1852" y="1778"/>
                      <a:pt x="2606" y="2349"/>
                    </a:cubicBezTo>
                    <a:cubicBezTo>
                      <a:pt x="2646" y="2374"/>
                      <a:pt x="2687" y="2385"/>
                      <a:pt x="2728" y="2385"/>
                    </a:cubicBezTo>
                    <a:cubicBezTo>
                      <a:pt x="2988" y="2385"/>
                      <a:pt x="3218" y="1936"/>
                      <a:pt x="2902" y="1778"/>
                    </a:cubicBezTo>
                    <a:cubicBezTo>
                      <a:pt x="2126" y="1208"/>
                      <a:pt x="1464" y="637"/>
                      <a:pt x="711" y="66"/>
                    </a:cubicBezTo>
                    <a:cubicBezTo>
                      <a:pt x="646" y="21"/>
                      <a:pt x="581" y="1"/>
                      <a:pt x="52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7569950" y="963725"/>
                <a:ext cx="49625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790" extrusionOk="0">
                    <a:moveTo>
                      <a:pt x="1527" y="0"/>
                    </a:moveTo>
                    <a:cubicBezTo>
                      <a:pt x="1433" y="0"/>
                      <a:pt x="1342" y="46"/>
                      <a:pt x="1287" y="164"/>
                    </a:cubicBezTo>
                    <a:cubicBezTo>
                      <a:pt x="808" y="826"/>
                      <a:pt x="602" y="1579"/>
                      <a:pt x="146" y="2241"/>
                    </a:cubicBezTo>
                    <a:cubicBezTo>
                      <a:pt x="0" y="2515"/>
                      <a:pt x="243" y="2790"/>
                      <a:pt x="503" y="2790"/>
                    </a:cubicBezTo>
                    <a:cubicBezTo>
                      <a:pt x="610" y="2790"/>
                      <a:pt x="721" y="2743"/>
                      <a:pt x="808" y="2629"/>
                    </a:cubicBezTo>
                    <a:cubicBezTo>
                      <a:pt x="1173" y="1876"/>
                      <a:pt x="1378" y="1100"/>
                      <a:pt x="1857" y="438"/>
                    </a:cubicBezTo>
                    <a:cubicBezTo>
                      <a:pt x="1985" y="247"/>
                      <a:pt x="1746" y="0"/>
                      <a:pt x="1527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7518300" y="1022800"/>
                <a:ext cx="7947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2072" extrusionOk="0">
                    <a:moveTo>
                      <a:pt x="462" y="0"/>
                    </a:moveTo>
                    <a:cubicBezTo>
                      <a:pt x="179" y="0"/>
                      <a:pt x="1" y="415"/>
                      <a:pt x="294" y="654"/>
                    </a:cubicBezTo>
                    <a:cubicBezTo>
                      <a:pt x="956" y="1133"/>
                      <a:pt x="1824" y="1407"/>
                      <a:pt x="2485" y="1978"/>
                    </a:cubicBezTo>
                    <a:cubicBezTo>
                      <a:pt x="2551" y="2044"/>
                      <a:pt x="2625" y="2071"/>
                      <a:pt x="2696" y="2071"/>
                    </a:cubicBezTo>
                    <a:cubicBezTo>
                      <a:pt x="2949" y="2071"/>
                      <a:pt x="3178" y="1729"/>
                      <a:pt x="2965" y="1498"/>
                    </a:cubicBezTo>
                    <a:cubicBezTo>
                      <a:pt x="2212" y="928"/>
                      <a:pt x="1344" y="563"/>
                      <a:pt x="682" y="83"/>
                    </a:cubicBezTo>
                    <a:cubicBezTo>
                      <a:pt x="606" y="25"/>
                      <a:pt x="531" y="0"/>
                      <a:pt x="46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01475" y="1052750"/>
                <a:ext cx="4857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942" extrusionOk="0">
                    <a:moveTo>
                      <a:pt x="1510" y="0"/>
                    </a:moveTo>
                    <a:cubicBezTo>
                      <a:pt x="1375" y="0"/>
                      <a:pt x="1236" y="62"/>
                      <a:pt x="1167" y="209"/>
                    </a:cubicBezTo>
                    <a:cubicBezTo>
                      <a:pt x="870" y="962"/>
                      <a:pt x="688" y="1738"/>
                      <a:pt x="208" y="2492"/>
                    </a:cubicBezTo>
                    <a:cubicBezTo>
                      <a:pt x="0" y="2700"/>
                      <a:pt x="219" y="2941"/>
                      <a:pt x="470" y="2941"/>
                    </a:cubicBezTo>
                    <a:cubicBezTo>
                      <a:pt x="577" y="2941"/>
                      <a:pt x="690" y="2898"/>
                      <a:pt x="779" y="2788"/>
                    </a:cubicBezTo>
                    <a:cubicBezTo>
                      <a:pt x="1258" y="2104"/>
                      <a:pt x="1532" y="1259"/>
                      <a:pt x="1829" y="392"/>
                    </a:cubicBezTo>
                    <a:cubicBezTo>
                      <a:pt x="1942" y="165"/>
                      <a:pt x="1731" y="0"/>
                      <a:pt x="1510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7560675" y="1121350"/>
                <a:ext cx="680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1726" extrusionOk="0">
                    <a:moveTo>
                      <a:pt x="530" y="0"/>
                    </a:moveTo>
                    <a:cubicBezTo>
                      <a:pt x="219" y="0"/>
                      <a:pt x="0" y="440"/>
                      <a:pt x="311" y="615"/>
                    </a:cubicBezTo>
                    <a:cubicBezTo>
                      <a:pt x="973" y="889"/>
                      <a:pt x="1544" y="1277"/>
                      <a:pt x="2114" y="1642"/>
                    </a:cubicBezTo>
                    <a:cubicBezTo>
                      <a:pt x="2191" y="1700"/>
                      <a:pt x="2263" y="1725"/>
                      <a:pt x="2328" y="1725"/>
                    </a:cubicBezTo>
                    <a:cubicBezTo>
                      <a:pt x="2593" y="1725"/>
                      <a:pt x="2723" y="1310"/>
                      <a:pt x="2411" y="1072"/>
                    </a:cubicBezTo>
                    <a:cubicBezTo>
                      <a:pt x="1840" y="706"/>
                      <a:pt x="1270" y="318"/>
                      <a:pt x="699" y="44"/>
                    </a:cubicBezTo>
                    <a:cubicBezTo>
                      <a:pt x="642" y="14"/>
                      <a:pt x="584" y="0"/>
                      <a:pt x="530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7748225" y="1393900"/>
                <a:ext cx="661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1529" extrusionOk="0">
                    <a:moveTo>
                      <a:pt x="2142" y="0"/>
                    </a:moveTo>
                    <a:cubicBezTo>
                      <a:pt x="2078" y="0"/>
                      <a:pt x="2008" y="23"/>
                      <a:pt x="1939" y="76"/>
                    </a:cubicBezTo>
                    <a:cubicBezTo>
                      <a:pt x="1460" y="350"/>
                      <a:pt x="889" y="646"/>
                      <a:pt x="319" y="829"/>
                    </a:cubicBezTo>
                    <a:cubicBezTo>
                      <a:pt x="0" y="988"/>
                      <a:pt x="98" y="1529"/>
                      <a:pt x="386" y="1529"/>
                    </a:cubicBezTo>
                    <a:cubicBezTo>
                      <a:pt x="428" y="1529"/>
                      <a:pt x="474" y="1517"/>
                      <a:pt x="524" y="1491"/>
                    </a:cubicBezTo>
                    <a:cubicBezTo>
                      <a:pt x="1095" y="1217"/>
                      <a:pt x="1757" y="920"/>
                      <a:pt x="2327" y="646"/>
                    </a:cubicBezTo>
                    <a:cubicBezTo>
                      <a:pt x="2646" y="478"/>
                      <a:pt x="2441" y="0"/>
                      <a:pt x="214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7708450" y="1414125"/>
                <a:ext cx="5795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2926" extrusionOk="0">
                    <a:moveTo>
                      <a:pt x="492" y="0"/>
                    </a:moveTo>
                    <a:cubicBezTo>
                      <a:pt x="240" y="0"/>
                      <a:pt x="1" y="220"/>
                      <a:pt x="198" y="499"/>
                    </a:cubicBezTo>
                    <a:cubicBezTo>
                      <a:pt x="768" y="1253"/>
                      <a:pt x="1065" y="2120"/>
                      <a:pt x="1727" y="2782"/>
                    </a:cubicBezTo>
                    <a:cubicBezTo>
                      <a:pt x="1775" y="2883"/>
                      <a:pt x="1843" y="2925"/>
                      <a:pt x="1912" y="2925"/>
                    </a:cubicBezTo>
                    <a:cubicBezTo>
                      <a:pt x="2109" y="2925"/>
                      <a:pt x="2317" y="2589"/>
                      <a:pt x="2115" y="2302"/>
                    </a:cubicBezTo>
                    <a:cubicBezTo>
                      <a:pt x="1636" y="1641"/>
                      <a:pt x="1248" y="887"/>
                      <a:pt x="768" y="111"/>
                    </a:cubicBezTo>
                    <a:cubicBezTo>
                      <a:pt x="691" y="34"/>
                      <a:pt x="591" y="0"/>
                      <a:pt x="49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7671900" y="1373200"/>
                <a:ext cx="576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602" extrusionOk="0">
                    <a:moveTo>
                      <a:pt x="1811" y="1"/>
                    </a:moveTo>
                    <a:cubicBezTo>
                      <a:pt x="1763" y="1"/>
                      <a:pt x="1712" y="12"/>
                      <a:pt x="1660" y="36"/>
                    </a:cubicBezTo>
                    <a:cubicBezTo>
                      <a:pt x="1203" y="333"/>
                      <a:pt x="815" y="698"/>
                      <a:pt x="336" y="995"/>
                    </a:cubicBezTo>
                    <a:cubicBezTo>
                      <a:pt x="0" y="1153"/>
                      <a:pt x="177" y="1601"/>
                      <a:pt x="482" y="1601"/>
                    </a:cubicBezTo>
                    <a:cubicBezTo>
                      <a:pt x="530" y="1601"/>
                      <a:pt x="580" y="1590"/>
                      <a:pt x="633" y="1566"/>
                    </a:cubicBezTo>
                    <a:cubicBezTo>
                      <a:pt x="1089" y="1269"/>
                      <a:pt x="1568" y="995"/>
                      <a:pt x="2048" y="607"/>
                    </a:cubicBezTo>
                    <a:cubicBezTo>
                      <a:pt x="2304" y="449"/>
                      <a:pt x="2117" y="1"/>
                      <a:pt x="181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7643775" y="1391225"/>
                <a:ext cx="39575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2301" extrusionOk="0">
                    <a:moveTo>
                      <a:pt x="423" y="0"/>
                    </a:moveTo>
                    <a:cubicBezTo>
                      <a:pt x="208" y="0"/>
                      <a:pt x="0" y="213"/>
                      <a:pt x="137" y="457"/>
                    </a:cubicBezTo>
                    <a:cubicBezTo>
                      <a:pt x="411" y="1027"/>
                      <a:pt x="616" y="1598"/>
                      <a:pt x="890" y="2077"/>
                    </a:cubicBezTo>
                    <a:cubicBezTo>
                      <a:pt x="951" y="2237"/>
                      <a:pt x="1055" y="2300"/>
                      <a:pt x="1160" y="2300"/>
                    </a:cubicBezTo>
                    <a:cubicBezTo>
                      <a:pt x="1370" y="2300"/>
                      <a:pt x="1583" y="2047"/>
                      <a:pt x="1461" y="1803"/>
                    </a:cubicBezTo>
                    <a:cubicBezTo>
                      <a:pt x="1187" y="1233"/>
                      <a:pt x="982" y="662"/>
                      <a:pt x="708" y="183"/>
                    </a:cubicBezTo>
                    <a:cubicBezTo>
                      <a:pt x="639" y="53"/>
                      <a:pt x="530" y="0"/>
                      <a:pt x="423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0" name="Google Shape;640;p5"/>
            <p:cNvGrpSpPr/>
            <p:nvPr/>
          </p:nvGrpSpPr>
          <p:grpSpPr>
            <a:xfrm>
              <a:off x="8831950" y="486075"/>
              <a:ext cx="717875" cy="906750"/>
              <a:chOff x="8831950" y="486075"/>
              <a:chExt cx="717875" cy="906750"/>
            </a:xfrm>
          </p:grpSpPr>
          <p:sp>
            <p:nvSpPr>
              <p:cNvPr id="641" name="Google Shape;641;p5"/>
              <p:cNvSpPr/>
              <p:nvPr/>
            </p:nvSpPr>
            <p:spPr>
              <a:xfrm>
                <a:off x="9295750" y="486075"/>
                <a:ext cx="158775" cy="242175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9687" extrusionOk="0">
                    <a:moveTo>
                      <a:pt x="3049" y="676"/>
                    </a:moveTo>
                    <a:cubicBezTo>
                      <a:pt x="4210" y="676"/>
                      <a:pt x="2826" y="4641"/>
                      <a:pt x="2653" y="5095"/>
                    </a:cubicBezTo>
                    <a:cubicBezTo>
                      <a:pt x="2218" y="6297"/>
                      <a:pt x="1632" y="7518"/>
                      <a:pt x="1033" y="8723"/>
                    </a:cubicBezTo>
                    <a:lnTo>
                      <a:pt x="1033" y="8723"/>
                    </a:lnTo>
                    <a:cubicBezTo>
                      <a:pt x="1034" y="7613"/>
                      <a:pt x="1051" y="6500"/>
                      <a:pt x="1215" y="5369"/>
                    </a:cubicBezTo>
                    <a:cubicBezTo>
                      <a:pt x="1329" y="4137"/>
                      <a:pt x="1420" y="1283"/>
                      <a:pt x="2836" y="713"/>
                    </a:cubicBezTo>
                    <a:cubicBezTo>
                      <a:pt x="2915" y="688"/>
                      <a:pt x="2986" y="676"/>
                      <a:pt x="3049" y="676"/>
                    </a:cubicBezTo>
                    <a:close/>
                    <a:moveTo>
                      <a:pt x="2963" y="0"/>
                    </a:moveTo>
                    <a:cubicBezTo>
                      <a:pt x="1" y="0"/>
                      <a:pt x="192" y="7281"/>
                      <a:pt x="279" y="9090"/>
                    </a:cubicBezTo>
                    <a:cubicBezTo>
                      <a:pt x="279" y="9329"/>
                      <a:pt x="490" y="9449"/>
                      <a:pt x="690" y="9449"/>
                    </a:cubicBezTo>
                    <a:cubicBezTo>
                      <a:pt x="743" y="9449"/>
                      <a:pt x="796" y="9441"/>
                      <a:pt x="844" y="9423"/>
                    </a:cubicBezTo>
                    <a:lnTo>
                      <a:pt x="844" y="9423"/>
                    </a:lnTo>
                    <a:cubicBezTo>
                      <a:pt x="911" y="9581"/>
                      <a:pt x="1073" y="9687"/>
                      <a:pt x="1225" y="9687"/>
                    </a:cubicBezTo>
                    <a:cubicBezTo>
                      <a:pt x="1342" y="9687"/>
                      <a:pt x="1453" y="9625"/>
                      <a:pt x="1512" y="9478"/>
                    </a:cubicBezTo>
                    <a:cubicBezTo>
                      <a:pt x="2174" y="8131"/>
                      <a:pt x="6351" y="622"/>
                      <a:pt x="3406" y="51"/>
                    </a:cubicBezTo>
                    <a:cubicBezTo>
                      <a:pt x="3251" y="17"/>
                      <a:pt x="3104" y="0"/>
                      <a:pt x="2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8" name="Google Shape;658;p5"/>
            <p:cNvSpPr/>
            <p:nvPr/>
          </p:nvSpPr>
          <p:spPr>
            <a:xfrm>
              <a:off x="8695800" y="3443250"/>
              <a:ext cx="240250" cy="261375"/>
            </a:xfrm>
            <a:custGeom>
              <a:avLst/>
              <a:gdLst/>
              <a:ahLst/>
              <a:cxnLst/>
              <a:rect l="l" t="t" r="r" b="b"/>
              <a:pathLst>
                <a:path w="9610" h="10455" extrusionOk="0">
                  <a:moveTo>
                    <a:pt x="4862" y="0"/>
                  </a:moveTo>
                  <a:lnTo>
                    <a:pt x="3384" y="4054"/>
                  </a:lnTo>
                  <a:lnTo>
                    <a:pt x="3384" y="4054"/>
                  </a:lnTo>
                  <a:lnTo>
                    <a:pt x="0" y="4086"/>
                  </a:lnTo>
                  <a:lnTo>
                    <a:pt x="2628" y="6127"/>
                  </a:lnTo>
                  <a:lnTo>
                    <a:pt x="1050" y="10454"/>
                  </a:lnTo>
                  <a:lnTo>
                    <a:pt x="4676" y="7718"/>
                  </a:lnTo>
                  <a:lnTo>
                    <a:pt x="8080" y="10363"/>
                  </a:lnTo>
                  <a:lnTo>
                    <a:pt x="6768" y="6139"/>
                  </a:lnTo>
                  <a:lnTo>
                    <a:pt x="9609" y="3995"/>
                  </a:lnTo>
                  <a:lnTo>
                    <a:pt x="6113" y="4028"/>
                  </a:lnTo>
                  <a:lnTo>
                    <a:pt x="6113" y="4028"/>
                  </a:lnTo>
                  <a:lnTo>
                    <a:pt x="48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8501200" y="4679225"/>
              <a:ext cx="171225" cy="187775"/>
            </a:xfrm>
            <a:custGeom>
              <a:avLst/>
              <a:gdLst/>
              <a:ahLst/>
              <a:cxnLst/>
              <a:rect l="l" t="t" r="r" b="b"/>
              <a:pathLst>
                <a:path w="6849" h="7511" extrusionOk="0">
                  <a:moveTo>
                    <a:pt x="3516" y="1"/>
                  </a:moveTo>
                  <a:lnTo>
                    <a:pt x="2433" y="2945"/>
                  </a:lnTo>
                  <a:lnTo>
                    <a:pt x="1" y="2945"/>
                  </a:lnTo>
                  <a:lnTo>
                    <a:pt x="1887" y="4430"/>
                  </a:lnTo>
                  <a:lnTo>
                    <a:pt x="754" y="7510"/>
                  </a:lnTo>
                  <a:lnTo>
                    <a:pt x="3339" y="5574"/>
                  </a:lnTo>
                  <a:lnTo>
                    <a:pt x="5798" y="7510"/>
                  </a:lnTo>
                  <a:lnTo>
                    <a:pt x="4863" y="4432"/>
                  </a:lnTo>
                  <a:lnTo>
                    <a:pt x="6848" y="2945"/>
                  </a:lnTo>
                  <a:lnTo>
                    <a:pt x="4411" y="2945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8501200" y="4123000"/>
              <a:ext cx="123275" cy="94750"/>
            </a:xfrm>
            <a:custGeom>
              <a:avLst/>
              <a:gdLst/>
              <a:ahLst/>
              <a:cxnLst/>
              <a:rect l="l" t="t" r="r" b="b"/>
              <a:pathLst>
                <a:path w="4931" h="3790" extrusionOk="0">
                  <a:moveTo>
                    <a:pt x="2465" y="0"/>
                  </a:moveTo>
                  <a:cubicBezTo>
                    <a:pt x="0" y="0"/>
                    <a:pt x="0" y="3789"/>
                    <a:pt x="2465" y="3789"/>
                  </a:cubicBezTo>
                  <a:cubicBezTo>
                    <a:pt x="4930" y="3789"/>
                    <a:pt x="4930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7870800" y="4749413"/>
              <a:ext cx="61650" cy="47400"/>
            </a:xfrm>
            <a:custGeom>
              <a:avLst/>
              <a:gdLst/>
              <a:ahLst/>
              <a:cxnLst/>
              <a:rect l="l" t="t" r="r" b="b"/>
              <a:pathLst>
                <a:path w="2466" h="1896" extrusionOk="0">
                  <a:moveTo>
                    <a:pt x="1233" y="1"/>
                  </a:moveTo>
                  <a:cubicBezTo>
                    <a:pt x="0" y="1"/>
                    <a:pt x="0" y="1895"/>
                    <a:pt x="1233" y="1895"/>
                  </a:cubicBezTo>
                  <a:cubicBezTo>
                    <a:pt x="2465" y="1895"/>
                    <a:pt x="2465" y="1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98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6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"/>
          <p:cNvSpPr txBox="1">
            <a:spLocks noGrp="1"/>
          </p:cNvSpPr>
          <p:nvPr>
            <p:ph type="title"/>
          </p:nvPr>
        </p:nvSpPr>
        <p:spPr>
          <a:xfrm>
            <a:off x="827150" y="1326400"/>
            <a:ext cx="49164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4" name="Google Shape;774;p9"/>
          <p:cNvSpPr txBox="1">
            <a:spLocks noGrp="1"/>
          </p:cNvSpPr>
          <p:nvPr>
            <p:ph type="subTitle" idx="1"/>
          </p:nvPr>
        </p:nvSpPr>
        <p:spPr>
          <a:xfrm>
            <a:off x="1375550" y="3089294"/>
            <a:ext cx="3819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5" name="Google Shape;775;p9"/>
          <p:cNvGrpSpPr/>
          <p:nvPr/>
        </p:nvGrpSpPr>
        <p:grpSpPr>
          <a:xfrm>
            <a:off x="438925" y="139300"/>
            <a:ext cx="8044475" cy="5125750"/>
            <a:chOff x="210325" y="215500"/>
            <a:chExt cx="8044475" cy="5125750"/>
          </a:xfrm>
        </p:grpSpPr>
        <p:sp>
          <p:nvSpPr>
            <p:cNvPr id="776" name="Google Shape;776;p9"/>
            <p:cNvSpPr/>
            <p:nvPr/>
          </p:nvSpPr>
          <p:spPr>
            <a:xfrm>
              <a:off x="2295725" y="4079750"/>
              <a:ext cx="690000" cy="69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3714825" y="215500"/>
              <a:ext cx="968100" cy="9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210325" y="1447200"/>
              <a:ext cx="644400" cy="64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610400" y="369700"/>
              <a:ext cx="644400" cy="64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4998950" y="4373150"/>
              <a:ext cx="968100" cy="9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1" name="Google Shape;781;p9"/>
          <p:cNvGrpSpPr/>
          <p:nvPr/>
        </p:nvGrpSpPr>
        <p:grpSpPr>
          <a:xfrm>
            <a:off x="5295333" y="774563"/>
            <a:ext cx="517461" cy="867786"/>
            <a:chOff x="4696405" y="3992484"/>
            <a:chExt cx="837586" cy="1404639"/>
          </a:xfrm>
        </p:grpSpPr>
        <p:sp>
          <p:nvSpPr>
            <p:cNvPr id="782" name="Google Shape;782;p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9"/>
          <p:cNvGrpSpPr/>
          <p:nvPr/>
        </p:nvGrpSpPr>
        <p:grpSpPr>
          <a:xfrm rot="-2066599">
            <a:off x="266642" y="3953651"/>
            <a:ext cx="911459" cy="1027855"/>
            <a:chOff x="4109831" y="4544065"/>
            <a:chExt cx="911444" cy="1027837"/>
          </a:xfrm>
        </p:grpSpPr>
        <p:sp>
          <p:nvSpPr>
            <p:cNvPr id="792" name="Google Shape;792;p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0" name="Google Shape;840;p9"/>
          <p:cNvGrpSpPr/>
          <p:nvPr/>
        </p:nvGrpSpPr>
        <p:grpSpPr>
          <a:xfrm rot="723021">
            <a:off x="4116508" y="3869819"/>
            <a:ext cx="911570" cy="1027980"/>
            <a:chOff x="4109831" y="4544065"/>
            <a:chExt cx="911444" cy="1027837"/>
          </a:xfrm>
        </p:grpSpPr>
        <p:sp>
          <p:nvSpPr>
            <p:cNvPr id="841" name="Google Shape;841;p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9" name="Google Shape;889;p9"/>
          <p:cNvGrpSpPr/>
          <p:nvPr/>
        </p:nvGrpSpPr>
        <p:grpSpPr>
          <a:xfrm rot="-3632222">
            <a:off x="3198335" y="44137"/>
            <a:ext cx="407502" cy="683385"/>
            <a:chOff x="4696405" y="3992484"/>
            <a:chExt cx="837586" cy="1404639"/>
          </a:xfrm>
        </p:grpSpPr>
        <p:sp>
          <p:nvSpPr>
            <p:cNvPr id="890" name="Google Shape;890;p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9" name="Google Shape;899;p9"/>
          <p:cNvGrpSpPr/>
          <p:nvPr/>
        </p:nvGrpSpPr>
        <p:grpSpPr>
          <a:xfrm rot="-1775366">
            <a:off x="364891" y="373708"/>
            <a:ext cx="625003" cy="691061"/>
            <a:chOff x="4109831" y="4544065"/>
            <a:chExt cx="911444" cy="1027837"/>
          </a:xfrm>
        </p:grpSpPr>
        <p:sp>
          <p:nvSpPr>
            <p:cNvPr id="900" name="Google Shape;900;p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8" name="Google Shape;948;p9"/>
          <p:cNvGrpSpPr/>
          <p:nvPr/>
        </p:nvGrpSpPr>
        <p:grpSpPr>
          <a:xfrm rot="-2906972">
            <a:off x="366004" y="2219295"/>
            <a:ext cx="532521" cy="893042"/>
            <a:chOff x="4696405" y="3992484"/>
            <a:chExt cx="837586" cy="1404639"/>
          </a:xfrm>
        </p:grpSpPr>
        <p:sp>
          <p:nvSpPr>
            <p:cNvPr id="949" name="Google Shape;949;p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57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4" name="Google Shape;96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59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7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6"/>
          <p:cNvSpPr txBox="1">
            <a:spLocks noGrp="1"/>
          </p:cNvSpPr>
          <p:nvPr>
            <p:ph type="title"/>
          </p:nvPr>
        </p:nvSpPr>
        <p:spPr>
          <a:xfrm>
            <a:off x="2933700" y="20693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subTitle" idx="1"/>
          </p:nvPr>
        </p:nvSpPr>
        <p:spPr>
          <a:xfrm>
            <a:off x="3025650" y="1393850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06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bg>
      <p:bgPr>
        <a:solidFill>
          <a:schemeClr val="accen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9"/>
          <p:cNvSpPr txBox="1">
            <a:spLocks noGrp="1"/>
          </p:cNvSpPr>
          <p:nvPr>
            <p:ph type="title"/>
          </p:nvPr>
        </p:nvSpPr>
        <p:spPr>
          <a:xfrm>
            <a:off x="3333750" y="27551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3" name="Google Shape;1063;p19"/>
          <p:cNvSpPr txBox="1">
            <a:spLocks noGrp="1"/>
          </p:cNvSpPr>
          <p:nvPr>
            <p:ph type="subTitle" idx="1"/>
          </p:nvPr>
        </p:nvSpPr>
        <p:spPr>
          <a:xfrm>
            <a:off x="3425700" y="2079650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19"/>
          <p:cNvGrpSpPr/>
          <p:nvPr/>
        </p:nvGrpSpPr>
        <p:grpSpPr>
          <a:xfrm>
            <a:off x="78100" y="92384"/>
            <a:ext cx="8327515" cy="4765014"/>
            <a:chOff x="78100" y="92384"/>
            <a:chExt cx="8327515" cy="4765014"/>
          </a:xfrm>
        </p:grpSpPr>
        <p:sp>
          <p:nvSpPr>
            <p:cNvPr id="1065" name="Google Shape;1065;p19"/>
            <p:cNvSpPr/>
            <p:nvPr/>
          </p:nvSpPr>
          <p:spPr>
            <a:xfrm>
              <a:off x="3502112" y="2101010"/>
              <a:ext cx="169306" cy="182670"/>
            </a:xfrm>
            <a:custGeom>
              <a:avLst/>
              <a:gdLst/>
              <a:ahLst/>
              <a:cxnLst/>
              <a:rect l="l" t="t" r="r" b="b"/>
              <a:pathLst>
                <a:path w="7715" h="8324" extrusionOk="0">
                  <a:moveTo>
                    <a:pt x="3612" y="0"/>
                  </a:moveTo>
                  <a:lnTo>
                    <a:pt x="2932" y="2931"/>
                  </a:lnTo>
                  <a:lnTo>
                    <a:pt x="1" y="2462"/>
                  </a:lnTo>
                  <a:lnTo>
                    <a:pt x="2439" y="4314"/>
                  </a:lnTo>
                  <a:lnTo>
                    <a:pt x="587" y="5768"/>
                  </a:lnTo>
                  <a:lnTo>
                    <a:pt x="587" y="5768"/>
                  </a:lnTo>
                  <a:lnTo>
                    <a:pt x="2932" y="5486"/>
                  </a:lnTo>
                  <a:lnTo>
                    <a:pt x="3705" y="8323"/>
                  </a:lnTo>
                  <a:lnTo>
                    <a:pt x="4479" y="5486"/>
                  </a:lnTo>
                  <a:lnTo>
                    <a:pt x="7714" y="5088"/>
                  </a:lnTo>
                  <a:lnTo>
                    <a:pt x="5182" y="3822"/>
                  </a:lnTo>
                  <a:lnTo>
                    <a:pt x="6730" y="1759"/>
                  </a:lnTo>
                  <a:lnTo>
                    <a:pt x="6730" y="1759"/>
                  </a:lnTo>
                  <a:lnTo>
                    <a:pt x="4385" y="2837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3285515" y="2671580"/>
              <a:ext cx="111678" cy="117845"/>
            </a:xfrm>
            <a:custGeom>
              <a:avLst/>
              <a:gdLst/>
              <a:ahLst/>
              <a:cxnLst/>
              <a:rect l="l" t="t" r="r" b="b"/>
              <a:pathLst>
                <a:path w="5089" h="5370" extrusionOk="0">
                  <a:moveTo>
                    <a:pt x="2345" y="1"/>
                  </a:moveTo>
                  <a:lnTo>
                    <a:pt x="2040" y="1853"/>
                  </a:lnTo>
                  <a:lnTo>
                    <a:pt x="1" y="1173"/>
                  </a:lnTo>
                  <a:lnTo>
                    <a:pt x="1454" y="2838"/>
                  </a:lnTo>
                  <a:lnTo>
                    <a:pt x="1" y="4385"/>
                  </a:lnTo>
                  <a:lnTo>
                    <a:pt x="2158" y="3705"/>
                  </a:lnTo>
                  <a:lnTo>
                    <a:pt x="2251" y="5370"/>
                  </a:lnTo>
                  <a:lnTo>
                    <a:pt x="3025" y="3799"/>
                  </a:lnTo>
                  <a:lnTo>
                    <a:pt x="5088" y="4479"/>
                  </a:lnTo>
                  <a:lnTo>
                    <a:pt x="3705" y="2838"/>
                  </a:lnTo>
                  <a:lnTo>
                    <a:pt x="4783" y="775"/>
                  </a:lnTo>
                  <a:lnTo>
                    <a:pt x="3025" y="1759"/>
                  </a:lnTo>
                  <a:lnTo>
                    <a:pt x="2345" y="1"/>
                  </a:lnTo>
                  <a:close/>
                </a:path>
              </a:pathLst>
            </a:custGeom>
            <a:solidFill>
              <a:srgbClr val="6B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1673567" y="92384"/>
              <a:ext cx="117845" cy="128642"/>
            </a:xfrm>
            <a:custGeom>
              <a:avLst/>
              <a:gdLst/>
              <a:ahLst/>
              <a:cxnLst/>
              <a:rect l="l" t="t" r="r" b="b"/>
              <a:pathLst>
                <a:path w="5370" h="5862" extrusionOk="0">
                  <a:moveTo>
                    <a:pt x="1759" y="1"/>
                  </a:moveTo>
                  <a:lnTo>
                    <a:pt x="1947" y="2064"/>
                  </a:lnTo>
                  <a:lnTo>
                    <a:pt x="1" y="1853"/>
                  </a:lnTo>
                  <a:lnTo>
                    <a:pt x="1548" y="2931"/>
                  </a:lnTo>
                  <a:lnTo>
                    <a:pt x="95" y="4502"/>
                  </a:lnTo>
                  <a:lnTo>
                    <a:pt x="2228" y="3822"/>
                  </a:lnTo>
                  <a:lnTo>
                    <a:pt x="3025" y="5862"/>
                  </a:lnTo>
                  <a:lnTo>
                    <a:pt x="3307" y="3611"/>
                  </a:lnTo>
                  <a:lnTo>
                    <a:pt x="4971" y="4197"/>
                  </a:lnTo>
                  <a:lnTo>
                    <a:pt x="3799" y="2838"/>
                  </a:lnTo>
                  <a:lnTo>
                    <a:pt x="5370" y="1267"/>
                  </a:lnTo>
                  <a:lnTo>
                    <a:pt x="3213" y="1853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6B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2243654" y="2369068"/>
              <a:ext cx="115782" cy="128642"/>
            </a:xfrm>
            <a:custGeom>
              <a:avLst/>
              <a:gdLst/>
              <a:ahLst/>
              <a:cxnLst/>
              <a:rect l="l" t="t" r="r" b="b"/>
              <a:pathLst>
                <a:path w="5276" h="5862" extrusionOk="0">
                  <a:moveTo>
                    <a:pt x="1665" y="0"/>
                  </a:moveTo>
                  <a:lnTo>
                    <a:pt x="1852" y="2063"/>
                  </a:lnTo>
                  <a:lnTo>
                    <a:pt x="0" y="1852"/>
                  </a:lnTo>
                  <a:lnTo>
                    <a:pt x="1571" y="2931"/>
                  </a:lnTo>
                  <a:lnTo>
                    <a:pt x="94" y="4502"/>
                  </a:lnTo>
                  <a:lnTo>
                    <a:pt x="2157" y="3822"/>
                  </a:lnTo>
                  <a:lnTo>
                    <a:pt x="3024" y="5861"/>
                  </a:lnTo>
                  <a:lnTo>
                    <a:pt x="3212" y="3611"/>
                  </a:lnTo>
                  <a:lnTo>
                    <a:pt x="4877" y="4197"/>
                  </a:lnTo>
                  <a:lnTo>
                    <a:pt x="3704" y="2837"/>
                  </a:lnTo>
                  <a:lnTo>
                    <a:pt x="5275" y="1266"/>
                  </a:lnTo>
                  <a:lnTo>
                    <a:pt x="5275" y="1266"/>
                  </a:lnTo>
                  <a:lnTo>
                    <a:pt x="3118" y="1852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6B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2164411" y="753016"/>
              <a:ext cx="117845" cy="128642"/>
            </a:xfrm>
            <a:custGeom>
              <a:avLst/>
              <a:gdLst/>
              <a:ahLst/>
              <a:cxnLst/>
              <a:rect l="l" t="t" r="r" b="b"/>
              <a:pathLst>
                <a:path w="5370" h="5862" extrusionOk="0">
                  <a:moveTo>
                    <a:pt x="1759" y="0"/>
                  </a:moveTo>
                  <a:lnTo>
                    <a:pt x="1946" y="2040"/>
                  </a:lnTo>
                  <a:lnTo>
                    <a:pt x="1946" y="2040"/>
                  </a:lnTo>
                  <a:lnTo>
                    <a:pt x="0" y="1852"/>
                  </a:lnTo>
                  <a:lnTo>
                    <a:pt x="0" y="1852"/>
                  </a:lnTo>
                  <a:lnTo>
                    <a:pt x="1548" y="2931"/>
                  </a:lnTo>
                  <a:lnTo>
                    <a:pt x="94" y="4478"/>
                  </a:lnTo>
                  <a:lnTo>
                    <a:pt x="94" y="4478"/>
                  </a:lnTo>
                  <a:lnTo>
                    <a:pt x="2251" y="3798"/>
                  </a:lnTo>
                  <a:lnTo>
                    <a:pt x="3119" y="5861"/>
                  </a:lnTo>
                  <a:lnTo>
                    <a:pt x="3306" y="3611"/>
                  </a:lnTo>
                  <a:lnTo>
                    <a:pt x="4971" y="4197"/>
                  </a:lnTo>
                  <a:lnTo>
                    <a:pt x="3799" y="2814"/>
                  </a:lnTo>
                  <a:lnTo>
                    <a:pt x="5369" y="1266"/>
                  </a:lnTo>
                  <a:lnTo>
                    <a:pt x="3212" y="1852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8D7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2447392" y="1183643"/>
              <a:ext cx="117845" cy="128642"/>
            </a:xfrm>
            <a:custGeom>
              <a:avLst/>
              <a:gdLst/>
              <a:ahLst/>
              <a:cxnLst/>
              <a:rect l="l" t="t" r="r" b="b"/>
              <a:pathLst>
                <a:path w="5370" h="5862" extrusionOk="0">
                  <a:moveTo>
                    <a:pt x="1759" y="1"/>
                  </a:moveTo>
                  <a:lnTo>
                    <a:pt x="1946" y="2064"/>
                  </a:lnTo>
                  <a:lnTo>
                    <a:pt x="0" y="1947"/>
                  </a:lnTo>
                  <a:lnTo>
                    <a:pt x="1548" y="2931"/>
                  </a:lnTo>
                  <a:lnTo>
                    <a:pt x="94" y="4502"/>
                  </a:lnTo>
                  <a:lnTo>
                    <a:pt x="2251" y="3916"/>
                  </a:lnTo>
                  <a:lnTo>
                    <a:pt x="3025" y="5862"/>
                  </a:lnTo>
                  <a:lnTo>
                    <a:pt x="3306" y="3611"/>
                  </a:lnTo>
                  <a:lnTo>
                    <a:pt x="4971" y="4291"/>
                  </a:lnTo>
                  <a:lnTo>
                    <a:pt x="3798" y="2838"/>
                  </a:lnTo>
                  <a:lnTo>
                    <a:pt x="5369" y="1267"/>
                  </a:lnTo>
                  <a:lnTo>
                    <a:pt x="3212" y="1853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51958" y="3996422"/>
              <a:ext cx="118349" cy="128664"/>
            </a:xfrm>
            <a:custGeom>
              <a:avLst/>
              <a:gdLst/>
              <a:ahLst/>
              <a:cxnLst/>
              <a:rect l="l" t="t" r="r" b="b"/>
              <a:pathLst>
                <a:path w="5393" h="5863" extrusionOk="0">
                  <a:moveTo>
                    <a:pt x="1759" y="1"/>
                  </a:moveTo>
                  <a:lnTo>
                    <a:pt x="1970" y="2041"/>
                  </a:lnTo>
                  <a:lnTo>
                    <a:pt x="0" y="1947"/>
                  </a:lnTo>
                  <a:lnTo>
                    <a:pt x="0" y="1947"/>
                  </a:lnTo>
                  <a:lnTo>
                    <a:pt x="1571" y="2932"/>
                  </a:lnTo>
                  <a:lnTo>
                    <a:pt x="117" y="4479"/>
                  </a:lnTo>
                  <a:lnTo>
                    <a:pt x="2251" y="3893"/>
                  </a:lnTo>
                  <a:lnTo>
                    <a:pt x="3048" y="5862"/>
                  </a:lnTo>
                  <a:lnTo>
                    <a:pt x="3329" y="3611"/>
                  </a:lnTo>
                  <a:lnTo>
                    <a:pt x="4994" y="4291"/>
                  </a:lnTo>
                  <a:lnTo>
                    <a:pt x="4994" y="4291"/>
                  </a:lnTo>
                  <a:lnTo>
                    <a:pt x="3822" y="2838"/>
                  </a:lnTo>
                  <a:lnTo>
                    <a:pt x="5393" y="1267"/>
                  </a:lnTo>
                  <a:lnTo>
                    <a:pt x="3236" y="1853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443158" y="1119344"/>
              <a:ext cx="115782" cy="130704"/>
            </a:xfrm>
            <a:custGeom>
              <a:avLst/>
              <a:gdLst/>
              <a:ahLst/>
              <a:cxnLst/>
              <a:rect l="l" t="t" r="r" b="b"/>
              <a:pathLst>
                <a:path w="5276" h="5956" extrusionOk="0">
                  <a:moveTo>
                    <a:pt x="1759" y="0"/>
                  </a:moveTo>
                  <a:lnTo>
                    <a:pt x="1946" y="2157"/>
                  </a:lnTo>
                  <a:lnTo>
                    <a:pt x="0" y="1946"/>
                  </a:lnTo>
                  <a:lnTo>
                    <a:pt x="0" y="1946"/>
                  </a:lnTo>
                  <a:lnTo>
                    <a:pt x="1571" y="3024"/>
                  </a:lnTo>
                  <a:lnTo>
                    <a:pt x="94" y="4595"/>
                  </a:lnTo>
                  <a:lnTo>
                    <a:pt x="2251" y="3915"/>
                  </a:lnTo>
                  <a:lnTo>
                    <a:pt x="3025" y="5955"/>
                  </a:lnTo>
                  <a:lnTo>
                    <a:pt x="3329" y="3704"/>
                  </a:lnTo>
                  <a:lnTo>
                    <a:pt x="4877" y="4291"/>
                  </a:lnTo>
                  <a:lnTo>
                    <a:pt x="3798" y="2931"/>
                  </a:lnTo>
                  <a:lnTo>
                    <a:pt x="5275" y="1360"/>
                  </a:lnTo>
                  <a:lnTo>
                    <a:pt x="3212" y="1946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240435" y="928720"/>
              <a:ext cx="165180" cy="182143"/>
            </a:xfrm>
            <a:custGeom>
              <a:avLst/>
              <a:gdLst/>
              <a:ahLst/>
              <a:cxnLst/>
              <a:rect l="l" t="t" r="r" b="b"/>
              <a:pathLst>
                <a:path w="7527" h="8300" extrusionOk="0">
                  <a:moveTo>
                    <a:pt x="2439" y="0"/>
                  </a:moveTo>
                  <a:lnTo>
                    <a:pt x="2744" y="2931"/>
                  </a:lnTo>
                  <a:lnTo>
                    <a:pt x="1" y="2650"/>
                  </a:lnTo>
                  <a:lnTo>
                    <a:pt x="2158" y="4197"/>
                  </a:lnTo>
                  <a:lnTo>
                    <a:pt x="95" y="6354"/>
                  </a:lnTo>
                  <a:lnTo>
                    <a:pt x="95" y="6354"/>
                  </a:lnTo>
                  <a:lnTo>
                    <a:pt x="3119" y="5463"/>
                  </a:lnTo>
                  <a:lnTo>
                    <a:pt x="4291" y="8300"/>
                  </a:lnTo>
                  <a:lnTo>
                    <a:pt x="4690" y="5182"/>
                  </a:lnTo>
                  <a:lnTo>
                    <a:pt x="6941" y="5955"/>
                  </a:lnTo>
                  <a:lnTo>
                    <a:pt x="5370" y="4009"/>
                  </a:lnTo>
                  <a:lnTo>
                    <a:pt x="7527" y="1759"/>
                  </a:lnTo>
                  <a:lnTo>
                    <a:pt x="7527" y="1759"/>
                  </a:lnTo>
                  <a:lnTo>
                    <a:pt x="4502" y="265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4780495" y="448422"/>
              <a:ext cx="165180" cy="182165"/>
            </a:xfrm>
            <a:custGeom>
              <a:avLst/>
              <a:gdLst/>
              <a:ahLst/>
              <a:cxnLst/>
              <a:rect l="l" t="t" r="r" b="b"/>
              <a:pathLst>
                <a:path w="7527" h="8301" extrusionOk="0">
                  <a:moveTo>
                    <a:pt x="2439" y="1"/>
                  </a:moveTo>
                  <a:lnTo>
                    <a:pt x="2744" y="2932"/>
                  </a:lnTo>
                  <a:lnTo>
                    <a:pt x="1" y="2627"/>
                  </a:lnTo>
                  <a:lnTo>
                    <a:pt x="1" y="2627"/>
                  </a:lnTo>
                  <a:lnTo>
                    <a:pt x="2251" y="4198"/>
                  </a:lnTo>
                  <a:lnTo>
                    <a:pt x="94" y="6448"/>
                  </a:lnTo>
                  <a:lnTo>
                    <a:pt x="94" y="6448"/>
                  </a:lnTo>
                  <a:lnTo>
                    <a:pt x="3142" y="5464"/>
                  </a:lnTo>
                  <a:lnTo>
                    <a:pt x="4315" y="8301"/>
                  </a:lnTo>
                  <a:lnTo>
                    <a:pt x="4690" y="5159"/>
                  </a:lnTo>
                  <a:lnTo>
                    <a:pt x="6940" y="6050"/>
                  </a:lnTo>
                  <a:lnTo>
                    <a:pt x="6940" y="6050"/>
                  </a:lnTo>
                  <a:lnTo>
                    <a:pt x="5370" y="3987"/>
                  </a:lnTo>
                  <a:lnTo>
                    <a:pt x="7526" y="1853"/>
                  </a:lnTo>
                  <a:lnTo>
                    <a:pt x="7526" y="1853"/>
                  </a:lnTo>
                  <a:lnTo>
                    <a:pt x="4502" y="2627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4485874" y="4485798"/>
              <a:ext cx="113741" cy="120412"/>
            </a:xfrm>
            <a:custGeom>
              <a:avLst/>
              <a:gdLst/>
              <a:ahLst/>
              <a:cxnLst/>
              <a:rect l="l" t="t" r="r" b="b"/>
              <a:pathLst>
                <a:path w="5183" h="5487" extrusionOk="0">
                  <a:moveTo>
                    <a:pt x="2439" y="1"/>
                  </a:moveTo>
                  <a:lnTo>
                    <a:pt x="1970" y="1970"/>
                  </a:lnTo>
                  <a:lnTo>
                    <a:pt x="1" y="1665"/>
                  </a:lnTo>
                  <a:lnTo>
                    <a:pt x="1572" y="2837"/>
                  </a:lnTo>
                  <a:lnTo>
                    <a:pt x="399" y="3822"/>
                  </a:lnTo>
                  <a:lnTo>
                    <a:pt x="399" y="3822"/>
                  </a:lnTo>
                  <a:lnTo>
                    <a:pt x="1970" y="3611"/>
                  </a:lnTo>
                  <a:lnTo>
                    <a:pt x="2556" y="5487"/>
                  </a:lnTo>
                  <a:lnTo>
                    <a:pt x="3025" y="3611"/>
                  </a:lnTo>
                  <a:lnTo>
                    <a:pt x="5182" y="3330"/>
                  </a:lnTo>
                  <a:lnTo>
                    <a:pt x="3424" y="2556"/>
                  </a:lnTo>
                  <a:lnTo>
                    <a:pt x="4502" y="1079"/>
                  </a:lnTo>
                  <a:lnTo>
                    <a:pt x="2931" y="1853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3135283" y="4215006"/>
              <a:ext cx="113719" cy="122475"/>
            </a:xfrm>
            <a:custGeom>
              <a:avLst/>
              <a:gdLst/>
              <a:ahLst/>
              <a:cxnLst/>
              <a:rect l="l" t="t" r="r" b="b"/>
              <a:pathLst>
                <a:path w="5182" h="5581" extrusionOk="0">
                  <a:moveTo>
                    <a:pt x="2438" y="0"/>
                  </a:moveTo>
                  <a:lnTo>
                    <a:pt x="1946" y="1946"/>
                  </a:lnTo>
                  <a:lnTo>
                    <a:pt x="0" y="1665"/>
                  </a:lnTo>
                  <a:lnTo>
                    <a:pt x="1571" y="2931"/>
                  </a:lnTo>
                  <a:lnTo>
                    <a:pt x="399" y="3916"/>
                  </a:lnTo>
                  <a:lnTo>
                    <a:pt x="1946" y="3611"/>
                  </a:lnTo>
                  <a:lnTo>
                    <a:pt x="2532" y="5580"/>
                  </a:lnTo>
                  <a:lnTo>
                    <a:pt x="3025" y="3611"/>
                  </a:lnTo>
                  <a:lnTo>
                    <a:pt x="5182" y="3423"/>
                  </a:lnTo>
                  <a:lnTo>
                    <a:pt x="3423" y="2533"/>
                  </a:lnTo>
                  <a:lnTo>
                    <a:pt x="4502" y="1173"/>
                  </a:lnTo>
                  <a:lnTo>
                    <a:pt x="2931" y="185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62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4134458" y="1813904"/>
              <a:ext cx="113719" cy="119907"/>
            </a:xfrm>
            <a:custGeom>
              <a:avLst/>
              <a:gdLst/>
              <a:ahLst/>
              <a:cxnLst/>
              <a:rect l="l" t="t" r="r" b="b"/>
              <a:pathLst>
                <a:path w="5182" h="5464" extrusionOk="0">
                  <a:moveTo>
                    <a:pt x="2438" y="1"/>
                  </a:moveTo>
                  <a:lnTo>
                    <a:pt x="1946" y="1947"/>
                  </a:lnTo>
                  <a:lnTo>
                    <a:pt x="0" y="1666"/>
                  </a:lnTo>
                  <a:lnTo>
                    <a:pt x="0" y="1666"/>
                  </a:lnTo>
                  <a:lnTo>
                    <a:pt x="1665" y="2838"/>
                  </a:lnTo>
                  <a:lnTo>
                    <a:pt x="399" y="3822"/>
                  </a:lnTo>
                  <a:lnTo>
                    <a:pt x="2040" y="3611"/>
                  </a:lnTo>
                  <a:lnTo>
                    <a:pt x="2532" y="5464"/>
                  </a:lnTo>
                  <a:lnTo>
                    <a:pt x="3025" y="3611"/>
                  </a:lnTo>
                  <a:lnTo>
                    <a:pt x="5182" y="3330"/>
                  </a:lnTo>
                  <a:lnTo>
                    <a:pt x="3517" y="2533"/>
                  </a:lnTo>
                  <a:lnTo>
                    <a:pt x="4502" y="1079"/>
                  </a:lnTo>
                  <a:lnTo>
                    <a:pt x="4502" y="1079"/>
                  </a:lnTo>
                  <a:lnTo>
                    <a:pt x="3025" y="1853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592042" y="958004"/>
              <a:ext cx="114816" cy="106052"/>
            </a:xfrm>
            <a:custGeom>
              <a:avLst/>
              <a:gdLst/>
              <a:ahLst/>
              <a:cxnLst/>
              <a:rect l="l" t="t" r="r" b="b"/>
              <a:pathLst>
                <a:path w="6144" h="5675" extrusionOk="0">
                  <a:moveTo>
                    <a:pt x="3799" y="0"/>
                  </a:moveTo>
                  <a:lnTo>
                    <a:pt x="2814" y="1876"/>
                  </a:lnTo>
                  <a:lnTo>
                    <a:pt x="1360" y="704"/>
                  </a:lnTo>
                  <a:lnTo>
                    <a:pt x="2040" y="2345"/>
                  </a:lnTo>
                  <a:lnTo>
                    <a:pt x="0" y="2931"/>
                  </a:lnTo>
                  <a:lnTo>
                    <a:pt x="2134" y="3517"/>
                  </a:lnTo>
                  <a:lnTo>
                    <a:pt x="1759" y="5674"/>
                  </a:lnTo>
                  <a:lnTo>
                    <a:pt x="3212" y="3916"/>
                  </a:lnTo>
                  <a:lnTo>
                    <a:pt x="4197" y="5276"/>
                  </a:lnTo>
                  <a:lnTo>
                    <a:pt x="3986" y="3517"/>
                  </a:lnTo>
                  <a:lnTo>
                    <a:pt x="6143" y="2931"/>
                  </a:lnTo>
                  <a:lnTo>
                    <a:pt x="3986" y="234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64015" y="120167"/>
              <a:ext cx="135335" cy="124538"/>
            </a:xfrm>
            <a:custGeom>
              <a:avLst/>
              <a:gdLst/>
              <a:ahLst/>
              <a:cxnLst/>
              <a:rect l="l" t="t" r="r" b="b"/>
              <a:pathLst>
                <a:path w="6167" h="5675" extrusionOk="0">
                  <a:moveTo>
                    <a:pt x="3822" y="1"/>
                  </a:moveTo>
                  <a:lnTo>
                    <a:pt x="2931" y="1876"/>
                  </a:lnTo>
                  <a:lnTo>
                    <a:pt x="1384" y="704"/>
                  </a:lnTo>
                  <a:lnTo>
                    <a:pt x="2158" y="2345"/>
                  </a:lnTo>
                  <a:lnTo>
                    <a:pt x="1" y="2931"/>
                  </a:lnTo>
                  <a:lnTo>
                    <a:pt x="2158" y="3517"/>
                  </a:lnTo>
                  <a:lnTo>
                    <a:pt x="1759" y="5674"/>
                  </a:lnTo>
                  <a:lnTo>
                    <a:pt x="1759" y="5674"/>
                  </a:lnTo>
                  <a:lnTo>
                    <a:pt x="3236" y="3916"/>
                  </a:lnTo>
                  <a:lnTo>
                    <a:pt x="4197" y="5276"/>
                  </a:lnTo>
                  <a:lnTo>
                    <a:pt x="4010" y="3517"/>
                  </a:lnTo>
                  <a:lnTo>
                    <a:pt x="6167" y="2931"/>
                  </a:lnTo>
                  <a:lnTo>
                    <a:pt x="4103" y="2345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3705872" y="1691977"/>
              <a:ext cx="44768" cy="44790"/>
            </a:xfrm>
            <a:custGeom>
              <a:avLst/>
              <a:gdLst/>
              <a:ahLst/>
              <a:cxnLst/>
              <a:rect l="l" t="t" r="r" b="b"/>
              <a:pathLst>
                <a:path w="2040" h="2041" extrusionOk="0">
                  <a:moveTo>
                    <a:pt x="962" y="0"/>
                  </a:moveTo>
                  <a:cubicBezTo>
                    <a:pt x="375" y="0"/>
                    <a:pt x="0" y="469"/>
                    <a:pt x="0" y="1055"/>
                  </a:cubicBezTo>
                  <a:cubicBezTo>
                    <a:pt x="0" y="1548"/>
                    <a:pt x="375" y="2040"/>
                    <a:pt x="962" y="2040"/>
                  </a:cubicBezTo>
                  <a:cubicBezTo>
                    <a:pt x="1548" y="2040"/>
                    <a:pt x="2040" y="1548"/>
                    <a:pt x="2040" y="1055"/>
                  </a:cubicBezTo>
                  <a:cubicBezTo>
                    <a:pt x="2040" y="469"/>
                    <a:pt x="1548" y="0"/>
                    <a:pt x="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3384312" y="686128"/>
              <a:ext cx="44768" cy="43232"/>
            </a:xfrm>
            <a:custGeom>
              <a:avLst/>
              <a:gdLst/>
              <a:ahLst/>
              <a:cxnLst/>
              <a:rect l="l" t="t" r="r" b="b"/>
              <a:pathLst>
                <a:path w="2040" h="1970" extrusionOk="0">
                  <a:moveTo>
                    <a:pt x="961" y="0"/>
                  </a:moveTo>
                  <a:cubicBezTo>
                    <a:pt x="375" y="0"/>
                    <a:pt x="0" y="399"/>
                    <a:pt x="0" y="985"/>
                  </a:cubicBezTo>
                  <a:cubicBezTo>
                    <a:pt x="0" y="1571"/>
                    <a:pt x="375" y="1970"/>
                    <a:pt x="961" y="1970"/>
                  </a:cubicBezTo>
                  <a:cubicBezTo>
                    <a:pt x="1547" y="1970"/>
                    <a:pt x="2040" y="1571"/>
                    <a:pt x="2040" y="985"/>
                  </a:cubicBezTo>
                  <a:cubicBezTo>
                    <a:pt x="2040" y="399"/>
                    <a:pt x="1547" y="0"/>
                    <a:pt x="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4443158" y="143845"/>
              <a:ext cx="42727" cy="43232"/>
            </a:xfrm>
            <a:custGeom>
              <a:avLst/>
              <a:gdLst/>
              <a:ahLst/>
              <a:cxnLst/>
              <a:rect l="l" t="t" r="r" b="b"/>
              <a:pathLst>
                <a:path w="1947" h="1970" extrusionOk="0">
                  <a:moveTo>
                    <a:pt x="985" y="0"/>
                  </a:moveTo>
                  <a:cubicBezTo>
                    <a:pt x="399" y="0"/>
                    <a:pt x="0" y="399"/>
                    <a:pt x="0" y="985"/>
                  </a:cubicBezTo>
                  <a:cubicBezTo>
                    <a:pt x="0" y="1571"/>
                    <a:pt x="399" y="1970"/>
                    <a:pt x="985" y="1970"/>
                  </a:cubicBezTo>
                  <a:cubicBezTo>
                    <a:pt x="1571" y="1970"/>
                    <a:pt x="1946" y="1571"/>
                    <a:pt x="1946" y="985"/>
                  </a:cubicBezTo>
                  <a:cubicBezTo>
                    <a:pt x="1946" y="399"/>
                    <a:pt x="1571" y="0"/>
                    <a:pt x="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009097" y="182424"/>
              <a:ext cx="55609" cy="56113"/>
            </a:xfrm>
            <a:custGeom>
              <a:avLst/>
              <a:gdLst/>
              <a:ahLst/>
              <a:cxnLst/>
              <a:rect l="l" t="t" r="r" b="b"/>
              <a:pathLst>
                <a:path w="2534" h="2557" extrusionOk="0">
                  <a:moveTo>
                    <a:pt x="1267" y="1"/>
                  </a:moveTo>
                  <a:cubicBezTo>
                    <a:pt x="587" y="1"/>
                    <a:pt x="1" y="587"/>
                    <a:pt x="1" y="1267"/>
                  </a:cubicBezTo>
                  <a:cubicBezTo>
                    <a:pt x="1" y="1970"/>
                    <a:pt x="587" y="2556"/>
                    <a:pt x="1267" y="2556"/>
                  </a:cubicBezTo>
                  <a:cubicBezTo>
                    <a:pt x="1947" y="2556"/>
                    <a:pt x="2533" y="1970"/>
                    <a:pt x="2533" y="1267"/>
                  </a:cubicBezTo>
                  <a:cubicBezTo>
                    <a:pt x="2533" y="587"/>
                    <a:pt x="1947" y="1"/>
                    <a:pt x="1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236117" y="1247964"/>
              <a:ext cx="55587" cy="55587"/>
            </a:xfrm>
            <a:custGeom>
              <a:avLst/>
              <a:gdLst/>
              <a:ahLst/>
              <a:cxnLst/>
              <a:rect l="l" t="t" r="r" b="b"/>
              <a:pathLst>
                <a:path w="2533" h="2533" extrusionOk="0">
                  <a:moveTo>
                    <a:pt x="1267" y="0"/>
                  </a:moveTo>
                  <a:cubicBezTo>
                    <a:pt x="587" y="0"/>
                    <a:pt x="1" y="586"/>
                    <a:pt x="1" y="1266"/>
                  </a:cubicBezTo>
                  <a:cubicBezTo>
                    <a:pt x="1" y="1946"/>
                    <a:pt x="587" y="2532"/>
                    <a:pt x="1267" y="2532"/>
                  </a:cubicBezTo>
                  <a:cubicBezTo>
                    <a:pt x="1947" y="2532"/>
                    <a:pt x="2533" y="1946"/>
                    <a:pt x="2533" y="1266"/>
                  </a:cubicBezTo>
                  <a:cubicBezTo>
                    <a:pt x="2533" y="586"/>
                    <a:pt x="1947" y="0"/>
                    <a:pt x="1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37036" y="2431326"/>
              <a:ext cx="56091" cy="55587"/>
            </a:xfrm>
            <a:custGeom>
              <a:avLst/>
              <a:gdLst/>
              <a:ahLst/>
              <a:cxnLst/>
              <a:rect l="l" t="t" r="r" b="b"/>
              <a:pathLst>
                <a:path w="2556" h="2533" extrusionOk="0">
                  <a:moveTo>
                    <a:pt x="1266" y="0"/>
                  </a:moveTo>
                  <a:cubicBezTo>
                    <a:pt x="586" y="0"/>
                    <a:pt x="0" y="586"/>
                    <a:pt x="0" y="1266"/>
                  </a:cubicBezTo>
                  <a:cubicBezTo>
                    <a:pt x="0" y="1946"/>
                    <a:pt x="586" y="2532"/>
                    <a:pt x="1266" y="2532"/>
                  </a:cubicBezTo>
                  <a:cubicBezTo>
                    <a:pt x="1970" y="2532"/>
                    <a:pt x="2556" y="1946"/>
                    <a:pt x="2556" y="1266"/>
                  </a:cubicBezTo>
                  <a:cubicBezTo>
                    <a:pt x="2556" y="586"/>
                    <a:pt x="1970" y="0"/>
                    <a:pt x="1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732039" y="416007"/>
              <a:ext cx="56091" cy="56113"/>
            </a:xfrm>
            <a:custGeom>
              <a:avLst/>
              <a:gdLst/>
              <a:ahLst/>
              <a:cxnLst/>
              <a:rect l="l" t="t" r="r" b="b"/>
              <a:pathLst>
                <a:path w="2556" h="2557" extrusionOk="0">
                  <a:moveTo>
                    <a:pt x="1290" y="1"/>
                  </a:moveTo>
                  <a:cubicBezTo>
                    <a:pt x="586" y="1"/>
                    <a:pt x="0" y="587"/>
                    <a:pt x="0" y="1290"/>
                  </a:cubicBezTo>
                  <a:cubicBezTo>
                    <a:pt x="0" y="1970"/>
                    <a:pt x="586" y="2556"/>
                    <a:pt x="1290" y="2556"/>
                  </a:cubicBezTo>
                  <a:cubicBezTo>
                    <a:pt x="1969" y="2556"/>
                    <a:pt x="2556" y="1970"/>
                    <a:pt x="2556" y="1290"/>
                  </a:cubicBezTo>
                  <a:cubicBezTo>
                    <a:pt x="2556" y="587"/>
                    <a:pt x="1969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1272259" y="3925430"/>
              <a:ext cx="56113" cy="56113"/>
            </a:xfrm>
            <a:custGeom>
              <a:avLst/>
              <a:gdLst/>
              <a:ahLst/>
              <a:cxnLst/>
              <a:rect l="l" t="t" r="r" b="b"/>
              <a:pathLst>
                <a:path w="2557" h="2557" extrusionOk="0">
                  <a:moveTo>
                    <a:pt x="1290" y="1"/>
                  </a:moveTo>
                  <a:cubicBezTo>
                    <a:pt x="587" y="1"/>
                    <a:pt x="1" y="587"/>
                    <a:pt x="1" y="1267"/>
                  </a:cubicBezTo>
                  <a:cubicBezTo>
                    <a:pt x="1" y="1970"/>
                    <a:pt x="587" y="2556"/>
                    <a:pt x="1290" y="2556"/>
                  </a:cubicBezTo>
                  <a:cubicBezTo>
                    <a:pt x="1970" y="2556"/>
                    <a:pt x="2556" y="1970"/>
                    <a:pt x="2556" y="1267"/>
                  </a:cubicBezTo>
                  <a:cubicBezTo>
                    <a:pt x="2556" y="587"/>
                    <a:pt x="197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54892" y="3113026"/>
              <a:ext cx="55587" cy="55587"/>
            </a:xfrm>
            <a:custGeom>
              <a:avLst/>
              <a:gdLst/>
              <a:ahLst/>
              <a:cxnLst/>
              <a:rect l="l" t="t" r="r" b="b"/>
              <a:pathLst>
                <a:path w="2533" h="2533" extrusionOk="0">
                  <a:moveTo>
                    <a:pt x="1267" y="1"/>
                  </a:moveTo>
                  <a:cubicBezTo>
                    <a:pt x="587" y="1"/>
                    <a:pt x="1" y="587"/>
                    <a:pt x="1" y="1267"/>
                  </a:cubicBezTo>
                  <a:cubicBezTo>
                    <a:pt x="1" y="1947"/>
                    <a:pt x="587" y="2533"/>
                    <a:pt x="1267" y="2533"/>
                  </a:cubicBezTo>
                  <a:cubicBezTo>
                    <a:pt x="1947" y="2533"/>
                    <a:pt x="2533" y="1947"/>
                    <a:pt x="2533" y="1267"/>
                  </a:cubicBezTo>
                  <a:cubicBezTo>
                    <a:pt x="2533" y="587"/>
                    <a:pt x="1947" y="1"/>
                    <a:pt x="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538234" y="230737"/>
              <a:ext cx="180521" cy="182278"/>
            </a:xfrm>
            <a:custGeom>
              <a:avLst/>
              <a:gdLst/>
              <a:ahLst/>
              <a:cxnLst/>
              <a:rect l="l" t="t" r="r" b="b"/>
              <a:pathLst>
                <a:path w="9660" h="9754" extrusionOk="0">
                  <a:moveTo>
                    <a:pt x="5557" y="0"/>
                  </a:moveTo>
                  <a:lnTo>
                    <a:pt x="4103" y="2626"/>
                  </a:lnTo>
                  <a:lnTo>
                    <a:pt x="1758" y="962"/>
                  </a:lnTo>
                  <a:lnTo>
                    <a:pt x="2837" y="3705"/>
                  </a:lnTo>
                  <a:lnTo>
                    <a:pt x="0" y="5065"/>
                  </a:lnTo>
                  <a:lnTo>
                    <a:pt x="2720" y="5955"/>
                  </a:lnTo>
                  <a:lnTo>
                    <a:pt x="1852" y="8300"/>
                  </a:lnTo>
                  <a:lnTo>
                    <a:pt x="3892" y="6823"/>
                  </a:lnTo>
                  <a:lnTo>
                    <a:pt x="4595" y="9754"/>
                  </a:lnTo>
                  <a:lnTo>
                    <a:pt x="5369" y="6917"/>
                  </a:lnTo>
                  <a:lnTo>
                    <a:pt x="7221" y="9378"/>
                  </a:lnTo>
                  <a:lnTo>
                    <a:pt x="6940" y="6635"/>
                  </a:lnTo>
                  <a:lnTo>
                    <a:pt x="9284" y="6729"/>
                  </a:lnTo>
                  <a:lnTo>
                    <a:pt x="7315" y="5065"/>
                  </a:lnTo>
                  <a:lnTo>
                    <a:pt x="9659" y="3986"/>
                  </a:lnTo>
                  <a:lnTo>
                    <a:pt x="7221" y="3611"/>
                  </a:lnTo>
                  <a:lnTo>
                    <a:pt x="8487" y="1642"/>
                  </a:lnTo>
                  <a:lnTo>
                    <a:pt x="5955" y="2814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7299722" y="797763"/>
              <a:ext cx="212515" cy="214556"/>
            </a:xfrm>
            <a:custGeom>
              <a:avLst/>
              <a:gdLst/>
              <a:ahLst/>
              <a:cxnLst/>
              <a:rect l="l" t="t" r="r" b="b"/>
              <a:pathLst>
                <a:path w="9684" h="9777" extrusionOk="0">
                  <a:moveTo>
                    <a:pt x="5463" y="0"/>
                  </a:moveTo>
                  <a:lnTo>
                    <a:pt x="4009" y="2649"/>
                  </a:lnTo>
                  <a:lnTo>
                    <a:pt x="1665" y="1079"/>
                  </a:lnTo>
                  <a:lnTo>
                    <a:pt x="2743" y="3728"/>
                  </a:lnTo>
                  <a:lnTo>
                    <a:pt x="0" y="5088"/>
                  </a:lnTo>
                  <a:lnTo>
                    <a:pt x="2650" y="5979"/>
                  </a:lnTo>
                  <a:lnTo>
                    <a:pt x="1759" y="8323"/>
                  </a:lnTo>
                  <a:lnTo>
                    <a:pt x="3822" y="6940"/>
                  </a:lnTo>
                  <a:lnTo>
                    <a:pt x="4596" y="9777"/>
                  </a:lnTo>
                  <a:lnTo>
                    <a:pt x="5275" y="6940"/>
                  </a:lnTo>
                  <a:lnTo>
                    <a:pt x="7221" y="9378"/>
                  </a:lnTo>
                  <a:lnTo>
                    <a:pt x="6846" y="6659"/>
                  </a:lnTo>
                  <a:lnTo>
                    <a:pt x="9285" y="6752"/>
                  </a:lnTo>
                  <a:lnTo>
                    <a:pt x="9285" y="6752"/>
                  </a:lnTo>
                  <a:lnTo>
                    <a:pt x="7339" y="5088"/>
                  </a:lnTo>
                  <a:lnTo>
                    <a:pt x="9683" y="4009"/>
                  </a:lnTo>
                  <a:lnTo>
                    <a:pt x="7221" y="3634"/>
                  </a:lnTo>
                  <a:lnTo>
                    <a:pt x="8511" y="1665"/>
                  </a:lnTo>
                  <a:lnTo>
                    <a:pt x="5955" y="2837"/>
                  </a:lnTo>
                  <a:lnTo>
                    <a:pt x="54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138295" y="3574024"/>
              <a:ext cx="212515" cy="205822"/>
            </a:xfrm>
            <a:custGeom>
              <a:avLst/>
              <a:gdLst/>
              <a:ahLst/>
              <a:cxnLst/>
              <a:rect l="l" t="t" r="r" b="b"/>
              <a:pathLst>
                <a:path w="9684" h="9379" extrusionOk="0">
                  <a:moveTo>
                    <a:pt x="5369" y="1"/>
                  </a:moveTo>
                  <a:lnTo>
                    <a:pt x="4408" y="2345"/>
                  </a:lnTo>
                  <a:lnTo>
                    <a:pt x="2743" y="399"/>
                  </a:lnTo>
                  <a:lnTo>
                    <a:pt x="2743" y="399"/>
                  </a:lnTo>
                  <a:lnTo>
                    <a:pt x="3025" y="2837"/>
                  </a:lnTo>
                  <a:lnTo>
                    <a:pt x="3025" y="2837"/>
                  </a:lnTo>
                  <a:lnTo>
                    <a:pt x="797" y="2157"/>
                  </a:lnTo>
                  <a:lnTo>
                    <a:pt x="2650" y="4291"/>
                  </a:lnTo>
                  <a:lnTo>
                    <a:pt x="0" y="5463"/>
                  </a:lnTo>
                  <a:lnTo>
                    <a:pt x="2931" y="6143"/>
                  </a:lnTo>
                  <a:lnTo>
                    <a:pt x="2063" y="8792"/>
                  </a:lnTo>
                  <a:lnTo>
                    <a:pt x="2063" y="8792"/>
                  </a:lnTo>
                  <a:lnTo>
                    <a:pt x="4408" y="7034"/>
                  </a:lnTo>
                  <a:lnTo>
                    <a:pt x="6448" y="9379"/>
                  </a:lnTo>
                  <a:lnTo>
                    <a:pt x="6542" y="6542"/>
                  </a:lnTo>
                  <a:lnTo>
                    <a:pt x="9097" y="6729"/>
                  </a:lnTo>
                  <a:lnTo>
                    <a:pt x="7034" y="5088"/>
                  </a:lnTo>
                  <a:lnTo>
                    <a:pt x="9683" y="3611"/>
                  </a:lnTo>
                  <a:lnTo>
                    <a:pt x="6753" y="3705"/>
                  </a:lnTo>
                  <a:lnTo>
                    <a:pt x="8605" y="1173"/>
                  </a:lnTo>
                  <a:lnTo>
                    <a:pt x="5955" y="2345"/>
                  </a:lnTo>
                  <a:lnTo>
                    <a:pt x="5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222039" y="118104"/>
              <a:ext cx="169284" cy="167243"/>
            </a:xfrm>
            <a:custGeom>
              <a:avLst/>
              <a:gdLst/>
              <a:ahLst/>
              <a:cxnLst/>
              <a:rect l="l" t="t" r="r" b="b"/>
              <a:pathLst>
                <a:path w="7714" h="7621" extrusionOk="0">
                  <a:moveTo>
                    <a:pt x="2251" y="1"/>
                  </a:moveTo>
                  <a:lnTo>
                    <a:pt x="2345" y="2345"/>
                  </a:lnTo>
                  <a:lnTo>
                    <a:pt x="305" y="2345"/>
                  </a:lnTo>
                  <a:lnTo>
                    <a:pt x="1970" y="3518"/>
                  </a:lnTo>
                  <a:lnTo>
                    <a:pt x="0" y="4995"/>
                  </a:lnTo>
                  <a:lnTo>
                    <a:pt x="0" y="4995"/>
                  </a:lnTo>
                  <a:lnTo>
                    <a:pt x="2345" y="4690"/>
                  </a:lnTo>
                  <a:lnTo>
                    <a:pt x="1079" y="6847"/>
                  </a:lnTo>
                  <a:lnTo>
                    <a:pt x="3142" y="5768"/>
                  </a:lnTo>
                  <a:lnTo>
                    <a:pt x="3728" y="7621"/>
                  </a:lnTo>
                  <a:lnTo>
                    <a:pt x="4408" y="5675"/>
                  </a:lnTo>
                  <a:lnTo>
                    <a:pt x="5955" y="7128"/>
                  </a:lnTo>
                  <a:lnTo>
                    <a:pt x="5487" y="5182"/>
                  </a:lnTo>
                  <a:lnTo>
                    <a:pt x="7339" y="5581"/>
                  </a:lnTo>
                  <a:lnTo>
                    <a:pt x="5768" y="3916"/>
                  </a:lnTo>
                  <a:lnTo>
                    <a:pt x="7714" y="2744"/>
                  </a:lnTo>
                  <a:lnTo>
                    <a:pt x="5275" y="2439"/>
                  </a:lnTo>
                  <a:lnTo>
                    <a:pt x="5862" y="95"/>
                  </a:lnTo>
                  <a:lnTo>
                    <a:pt x="4103" y="1759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86834" y="577039"/>
              <a:ext cx="180103" cy="165180"/>
            </a:xfrm>
            <a:custGeom>
              <a:avLst/>
              <a:gdLst/>
              <a:ahLst/>
              <a:cxnLst/>
              <a:rect l="l" t="t" r="r" b="b"/>
              <a:pathLst>
                <a:path w="8207" h="7527" extrusionOk="0">
                  <a:moveTo>
                    <a:pt x="3236" y="1"/>
                  </a:moveTo>
                  <a:lnTo>
                    <a:pt x="3236" y="2041"/>
                  </a:lnTo>
                  <a:lnTo>
                    <a:pt x="892" y="1267"/>
                  </a:lnTo>
                  <a:lnTo>
                    <a:pt x="2556" y="3025"/>
                  </a:lnTo>
                  <a:lnTo>
                    <a:pt x="1" y="3213"/>
                  </a:lnTo>
                  <a:lnTo>
                    <a:pt x="2064" y="4198"/>
                  </a:lnTo>
                  <a:lnTo>
                    <a:pt x="892" y="5862"/>
                  </a:lnTo>
                  <a:lnTo>
                    <a:pt x="2931" y="5182"/>
                  </a:lnTo>
                  <a:lnTo>
                    <a:pt x="2650" y="7316"/>
                  </a:lnTo>
                  <a:lnTo>
                    <a:pt x="3916" y="5768"/>
                  </a:lnTo>
                  <a:lnTo>
                    <a:pt x="4690" y="7527"/>
                  </a:lnTo>
                  <a:lnTo>
                    <a:pt x="5088" y="5276"/>
                  </a:lnTo>
                  <a:lnTo>
                    <a:pt x="7245" y="6261"/>
                  </a:lnTo>
                  <a:lnTo>
                    <a:pt x="6073" y="4104"/>
                  </a:lnTo>
                  <a:lnTo>
                    <a:pt x="8207" y="3213"/>
                  </a:lnTo>
                  <a:lnTo>
                    <a:pt x="5862" y="2744"/>
                  </a:lnTo>
                  <a:lnTo>
                    <a:pt x="6261" y="188"/>
                  </a:lnTo>
                  <a:lnTo>
                    <a:pt x="4408" y="1666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167296" y="765876"/>
              <a:ext cx="109615" cy="104985"/>
            </a:xfrm>
            <a:custGeom>
              <a:avLst/>
              <a:gdLst/>
              <a:ahLst/>
              <a:cxnLst/>
              <a:rect l="l" t="t" r="r" b="b"/>
              <a:pathLst>
                <a:path w="4995" h="4784" extrusionOk="0">
                  <a:moveTo>
                    <a:pt x="2251" y="0"/>
                  </a:moveTo>
                  <a:lnTo>
                    <a:pt x="2064" y="1266"/>
                  </a:lnTo>
                  <a:lnTo>
                    <a:pt x="681" y="586"/>
                  </a:lnTo>
                  <a:lnTo>
                    <a:pt x="1572" y="1759"/>
                  </a:lnTo>
                  <a:lnTo>
                    <a:pt x="1" y="1641"/>
                  </a:lnTo>
                  <a:lnTo>
                    <a:pt x="1079" y="2439"/>
                  </a:lnTo>
                  <a:lnTo>
                    <a:pt x="305" y="3306"/>
                  </a:lnTo>
                  <a:lnTo>
                    <a:pt x="1572" y="3212"/>
                  </a:lnTo>
                  <a:lnTo>
                    <a:pt x="1173" y="4385"/>
                  </a:lnTo>
                  <a:lnTo>
                    <a:pt x="1173" y="4385"/>
                  </a:lnTo>
                  <a:lnTo>
                    <a:pt x="2064" y="3611"/>
                  </a:lnTo>
                  <a:lnTo>
                    <a:pt x="2439" y="4783"/>
                  </a:lnTo>
                  <a:lnTo>
                    <a:pt x="2838" y="3400"/>
                  </a:lnTo>
                  <a:lnTo>
                    <a:pt x="4010" y="4197"/>
                  </a:lnTo>
                  <a:lnTo>
                    <a:pt x="3517" y="2814"/>
                  </a:lnTo>
                  <a:lnTo>
                    <a:pt x="4995" y="2532"/>
                  </a:lnTo>
                  <a:lnTo>
                    <a:pt x="3611" y="1946"/>
                  </a:lnTo>
                  <a:lnTo>
                    <a:pt x="4010" y="469"/>
                  </a:lnTo>
                  <a:lnTo>
                    <a:pt x="2744" y="1173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1371033" y="2261230"/>
              <a:ext cx="179510" cy="148787"/>
            </a:xfrm>
            <a:custGeom>
              <a:avLst/>
              <a:gdLst/>
              <a:ahLst/>
              <a:cxnLst/>
              <a:rect l="l" t="t" r="r" b="b"/>
              <a:pathLst>
                <a:path w="8180" h="6780" extrusionOk="0">
                  <a:moveTo>
                    <a:pt x="2106" y="1"/>
                  </a:moveTo>
                  <a:cubicBezTo>
                    <a:pt x="2055" y="1"/>
                    <a:pt x="2002" y="12"/>
                    <a:pt x="1947" y="38"/>
                  </a:cubicBezTo>
                  <a:cubicBezTo>
                    <a:pt x="1572" y="225"/>
                    <a:pt x="1947" y="811"/>
                    <a:pt x="1947" y="811"/>
                  </a:cubicBezTo>
                  <a:lnTo>
                    <a:pt x="3330" y="3062"/>
                  </a:lnTo>
                  <a:lnTo>
                    <a:pt x="587" y="2968"/>
                  </a:lnTo>
                  <a:cubicBezTo>
                    <a:pt x="587" y="2968"/>
                    <a:pt x="1" y="2968"/>
                    <a:pt x="95" y="3367"/>
                  </a:cubicBezTo>
                  <a:cubicBezTo>
                    <a:pt x="95" y="3836"/>
                    <a:pt x="3025" y="3836"/>
                    <a:pt x="3025" y="3836"/>
                  </a:cubicBezTo>
                  <a:lnTo>
                    <a:pt x="1478" y="5805"/>
                  </a:lnTo>
                  <a:cubicBezTo>
                    <a:pt x="1478" y="5805"/>
                    <a:pt x="1079" y="6391"/>
                    <a:pt x="1361" y="6579"/>
                  </a:cubicBezTo>
                  <a:cubicBezTo>
                    <a:pt x="1416" y="6605"/>
                    <a:pt x="1474" y="6616"/>
                    <a:pt x="1534" y="6616"/>
                  </a:cubicBezTo>
                  <a:cubicBezTo>
                    <a:pt x="1910" y="6616"/>
                    <a:pt x="2346" y="6180"/>
                    <a:pt x="2346" y="6180"/>
                  </a:cubicBezTo>
                  <a:lnTo>
                    <a:pt x="3823" y="4140"/>
                  </a:lnTo>
                  <a:lnTo>
                    <a:pt x="4690" y="6180"/>
                  </a:lnTo>
                  <a:cubicBezTo>
                    <a:pt x="4690" y="6180"/>
                    <a:pt x="4950" y="6779"/>
                    <a:pt x="5358" y="6779"/>
                  </a:cubicBezTo>
                  <a:cubicBezTo>
                    <a:pt x="5393" y="6779"/>
                    <a:pt x="5428" y="6775"/>
                    <a:pt x="5464" y="6766"/>
                  </a:cubicBezTo>
                  <a:cubicBezTo>
                    <a:pt x="5956" y="6673"/>
                    <a:pt x="5675" y="5899"/>
                    <a:pt x="5675" y="5899"/>
                  </a:cubicBezTo>
                  <a:lnTo>
                    <a:pt x="4690" y="3742"/>
                  </a:lnTo>
                  <a:lnTo>
                    <a:pt x="7433" y="3648"/>
                  </a:lnTo>
                  <a:cubicBezTo>
                    <a:pt x="7433" y="3648"/>
                    <a:pt x="7485" y="3655"/>
                    <a:pt x="7560" y="3655"/>
                  </a:cubicBezTo>
                  <a:cubicBezTo>
                    <a:pt x="7756" y="3655"/>
                    <a:pt x="8113" y="3606"/>
                    <a:pt x="8113" y="3250"/>
                  </a:cubicBezTo>
                  <a:cubicBezTo>
                    <a:pt x="8180" y="2915"/>
                    <a:pt x="7852" y="2867"/>
                    <a:pt x="7514" y="2867"/>
                  </a:cubicBezTo>
                  <a:cubicBezTo>
                    <a:pt x="7379" y="2867"/>
                    <a:pt x="7242" y="2874"/>
                    <a:pt x="7128" y="2874"/>
                  </a:cubicBezTo>
                  <a:lnTo>
                    <a:pt x="4596" y="2874"/>
                  </a:lnTo>
                  <a:lnTo>
                    <a:pt x="6355" y="1022"/>
                  </a:lnTo>
                  <a:cubicBezTo>
                    <a:pt x="6355" y="1022"/>
                    <a:pt x="6753" y="225"/>
                    <a:pt x="6355" y="38"/>
                  </a:cubicBezTo>
                  <a:cubicBezTo>
                    <a:pt x="6295" y="15"/>
                    <a:pt x="6235" y="5"/>
                    <a:pt x="6176" y="5"/>
                  </a:cubicBezTo>
                  <a:cubicBezTo>
                    <a:pt x="5750" y="5"/>
                    <a:pt x="5370" y="530"/>
                    <a:pt x="5370" y="530"/>
                  </a:cubicBezTo>
                  <a:lnTo>
                    <a:pt x="3916" y="2476"/>
                  </a:lnTo>
                  <a:lnTo>
                    <a:pt x="2650" y="436"/>
                  </a:lnTo>
                  <a:cubicBezTo>
                    <a:pt x="2650" y="436"/>
                    <a:pt x="2424" y="1"/>
                    <a:pt x="2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7641356" y="337930"/>
              <a:ext cx="138934" cy="152584"/>
            </a:xfrm>
            <a:custGeom>
              <a:avLst/>
              <a:gdLst/>
              <a:ahLst/>
              <a:cxnLst/>
              <a:rect l="l" t="t" r="r" b="b"/>
              <a:pathLst>
                <a:path w="6331" h="6953" extrusionOk="0">
                  <a:moveTo>
                    <a:pt x="2817" y="1"/>
                  </a:moveTo>
                  <a:cubicBezTo>
                    <a:pt x="2787" y="1"/>
                    <a:pt x="2755" y="4"/>
                    <a:pt x="2720" y="12"/>
                  </a:cubicBezTo>
                  <a:cubicBezTo>
                    <a:pt x="2439" y="106"/>
                    <a:pt x="2626" y="2662"/>
                    <a:pt x="2626" y="2662"/>
                  </a:cubicBezTo>
                  <a:lnTo>
                    <a:pt x="868" y="1372"/>
                  </a:lnTo>
                  <a:cubicBezTo>
                    <a:pt x="868" y="1372"/>
                    <a:pt x="689" y="1315"/>
                    <a:pt x="498" y="1315"/>
                  </a:cubicBezTo>
                  <a:cubicBezTo>
                    <a:pt x="342" y="1315"/>
                    <a:pt x="178" y="1353"/>
                    <a:pt x="94" y="1489"/>
                  </a:cubicBezTo>
                  <a:cubicBezTo>
                    <a:pt x="0" y="1771"/>
                    <a:pt x="586" y="2169"/>
                    <a:pt x="586" y="2169"/>
                  </a:cubicBezTo>
                  <a:lnTo>
                    <a:pt x="2532" y="3342"/>
                  </a:lnTo>
                  <a:lnTo>
                    <a:pt x="774" y="4303"/>
                  </a:lnTo>
                  <a:cubicBezTo>
                    <a:pt x="774" y="4303"/>
                    <a:pt x="188" y="4514"/>
                    <a:pt x="375" y="5006"/>
                  </a:cubicBezTo>
                  <a:cubicBezTo>
                    <a:pt x="407" y="5131"/>
                    <a:pt x="506" y="5173"/>
                    <a:pt x="624" y="5173"/>
                  </a:cubicBezTo>
                  <a:cubicBezTo>
                    <a:pt x="860" y="5173"/>
                    <a:pt x="1172" y="5006"/>
                    <a:pt x="1172" y="5006"/>
                  </a:cubicBezTo>
                  <a:lnTo>
                    <a:pt x="2931" y="4022"/>
                  </a:lnTo>
                  <a:lnTo>
                    <a:pt x="3212" y="6366"/>
                  </a:lnTo>
                  <a:cubicBezTo>
                    <a:pt x="3212" y="6366"/>
                    <a:pt x="3212" y="6952"/>
                    <a:pt x="3705" y="6952"/>
                  </a:cubicBezTo>
                  <a:cubicBezTo>
                    <a:pt x="4103" y="6952"/>
                    <a:pt x="3892" y="6366"/>
                    <a:pt x="3892" y="6061"/>
                  </a:cubicBezTo>
                  <a:cubicBezTo>
                    <a:pt x="3892" y="5780"/>
                    <a:pt x="3705" y="3834"/>
                    <a:pt x="3705" y="3834"/>
                  </a:cubicBezTo>
                  <a:lnTo>
                    <a:pt x="3705" y="3834"/>
                  </a:lnTo>
                  <a:lnTo>
                    <a:pt x="5463" y="5194"/>
                  </a:lnTo>
                  <a:cubicBezTo>
                    <a:pt x="5463" y="5194"/>
                    <a:pt x="5674" y="5295"/>
                    <a:pt x="5883" y="5295"/>
                  </a:cubicBezTo>
                  <a:cubicBezTo>
                    <a:pt x="6023" y="5295"/>
                    <a:pt x="6162" y="5250"/>
                    <a:pt x="6237" y="5100"/>
                  </a:cubicBezTo>
                  <a:cubicBezTo>
                    <a:pt x="6330" y="4701"/>
                    <a:pt x="5744" y="4303"/>
                    <a:pt x="5744" y="4303"/>
                  </a:cubicBezTo>
                  <a:lnTo>
                    <a:pt x="3892" y="3248"/>
                  </a:lnTo>
                  <a:lnTo>
                    <a:pt x="5557" y="1958"/>
                  </a:lnTo>
                  <a:cubicBezTo>
                    <a:pt x="5557" y="1958"/>
                    <a:pt x="6049" y="1583"/>
                    <a:pt x="5862" y="1278"/>
                  </a:cubicBezTo>
                  <a:cubicBezTo>
                    <a:pt x="5804" y="1202"/>
                    <a:pt x="5725" y="1174"/>
                    <a:pt x="5642" y="1174"/>
                  </a:cubicBezTo>
                  <a:cubicBezTo>
                    <a:pt x="5419" y="1174"/>
                    <a:pt x="5158" y="1372"/>
                    <a:pt x="5158" y="1372"/>
                  </a:cubicBezTo>
                  <a:lnTo>
                    <a:pt x="3400" y="2755"/>
                  </a:lnTo>
                  <a:lnTo>
                    <a:pt x="3212" y="411"/>
                  </a:lnTo>
                  <a:cubicBezTo>
                    <a:pt x="3212" y="411"/>
                    <a:pt x="3134" y="1"/>
                    <a:pt x="2817" y="1"/>
                  </a:cubicBezTo>
                  <a:close/>
                </a:path>
              </a:pathLst>
            </a:custGeom>
            <a:solidFill>
              <a:srgbClr val="62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895531" y="3086494"/>
              <a:ext cx="147668" cy="148173"/>
            </a:xfrm>
            <a:custGeom>
              <a:avLst/>
              <a:gdLst/>
              <a:ahLst/>
              <a:cxnLst/>
              <a:rect l="l" t="t" r="r" b="b"/>
              <a:pathLst>
                <a:path w="6729" h="6752" extrusionOk="0">
                  <a:moveTo>
                    <a:pt x="2351" y="0"/>
                  </a:moveTo>
                  <a:cubicBezTo>
                    <a:pt x="2311" y="0"/>
                    <a:pt x="2269" y="12"/>
                    <a:pt x="2227" y="37"/>
                  </a:cubicBezTo>
                  <a:cubicBezTo>
                    <a:pt x="1946" y="131"/>
                    <a:pt x="2134" y="811"/>
                    <a:pt x="2134" y="811"/>
                  </a:cubicBezTo>
                  <a:lnTo>
                    <a:pt x="2931" y="2968"/>
                  </a:lnTo>
                  <a:lnTo>
                    <a:pt x="961" y="2570"/>
                  </a:lnTo>
                  <a:cubicBezTo>
                    <a:pt x="961" y="2570"/>
                    <a:pt x="892" y="2560"/>
                    <a:pt x="794" y="2560"/>
                  </a:cubicBezTo>
                  <a:cubicBezTo>
                    <a:pt x="586" y="2560"/>
                    <a:pt x="251" y="2603"/>
                    <a:pt x="188" y="2874"/>
                  </a:cubicBezTo>
                  <a:cubicBezTo>
                    <a:pt x="0" y="3273"/>
                    <a:pt x="680" y="3367"/>
                    <a:pt x="680" y="3367"/>
                  </a:cubicBezTo>
                  <a:lnTo>
                    <a:pt x="2720" y="3742"/>
                  </a:lnTo>
                  <a:lnTo>
                    <a:pt x="1454" y="5805"/>
                  </a:lnTo>
                  <a:cubicBezTo>
                    <a:pt x="1454" y="5805"/>
                    <a:pt x="1055" y="6204"/>
                    <a:pt x="1454" y="6485"/>
                  </a:cubicBezTo>
                  <a:cubicBezTo>
                    <a:pt x="1514" y="6546"/>
                    <a:pt x="1571" y="6571"/>
                    <a:pt x="1623" y="6571"/>
                  </a:cubicBezTo>
                  <a:cubicBezTo>
                    <a:pt x="1833" y="6571"/>
                    <a:pt x="1983" y="6162"/>
                    <a:pt x="2134" y="5993"/>
                  </a:cubicBezTo>
                  <a:cubicBezTo>
                    <a:pt x="2345" y="5711"/>
                    <a:pt x="3400" y="4140"/>
                    <a:pt x="3400" y="4140"/>
                  </a:cubicBezTo>
                  <a:lnTo>
                    <a:pt x="3892" y="6297"/>
                  </a:lnTo>
                  <a:cubicBezTo>
                    <a:pt x="3892" y="6297"/>
                    <a:pt x="4095" y="6751"/>
                    <a:pt x="4374" y="6751"/>
                  </a:cubicBezTo>
                  <a:cubicBezTo>
                    <a:pt x="4437" y="6751"/>
                    <a:pt x="4503" y="6728"/>
                    <a:pt x="4572" y="6672"/>
                  </a:cubicBezTo>
                  <a:cubicBezTo>
                    <a:pt x="4877" y="6485"/>
                    <a:pt x="4689" y="5805"/>
                    <a:pt x="4689" y="5805"/>
                  </a:cubicBezTo>
                  <a:lnTo>
                    <a:pt x="3986" y="3859"/>
                  </a:lnTo>
                  <a:lnTo>
                    <a:pt x="6143" y="3953"/>
                  </a:lnTo>
                  <a:cubicBezTo>
                    <a:pt x="6143" y="3953"/>
                    <a:pt x="6635" y="3953"/>
                    <a:pt x="6729" y="3648"/>
                  </a:cubicBezTo>
                  <a:cubicBezTo>
                    <a:pt x="6729" y="3273"/>
                    <a:pt x="6143" y="3156"/>
                    <a:pt x="6143" y="3156"/>
                  </a:cubicBezTo>
                  <a:lnTo>
                    <a:pt x="3892" y="3062"/>
                  </a:lnTo>
                  <a:lnTo>
                    <a:pt x="5275" y="1210"/>
                  </a:lnTo>
                  <a:cubicBezTo>
                    <a:pt x="5275" y="1210"/>
                    <a:pt x="5557" y="811"/>
                    <a:pt x="5158" y="624"/>
                  </a:cubicBezTo>
                  <a:cubicBezTo>
                    <a:pt x="5146" y="616"/>
                    <a:pt x="5132" y="612"/>
                    <a:pt x="5116" y="612"/>
                  </a:cubicBezTo>
                  <a:cubicBezTo>
                    <a:pt x="4755" y="612"/>
                    <a:pt x="3400" y="2570"/>
                    <a:pt x="3400" y="2570"/>
                  </a:cubicBezTo>
                  <a:lnTo>
                    <a:pt x="2814" y="436"/>
                  </a:lnTo>
                  <a:cubicBezTo>
                    <a:pt x="2814" y="436"/>
                    <a:pt x="2604" y="0"/>
                    <a:pt x="2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78100" y="2675398"/>
              <a:ext cx="124516" cy="123594"/>
            </a:xfrm>
            <a:custGeom>
              <a:avLst/>
              <a:gdLst/>
              <a:ahLst/>
              <a:cxnLst/>
              <a:rect l="l" t="t" r="r" b="b"/>
              <a:pathLst>
                <a:path w="5674" h="5632" extrusionOk="0">
                  <a:moveTo>
                    <a:pt x="2032" y="0"/>
                  </a:moveTo>
                  <a:cubicBezTo>
                    <a:pt x="2010" y="0"/>
                    <a:pt x="1989" y="5"/>
                    <a:pt x="1970" y="14"/>
                  </a:cubicBezTo>
                  <a:cubicBezTo>
                    <a:pt x="1665" y="108"/>
                    <a:pt x="1782" y="694"/>
                    <a:pt x="1782" y="694"/>
                  </a:cubicBezTo>
                  <a:lnTo>
                    <a:pt x="2462" y="2453"/>
                  </a:lnTo>
                  <a:lnTo>
                    <a:pt x="797" y="2171"/>
                  </a:lnTo>
                  <a:cubicBezTo>
                    <a:pt x="797" y="2171"/>
                    <a:pt x="667" y="2116"/>
                    <a:pt x="528" y="2116"/>
                  </a:cubicBezTo>
                  <a:cubicBezTo>
                    <a:pt x="396" y="2116"/>
                    <a:pt x="257" y="2165"/>
                    <a:pt x="211" y="2359"/>
                  </a:cubicBezTo>
                  <a:cubicBezTo>
                    <a:pt x="0" y="2664"/>
                    <a:pt x="704" y="2851"/>
                    <a:pt x="704" y="2851"/>
                  </a:cubicBezTo>
                  <a:lnTo>
                    <a:pt x="2368" y="3133"/>
                  </a:lnTo>
                  <a:lnTo>
                    <a:pt x="1290" y="4797"/>
                  </a:lnTo>
                  <a:cubicBezTo>
                    <a:pt x="1290" y="4797"/>
                    <a:pt x="985" y="5102"/>
                    <a:pt x="1290" y="5383"/>
                  </a:cubicBezTo>
                  <a:cubicBezTo>
                    <a:pt x="1345" y="5425"/>
                    <a:pt x="1397" y="5442"/>
                    <a:pt x="1446" y="5442"/>
                  </a:cubicBezTo>
                  <a:cubicBezTo>
                    <a:pt x="1649" y="5442"/>
                    <a:pt x="1800" y="5136"/>
                    <a:pt x="1876" y="4891"/>
                  </a:cubicBezTo>
                  <a:cubicBezTo>
                    <a:pt x="1970" y="4703"/>
                    <a:pt x="2837" y="3437"/>
                    <a:pt x="2837" y="3437"/>
                  </a:cubicBezTo>
                  <a:lnTo>
                    <a:pt x="3329" y="5196"/>
                  </a:lnTo>
                  <a:cubicBezTo>
                    <a:pt x="3329" y="5196"/>
                    <a:pt x="3486" y="5631"/>
                    <a:pt x="3710" y="5631"/>
                  </a:cubicBezTo>
                  <a:cubicBezTo>
                    <a:pt x="3746" y="5631"/>
                    <a:pt x="3783" y="5620"/>
                    <a:pt x="3822" y="5594"/>
                  </a:cubicBezTo>
                  <a:cubicBezTo>
                    <a:pt x="4127" y="5383"/>
                    <a:pt x="3916" y="4797"/>
                    <a:pt x="3916" y="4797"/>
                  </a:cubicBezTo>
                  <a:lnTo>
                    <a:pt x="3423" y="3133"/>
                  </a:lnTo>
                  <a:lnTo>
                    <a:pt x="5182" y="3250"/>
                  </a:lnTo>
                  <a:cubicBezTo>
                    <a:pt x="5182" y="3250"/>
                    <a:pt x="5222" y="3259"/>
                    <a:pt x="5281" y="3259"/>
                  </a:cubicBezTo>
                  <a:cubicBezTo>
                    <a:pt x="5405" y="3259"/>
                    <a:pt x="5610" y="3216"/>
                    <a:pt x="5674" y="2945"/>
                  </a:cubicBezTo>
                  <a:cubicBezTo>
                    <a:pt x="5674" y="2664"/>
                    <a:pt x="5182" y="2664"/>
                    <a:pt x="5182" y="2664"/>
                  </a:cubicBezTo>
                  <a:lnTo>
                    <a:pt x="3329" y="2546"/>
                  </a:lnTo>
                  <a:lnTo>
                    <a:pt x="4408" y="999"/>
                  </a:lnTo>
                  <a:cubicBezTo>
                    <a:pt x="4408" y="999"/>
                    <a:pt x="4713" y="601"/>
                    <a:pt x="4408" y="507"/>
                  </a:cubicBezTo>
                  <a:cubicBezTo>
                    <a:pt x="4394" y="497"/>
                    <a:pt x="4377" y="493"/>
                    <a:pt x="4359" y="493"/>
                  </a:cubicBezTo>
                  <a:cubicBezTo>
                    <a:pt x="4011" y="493"/>
                    <a:pt x="2954" y="2078"/>
                    <a:pt x="2954" y="2078"/>
                  </a:cubicBezTo>
                  <a:lnTo>
                    <a:pt x="2462" y="319"/>
                  </a:lnTo>
                  <a:cubicBezTo>
                    <a:pt x="2462" y="319"/>
                    <a:pt x="2218" y="0"/>
                    <a:pt x="2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4831705" y="926634"/>
              <a:ext cx="122475" cy="122014"/>
            </a:xfrm>
            <a:custGeom>
              <a:avLst/>
              <a:gdLst/>
              <a:ahLst/>
              <a:cxnLst/>
              <a:rect l="l" t="t" r="r" b="b"/>
              <a:pathLst>
                <a:path w="5581" h="5560" extrusionOk="0">
                  <a:moveTo>
                    <a:pt x="2016" y="0"/>
                  </a:moveTo>
                  <a:cubicBezTo>
                    <a:pt x="1972" y="0"/>
                    <a:pt x="1926" y="15"/>
                    <a:pt x="1876" y="53"/>
                  </a:cubicBezTo>
                  <a:cubicBezTo>
                    <a:pt x="1571" y="146"/>
                    <a:pt x="1759" y="733"/>
                    <a:pt x="1759" y="733"/>
                  </a:cubicBezTo>
                  <a:lnTo>
                    <a:pt x="2345" y="2491"/>
                  </a:lnTo>
                  <a:lnTo>
                    <a:pt x="798" y="2092"/>
                  </a:lnTo>
                  <a:cubicBezTo>
                    <a:pt x="798" y="2092"/>
                    <a:pt x="747" y="2083"/>
                    <a:pt x="673" y="2083"/>
                  </a:cubicBezTo>
                  <a:cubicBezTo>
                    <a:pt x="514" y="2083"/>
                    <a:pt x="245" y="2126"/>
                    <a:pt x="118" y="2397"/>
                  </a:cubicBezTo>
                  <a:cubicBezTo>
                    <a:pt x="1" y="2679"/>
                    <a:pt x="587" y="2772"/>
                    <a:pt x="587" y="2772"/>
                  </a:cubicBezTo>
                  <a:lnTo>
                    <a:pt x="2251" y="3077"/>
                  </a:lnTo>
                  <a:lnTo>
                    <a:pt x="1173" y="4742"/>
                  </a:lnTo>
                  <a:cubicBezTo>
                    <a:pt x="1173" y="4742"/>
                    <a:pt x="891" y="5117"/>
                    <a:pt x="1173" y="5328"/>
                  </a:cubicBezTo>
                  <a:cubicBezTo>
                    <a:pt x="1238" y="5388"/>
                    <a:pt x="1298" y="5413"/>
                    <a:pt x="1352" y="5413"/>
                  </a:cubicBezTo>
                  <a:cubicBezTo>
                    <a:pt x="1553" y="5413"/>
                    <a:pt x="1685" y="5077"/>
                    <a:pt x="1759" y="4929"/>
                  </a:cubicBezTo>
                  <a:cubicBezTo>
                    <a:pt x="1970" y="4742"/>
                    <a:pt x="2837" y="3476"/>
                    <a:pt x="2837" y="3476"/>
                  </a:cubicBezTo>
                  <a:lnTo>
                    <a:pt x="3236" y="5234"/>
                  </a:lnTo>
                  <a:cubicBezTo>
                    <a:pt x="3236" y="5234"/>
                    <a:pt x="3431" y="5560"/>
                    <a:pt x="3673" y="5560"/>
                  </a:cubicBezTo>
                  <a:cubicBezTo>
                    <a:pt x="3721" y="5560"/>
                    <a:pt x="3771" y="5547"/>
                    <a:pt x="3822" y="5515"/>
                  </a:cubicBezTo>
                  <a:cubicBezTo>
                    <a:pt x="4103" y="5422"/>
                    <a:pt x="3916" y="4836"/>
                    <a:pt x="3916" y="4836"/>
                  </a:cubicBezTo>
                  <a:lnTo>
                    <a:pt x="3330" y="3171"/>
                  </a:lnTo>
                  <a:lnTo>
                    <a:pt x="5088" y="3265"/>
                  </a:lnTo>
                  <a:cubicBezTo>
                    <a:pt x="5088" y="3265"/>
                    <a:pt x="5580" y="3265"/>
                    <a:pt x="5580" y="2983"/>
                  </a:cubicBezTo>
                  <a:cubicBezTo>
                    <a:pt x="5580" y="2679"/>
                    <a:pt x="5088" y="2679"/>
                    <a:pt x="5088" y="2679"/>
                  </a:cubicBezTo>
                  <a:lnTo>
                    <a:pt x="3236" y="2585"/>
                  </a:lnTo>
                  <a:lnTo>
                    <a:pt x="4408" y="1014"/>
                  </a:lnTo>
                  <a:cubicBezTo>
                    <a:pt x="4408" y="1014"/>
                    <a:pt x="4596" y="639"/>
                    <a:pt x="4314" y="545"/>
                  </a:cubicBezTo>
                  <a:cubicBezTo>
                    <a:pt x="4297" y="533"/>
                    <a:pt x="4277" y="527"/>
                    <a:pt x="4255" y="527"/>
                  </a:cubicBezTo>
                  <a:cubicBezTo>
                    <a:pt x="3881" y="527"/>
                    <a:pt x="2837" y="2092"/>
                    <a:pt x="2837" y="2092"/>
                  </a:cubicBezTo>
                  <a:lnTo>
                    <a:pt x="2345" y="334"/>
                  </a:lnTo>
                  <a:cubicBezTo>
                    <a:pt x="2345" y="334"/>
                    <a:pt x="2218" y="0"/>
                    <a:pt x="2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6065889" y="4580743"/>
              <a:ext cx="124538" cy="123243"/>
            </a:xfrm>
            <a:custGeom>
              <a:avLst/>
              <a:gdLst/>
              <a:ahLst/>
              <a:cxnLst/>
              <a:rect l="l" t="t" r="r" b="b"/>
              <a:pathLst>
                <a:path w="5675" h="5616" extrusionOk="0">
                  <a:moveTo>
                    <a:pt x="2044" y="1"/>
                  </a:moveTo>
                  <a:cubicBezTo>
                    <a:pt x="2020" y="1"/>
                    <a:pt x="1996" y="5"/>
                    <a:pt x="1970" y="13"/>
                  </a:cubicBezTo>
                  <a:cubicBezTo>
                    <a:pt x="1665" y="107"/>
                    <a:pt x="1853" y="693"/>
                    <a:pt x="1853" y="693"/>
                  </a:cubicBezTo>
                  <a:lnTo>
                    <a:pt x="2439" y="2451"/>
                  </a:lnTo>
                  <a:lnTo>
                    <a:pt x="892" y="2147"/>
                  </a:lnTo>
                  <a:cubicBezTo>
                    <a:pt x="892" y="2147"/>
                    <a:pt x="776" y="2102"/>
                    <a:pt x="635" y="2102"/>
                  </a:cubicBezTo>
                  <a:cubicBezTo>
                    <a:pt x="486" y="2102"/>
                    <a:pt x="308" y="2152"/>
                    <a:pt x="212" y="2358"/>
                  </a:cubicBezTo>
                  <a:cubicBezTo>
                    <a:pt x="1" y="2639"/>
                    <a:pt x="681" y="2850"/>
                    <a:pt x="681" y="2850"/>
                  </a:cubicBezTo>
                  <a:lnTo>
                    <a:pt x="2345" y="3131"/>
                  </a:lnTo>
                  <a:lnTo>
                    <a:pt x="1267" y="4796"/>
                  </a:lnTo>
                  <a:cubicBezTo>
                    <a:pt x="1267" y="4796"/>
                    <a:pt x="985" y="5077"/>
                    <a:pt x="1267" y="5382"/>
                  </a:cubicBezTo>
                  <a:cubicBezTo>
                    <a:pt x="1323" y="5417"/>
                    <a:pt x="1376" y="5432"/>
                    <a:pt x="1425" y="5432"/>
                  </a:cubicBezTo>
                  <a:cubicBezTo>
                    <a:pt x="1638" y="5432"/>
                    <a:pt x="1777" y="5138"/>
                    <a:pt x="1853" y="4890"/>
                  </a:cubicBezTo>
                  <a:cubicBezTo>
                    <a:pt x="2064" y="4702"/>
                    <a:pt x="2931" y="3436"/>
                    <a:pt x="2931" y="3436"/>
                  </a:cubicBezTo>
                  <a:lnTo>
                    <a:pt x="3330" y="5194"/>
                  </a:lnTo>
                  <a:cubicBezTo>
                    <a:pt x="3330" y="5194"/>
                    <a:pt x="3532" y="5615"/>
                    <a:pt x="3779" y="5615"/>
                  </a:cubicBezTo>
                  <a:cubicBezTo>
                    <a:pt x="3824" y="5615"/>
                    <a:pt x="3870" y="5602"/>
                    <a:pt x="3916" y="5570"/>
                  </a:cubicBezTo>
                  <a:cubicBezTo>
                    <a:pt x="4197" y="5382"/>
                    <a:pt x="4010" y="4796"/>
                    <a:pt x="4010" y="4796"/>
                  </a:cubicBezTo>
                  <a:lnTo>
                    <a:pt x="3424" y="3131"/>
                  </a:lnTo>
                  <a:lnTo>
                    <a:pt x="3424" y="3131"/>
                  </a:lnTo>
                  <a:lnTo>
                    <a:pt x="5182" y="3225"/>
                  </a:lnTo>
                  <a:cubicBezTo>
                    <a:pt x="5182" y="3225"/>
                    <a:pt x="5226" y="3235"/>
                    <a:pt x="5289" y="3235"/>
                  </a:cubicBezTo>
                  <a:cubicBezTo>
                    <a:pt x="5414" y="3235"/>
                    <a:pt x="5612" y="3194"/>
                    <a:pt x="5674" y="2944"/>
                  </a:cubicBezTo>
                  <a:cubicBezTo>
                    <a:pt x="5674" y="2639"/>
                    <a:pt x="5182" y="2639"/>
                    <a:pt x="5182" y="2639"/>
                  </a:cubicBezTo>
                  <a:lnTo>
                    <a:pt x="3330" y="2545"/>
                  </a:lnTo>
                  <a:lnTo>
                    <a:pt x="4502" y="974"/>
                  </a:lnTo>
                  <a:cubicBezTo>
                    <a:pt x="4502" y="974"/>
                    <a:pt x="4690" y="693"/>
                    <a:pt x="4408" y="505"/>
                  </a:cubicBezTo>
                  <a:cubicBezTo>
                    <a:pt x="4391" y="493"/>
                    <a:pt x="4371" y="488"/>
                    <a:pt x="4349" y="488"/>
                  </a:cubicBezTo>
                  <a:cubicBezTo>
                    <a:pt x="3975" y="488"/>
                    <a:pt x="2931" y="2053"/>
                    <a:pt x="2931" y="2053"/>
                  </a:cubicBezTo>
                  <a:lnTo>
                    <a:pt x="2439" y="388"/>
                  </a:lnTo>
                  <a:cubicBezTo>
                    <a:pt x="2439" y="388"/>
                    <a:pt x="228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3386353" y="3438448"/>
              <a:ext cx="124033" cy="123550"/>
            </a:xfrm>
            <a:custGeom>
              <a:avLst/>
              <a:gdLst/>
              <a:ahLst/>
              <a:cxnLst/>
              <a:rect l="l" t="t" r="r" b="b"/>
              <a:pathLst>
                <a:path w="5652" h="5630" extrusionOk="0">
                  <a:moveTo>
                    <a:pt x="1925" y="1"/>
                  </a:moveTo>
                  <a:cubicBezTo>
                    <a:pt x="1901" y="1"/>
                    <a:pt x="1877" y="4"/>
                    <a:pt x="1853" y="12"/>
                  </a:cubicBezTo>
                  <a:cubicBezTo>
                    <a:pt x="1665" y="130"/>
                    <a:pt x="1759" y="716"/>
                    <a:pt x="1759" y="716"/>
                  </a:cubicBezTo>
                  <a:lnTo>
                    <a:pt x="2439" y="2474"/>
                  </a:lnTo>
                  <a:lnTo>
                    <a:pt x="2439" y="2474"/>
                  </a:lnTo>
                  <a:lnTo>
                    <a:pt x="774" y="2169"/>
                  </a:lnTo>
                  <a:cubicBezTo>
                    <a:pt x="774" y="2169"/>
                    <a:pt x="651" y="2123"/>
                    <a:pt x="505" y="2123"/>
                  </a:cubicBezTo>
                  <a:cubicBezTo>
                    <a:pt x="358" y="2123"/>
                    <a:pt x="188" y="2169"/>
                    <a:pt x="95" y="2357"/>
                  </a:cubicBezTo>
                  <a:cubicBezTo>
                    <a:pt x="1" y="2662"/>
                    <a:pt x="587" y="2849"/>
                    <a:pt x="587" y="2849"/>
                  </a:cubicBezTo>
                  <a:lnTo>
                    <a:pt x="2252" y="3154"/>
                  </a:lnTo>
                  <a:lnTo>
                    <a:pt x="1173" y="4819"/>
                  </a:lnTo>
                  <a:cubicBezTo>
                    <a:pt x="1173" y="4819"/>
                    <a:pt x="868" y="5100"/>
                    <a:pt x="1173" y="5405"/>
                  </a:cubicBezTo>
                  <a:cubicBezTo>
                    <a:pt x="1224" y="5438"/>
                    <a:pt x="1272" y="5453"/>
                    <a:pt x="1318" y="5453"/>
                  </a:cubicBezTo>
                  <a:cubicBezTo>
                    <a:pt x="1529" y="5453"/>
                    <a:pt x="1699" y="5143"/>
                    <a:pt x="1853" y="4913"/>
                  </a:cubicBezTo>
                  <a:cubicBezTo>
                    <a:pt x="1947" y="4701"/>
                    <a:pt x="2838" y="3435"/>
                    <a:pt x="2838" y="3435"/>
                  </a:cubicBezTo>
                  <a:lnTo>
                    <a:pt x="3213" y="5194"/>
                  </a:lnTo>
                  <a:cubicBezTo>
                    <a:pt x="3213" y="5194"/>
                    <a:pt x="3439" y="5629"/>
                    <a:pt x="3682" y="5629"/>
                  </a:cubicBezTo>
                  <a:cubicBezTo>
                    <a:pt x="3721" y="5629"/>
                    <a:pt x="3760" y="5618"/>
                    <a:pt x="3799" y="5592"/>
                  </a:cubicBezTo>
                  <a:cubicBezTo>
                    <a:pt x="4104" y="5405"/>
                    <a:pt x="3893" y="4819"/>
                    <a:pt x="3893" y="4819"/>
                  </a:cubicBezTo>
                  <a:lnTo>
                    <a:pt x="3307" y="3154"/>
                  </a:lnTo>
                  <a:lnTo>
                    <a:pt x="5065" y="3248"/>
                  </a:lnTo>
                  <a:cubicBezTo>
                    <a:pt x="5065" y="3248"/>
                    <a:pt x="5115" y="3258"/>
                    <a:pt x="5184" y="3258"/>
                  </a:cubicBezTo>
                  <a:cubicBezTo>
                    <a:pt x="5330" y="3258"/>
                    <a:pt x="5557" y="3214"/>
                    <a:pt x="5557" y="2943"/>
                  </a:cubicBezTo>
                  <a:cubicBezTo>
                    <a:pt x="5651" y="2662"/>
                    <a:pt x="5065" y="2662"/>
                    <a:pt x="5065" y="2662"/>
                  </a:cubicBezTo>
                  <a:lnTo>
                    <a:pt x="3213" y="2568"/>
                  </a:lnTo>
                  <a:lnTo>
                    <a:pt x="4385" y="997"/>
                  </a:lnTo>
                  <a:cubicBezTo>
                    <a:pt x="4385" y="997"/>
                    <a:pt x="4596" y="716"/>
                    <a:pt x="4291" y="505"/>
                  </a:cubicBezTo>
                  <a:cubicBezTo>
                    <a:pt x="4282" y="495"/>
                    <a:pt x="4270" y="491"/>
                    <a:pt x="4255" y="491"/>
                  </a:cubicBezTo>
                  <a:cubicBezTo>
                    <a:pt x="3979" y="491"/>
                    <a:pt x="2838" y="2076"/>
                    <a:pt x="2838" y="2076"/>
                  </a:cubicBezTo>
                  <a:lnTo>
                    <a:pt x="2345" y="411"/>
                  </a:lnTo>
                  <a:cubicBezTo>
                    <a:pt x="2345" y="411"/>
                    <a:pt x="2169" y="1"/>
                    <a:pt x="1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7457617" y="4476204"/>
              <a:ext cx="158487" cy="139592"/>
            </a:xfrm>
            <a:custGeom>
              <a:avLst/>
              <a:gdLst/>
              <a:ahLst/>
              <a:cxnLst/>
              <a:rect l="l" t="t" r="r" b="b"/>
              <a:pathLst>
                <a:path w="7222" h="6361" extrusionOk="0">
                  <a:moveTo>
                    <a:pt x="4286" y="0"/>
                  </a:moveTo>
                  <a:cubicBezTo>
                    <a:pt x="4056" y="0"/>
                    <a:pt x="3893" y="525"/>
                    <a:pt x="3893" y="525"/>
                  </a:cubicBezTo>
                  <a:lnTo>
                    <a:pt x="3424" y="2659"/>
                  </a:lnTo>
                  <a:lnTo>
                    <a:pt x="1853" y="1017"/>
                  </a:lnTo>
                  <a:cubicBezTo>
                    <a:pt x="1853" y="1017"/>
                    <a:pt x="1635" y="800"/>
                    <a:pt x="1408" y="800"/>
                  </a:cubicBezTo>
                  <a:cubicBezTo>
                    <a:pt x="1328" y="800"/>
                    <a:pt x="1246" y="827"/>
                    <a:pt x="1173" y="900"/>
                  </a:cubicBezTo>
                  <a:cubicBezTo>
                    <a:pt x="962" y="1205"/>
                    <a:pt x="2838" y="2963"/>
                    <a:pt x="2838" y="2963"/>
                  </a:cubicBezTo>
                  <a:lnTo>
                    <a:pt x="587" y="3245"/>
                  </a:lnTo>
                  <a:cubicBezTo>
                    <a:pt x="587" y="3245"/>
                    <a:pt x="1" y="3362"/>
                    <a:pt x="94" y="3737"/>
                  </a:cubicBezTo>
                  <a:cubicBezTo>
                    <a:pt x="188" y="4042"/>
                    <a:pt x="868" y="4042"/>
                    <a:pt x="868" y="4042"/>
                  </a:cubicBezTo>
                  <a:lnTo>
                    <a:pt x="3119" y="3643"/>
                  </a:lnTo>
                  <a:lnTo>
                    <a:pt x="2345" y="5495"/>
                  </a:lnTo>
                  <a:cubicBezTo>
                    <a:pt x="2345" y="5495"/>
                    <a:pt x="2134" y="6082"/>
                    <a:pt x="2439" y="6293"/>
                  </a:cubicBezTo>
                  <a:cubicBezTo>
                    <a:pt x="2507" y="6341"/>
                    <a:pt x="2572" y="6361"/>
                    <a:pt x="2633" y="6361"/>
                  </a:cubicBezTo>
                  <a:cubicBezTo>
                    <a:pt x="2926" y="6361"/>
                    <a:pt x="3119" y="5894"/>
                    <a:pt x="3119" y="5894"/>
                  </a:cubicBezTo>
                  <a:lnTo>
                    <a:pt x="3799" y="3948"/>
                  </a:lnTo>
                  <a:lnTo>
                    <a:pt x="5557" y="5589"/>
                  </a:lnTo>
                  <a:cubicBezTo>
                    <a:pt x="5557" y="5589"/>
                    <a:pt x="5775" y="5807"/>
                    <a:pt x="6002" y="5807"/>
                  </a:cubicBezTo>
                  <a:cubicBezTo>
                    <a:pt x="6082" y="5807"/>
                    <a:pt x="6164" y="5780"/>
                    <a:pt x="6237" y="5706"/>
                  </a:cubicBezTo>
                  <a:cubicBezTo>
                    <a:pt x="6636" y="5402"/>
                    <a:pt x="6143" y="5120"/>
                    <a:pt x="5956" y="4909"/>
                  </a:cubicBezTo>
                  <a:cubicBezTo>
                    <a:pt x="5651" y="4722"/>
                    <a:pt x="4291" y="3362"/>
                    <a:pt x="4291" y="3362"/>
                  </a:cubicBezTo>
                  <a:lnTo>
                    <a:pt x="6542" y="3245"/>
                  </a:lnTo>
                  <a:cubicBezTo>
                    <a:pt x="6542" y="3245"/>
                    <a:pt x="7222" y="3057"/>
                    <a:pt x="7128" y="2659"/>
                  </a:cubicBezTo>
                  <a:cubicBezTo>
                    <a:pt x="7003" y="2408"/>
                    <a:pt x="6649" y="2367"/>
                    <a:pt x="6426" y="2367"/>
                  </a:cubicBezTo>
                  <a:cubicBezTo>
                    <a:pt x="6315" y="2367"/>
                    <a:pt x="6237" y="2377"/>
                    <a:pt x="6237" y="2377"/>
                  </a:cubicBezTo>
                  <a:lnTo>
                    <a:pt x="4104" y="2659"/>
                  </a:lnTo>
                  <a:lnTo>
                    <a:pt x="4690" y="619"/>
                  </a:lnTo>
                  <a:cubicBezTo>
                    <a:pt x="4690" y="619"/>
                    <a:pt x="4784" y="127"/>
                    <a:pt x="4385" y="33"/>
                  </a:cubicBezTo>
                  <a:cubicBezTo>
                    <a:pt x="4351" y="10"/>
                    <a:pt x="4318" y="0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1494514" y="4441878"/>
              <a:ext cx="192962" cy="208236"/>
            </a:xfrm>
            <a:custGeom>
              <a:avLst/>
              <a:gdLst/>
              <a:ahLst/>
              <a:cxnLst/>
              <a:rect l="l" t="t" r="r" b="b"/>
              <a:pathLst>
                <a:path w="8793" h="9489" extrusionOk="0">
                  <a:moveTo>
                    <a:pt x="3906" y="0"/>
                  </a:moveTo>
                  <a:cubicBezTo>
                    <a:pt x="3872" y="0"/>
                    <a:pt x="3837" y="3"/>
                    <a:pt x="3799" y="9"/>
                  </a:cubicBezTo>
                  <a:cubicBezTo>
                    <a:pt x="3306" y="103"/>
                    <a:pt x="3705" y="3526"/>
                    <a:pt x="3705" y="3526"/>
                  </a:cubicBezTo>
                  <a:lnTo>
                    <a:pt x="1173" y="1955"/>
                  </a:lnTo>
                  <a:cubicBezTo>
                    <a:pt x="1173" y="1955"/>
                    <a:pt x="819" y="1788"/>
                    <a:pt x="527" y="1788"/>
                  </a:cubicBezTo>
                  <a:cubicBezTo>
                    <a:pt x="381" y="1788"/>
                    <a:pt x="251" y="1830"/>
                    <a:pt x="188" y="1955"/>
                  </a:cubicBezTo>
                  <a:cubicBezTo>
                    <a:pt x="1" y="2448"/>
                    <a:pt x="774" y="3034"/>
                    <a:pt x="774" y="3034"/>
                  </a:cubicBezTo>
                  <a:lnTo>
                    <a:pt x="3517" y="4511"/>
                  </a:lnTo>
                  <a:lnTo>
                    <a:pt x="1056" y="5870"/>
                  </a:lnTo>
                  <a:cubicBezTo>
                    <a:pt x="1056" y="5870"/>
                    <a:pt x="376" y="6269"/>
                    <a:pt x="470" y="6855"/>
                  </a:cubicBezTo>
                  <a:cubicBezTo>
                    <a:pt x="548" y="7074"/>
                    <a:pt x="732" y="7142"/>
                    <a:pt x="930" y="7142"/>
                  </a:cubicBezTo>
                  <a:cubicBezTo>
                    <a:pt x="1264" y="7142"/>
                    <a:pt x="1642" y="6949"/>
                    <a:pt x="1642" y="6949"/>
                  </a:cubicBezTo>
                  <a:lnTo>
                    <a:pt x="3986" y="5472"/>
                  </a:lnTo>
                  <a:lnTo>
                    <a:pt x="4479" y="8801"/>
                  </a:lnTo>
                  <a:cubicBezTo>
                    <a:pt x="4479" y="8801"/>
                    <a:pt x="4479" y="9489"/>
                    <a:pt x="4970" y="9489"/>
                  </a:cubicBezTo>
                  <a:cubicBezTo>
                    <a:pt x="5000" y="9489"/>
                    <a:pt x="5031" y="9486"/>
                    <a:pt x="5065" y="9481"/>
                  </a:cubicBezTo>
                  <a:cubicBezTo>
                    <a:pt x="5745" y="9481"/>
                    <a:pt x="5463" y="8707"/>
                    <a:pt x="5463" y="8309"/>
                  </a:cubicBezTo>
                  <a:cubicBezTo>
                    <a:pt x="5370" y="7910"/>
                    <a:pt x="5065" y="5285"/>
                    <a:pt x="5065" y="5284"/>
                  </a:cubicBezTo>
                  <a:lnTo>
                    <a:pt x="5065" y="5284"/>
                  </a:lnTo>
                  <a:lnTo>
                    <a:pt x="7620" y="7137"/>
                  </a:lnTo>
                  <a:cubicBezTo>
                    <a:pt x="7620" y="7137"/>
                    <a:pt x="7908" y="7269"/>
                    <a:pt x="8171" y="7269"/>
                  </a:cubicBezTo>
                  <a:cubicBezTo>
                    <a:pt x="8363" y="7269"/>
                    <a:pt x="8542" y="7197"/>
                    <a:pt x="8582" y="6949"/>
                  </a:cubicBezTo>
                  <a:cubicBezTo>
                    <a:pt x="8793" y="6457"/>
                    <a:pt x="7902" y="5870"/>
                    <a:pt x="7902" y="5870"/>
                  </a:cubicBezTo>
                  <a:lnTo>
                    <a:pt x="5463" y="4393"/>
                  </a:lnTo>
                  <a:lnTo>
                    <a:pt x="7808" y="2635"/>
                  </a:lnTo>
                  <a:cubicBezTo>
                    <a:pt x="7808" y="2635"/>
                    <a:pt x="8394" y="2166"/>
                    <a:pt x="8089" y="1768"/>
                  </a:cubicBezTo>
                  <a:cubicBezTo>
                    <a:pt x="8006" y="1622"/>
                    <a:pt x="7888" y="1571"/>
                    <a:pt x="7763" y="1571"/>
                  </a:cubicBezTo>
                  <a:cubicBezTo>
                    <a:pt x="7465" y="1571"/>
                    <a:pt x="7128" y="1861"/>
                    <a:pt x="7128" y="1861"/>
                  </a:cubicBezTo>
                  <a:lnTo>
                    <a:pt x="4690" y="3714"/>
                  </a:lnTo>
                  <a:lnTo>
                    <a:pt x="4479" y="595"/>
                  </a:lnTo>
                  <a:cubicBezTo>
                    <a:pt x="4479" y="595"/>
                    <a:pt x="4397" y="0"/>
                    <a:pt x="3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3265962" y="152382"/>
              <a:ext cx="192962" cy="210145"/>
            </a:xfrm>
            <a:custGeom>
              <a:avLst/>
              <a:gdLst/>
              <a:ahLst/>
              <a:cxnLst/>
              <a:rect l="l" t="t" r="r" b="b"/>
              <a:pathLst>
                <a:path w="8793" h="9576" extrusionOk="0">
                  <a:moveTo>
                    <a:pt x="3914" y="1"/>
                  </a:moveTo>
                  <a:cubicBezTo>
                    <a:pt x="3884" y="1"/>
                    <a:pt x="3854" y="4"/>
                    <a:pt x="3822" y="10"/>
                  </a:cubicBezTo>
                  <a:cubicBezTo>
                    <a:pt x="3330" y="104"/>
                    <a:pt x="3728" y="3620"/>
                    <a:pt x="3728" y="3620"/>
                  </a:cubicBezTo>
                  <a:lnTo>
                    <a:pt x="1173" y="1956"/>
                  </a:lnTo>
                  <a:cubicBezTo>
                    <a:pt x="1173" y="1956"/>
                    <a:pt x="880" y="1814"/>
                    <a:pt x="611" y="1814"/>
                  </a:cubicBezTo>
                  <a:cubicBezTo>
                    <a:pt x="443" y="1814"/>
                    <a:pt x="284" y="1869"/>
                    <a:pt x="212" y="2049"/>
                  </a:cubicBezTo>
                  <a:cubicBezTo>
                    <a:pt x="1" y="2448"/>
                    <a:pt x="798" y="3034"/>
                    <a:pt x="798" y="3034"/>
                  </a:cubicBezTo>
                  <a:lnTo>
                    <a:pt x="3517" y="4605"/>
                  </a:lnTo>
                  <a:lnTo>
                    <a:pt x="1079" y="5965"/>
                  </a:lnTo>
                  <a:cubicBezTo>
                    <a:pt x="1079" y="5965"/>
                    <a:pt x="305" y="6270"/>
                    <a:pt x="493" y="6949"/>
                  </a:cubicBezTo>
                  <a:cubicBezTo>
                    <a:pt x="563" y="7145"/>
                    <a:pt x="707" y="7210"/>
                    <a:pt x="866" y="7210"/>
                  </a:cubicBezTo>
                  <a:cubicBezTo>
                    <a:pt x="1186" y="7210"/>
                    <a:pt x="1571" y="6949"/>
                    <a:pt x="1571" y="6949"/>
                  </a:cubicBezTo>
                  <a:lnTo>
                    <a:pt x="4010" y="5566"/>
                  </a:lnTo>
                  <a:lnTo>
                    <a:pt x="4502" y="8802"/>
                  </a:lnTo>
                  <a:cubicBezTo>
                    <a:pt x="4502" y="8802"/>
                    <a:pt x="4502" y="9575"/>
                    <a:pt x="5088" y="9575"/>
                  </a:cubicBezTo>
                  <a:cubicBezTo>
                    <a:pt x="5674" y="9575"/>
                    <a:pt x="5487" y="8802"/>
                    <a:pt x="5487" y="8403"/>
                  </a:cubicBezTo>
                  <a:cubicBezTo>
                    <a:pt x="5393" y="7911"/>
                    <a:pt x="5088" y="5379"/>
                    <a:pt x="5088" y="5379"/>
                  </a:cubicBezTo>
                  <a:lnTo>
                    <a:pt x="5088" y="5379"/>
                  </a:lnTo>
                  <a:lnTo>
                    <a:pt x="7527" y="7137"/>
                  </a:lnTo>
                  <a:cubicBezTo>
                    <a:pt x="7527" y="7137"/>
                    <a:pt x="7867" y="7289"/>
                    <a:pt x="8171" y="7289"/>
                  </a:cubicBezTo>
                  <a:cubicBezTo>
                    <a:pt x="8359" y="7289"/>
                    <a:pt x="8533" y="7231"/>
                    <a:pt x="8605" y="7043"/>
                  </a:cubicBezTo>
                  <a:cubicBezTo>
                    <a:pt x="8793" y="6457"/>
                    <a:pt x="7925" y="5965"/>
                    <a:pt x="7925" y="5965"/>
                  </a:cubicBezTo>
                  <a:lnTo>
                    <a:pt x="5487" y="4511"/>
                  </a:lnTo>
                  <a:lnTo>
                    <a:pt x="7738" y="2636"/>
                  </a:lnTo>
                  <a:cubicBezTo>
                    <a:pt x="7738" y="2636"/>
                    <a:pt x="8417" y="2260"/>
                    <a:pt x="8113" y="1768"/>
                  </a:cubicBezTo>
                  <a:cubicBezTo>
                    <a:pt x="8041" y="1667"/>
                    <a:pt x="7944" y="1629"/>
                    <a:pt x="7839" y="1629"/>
                  </a:cubicBezTo>
                  <a:cubicBezTo>
                    <a:pt x="7530" y="1629"/>
                    <a:pt x="7151" y="1956"/>
                    <a:pt x="7151" y="1956"/>
                  </a:cubicBezTo>
                  <a:lnTo>
                    <a:pt x="4690" y="3808"/>
                  </a:lnTo>
                  <a:lnTo>
                    <a:pt x="4502" y="596"/>
                  </a:lnTo>
                  <a:cubicBezTo>
                    <a:pt x="4502" y="596"/>
                    <a:pt x="4338" y="1"/>
                    <a:pt x="3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1122528" y="268120"/>
              <a:ext cx="139460" cy="152540"/>
            </a:xfrm>
            <a:custGeom>
              <a:avLst/>
              <a:gdLst/>
              <a:ahLst/>
              <a:cxnLst/>
              <a:rect l="l" t="t" r="r" b="b"/>
              <a:pathLst>
                <a:path w="6355" h="6951" extrusionOk="0">
                  <a:moveTo>
                    <a:pt x="2804" y="1"/>
                  </a:moveTo>
                  <a:cubicBezTo>
                    <a:pt x="2778" y="1"/>
                    <a:pt x="2750" y="4"/>
                    <a:pt x="2721" y="11"/>
                  </a:cubicBezTo>
                  <a:cubicBezTo>
                    <a:pt x="2345" y="105"/>
                    <a:pt x="2627" y="2637"/>
                    <a:pt x="2627" y="2637"/>
                  </a:cubicBezTo>
                  <a:lnTo>
                    <a:pt x="775" y="1464"/>
                  </a:lnTo>
                  <a:cubicBezTo>
                    <a:pt x="775" y="1464"/>
                    <a:pt x="556" y="1339"/>
                    <a:pt x="354" y="1339"/>
                  </a:cubicBezTo>
                  <a:cubicBezTo>
                    <a:pt x="254" y="1339"/>
                    <a:pt x="157" y="1371"/>
                    <a:pt x="95" y="1464"/>
                  </a:cubicBezTo>
                  <a:cubicBezTo>
                    <a:pt x="1" y="1769"/>
                    <a:pt x="587" y="2262"/>
                    <a:pt x="587" y="2262"/>
                  </a:cubicBezTo>
                  <a:lnTo>
                    <a:pt x="2533" y="3340"/>
                  </a:lnTo>
                  <a:lnTo>
                    <a:pt x="775" y="4301"/>
                  </a:lnTo>
                  <a:cubicBezTo>
                    <a:pt x="775" y="4301"/>
                    <a:pt x="189" y="4606"/>
                    <a:pt x="376" y="4981"/>
                  </a:cubicBezTo>
                  <a:cubicBezTo>
                    <a:pt x="423" y="5176"/>
                    <a:pt x="557" y="5235"/>
                    <a:pt x="703" y="5235"/>
                  </a:cubicBezTo>
                  <a:cubicBezTo>
                    <a:pt x="925" y="5235"/>
                    <a:pt x="1173" y="5098"/>
                    <a:pt x="1173" y="5098"/>
                  </a:cubicBezTo>
                  <a:lnTo>
                    <a:pt x="2932" y="4020"/>
                  </a:lnTo>
                  <a:lnTo>
                    <a:pt x="3213" y="6365"/>
                  </a:lnTo>
                  <a:cubicBezTo>
                    <a:pt x="3213" y="6365"/>
                    <a:pt x="3213" y="6951"/>
                    <a:pt x="3612" y="6951"/>
                  </a:cubicBezTo>
                  <a:cubicBezTo>
                    <a:pt x="4104" y="6951"/>
                    <a:pt x="3893" y="6365"/>
                    <a:pt x="3893" y="6060"/>
                  </a:cubicBezTo>
                  <a:cubicBezTo>
                    <a:pt x="3893" y="5778"/>
                    <a:pt x="3612" y="3926"/>
                    <a:pt x="3612" y="3926"/>
                  </a:cubicBezTo>
                  <a:lnTo>
                    <a:pt x="3612" y="3926"/>
                  </a:lnTo>
                  <a:lnTo>
                    <a:pt x="5464" y="5192"/>
                  </a:lnTo>
                  <a:cubicBezTo>
                    <a:pt x="5464" y="5192"/>
                    <a:pt x="5675" y="5294"/>
                    <a:pt x="5884" y="5294"/>
                  </a:cubicBezTo>
                  <a:cubicBezTo>
                    <a:pt x="6024" y="5294"/>
                    <a:pt x="6162" y="5249"/>
                    <a:pt x="6237" y="5098"/>
                  </a:cubicBezTo>
                  <a:cubicBezTo>
                    <a:pt x="6355" y="4700"/>
                    <a:pt x="5768" y="4301"/>
                    <a:pt x="5768" y="4301"/>
                  </a:cubicBezTo>
                  <a:lnTo>
                    <a:pt x="3893" y="3223"/>
                  </a:lnTo>
                  <a:lnTo>
                    <a:pt x="5557" y="1957"/>
                  </a:lnTo>
                  <a:cubicBezTo>
                    <a:pt x="5557" y="1957"/>
                    <a:pt x="6050" y="1675"/>
                    <a:pt x="5862" y="1277"/>
                  </a:cubicBezTo>
                  <a:cubicBezTo>
                    <a:pt x="5805" y="1200"/>
                    <a:pt x="5719" y="1172"/>
                    <a:pt x="5625" y="1172"/>
                  </a:cubicBezTo>
                  <a:cubicBezTo>
                    <a:pt x="5375" y="1172"/>
                    <a:pt x="5065" y="1371"/>
                    <a:pt x="5065" y="1371"/>
                  </a:cubicBezTo>
                  <a:lnTo>
                    <a:pt x="3307" y="2754"/>
                  </a:lnTo>
                  <a:lnTo>
                    <a:pt x="3213" y="503"/>
                  </a:lnTo>
                  <a:cubicBezTo>
                    <a:pt x="3213" y="503"/>
                    <a:pt x="3133" y="1"/>
                    <a:pt x="2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2646499" y="3721692"/>
              <a:ext cx="141523" cy="152320"/>
            </a:xfrm>
            <a:custGeom>
              <a:avLst/>
              <a:gdLst/>
              <a:ahLst/>
              <a:cxnLst/>
              <a:rect l="l" t="t" r="r" b="b"/>
              <a:pathLst>
                <a:path w="6449" h="6941" extrusionOk="0">
                  <a:moveTo>
                    <a:pt x="2837" y="0"/>
                  </a:moveTo>
                  <a:cubicBezTo>
                    <a:pt x="2439" y="118"/>
                    <a:pt x="2744" y="2650"/>
                    <a:pt x="2744" y="2650"/>
                  </a:cubicBezTo>
                  <a:lnTo>
                    <a:pt x="892" y="1477"/>
                  </a:lnTo>
                  <a:cubicBezTo>
                    <a:pt x="892" y="1477"/>
                    <a:pt x="631" y="1342"/>
                    <a:pt x="430" y="1342"/>
                  </a:cubicBezTo>
                  <a:cubicBezTo>
                    <a:pt x="329" y="1342"/>
                    <a:pt x="243" y="1376"/>
                    <a:pt x="212" y="1477"/>
                  </a:cubicBezTo>
                  <a:cubicBezTo>
                    <a:pt x="1" y="1876"/>
                    <a:pt x="587" y="2251"/>
                    <a:pt x="587" y="2251"/>
                  </a:cubicBezTo>
                  <a:lnTo>
                    <a:pt x="2556" y="3329"/>
                  </a:lnTo>
                  <a:lnTo>
                    <a:pt x="892" y="4314"/>
                  </a:lnTo>
                  <a:cubicBezTo>
                    <a:pt x="892" y="4314"/>
                    <a:pt x="305" y="4596"/>
                    <a:pt x="399" y="4994"/>
                  </a:cubicBezTo>
                  <a:cubicBezTo>
                    <a:pt x="435" y="5182"/>
                    <a:pt x="556" y="5240"/>
                    <a:pt x="692" y="5240"/>
                  </a:cubicBezTo>
                  <a:cubicBezTo>
                    <a:pt x="913" y="5240"/>
                    <a:pt x="1173" y="5088"/>
                    <a:pt x="1173" y="5088"/>
                  </a:cubicBezTo>
                  <a:lnTo>
                    <a:pt x="2931" y="4009"/>
                  </a:lnTo>
                  <a:lnTo>
                    <a:pt x="3330" y="6354"/>
                  </a:lnTo>
                  <a:cubicBezTo>
                    <a:pt x="3330" y="6354"/>
                    <a:pt x="3330" y="6940"/>
                    <a:pt x="3728" y="6940"/>
                  </a:cubicBezTo>
                  <a:cubicBezTo>
                    <a:pt x="4197" y="6940"/>
                    <a:pt x="4010" y="6354"/>
                    <a:pt x="4010" y="6073"/>
                  </a:cubicBezTo>
                  <a:cubicBezTo>
                    <a:pt x="3916" y="5768"/>
                    <a:pt x="3728" y="3916"/>
                    <a:pt x="3728" y="3916"/>
                  </a:cubicBezTo>
                  <a:lnTo>
                    <a:pt x="3728" y="3916"/>
                  </a:lnTo>
                  <a:lnTo>
                    <a:pt x="5487" y="5182"/>
                  </a:lnTo>
                  <a:cubicBezTo>
                    <a:pt x="5487" y="5182"/>
                    <a:pt x="5735" y="5293"/>
                    <a:pt x="5953" y="5293"/>
                  </a:cubicBezTo>
                  <a:cubicBezTo>
                    <a:pt x="6095" y="5293"/>
                    <a:pt x="6223" y="5245"/>
                    <a:pt x="6260" y="5088"/>
                  </a:cubicBezTo>
                  <a:cubicBezTo>
                    <a:pt x="6448" y="4689"/>
                    <a:pt x="5768" y="4314"/>
                    <a:pt x="5768" y="4314"/>
                  </a:cubicBezTo>
                  <a:lnTo>
                    <a:pt x="4010" y="3236"/>
                  </a:lnTo>
                  <a:lnTo>
                    <a:pt x="5674" y="1970"/>
                  </a:lnTo>
                  <a:cubicBezTo>
                    <a:pt x="5674" y="1970"/>
                    <a:pt x="6167" y="1665"/>
                    <a:pt x="5862" y="1384"/>
                  </a:cubicBezTo>
                  <a:cubicBezTo>
                    <a:pt x="5799" y="1251"/>
                    <a:pt x="5703" y="1206"/>
                    <a:pt x="5602" y="1206"/>
                  </a:cubicBezTo>
                  <a:cubicBezTo>
                    <a:pt x="5401" y="1206"/>
                    <a:pt x="5182" y="1384"/>
                    <a:pt x="5182" y="1384"/>
                  </a:cubicBezTo>
                  <a:lnTo>
                    <a:pt x="3424" y="2743"/>
                  </a:lnTo>
                  <a:lnTo>
                    <a:pt x="3236" y="493"/>
                  </a:lnTo>
                  <a:cubicBezTo>
                    <a:pt x="3236" y="493"/>
                    <a:pt x="3142" y="0"/>
                    <a:pt x="2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228335" y="2141762"/>
              <a:ext cx="139439" cy="152211"/>
            </a:xfrm>
            <a:custGeom>
              <a:avLst/>
              <a:gdLst/>
              <a:ahLst/>
              <a:cxnLst/>
              <a:rect l="l" t="t" r="r" b="b"/>
              <a:pathLst>
                <a:path w="6354" h="6936" extrusionOk="0">
                  <a:moveTo>
                    <a:pt x="2860" y="1"/>
                  </a:moveTo>
                  <a:cubicBezTo>
                    <a:pt x="2825" y="1"/>
                    <a:pt x="2786" y="6"/>
                    <a:pt x="2743" y="19"/>
                  </a:cubicBezTo>
                  <a:cubicBezTo>
                    <a:pt x="2345" y="113"/>
                    <a:pt x="2650" y="2551"/>
                    <a:pt x="2650" y="2551"/>
                  </a:cubicBezTo>
                  <a:lnTo>
                    <a:pt x="797" y="1379"/>
                  </a:lnTo>
                  <a:cubicBezTo>
                    <a:pt x="797" y="1379"/>
                    <a:pt x="583" y="1267"/>
                    <a:pt x="388" y="1267"/>
                  </a:cubicBezTo>
                  <a:cubicBezTo>
                    <a:pt x="260" y="1267"/>
                    <a:pt x="140" y="1315"/>
                    <a:pt x="94" y="1472"/>
                  </a:cubicBezTo>
                  <a:cubicBezTo>
                    <a:pt x="0" y="1777"/>
                    <a:pt x="493" y="2152"/>
                    <a:pt x="493" y="2152"/>
                  </a:cubicBezTo>
                  <a:lnTo>
                    <a:pt x="2556" y="3325"/>
                  </a:lnTo>
                  <a:lnTo>
                    <a:pt x="797" y="4309"/>
                  </a:lnTo>
                  <a:cubicBezTo>
                    <a:pt x="797" y="4309"/>
                    <a:pt x="211" y="4497"/>
                    <a:pt x="305" y="4989"/>
                  </a:cubicBezTo>
                  <a:cubicBezTo>
                    <a:pt x="368" y="5122"/>
                    <a:pt x="474" y="5166"/>
                    <a:pt x="589" y="5166"/>
                  </a:cubicBezTo>
                  <a:cubicBezTo>
                    <a:pt x="818" y="5166"/>
                    <a:pt x="1079" y="4989"/>
                    <a:pt x="1079" y="4989"/>
                  </a:cubicBezTo>
                  <a:lnTo>
                    <a:pt x="2837" y="4005"/>
                  </a:lnTo>
                  <a:lnTo>
                    <a:pt x="3236" y="6349"/>
                  </a:lnTo>
                  <a:cubicBezTo>
                    <a:pt x="3236" y="6349"/>
                    <a:pt x="3236" y="6935"/>
                    <a:pt x="3611" y="6935"/>
                  </a:cubicBezTo>
                  <a:cubicBezTo>
                    <a:pt x="4103" y="6841"/>
                    <a:pt x="3916" y="6349"/>
                    <a:pt x="3916" y="6068"/>
                  </a:cubicBezTo>
                  <a:cubicBezTo>
                    <a:pt x="3916" y="5669"/>
                    <a:pt x="3611" y="3817"/>
                    <a:pt x="3611" y="3817"/>
                  </a:cubicBezTo>
                  <a:lnTo>
                    <a:pt x="3611" y="3817"/>
                  </a:lnTo>
                  <a:lnTo>
                    <a:pt x="5486" y="5177"/>
                  </a:lnTo>
                  <a:cubicBezTo>
                    <a:pt x="5486" y="5177"/>
                    <a:pt x="5701" y="5288"/>
                    <a:pt x="5891" y="5288"/>
                  </a:cubicBezTo>
                  <a:cubicBezTo>
                    <a:pt x="6015" y="5288"/>
                    <a:pt x="6129" y="5241"/>
                    <a:pt x="6166" y="5083"/>
                  </a:cubicBezTo>
                  <a:cubicBezTo>
                    <a:pt x="6354" y="4708"/>
                    <a:pt x="5674" y="4309"/>
                    <a:pt x="5674" y="4309"/>
                  </a:cubicBezTo>
                  <a:lnTo>
                    <a:pt x="3916" y="3231"/>
                  </a:lnTo>
                  <a:lnTo>
                    <a:pt x="5580" y="1965"/>
                  </a:lnTo>
                  <a:cubicBezTo>
                    <a:pt x="5580" y="1965"/>
                    <a:pt x="6073" y="1566"/>
                    <a:pt x="5862" y="1285"/>
                  </a:cubicBezTo>
                  <a:cubicBezTo>
                    <a:pt x="5810" y="1201"/>
                    <a:pt x="5727" y="1170"/>
                    <a:pt x="5635" y="1170"/>
                  </a:cubicBezTo>
                  <a:cubicBezTo>
                    <a:pt x="5395" y="1170"/>
                    <a:pt x="5088" y="1379"/>
                    <a:pt x="5088" y="1379"/>
                  </a:cubicBezTo>
                  <a:lnTo>
                    <a:pt x="3329" y="2739"/>
                  </a:lnTo>
                  <a:lnTo>
                    <a:pt x="3236" y="394"/>
                  </a:lnTo>
                  <a:cubicBezTo>
                    <a:pt x="3236" y="394"/>
                    <a:pt x="3161" y="1"/>
                    <a:pt x="2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1232385" y="3428419"/>
              <a:ext cx="145364" cy="148480"/>
            </a:xfrm>
            <a:custGeom>
              <a:avLst/>
              <a:gdLst/>
              <a:ahLst/>
              <a:cxnLst/>
              <a:rect l="l" t="t" r="r" b="b"/>
              <a:pathLst>
                <a:path w="6624" h="6766" extrusionOk="0">
                  <a:moveTo>
                    <a:pt x="4162" y="1"/>
                  </a:moveTo>
                  <a:cubicBezTo>
                    <a:pt x="3787" y="1"/>
                    <a:pt x="3107" y="2439"/>
                    <a:pt x="3107" y="2439"/>
                  </a:cubicBezTo>
                  <a:lnTo>
                    <a:pt x="1818" y="587"/>
                  </a:lnTo>
                  <a:cubicBezTo>
                    <a:pt x="1818" y="587"/>
                    <a:pt x="1591" y="289"/>
                    <a:pt x="1390" y="289"/>
                  </a:cubicBezTo>
                  <a:cubicBezTo>
                    <a:pt x="1333" y="289"/>
                    <a:pt x="1278" y="313"/>
                    <a:pt x="1231" y="376"/>
                  </a:cubicBezTo>
                  <a:cubicBezTo>
                    <a:pt x="950" y="587"/>
                    <a:pt x="1349" y="1173"/>
                    <a:pt x="1349" y="1173"/>
                  </a:cubicBezTo>
                  <a:lnTo>
                    <a:pt x="2708" y="3025"/>
                  </a:lnTo>
                  <a:lnTo>
                    <a:pt x="762" y="3213"/>
                  </a:lnTo>
                  <a:cubicBezTo>
                    <a:pt x="762" y="3213"/>
                    <a:pt x="59" y="3213"/>
                    <a:pt x="59" y="3705"/>
                  </a:cubicBezTo>
                  <a:cubicBezTo>
                    <a:pt x="0" y="3956"/>
                    <a:pt x="294" y="4002"/>
                    <a:pt x="520" y="4002"/>
                  </a:cubicBezTo>
                  <a:cubicBezTo>
                    <a:pt x="653" y="4002"/>
                    <a:pt x="762" y="3986"/>
                    <a:pt x="762" y="3986"/>
                  </a:cubicBezTo>
                  <a:lnTo>
                    <a:pt x="2802" y="3799"/>
                  </a:lnTo>
                  <a:lnTo>
                    <a:pt x="2802" y="3799"/>
                  </a:lnTo>
                  <a:lnTo>
                    <a:pt x="2216" y="6049"/>
                  </a:lnTo>
                  <a:cubicBezTo>
                    <a:pt x="2216" y="6049"/>
                    <a:pt x="1935" y="6636"/>
                    <a:pt x="2404" y="6729"/>
                  </a:cubicBezTo>
                  <a:cubicBezTo>
                    <a:pt x="2457" y="6754"/>
                    <a:pt x="2503" y="6766"/>
                    <a:pt x="2543" y="6766"/>
                  </a:cubicBezTo>
                  <a:cubicBezTo>
                    <a:pt x="2804" y="6766"/>
                    <a:pt x="2815" y="6293"/>
                    <a:pt x="2896" y="6049"/>
                  </a:cubicBezTo>
                  <a:cubicBezTo>
                    <a:pt x="2990" y="5745"/>
                    <a:pt x="3576" y="3892"/>
                    <a:pt x="3576" y="3892"/>
                  </a:cubicBezTo>
                  <a:lnTo>
                    <a:pt x="4654" y="5862"/>
                  </a:lnTo>
                  <a:cubicBezTo>
                    <a:pt x="4654" y="5862"/>
                    <a:pt x="4946" y="6139"/>
                    <a:pt x="5219" y="6139"/>
                  </a:cubicBezTo>
                  <a:cubicBezTo>
                    <a:pt x="5301" y="6139"/>
                    <a:pt x="5381" y="6114"/>
                    <a:pt x="5452" y="6049"/>
                  </a:cubicBezTo>
                  <a:cubicBezTo>
                    <a:pt x="5733" y="5745"/>
                    <a:pt x="5241" y="5158"/>
                    <a:pt x="5241" y="5158"/>
                  </a:cubicBezTo>
                  <a:lnTo>
                    <a:pt x="4068" y="3400"/>
                  </a:lnTo>
                  <a:lnTo>
                    <a:pt x="6038" y="2931"/>
                  </a:lnTo>
                  <a:cubicBezTo>
                    <a:pt x="6038" y="2931"/>
                    <a:pt x="6624" y="2814"/>
                    <a:pt x="6507" y="2439"/>
                  </a:cubicBezTo>
                  <a:cubicBezTo>
                    <a:pt x="6507" y="2234"/>
                    <a:pt x="6326" y="2184"/>
                    <a:pt x="6151" y="2184"/>
                  </a:cubicBezTo>
                  <a:cubicBezTo>
                    <a:pt x="5986" y="2184"/>
                    <a:pt x="5827" y="2228"/>
                    <a:pt x="5827" y="2228"/>
                  </a:cubicBezTo>
                  <a:lnTo>
                    <a:pt x="3693" y="2814"/>
                  </a:lnTo>
                  <a:lnTo>
                    <a:pt x="4467" y="587"/>
                  </a:lnTo>
                  <a:cubicBezTo>
                    <a:pt x="4467" y="587"/>
                    <a:pt x="4561" y="94"/>
                    <a:pt x="4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600320" y="4628781"/>
              <a:ext cx="113719" cy="122475"/>
            </a:xfrm>
            <a:custGeom>
              <a:avLst/>
              <a:gdLst/>
              <a:ahLst/>
              <a:cxnLst/>
              <a:rect l="l" t="t" r="r" b="b"/>
              <a:pathLst>
                <a:path w="5182" h="5581" extrusionOk="0">
                  <a:moveTo>
                    <a:pt x="2438" y="0"/>
                  </a:moveTo>
                  <a:lnTo>
                    <a:pt x="1946" y="1946"/>
                  </a:lnTo>
                  <a:lnTo>
                    <a:pt x="0" y="1665"/>
                  </a:lnTo>
                  <a:lnTo>
                    <a:pt x="1571" y="2931"/>
                  </a:lnTo>
                  <a:lnTo>
                    <a:pt x="399" y="3916"/>
                  </a:lnTo>
                  <a:lnTo>
                    <a:pt x="1946" y="3611"/>
                  </a:lnTo>
                  <a:lnTo>
                    <a:pt x="2532" y="5580"/>
                  </a:lnTo>
                  <a:lnTo>
                    <a:pt x="3025" y="3611"/>
                  </a:lnTo>
                  <a:lnTo>
                    <a:pt x="5182" y="3423"/>
                  </a:lnTo>
                  <a:lnTo>
                    <a:pt x="3423" y="2533"/>
                  </a:lnTo>
                  <a:lnTo>
                    <a:pt x="4502" y="1173"/>
                  </a:lnTo>
                  <a:lnTo>
                    <a:pt x="2931" y="185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62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2209731" y="4381894"/>
              <a:ext cx="147668" cy="148173"/>
            </a:xfrm>
            <a:custGeom>
              <a:avLst/>
              <a:gdLst/>
              <a:ahLst/>
              <a:cxnLst/>
              <a:rect l="l" t="t" r="r" b="b"/>
              <a:pathLst>
                <a:path w="6729" h="6752" extrusionOk="0">
                  <a:moveTo>
                    <a:pt x="2351" y="0"/>
                  </a:moveTo>
                  <a:cubicBezTo>
                    <a:pt x="2311" y="0"/>
                    <a:pt x="2269" y="12"/>
                    <a:pt x="2227" y="37"/>
                  </a:cubicBezTo>
                  <a:cubicBezTo>
                    <a:pt x="1946" y="131"/>
                    <a:pt x="2134" y="811"/>
                    <a:pt x="2134" y="811"/>
                  </a:cubicBezTo>
                  <a:lnTo>
                    <a:pt x="2931" y="2968"/>
                  </a:lnTo>
                  <a:lnTo>
                    <a:pt x="961" y="2570"/>
                  </a:lnTo>
                  <a:cubicBezTo>
                    <a:pt x="961" y="2570"/>
                    <a:pt x="892" y="2560"/>
                    <a:pt x="794" y="2560"/>
                  </a:cubicBezTo>
                  <a:cubicBezTo>
                    <a:pt x="586" y="2560"/>
                    <a:pt x="251" y="2603"/>
                    <a:pt x="188" y="2874"/>
                  </a:cubicBezTo>
                  <a:cubicBezTo>
                    <a:pt x="0" y="3273"/>
                    <a:pt x="680" y="3367"/>
                    <a:pt x="680" y="3367"/>
                  </a:cubicBezTo>
                  <a:lnTo>
                    <a:pt x="2720" y="3742"/>
                  </a:lnTo>
                  <a:lnTo>
                    <a:pt x="1454" y="5805"/>
                  </a:lnTo>
                  <a:cubicBezTo>
                    <a:pt x="1454" y="5805"/>
                    <a:pt x="1055" y="6204"/>
                    <a:pt x="1454" y="6485"/>
                  </a:cubicBezTo>
                  <a:cubicBezTo>
                    <a:pt x="1514" y="6546"/>
                    <a:pt x="1571" y="6571"/>
                    <a:pt x="1623" y="6571"/>
                  </a:cubicBezTo>
                  <a:cubicBezTo>
                    <a:pt x="1833" y="6571"/>
                    <a:pt x="1983" y="6162"/>
                    <a:pt x="2134" y="5993"/>
                  </a:cubicBezTo>
                  <a:cubicBezTo>
                    <a:pt x="2345" y="5711"/>
                    <a:pt x="3400" y="4140"/>
                    <a:pt x="3400" y="4140"/>
                  </a:cubicBezTo>
                  <a:lnTo>
                    <a:pt x="3892" y="6297"/>
                  </a:lnTo>
                  <a:cubicBezTo>
                    <a:pt x="3892" y="6297"/>
                    <a:pt x="4095" y="6751"/>
                    <a:pt x="4374" y="6751"/>
                  </a:cubicBezTo>
                  <a:cubicBezTo>
                    <a:pt x="4437" y="6751"/>
                    <a:pt x="4503" y="6728"/>
                    <a:pt x="4572" y="6672"/>
                  </a:cubicBezTo>
                  <a:cubicBezTo>
                    <a:pt x="4877" y="6485"/>
                    <a:pt x="4689" y="5805"/>
                    <a:pt x="4689" y="5805"/>
                  </a:cubicBezTo>
                  <a:lnTo>
                    <a:pt x="3986" y="3859"/>
                  </a:lnTo>
                  <a:lnTo>
                    <a:pt x="6143" y="3953"/>
                  </a:lnTo>
                  <a:cubicBezTo>
                    <a:pt x="6143" y="3953"/>
                    <a:pt x="6635" y="3953"/>
                    <a:pt x="6729" y="3648"/>
                  </a:cubicBezTo>
                  <a:cubicBezTo>
                    <a:pt x="6729" y="3273"/>
                    <a:pt x="6143" y="3156"/>
                    <a:pt x="6143" y="3156"/>
                  </a:cubicBezTo>
                  <a:lnTo>
                    <a:pt x="3892" y="3062"/>
                  </a:lnTo>
                  <a:lnTo>
                    <a:pt x="5275" y="1210"/>
                  </a:lnTo>
                  <a:cubicBezTo>
                    <a:pt x="5275" y="1210"/>
                    <a:pt x="5557" y="811"/>
                    <a:pt x="5158" y="624"/>
                  </a:cubicBezTo>
                  <a:cubicBezTo>
                    <a:pt x="5146" y="616"/>
                    <a:pt x="5132" y="612"/>
                    <a:pt x="5116" y="612"/>
                  </a:cubicBezTo>
                  <a:cubicBezTo>
                    <a:pt x="4755" y="612"/>
                    <a:pt x="3400" y="2570"/>
                    <a:pt x="3400" y="2570"/>
                  </a:cubicBezTo>
                  <a:lnTo>
                    <a:pt x="2814" y="436"/>
                  </a:lnTo>
                  <a:cubicBezTo>
                    <a:pt x="2814" y="436"/>
                    <a:pt x="2604" y="0"/>
                    <a:pt x="2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2700553" y="4733848"/>
              <a:ext cx="124033" cy="123550"/>
            </a:xfrm>
            <a:custGeom>
              <a:avLst/>
              <a:gdLst/>
              <a:ahLst/>
              <a:cxnLst/>
              <a:rect l="l" t="t" r="r" b="b"/>
              <a:pathLst>
                <a:path w="5652" h="5630" extrusionOk="0">
                  <a:moveTo>
                    <a:pt x="1925" y="1"/>
                  </a:moveTo>
                  <a:cubicBezTo>
                    <a:pt x="1901" y="1"/>
                    <a:pt x="1877" y="4"/>
                    <a:pt x="1853" y="12"/>
                  </a:cubicBezTo>
                  <a:cubicBezTo>
                    <a:pt x="1665" y="130"/>
                    <a:pt x="1759" y="716"/>
                    <a:pt x="1759" y="716"/>
                  </a:cubicBezTo>
                  <a:lnTo>
                    <a:pt x="2439" y="2474"/>
                  </a:lnTo>
                  <a:lnTo>
                    <a:pt x="2439" y="2474"/>
                  </a:lnTo>
                  <a:lnTo>
                    <a:pt x="774" y="2169"/>
                  </a:lnTo>
                  <a:cubicBezTo>
                    <a:pt x="774" y="2169"/>
                    <a:pt x="651" y="2123"/>
                    <a:pt x="505" y="2123"/>
                  </a:cubicBezTo>
                  <a:cubicBezTo>
                    <a:pt x="358" y="2123"/>
                    <a:pt x="188" y="2169"/>
                    <a:pt x="95" y="2357"/>
                  </a:cubicBezTo>
                  <a:cubicBezTo>
                    <a:pt x="1" y="2662"/>
                    <a:pt x="587" y="2849"/>
                    <a:pt x="587" y="2849"/>
                  </a:cubicBezTo>
                  <a:lnTo>
                    <a:pt x="2252" y="3154"/>
                  </a:lnTo>
                  <a:lnTo>
                    <a:pt x="1173" y="4819"/>
                  </a:lnTo>
                  <a:cubicBezTo>
                    <a:pt x="1173" y="4819"/>
                    <a:pt x="868" y="5100"/>
                    <a:pt x="1173" y="5405"/>
                  </a:cubicBezTo>
                  <a:cubicBezTo>
                    <a:pt x="1224" y="5438"/>
                    <a:pt x="1272" y="5453"/>
                    <a:pt x="1318" y="5453"/>
                  </a:cubicBezTo>
                  <a:cubicBezTo>
                    <a:pt x="1529" y="5453"/>
                    <a:pt x="1699" y="5143"/>
                    <a:pt x="1853" y="4913"/>
                  </a:cubicBezTo>
                  <a:cubicBezTo>
                    <a:pt x="1947" y="4701"/>
                    <a:pt x="2838" y="3435"/>
                    <a:pt x="2838" y="3435"/>
                  </a:cubicBezTo>
                  <a:lnTo>
                    <a:pt x="3213" y="5194"/>
                  </a:lnTo>
                  <a:cubicBezTo>
                    <a:pt x="3213" y="5194"/>
                    <a:pt x="3439" y="5629"/>
                    <a:pt x="3682" y="5629"/>
                  </a:cubicBezTo>
                  <a:cubicBezTo>
                    <a:pt x="3721" y="5629"/>
                    <a:pt x="3760" y="5618"/>
                    <a:pt x="3799" y="5592"/>
                  </a:cubicBezTo>
                  <a:cubicBezTo>
                    <a:pt x="4104" y="5405"/>
                    <a:pt x="3893" y="4819"/>
                    <a:pt x="3893" y="4819"/>
                  </a:cubicBezTo>
                  <a:lnTo>
                    <a:pt x="3307" y="3154"/>
                  </a:lnTo>
                  <a:lnTo>
                    <a:pt x="5065" y="3248"/>
                  </a:lnTo>
                  <a:cubicBezTo>
                    <a:pt x="5065" y="3248"/>
                    <a:pt x="5115" y="3258"/>
                    <a:pt x="5184" y="3258"/>
                  </a:cubicBezTo>
                  <a:cubicBezTo>
                    <a:pt x="5330" y="3258"/>
                    <a:pt x="5557" y="3214"/>
                    <a:pt x="5557" y="2943"/>
                  </a:cubicBezTo>
                  <a:cubicBezTo>
                    <a:pt x="5651" y="2662"/>
                    <a:pt x="5065" y="2662"/>
                    <a:pt x="5065" y="2662"/>
                  </a:cubicBezTo>
                  <a:lnTo>
                    <a:pt x="3213" y="2568"/>
                  </a:lnTo>
                  <a:lnTo>
                    <a:pt x="4385" y="997"/>
                  </a:lnTo>
                  <a:cubicBezTo>
                    <a:pt x="4385" y="997"/>
                    <a:pt x="4596" y="716"/>
                    <a:pt x="4291" y="505"/>
                  </a:cubicBezTo>
                  <a:cubicBezTo>
                    <a:pt x="4282" y="495"/>
                    <a:pt x="4270" y="491"/>
                    <a:pt x="4255" y="491"/>
                  </a:cubicBezTo>
                  <a:cubicBezTo>
                    <a:pt x="3979" y="491"/>
                    <a:pt x="2838" y="2076"/>
                    <a:pt x="2838" y="2076"/>
                  </a:cubicBezTo>
                  <a:lnTo>
                    <a:pt x="2345" y="411"/>
                  </a:lnTo>
                  <a:cubicBezTo>
                    <a:pt x="2345" y="411"/>
                    <a:pt x="2169" y="1"/>
                    <a:pt x="1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733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bg>
      <p:bgPr>
        <a:solidFill>
          <a:schemeClr val="accent3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0"/>
          <p:cNvSpPr txBox="1">
            <a:spLocks noGrp="1"/>
          </p:cNvSpPr>
          <p:nvPr>
            <p:ph type="title"/>
          </p:nvPr>
        </p:nvSpPr>
        <p:spPr>
          <a:xfrm>
            <a:off x="3646800" y="1583600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4" name="Google Shape;1114;p20"/>
          <p:cNvSpPr txBox="1">
            <a:spLocks noGrp="1"/>
          </p:cNvSpPr>
          <p:nvPr>
            <p:ph type="subTitle" idx="1"/>
          </p:nvPr>
        </p:nvSpPr>
        <p:spPr>
          <a:xfrm>
            <a:off x="3738750" y="908075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0"/>
          <p:cNvSpPr txBox="1">
            <a:spLocks noGrp="1"/>
          </p:cNvSpPr>
          <p:nvPr>
            <p:ph type="subTitle" idx="2"/>
          </p:nvPr>
        </p:nvSpPr>
        <p:spPr>
          <a:xfrm>
            <a:off x="3438450" y="341313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16" name="Google Shape;1116;p20"/>
          <p:cNvGrpSpPr/>
          <p:nvPr/>
        </p:nvGrpSpPr>
        <p:grpSpPr>
          <a:xfrm>
            <a:off x="-3803987" y="197650"/>
            <a:ext cx="13153988" cy="4841650"/>
            <a:chOff x="-3803987" y="197650"/>
            <a:chExt cx="13153988" cy="4841650"/>
          </a:xfrm>
        </p:grpSpPr>
        <p:sp>
          <p:nvSpPr>
            <p:cNvPr id="1117" name="Google Shape;1117;p20"/>
            <p:cNvSpPr/>
            <p:nvPr/>
          </p:nvSpPr>
          <p:spPr>
            <a:xfrm>
              <a:off x="3365325" y="779725"/>
              <a:ext cx="237475" cy="355300"/>
            </a:xfrm>
            <a:custGeom>
              <a:avLst/>
              <a:gdLst/>
              <a:ahLst/>
              <a:cxnLst/>
              <a:rect l="l" t="t" r="r" b="b"/>
              <a:pathLst>
                <a:path w="9499" h="14212" extrusionOk="0">
                  <a:moveTo>
                    <a:pt x="100" y="1"/>
                  </a:moveTo>
                  <a:cubicBezTo>
                    <a:pt x="0" y="101"/>
                    <a:pt x="2080" y="3234"/>
                    <a:pt x="4587" y="7194"/>
                  </a:cubicBezTo>
                  <a:cubicBezTo>
                    <a:pt x="7193" y="11079"/>
                    <a:pt x="9298" y="14211"/>
                    <a:pt x="9399" y="14211"/>
                  </a:cubicBezTo>
                  <a:cubicBezTo>
                    <a:pt x="9499" y="14086"/>
                    <a:pt x="7419" y="10953"/>
                    <a:pt x="4787" y="6993"/>
                  </a:cubicBezTo>
                  <a:cubicBezTo>
                    <a:pt x="2281" y="313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3310175" y="831750"/>
              <a:ext cx="326475" cy="214400"/>
            </a:xfrm>
            <a:custGeom>
              <a:avLst/>
              <a:gdLst/>
              <a:ahLst/>
              <a:cxnLst/>
              <a:rect l="l" t="t" r="r" b="b"/>
              <a:pathLst>
                <a:path w="13059" h="8576" extrusionOk="0">
                  <a:moveTo>
                    <a:pt x="12958" y="0"/>
                  </a:moveTo>
                  <a:cubicBezTo>
                    <a:pt x="12958" y="0"/>
                    <a:pt x="10025" y="1880"/>
                    <a:pt x="6492" y="4186"/>
                  </a:cubicBezTo>
                  <a:cubicBezTo>
                    <a:pt x="2833" y="6592"/>
                    <a:pt x="0" y="8471"/>
                    <a:pt x="0" y="8572"/>
                  </a:cubicBezTo>
                  <a:cubicBezTo>
                    <a:pt x="0" y="8574"/>
                    <a:pt x="2" y="8575"/>
                    <a:pt x="6" y="8575"/>
                  </a:cubicBezTo>
                  <a:cubicBezTo>
                    <a:pt x="156" y="8575"/>
                    <a:pt x="3124" y="6731"/>
                    <a:pt x="6592" y="4386"/>
                  </a:cubicBezTo>
                  <a:cubicBezTo>
                    <a:pt x="10126" y="2105"/>
                    <a:pt x="13058" y="100"/>
                    <a:pt x="1295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3425475" y="771600"/>
              <a:ext cx="78325" cy="357775"/>
            </a:xfrm>
            <a:custGeom>
              <a:avLst/>
              <a:gdLst/>
              <a:ahLst/>
              <a:cxnLst/>
              <a:rect l="l" t="t" r="r" b="b"/>
              <a:pathLst>
                <a:path w="3133" h="14311" extrusionOk="0">
                  <a:moveTo>
                    <a:pt x="3008" y="0"/>
                  </a:moveTo>
                  <a:cubicBezTo>
                    <a:pt x="2907" y="0"/>
                    <a:pt x="2181" y="3258"/>
                    <a:pt x="1454" y="7118"/>
                  </a:cubicBezTo>
                  <a:cubicBezTo>
                    <a:pt x="627" y="11078"/>
                    <a:pt x="0" y="14311"/>
                    <a:pt x="100" y="14311"/>
                  </a:cubicBezTo>
                  <a:cubicBezTo>
                    <a:pt x="100" y="14311"/>
                    <a:pt x="827" y="11178"/>
                    <a:pt x="1654" y="7218"/>
                  </a:cubicBezTo>
                  <a:cubicBezTo>
                    <a:pt x="2506" y="3258"/>
                    <a:pt x="3133" y="0"/>
                    <a:pt x="300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3281350" y="891900"/>
              <a:ext cx="391625" cy="81100"/>
            </a:xfrm>
            <a:custGeom>
              <a:avLst/>
              <a:gdLst/>
              <a:ahLst/>
              <a:cxnLst/>
              <a:rect l="l" t="t" r="r" b="b"/>
              <a:pathLst>
                <a:path w="15665" h="3244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" y="100"/>
                    <a:pt x="3560" y="952"/>
                    <a:pt x="7845" y="1780"/>
                  </a:cubicBezTo>
                  <a:cubicBezTo>
                    <a:pt x="11829" y="2642"/>
                    <a:pt x="15163" y="3244"/>
                    <a:pt x="15613" y="3244"/>
                  </a:cubicBezTo>
                  <a:cubicBezTo>
                    <a:pt x="15647" y="3244"/>
                    <a:pt x="15665" y="3240"/>
                    <a:pt x="15665" y="3233"/>
                  </a:cubicBezTo>
                  <a:cubicBezTo>
                    <a:pt x="15665" y="3233"/>
                    <a:pt x="12231" y="2406"/>
                    <a:pt x="7946" y="1579"/>
                  </a:cubicBezTo>
                  <a:cubicBezTo>
                    <a:pt x="3560" y="627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3347150" y="7716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2181" y="0"/>
                  </a:moveTo>
                  <a:lnTo>
                    <a:pt x="2181" y="752"/>
                  </a:lnTo>
                  <a:lnTo>
                    <a:pt x="2181" y="2426"/>
                  </a:lnTo>
                  <a:lnTo>
                    <a:pt x="2181" y="2426"/>
                  </a:lnTo>
                  <a:cubicBezTo>
                    <a:pt x="1142" y="2010"/>
                    <a:pt x="292" y="1665"/>
                    <a:pt x="57" y="1665"/>
                  </a:cubicBezTo>
                  <a:cubicBezTo>
                    <a:pt x="29" y="1665"/>
                    <a:pt x="10" y="1669"/>
                    <a:pt x="0" y="1679"/>
                  </a:cubicBezTo>
                  <a:cubicBezTo>
                    <a:pt x="0" y="1779"/>
                    <a:pt x="1028" y="2206"/>
                    <a:pt x="2281" y="2732"/>
                  </a:cubicBezTo>
                  <a:lnTo>
                    <a:pt x="2506" y="2832"/>
                  </a:lnTo>
                  <a:lnTo>
                    <a:pt x="2506" y="2632"/>
                  </a:lnTo>
                  <a:lnTo>
                    <a:pt x="2506" y="2506"/>
                  </a:lnTo>
                  <a:cubicBezTo>
                    <a:pt x="2506" y="1779"/>
                    <a:pt x="2381" y="1153"/>
                    <a:pt x="2381" y="752"/>
                  </a:cubicBezTo>
                  <a:cubicBezTo>
                    <a:pt x="2281" y="326"/>
                    <a:pt x="2281" y="0"/>
                    <a:pt x="218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3540125" y="1048525"/>
              <a:ext cx="62675" cy="67700"/>
            </a:xfrm>
            <a:custGeom>
              <a:avLst/>
              <a:gdLst/>
              <a:ahLst/>
              <a:cxnLst/>
              <a:rect l="l" t="t" r="r" b="b"/>
              <a:pathLst>
                <a:path w="2507" h="2708" extrusionOk="0">
                  <a:moveTo>
                    <a:pt x="101" y="1"/>
                  </a:moveTo>
                  <a:lnTo>
                    <a:pt x="101" y="101"/>
                  </a:lnTo>
                  <a:lnTo>
                    <a:pt x="101" y="201"/>
                  </a:lnTo>
                  <a:cubicBezTo>
                    <a:pt x="1" y="953"/>
                    <a:pt x="101" y="1580"/>
                    <a:pt x="201" y="1981"/>
                  </a:cubicBezTo>
                  <a:cubicBezTo>
                    <a:pt x="201" y="2507"/>
                    <a:pt x="301" y="2708"/>
                    <a:pt x="301" y="2708"/>
                  </a:cubicBezTo>
                  <a:cubicBezTo>
                    <a:pt x="301" y="2708"/>
                    <a:pt x="427" y="2407"/>
                    <a:pt x="301" y="1981"/>
                  </a:cubicBezTo>
                  <a:lnTo>
                    <a:pt x="301" y="400"/>
                  </a:lnTo>
                  <a:lnTo>
                    <a:pt x="301" y="400"/>
                  </a:lnTo>
                  <a:cubicBezTo>
                    <a:pt x="1395" y="800"/>
                    <a:pt x="2258" y="1072"/>
                    <a:pt x="2461" y="1072"/>
                  </a:cubicBezTo>
                  <a:cubicBezTo>
                    <a:pt x="2491" y="1072"/>
                    <a:pt x="2507" y="1066"/>
                    <a:pt x="2507" y="1053"/>
                  </a:cubicBezTo>
                  <a:cubicBezTo>
                    <a:pt x="2507" y="1053"/>
                    <a:pt x="1554" y="527"/>
                    <a:pt x="2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3519450" y="1012200"/>
              <a:ext cx="41375" cy="49525"/>
            </a:xfrm>
            <a:custGeom>
              <a:avLst/>
              <a:gdLst/>
              <a:ahLst/>
              <a:cxnLst/>
              <a:rect l="l" t="t" r="r" b="b"/>
              <a:pathLst>
                <a:path w="1655" h="1981" extrusionOk="0">
                  <a:moveTo>
                    <a:pt x="0" y="0"/>
                  </a:moveTo>
                  <a:lnTo>
                    <a:pt x="0" y="201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01" y="1980"/>
                  </a:cubicBezTo>
                  <a:lnTo>
                    <a:pt x="201" y="1454"/>
                  </a:lnTo>
                  <a:lnTo>
                    <a:pt x="201" y="340"/>
                  </a:lnTo>
                  <a:lnTo>
                    <a:pt x="201" y="340"/>
                  </a:lnTo>
                  <a:cubicBezTo>
                    <a:pt x="877" y="607"/>
                    <a:pt x="1466" y="847"/>
                    <a:pt x="1617" y="847"/>
                  </a:cubicBezTo>
                  <a:cubicBezTo>
                    <a:pt x="1642" y="847"/>
                    <a:pt x="1655" y="841"/>
                    <a:pt x="1655" y="827"/>
                  </a:cubicBezTo>
                  <a:cubicBezTo>
                    <a:pt x="1655" y="727"/>
                    <a:pt x="1028" y="401"/>
                    <a:pt x="201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3573950" y="808550"/>
              <a:ext cx="70825" cy="61200"/>
            </a:xfrm>
            <a:custGeom>
              <a:avLst/>
              <a:gdLst/>
              <a:ahLst/>
              <a:cxnLst/>
              <a:rect l="l" t="t" r="r" b="b"/>
              <a:pathLst>
                <a:path w="2833" h="2448" extrusionOk="0">
                  <a:moveTo>
                    <a:pt x="1154" y="1"/>
                  </a:moveTo>
                  <a:cubicBezTo>
                    <a:pt x="1054" y="1"/>
                    <a:pt x="627" y="928"/>
                    <a:pt x="101" y="2281"/>
                  </a:cubicBezTo>
                  <a:lnTo>
                    <a:pt x="1" y="2407"/>
                  </a:lnTo>
                  <a:lnTo>
                    <a:pt x="327" y="2407"/>
                  </a:lnTo>
                  <a:cubicBezTo>
                    <a:pt x="506" y="2435"/>
                    <a:pt x="685" y="2448"/>
                    <a:pt x="861" y="2448"/>
                  </a:cubicBezTo>
                  <a:cubicBezTo>
                    <a:pt x="1301" y="2448"/>
                    <a:pt x="1723" y="2371"/>
                    <a:pt x="2081" y="2281"/>
                  </a:cubicBezTo>
                  <a:cubicBezTo>
                    <a:pt x="2507" y="2281"/>
                    <a:pt x="2833" y="2181"/>
                    <a:pt x="2833" y="2181"/>
                  </a:cubicBezTo>
                  <a:cubicBezTo>
                    <a:pt x="2833" y="2181"/>
                    <a:pt x="2507" y="2081"/>
                    <a:pt x="2081" y="2081"/>
                  </a:cubicBezTo>
                  <a:cubicBezTo>
                    <a:pt x="1591" y="2081"/>
                    <a:pt x="980" y="2177"/>
                    <a:pt x="367" y="2181"/>
                  </a:cubicBezTo>
                  <a:lnTo>
                    <a:pt x="367" y="2181"/>
                  </a:lnTo>
                  <a:cubicBezTo>
                    <a:pt x="850" y="974"/>
                    <a:pt x="1251" y="1"/>
                    <a:pt x="11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3540125" y="849900"/>
              <a:ext cx="47025" cy="42025"/>
            </a:xfrm>
            <a:custGeom>
              <a:avLst/>
              <a:gdLst/>
              <a:ahLst/>
              <a:cxnLst/>
              <a:rect l="l" t="t" r="r" b="b"/>
              <a:pathLst>
                <a:path w="1881" h="1681" extrusionOk="0">
                  <a:moveTo>
                    <a:pt x="828" y="1"/>
                  </a:moveTo>
                  <a:cubicBezTo>
                    <a:pt x="727" y="1"/>
                    <a:pt x="427" y="627"/>
                    <a:pt x="1" y="1480"/>
                  </a:cubicBezTo>
                  <a:lnTo>
                    <a:pt x="1" y="1680"/>
                  </a:lnTo>
                  <a:lnTo>
                    <a:pt x="201" y="1680"/>
                  </a:lnTo>
                  <a:cubicBezTo>
                    <a:pt x="627" y="1680"/>
                    <a:pt x="1153" y="1680"/>
                    <a:pt x="1454" y="1580"/>
                  </a:cubicBezTo>
                  <a:cubicBezTo>
                    <a:pt x="1780" y="1580"/>
                    <a:pt x="1880" y="1580"/>
                    <a:pt x="1880" y="1480"/>
                  </a:cubicBezTo>
                  <a:cubicBezTo>
                    <a:pt x="1880" y="1480"/>
                    <a:pt x="1680" y="1379"/>
                    <a:pt x="1354" y="1379"/>
                  </a:cubicBezTo>
                  <a:cubicBezTo>
                    <a:pt x="1086" y="1379"/>
                    <a:pt x="719" y="1459"/>
                    <a:pt x="342" y="1476"/>
                  </a:cubicBezTo>
                  <a:lnTo>
                    <a:pt x="342" y="1476"/>
                  </a:lnTo>
                  <a:cubicBezTo>
                    <a:pt x="644" y="691"/>
                    <a:pt x="828" y="1"/>
                    <a:pt x="8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3294500" y="1009675"/>
              <a:ext cx="68325" cy="59825"/>
            </a:xfrm>
            <a:custGeom>
              <a:avLst/>
              <a:gdLst/>
              <a:ahLst/>
              <a:cxnLst/>
              <a:rect l="l" t="t" r="r" b="b"/>
              <a:pathLst>
                <a:path w="2733" h="2393" extrusionOk="0">
                  <a:moveTo>
                    <a:pt x="2507" y="1"/>
                  </a:moveTo>
                  <a:cubicBezTo>
                    <a:pt x="1780" y="1"/>
                    <a:pt x="1154" y="101"/>
                    <a:pt x="728" y="101"/>
                  </a:cubicBezTo>
                  <a:cubicBezTo>
                    <a:pt x="226" y="201"/>
                    <a:pt x="1" y="201"/>
                    <a:pt x="1" y="302"/>
                  </a:cubicBezTo>
                  <a:lnTo>
                    <a:pt x="2324" y="302"/>
                  </a:lnTo>
                  <a:cubicBezTo>
                    <a:pt x="1849" y="1462"/>
                    <a:pt x="1585" y="2382"/>
                    <a:pt x="1680" y="2382"/>
                  </a:cubicBezTo>
                  <a:cubicBezTo>
                    <a:pt x="1680" y="2389"/>
                    <a:pt x="1682" y="2392"/>
                    <a:pt x="1685" y="2392"/>
                  </a:cubicBezTo>
                  <a:cubicBezTo>
                    <a:pt x="1737" y="2392"/>
                    <a:pt x="2235" y="1386"/>
                    <a:pt x="2733" y="201"/>
                  </a:cubicBezTo>
                  <a:lnTo>
                    <a:pt x="273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3349650" y="985875"/>
              <a:ext cx="49525" cy="44500"/>
            </a:xfrm>
            <a:custGeom>
              <a:avLst/>
              <a:gdLst/>
              <a:ahLst/>
              <a:cxnLst/>
              <a:rect l="l" t="t" r="r" b="b"/>
              <a:pathLst>
                <a:path w="1981" h="1780" extrusionOk="0">
                  <a:moveTo>
                    <a:pt x="1780" y="1"/>
                  </a:moveTo>
                  <a:cubicBezTo>
                    <a:pt x="1254" y="1"/>
                    <a:pt x="828" y="101"/>
                    <a:pt x="527" y="101"/>
                  </a:cubicBezTo>
                  <a:cubicBezTo>
                    <a:pt x="201" y="201"/>
                    <a:pt x="0" y="201"/>
                    <a:pt x="0" y="201"/>
                  </a:cubicBezTo>
                  <a:cubicBezTo>
                    <a:pt x="0" y="326"/>
                    <a:pt x="201" y="326"/>
                    <a:pt x="527" y="326"/>
                  </a:cubicBezTo>
                  <a:lnTo>
                    <a:pt x="1560" y="326"/>
                  </a:lnTo>
                  <a:cubicBezTo>
                    <a:pt x="1219" y="1151"/>
                    <a:pt x="1038" y="1688"/>
                    <a:pt x="1153" y="1780"/>
                  </a:cubicBezTo>
                  <a:cubicBezTo>
                    <a:pt x="1254" y="1780"/>
                    <a:pt x="1554" y="1153"/>
                    <a:pt x="1880" y="201"/>
                  </a:cubicBezTo>
                  <a:lnTo>
                    <a:pt x="1980" y="101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3318325" y="878725"/>
              <a:ext cx="41375" cy="47500"/>
            </a:xfrm>
            <a:custGeom>
              <a:avLst/>
              <a:gdLst/>
              <a:ahLst/>
              <a:cxnLst/>
              <a:rect l="l" t="t" r="r" b="b"/>
              <a:pathLst>
                <a:path w="1655" h="1900" extrusionOk="0">
                  <a:moveTo>
                    <a:pt x="101" y="1"/>
                  </a:moveTo>
                  <a:cubicBezTo>
                    <a:pt x="101" y="101"/>
                    <a:pt x="201" y="226"/>
                    <a:pt x="401" y="427"/>
                  </a:cubicBezTo>
                  <a:cubicBezTo>
                    <a:pt x="607" y="609"/>
                    <a:pt x="957" y="812"/>
                    <a:pt x="1264" y="1074"/>
                  </a:cubicBezTo>
                  <a:lnTo>
                    <a:pt x="1264" y="1074"/>
                  </a:lnTo>
                  <a:cubicBezTo>
                    <a:pt x="533" y="1540"/>
                    <a:pt x="0" y="1880"/>
                    <a:pt x="0" y="1880"/>
                  </a:cubicBezTo>
                  <a:cubicBezTo>
                    <a:pt x="0" y="1894"/>
                    <a:pt x="13" y="1900"/>
                    <a:pt x="36" y="1900"/>
                  </a:cubicBezTo>
                  <a:cubicBezTo>
                    <a:pt x="192" y="1900"/>
                    <a:pt x="835" y="1624"/>
                    <a:pt x="1554" y="1254"/>
                  </a:cubicBezTo>
                  <a:lnTo>
                    <a:pt x="1654" y="1154"/>
                  </a:lnTo>
                  <a:lnTo>
                    <a:pt x="1554" y="1053"/>
                  </a:lnTo>
                  <a:lnTo>
                    <a:pt x="1554" y="953"/>
                  </a:lnTo>
                  <a:cubicBezTo>
                    <a:pt x="1153" y="627"/>
                    <a:pt x="827" y="427"/>
                    <a:pt x="527" y="327"/>
                  </a:cubicBezTo>
                  <a:cubicBezTo>
                    <a:pt x="3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3469325" y="787250"/>
              <a:ext cx="50150" cy="47025"/>
            </a:xfrm>
            <a:custGeom>
              <a:avLst/>
              <a:gdLst/>
              <a:ahLst/>
              <a:cxnLst/>
              <a:rect l="l" t="t" r="r" b="b"/>
              <a:pathLst>
                <a:path w="2006" h="1881" extrusionOk="0">
                  <a:moveTo>
                    <a:pt x="126" y="1"/>
                  </a:moveTo>
                  <a:cubicBezTo>
                    <a:pt x="0" y="126"/>
                    <a:pt x="226" y="853"/>
                    <a:pt x="527" y="1680"/>
                  </a:cubicBezTo>
                  <a:lnTo>
                    <a:pt x="627" y="1880"/>
                  </a:lnTo>
                  <a:lnTo>
                    <a:pt x="752" y="1780"/>
                  </a:lnTo>
                  <a:lnTo>
                    <a:pt x="752" y="1680"/>
                  </a:lnTo>
                  <a:cubicBezTo>
                    <a:pt x="1153" y="1479"/>
                    <a:pt x="1479" y="1053"/>
                    <a:pt x="1680" y="853"/>
                  </a:cubicBezTo>
                  <a:cubicBezTo>
                    <a:pt x="1880" y="627"/>
                    <a:pt x="2005" y="427"/>
                    <a:pt x="2005" y="427"/>
                  </a:cubicBezTo>
                  <a:cubicBezTo>
                    <a:pt x="1880" y="427"/>
                    <a:pt x="1780" y="527"/>
                    <a:pt x="1479" y="752"/>
                  </a:cubicBezTo>
                  <a:cubicBezTo>
                    <a:pt x="1287" y="923"/>
                    <a:pt x="1041" y="1166"/>
                    <a:pt x="771" y="1374"/>
                  </a:cubicBezTo>
                  <a:lnTo>
                    <a:pt x="771" y="1374"/>
                  </a:lnTo>
                  <a:cubicBezTo>
                    <a:pt x="478" y="632"/>
                    <a:pt x="218" y="1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3409800" y="1046025"/>
              <a:ext cx="49525" cy="44500"/>
            </a:xfrm>
            <a:custGeom>
              <a:avLst/>
              <a:gdLst/>
              <a:ahLst/>
              <a:cxnLst/>
              <a:rect l="l" t="t" r="r" b="b"/>
              <a:pathLst>
                <a:path w="1981" h="1780" extrusionOk="0">
                  <a:moveTo>
                    <a:pt x="1354" y="1"/>
                  </a:moveTo>
                  <a:lnTo>
                    <a:pt x="1254" y="101"/>
                  </a:lnTo>
                  <a:cubicBezTo>
                    <a:pt x="828" y="427"/>
                    <a:pt x="502" y="727"/>
                    <a:pt x="301" y="1053"/>
                  </a:cubicBezTo>
                  <a:cubicBezTo>
                    <a:pt x="101" y="1254"/>
                    <a:pt x="0" y="1354"/>
                    <a:pt x="101" y="1454"/>
                  </a:cubicBezTo>
                  <a:cubicBezTo>
                    <a:pt x="101" y="1454"/>
                    <a:pt x="201" y="1354"/>
                    <a:pt x="502" y="1153"/>
                  </a:cubicBezTo>
                  <a:lnTo>
                    <a:pt x="1213" y="442"/>
                  </a:lnTo>
                  <a:lnTo>
                    <a:pt x="1213" y="442"/>
                  </a:lnTo>
                  <a:cubicBezTo>
                    <a:pt x="1505" y="1258"/>
                    <a:pt x="1766" y="1780"/>
                    <a:pt x="1880" y="1780"/>
                  </a:cubicBezTo>
                  <a:cubicBezTo>
                    <a:pt x="1980" y="1780"/>
                    <a:pt x="1755" y="1053"/>
                    <a:pt x="1454" y="201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573950" y="933475"/>
              <a:ext cx="42025" cy="47400"/>
            </a:xfrm>
            <a:custGeom>
              <a:avLst/>
              <a:gdLst/>
              <a:ahLst/>
              <a:cxnLst/>
              <a:rect l="l" t="t" r="r" b="b"/>
              <a:pathLst>
                <a:path w="1681" h="1896" extrusionOk="0">
                  <a:moveTo>
                    <a:pt x="1560" y="1"/>
                  </a:moveTo>
                  <a:cubicBezTo>
                    <a:pt x="1445" y="1"/>
                    <a:pt x="864" y="362"/>
                    <a:pt x="101" y="743"/>
                  </a:cubicBezTo>
                  <a:lnTo>
                    <a:pt x="1" y="843"/>
                  </a:lnTo>
                  <a:lnTo>
                    <a:pt x="101" y="1044"/>
                  </a:lnTo>
                  <a:cubicBezTo>
                    <a:pt x="527" y="1370"/>
                    <a:pt x="953" y="1470"/>
                    <a:pt x="1154" y="1670"/>
                  </a:cubicBezTo>
                  <a:cubicBezTo>
                    <a:pt x="1455" y="1796"/>
                    <a:pt x="1680" y="1896"/>
                    <a:pt x="1680" y="1896"/>
                  </a:cubicBezTo>
                  <a:cubicBezTo>
                    <a:pt x="1680" y="1796"/>
                    <a:pt x="1580" y="1670"/>
                    <a:pt x="1254" y="1470"/>
                  </a:cubicBezTo>
                  <a:cubicBezTo>
                    <a:pt x="1075" y="1291"/>
                    <a:pt x="715" y="1091"/>
                    <a:pt x="426" y="908"/>
                  </a:cubicBezTo>
                  <a:lnTo>
                    <a:pt x="426" y="908"/>
                  </a:lnTo>
                  <a:cubicBezTo>
                    <a:pt x="1161" y="452"/>
                    <a:pt x="1671" y="16"/>
                    <a:pt x="1580" y="16"/>
                  </a:cubicBezTo>
                  <a:cubicBezTo>
                    <a:pt x="1580" y="6"/>
                    <a:pt x="1573" y="1"/>
                    <a:pt x="156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3456800" y="831750"/>
              <a:ext cx="67675" cy="65175"/>
            </a:xfrm>
            <a:custGeom>
              <a:avLst/>
              <a:gdLst/>
              <a:ahLst/>
              <a:cxnLst/>
              <a:rect l="l" t="t" r="r" b="b"/>
              <a:pathLst>
                <a:path w="2707" h="2607" extrusionOk="0">
                  <a:moveTo>
                    <a:pt x="0" y="0"/>
                  </a:moveTo>
                  <a:cubicBezTo>
                    <a:pt x="0" y="0"/>
                    <a:pt x="201" y="1153"/>
                    <a:pt x="627" y="2406"/>
                  </a:cubicBezTo>
                  <a:lnTo>
                    <a:pt x="627" y="2607"/>
                  </a:lnTo>
                  <a:lnTo>
                    <a:pt x="827" y="2506"/>
                  </a:lnTo>
                  <a:cubicBezTo>
                    <a:pt x="1454" y="2105"/>
                    <a:pt x="1880" y="1579"/>
                    <a:pt x="2181" y="1253"/>
                  </a:cubicBezTo>
                  <a:cubicBezTo>
                    <a:pt x="2506" y="952"/>
                    <a:pt x="2707" y="727"/>
                    <a:pt x="2707" y="727"/>
                  </a:cubicBezTo>
                  <a:cubicBezTo>
                    <a:pt x="2690" y="710"/>
                    <a:pt x="2671" y="703"/>
                    <a:pt x="2648" y="703"/>
                  </a:cubicBezTo>
                  <a:cubicBezTo>
                    <a:pt x="2531" y="703"/>
                    <a:pt x="2332" y="902"/>
                    <a:pt x="2080" y="1153"/>
                  </a:cubicBezTo>
                  <a:cubicBezTo>
                    <a:pt x="1669" y="1346"/>
                    <a:pt x="1281" y="1843"/>
                    <a:pt x="782" y="2171"/>
                  </a:cubicBezTo>
                  <a:lnTo>
                    <a:pt x="782" y="2171"/>
                  </a:lnTo>
                  <a:cubicBezTo>
                    <a:pt x="380" y="978"/>
                    <a:pt x="97" y="0"/>
                    <a:pt x="0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3370325" y="876225"/>
              <a:ext cx="65200" cy="65675"/>
            </a:xfrm>
            <a:custGeom>
              <a:avLst/>
              <a:gdLst/>
              <a:ahLst/>
              <a:cxnLst/>
              <a:rect l="l" t="t" r="r" b="b"/>
              <a:pathLst>
                <a:path w="2608" h="2627" extrusionOk="0">
                  <a:moveTo>
                    <a:pt x="727" y="1"/>
                  </a:moveTo>
                  <a:cubicBezTo>
                    <a:pt x="627" y="1"/>
                    <a:pt x="828" y="201"/>
                    <a:pt x="1153" y="627"/>
                  </a:cubicBezTo>
                  <a:cubicBezTo>
                    <a:pt x="1336" y="925"/>
                    <a:pt x="1791" y="1368"/>
                    <a:pt x="2117" y="1844"/>
                  </a:cubicBezTo>
                  <a:lnTo>
                    <a:pt x="2117" y="1844"/>
                  </a:lnTo>
                  <a:cubicBezTo>
                    <a:pt x="949" y="2236"/>
                    <a:pt x="1" y="2512"/>
                    <a:pt x="1" y="2607"/>
                  </a:cubicBezTo>
                  <a:cubicBezTo>
                    <a:pt x="1" y="2620"/>
                    <a:pt x="21" y="2627"/>
                    <a:pt x="60" y="2627"/>
                  </a:cubicBezTo>
                  <a:cubicBezTo>
                    <a:pt x="310" y="2627"/>
                    <a:pt x="1320" y="2363"/>
                    <a:pt x="2407" y="2081"/>
                  </a:cubicBezTo>
                  <a:lnTo>
                    <a:pt x="2607" y="1980"/>
                  </a:lnTo>
                  <a:lnTo>
                    <a:pt x="2507" y="1880"/>
                  </a:lnTo>
                  <a:lnTo>
                    <a:pt x="2507" y="1780"/>
                  </a:lnTo>
                  <a:cubicBezTo>
                    <a:pt x="2081" y="1254"/>
                    <a:pt x="1579" y="828"/>
                    <a:pt x="1254" y="427"/>
                  </a:cubicBezTo>
                  <a:cubicBezTo>
                    <a:pt x="953" y="101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3414800" y="967700"/>
              <a:ext cx="67700" cy="65200"/>
            </a:xfrm>
            <a:custGeom>
              <a:avLst/>
              <a:gdLst/>
              <a:ahLst/>
              <a:cxnLst/>
              <a:rect l="l" t="t" r="r" b="b"/>
              <a:pathLst>
                <a:path w="2708" h="2608" extrusionOk="0">
                  <a:moveTo>
                    <a:pt x="2081" y="1"/>
                  </a:moveTo>
                  <a:lnTo>
                    <a:pt x="1881" y="101"/>
                  </a:lnTo>
                  <a:lnTo>
                    <a:pt x="1881" y="201"/>
                  </a:lnTo>
                  <a:cubicBezTo>
                    <a:pt x="1254" y="627"/>
                    <a:pt x="828" y="1053"/>
                    <a:pt x="527" y="1354"/>
                  </a:cubicBezTo>
                  <a:cubicBezTo>
                    <a:pt x="201" y="1680"/>
                    <a:pt x="1" y="1880"/>
                    <a:pt x="1" y="1880"/>
                  </a:cubicBezTo>
                  <a:cubicBezTo>
                    <a:pt x="1" y="1898"/>
                    <a:pt x="10" y="1906"/>
                    <a:pt x="27" y="1906"/>
                  </a:cubicBezTo>
                  <a:cubicBezTo>
                    <a:pt x="107" y="1906"/>
                    <a:pt x="359" y="1723"/>
                    <a:pt x="628" y="1454"/>
                  </a:cubicBezTo>
                  <a:cubicBezTo>
                    <a:pt x="1038" y="1261"/>
                    <a:pt x="1425" y="859"/>
                    <a:pt x="1923" y="472"/>
                  </a:cubicBezTo>
                  <a:lnTo>
                    <a:pt x="1923" y="472"/>
                  </a:lnTo>
                  <a:cubicBezTo>
                    <a:pt x="2220" y="1648"/>
                    <a:pt x="2612" y="2607"/>
                    <a:pt x="2708" y="2607"/>
                  </a:cubicBezTo>
                  <a:cubicBezTo>
                    <a:pt x="2708" y="2607"/>
                    <a:pt x="2507" y="1555"/>
                    <a:pt x="2081" y="201"/>
                  </a:cubicBezTo>
                  <a:lnTo>
                    <a:pt x="208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3503775" y="922725"/>
              <a:ext cx="65200" cy="66325"/>
            </a:xfrm>
            <a:custGeom>
              <a:avLst/>
              <a:gdLst/>
              <a:ahLst/>
              <a:cxnLst/>
              <a:rect l="l" t="t" r="r" b="b"/>
              <a:pathLst>
                <a:path w="2608" h="2653" extrusionOk="0">
                  <a:moveTo>
                    <a:pt x="2518" y="1"/>
                  </a:moveTo>
                  <a:cubicBezTo>
                    <a:pt x="2223" y="1"/>
                    <a:pt x="1287" y="264"/>
                    <a:pt x="201" y="547"/>
                  </a:cubicBezTo>
                  <a:lnTo>
                    <a:pt x="1" y="647"/>
                  </a:lnTo>
                  <a:lnTo>
                    <a:pt x="101" y="747"/>
                  </a:lnTo>
                  <a:lnTo>
                    <a:pt x="101" y="847"/>
                  </a:lnTo>
                  <a:cubicBezTo>
                    <a:pt x="502" y="1374"/>
                    <a:pt x="1028" y="1900"/>
                    <a:pt x="1354" y="2226"/>
                  </a:cubicBezTo>
                  <a:cubicBezTo>
                    <a:pt x="1602" y="2473"/>
                    <a:pt x="1798" y="2653"/>
                    <a:pt x="1860" y="2653"/>
                  </a:cubicBezTo>
                  <a:cubicBezTo>
                    <a:pt x="1874" y="2653"/>
                    <a:pt x="1881" y="2645"/>
                    <a:pt x="1881" y="2627"/>
                  </a:cubicBezTo>
                  <a:cubicBezTo>
                    <a:pt x="1881" y="2627"/>
                    <a:pt x="1755" y="2426"/>
                    <a:pt x="1455" y="2000"/>
                  </a:cubicBezTo>
                  <a:cubicBezTo>
                    <a:pt x="1154" y="1723"/>
                    <a:pt x="789" y="1338"/>
                    <a:pt x="400" y="788"/>
                  </a:cubicBezTo>
                  <a:lnTo>
                    <a:pt x="400" y="788"/>
                  </a:lnTo>
                  <a:cubicBezTo>
                    <a:pt x="1656" y="415"/>
                    <a:pt x="2607" y="116"/>
                    <a:pt x="2607" y="20"/>
                  </a:cubicBezTo>
                  <a:cubicBezTo>
                    <a:pt x="2594" y="7"/>
                    <a:pt x="2564" y="1"/>
                    <a:pt x="251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3620950" y="2265325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594625" y="22885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3649775" y="226282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3582100" y="231732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3613425" y="22628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3701775" y="23906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3691750" y="23724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3717450" y="2278500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3701775" y="22966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3597775" y="2372475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3613425" y="23618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3600275" y="231232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3670450" y="2269975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3641625" y="2388150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3717450" y="2335500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3662925" y="2288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3623450" y="2309825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3644775" y="23536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3686125" y="2332025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4033225" y="200150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4007550" y="226200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4059550" y="197650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3994400" y="252150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4025725" y="1976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4114700" y="32547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4104050" y="30980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4130350" y="213325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4114700" y="234000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999400" y="307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4025725" y="296650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4010050" y="247150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4083350" y="20517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4054550" y="3229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4130350" y="2703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4075225" y="22600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4036375" y="24465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4057050" y="289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4095900" y="267150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352150" y="3210075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3325850" y="3234000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3378475" y="3205175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312675" y="326175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3341650" y="3205175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3432975" y="3333000"/>
              <a:ext cx="28850" cy="33875"/>
            </a:xfrm>
            <a:custGeom>
              <a:avLst/>
              <a:gdLst/>
              <a:ahLst/>
              <a:cxnLst/>
              <a:rect l="l" t="t" r="r" b="b"/>
              <a:pathLst>
                <a:path w="1154" h="1355" extrusionOk="0">
                  <a:moveTo>
                    <a:pt x="1" y="1"/>
                  </a:moveTo>
                  <a:lnTo>
                    <a:pt x="1" y="101"/>
                  </a:lnTo>
                  <a:lnTo>
                    <a:pt x="1" y="928"/>
                  </a:lnTo>
                  <a:cubicBezTo>
                    <a:pt x="101" y="1154"/>
                    <a:pt x="101" y="1354"/>
                    <a:pt x="101" y="1354"/>
                  </a:cubicBezTo>
                  <a:lnTo>
                    <a:pt x="101" y="928"/>
                  </a:lnTo>
                  <a:lnTo>
                    <a:pt x="101" y="237"/>
                  </a:lnTo>
                  <a:lnTo>
                    <a:pt x="101" y="237"/>
                  </a:lnTo>
                  <a:cubicBezTo>
                    <a:pt x="683" y="437"/>
                    <a:pt x="1154" y="527"/>
                    <a:pt x="1154" y="527"/>
                  </a:cubicBezTo>
                  <a:cubicBezTo>
                    <a:pt x="1154" y="527"/>
                    <a:pt x="627" y="30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3422325" y="3317350"/>
              <a:ext cx="21325" cy="23200"/>
            </a:xfrm>
            <a:custGeom>
              <a:avLst/>
              <a:gdLst/>
              <a:ahLst/>
              <a:cxnLst/>
              <a:rect l="l" t="t" r="r" b="b"/>
              <a:pathLst>
                <a:path w="853" h="928" extrusionOk="0">
                  <a:moveTo>
                    <a:pt x="1" y="0"/>
                  </a:moveTo>
                  <a:lnTo>
                    <a:pt x="1" y="100"/>
                  </a:lnTo>
                  <a:lnTo>
                    <a:pt x="1" y="627"/>
                  </a:lnTo>
                  <a:cubicBezTo>
                    <a:pt x="126" y="827"/>
                    <a:pt x="126" y="927"/>
                    <a:pt x="126" y="927"/>
                  </a:cubicBezTo>
                  <a:lnTo>
                    <a:pt x="126" y="627"/>
                  </a:lnTo>
                  <a:lnTo>
                    <a:pt x="126" y="159"/>
                  </a:lnTo>
                  <a:lnTo>
                    <a:pt x="126" y="159"/>
                  </a:lnTo>
                  <a:cubicBezTo>
                    <a:pt x="489" y="325"/>
                    <a:pt x="753" y="426"/>
                    <a:pt x="753" y="426"/>
                  </a:cubicBezTo>
                  <a:cubicBezTo>
                    <a:pt x="853" y="301"/>
                    <a:pt x="527" y="201"/>
                    <a:pt x="1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3448650" y="3223350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527" y="1"/>
                  </a:moveTo>
                  <a:cubicBezTo>
                    <a:pt x="527" y="1"/>
                    <a:pt x="201" y="427"/>
                    <a:pt x="0" y="1053"/>
                  </a:cubicBezTo>
                  <a:lnTo>
                    <a:pt x="101" y="1053"/>
                  </a:lnTo>
                  <a:cubicBezTo>
                    <a:pt x="209" y="1087"/>
                    <a:pt x="315" y="1098"/>
                    <a:pt x="416" y="1098"/>
                  </a:cubicBezTo>
                  <a:cubicBezTo>
                    <a:pt x="619" y="1098"/>
                    <a:pt x="802" y="1053"/>
                    <a:pt x="953" y="1053"/>
                  </a:cubicBezTo>
                  <a:cubicBezTo>
                    <a:pt x="1153" y="1053"/>
                    <a:pt x="1254" y="1053"/>
                    <a:pt x="1254" y="928"/>
                  </a:cubicBezTo>
                  <a:lnTo>
                    <a:pt x="164" y="928"/>
                  </a:lnTo>
                  <a:cubicBezTo>
                    <a:pt x="440" y="371"/>
                    <a:pt x="527" y="1"/>
                    <a:pt x="5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3432975" y="32415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327" y="1"/>
                  </a:moveTo>
                  <a:cubicBezTo>
                    <a:pt x="327" y="1"/>
                    <a:pt x="138" y="273"/>
                    <a:pt x="29" y="627"/>
                  </a:cubicBezTo>
                  <a:lnTo>
                    <a:pt x="1" y="627"/>
                  </a:lnTo>
                  <a:lnTo>
                    <a:pt x="22" y="649"/>
                  </a:lnTo>
                  <a:lnTo>
                    <a:pt x="22" y="649"/>
                  </a:lnTo>
                  <a:cubicBezTo>
                    <a:pt x="15" y="675"/>
                    <a:pt x="7" y="701"/>
                    <a:pt x="1" y="727"/>
                  </a:cubicBezTo>
                  <a:lnTo>
                    <a:pt x="1" y="828"/>
                  </a:lnTo>
                  <a:lnTo>
                    <a:pt x="101" y="828"/>
                  </a:lnTo>
                  <a:cubicBezTo>
                    <a:pt x="327" y="828"/>
                    <a:pt x="527" y="727"/>
                    <a:pt x="627" y="727"/>
                  </a:cubicBezTo>
                  <a:lnTo>
                    <a:pt x="828" y="727"/>
                  </a:lnTo>
                  <a:cubicBezTo>
                    <a:pt x="828" y="627"/>
                    <a:pt x="728" y="627"/>
                    <a:pt x="627" y="627"/>
                  </a:cubicBezTo>
                  <a:lnTo>
                    <a:pt x="156" y="627"/>
                  </a:lnTo>
                  <a:cubicBezTo>
                    <a:pt x="342" y="273"/>
                    <a:pt x="418" y="1"/>
                    <a:pt x="3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3318325" y="33148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3344000" y="330417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3328350" y="32546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3399150" y="3212700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3372825" y="3333000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3448650" y="3280100"/>
              <a:ext cx="18200" cy="21600"/>
            </a:xfrm>
            <a:custGeom>
              <a:avLst/>
              <a:gdLst/>
              <a:ahLst/>
              <a:cxnLst/>
              <a:rect l="l" t="t" r="r" b="b"/>
              <a:pathLst>
                <a:path w="728" h="864" extrusionOk="0">
                  <a:moveTo>
                    <a:pt x="692" y="0"/>
                  </a:moveTo>
                  <a:cubicBezTo>
                    <a:pt x="602" y="0"/>
                    <a:pt x="341" y="177"/>
                    <a:pt x="0" y="337"/>
                  </a:cubicBezTo>
                  <a:lnTo>
                    <a:pt x="0" y="438"/>
                  </a:lnTo>
                  <a:cubicBezTo>
                    <a:pt x="201" y="663"/>
                    <a:pt x="426" y="763"/>
                    <a:pt x="527" y="763"/>
                  </a:cubicBezTo>
                  <a:cubicBezTo>
                    <a:pt x="627" y="864"/>
                    <a:pt x="727" y="864"/>
                    <a:pt x="727" y="864"/>
                  </a:cubicBezTo>
                  <a:cubicBezTo>
                    <a:pt x="727" y="864"/>
                    <a:pt x="727" y="763"/>
                    <a:pt x="627" y="663"/>
                  </a:cubicBezTo>
                  <a:cubicBezTo>
                    <a:pt x="447" y="663"/>
                    <a:pt x="348" y="562"/>
                    <a:pt x="167" y="397"/>
                  </a:cubicBezTo>
                  <a:lnTo>
                    <a:pt x="167" y="397"/>
                  </a:lnTo>
                  <a:cubicBezTo>
                    <a:pt x="466" y="211"/>
                    <a:pt x="727" y="37"/>
                    <a:pt x="727" y="37"/>
                  </a:cubicBezTo>
                  <a:cubicBezTo>
                    <a:pt x="727" y="11"/>
                    <a:pt x="715" y="0"/>
                    <a:pt x="69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3394125" y="3234000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3352275" y="3253700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3372825" y="3296675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3417325" y="3275350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153" y="1"/>
                  </a:moveTo>
                  <a:cubicBezTo>
                    <a:pt x="1153" y="1"/>
                    <a:pt x="627" y="101"/>
                    <a:pt x="0" y="327"/>
                  </a:cubicBezTo>
                  <a:lnTo>
                    <a:pt x="0" y="427"/>
                  </a:lnTo>
                  <a:cubicBezTo>
                    <a:pt x="201" y="628"/>
                    <a:pt x="426" y="853"/>
                    <a:pt x="527" y="1054"/>
                  </a:cubicBezTo>
                  <a:cubicBezTo>
                    <a:pt x="727" y="1154"/>
                    <a:pt x="727" y="1254"/>
                    <a:pt x="827" y="1254"/>
                  </a:cubicBezTo>
                  <a:cubicBezTo>
                    <a:pt x="827" y="1254"/>
                    <a:pt x="727" y="1154"/>
                    <a:pt x="627" y="953"/>
                  </a:cubicBezTo>
                  <a:cubicBezTo>
                    <a:pt x="443" y="746"/>
                    <a:pt x="343" y="561"/>
                    <a:pt x="154" y="377"/>
                  </a:cubicBezTo>
                  <a:lnTo>
                    <a:pt x="154" y="377"/>
                  </a:lnTo>
                  <a:cubicBezTo>
                    <a:pt x="711" y="191"/>
                    <a:pt x="1153" y="1"/>
                    <a:pt x="11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 flipH="1">
              <a:off x="8448975" y="779725"/>
              <a:ext cx="237475" cy="355300"/>
            </a:xfrm>
            <a:custGeom>
              <a:avLst/>
              <a:gdLst/>
              <a:ahLst/>
              <a:cxnLst/>
              <a:rect l="l" t="t" r="r" b="b"/>
              <a:pathLst>
                <a:path w="9499" h="14212" extrusionOk="0">
                  <a:moveTo>
                    <a:pt x="100" y="1"/>
                  </a:moveTo>
                  <a:cubicBezTo>
                    <a:pt x="0" y="101"/>
                    <a:pt x="2080" y="3234"/>
                    <a:pt x="4587" y="7194"/>
                  </a:cubicBezTo>
                  <a:cubicBezTo>
                    <a:pt x="7193" y="11079"/>
                    <a:pt x="9298" y="14211"/>
                    <a:pt x="9399" y="14211"/>
                  </a:cubicBezTo>
                  <a:cubicBezTo>
                    <a:pt x="9499" y="14086"/>
                    <a:pt x="7419" y="10953"/>
                    <a:pt x="4787" y="6993"/>
                  </a:cubicBezTo>
                  <a:cubicBezTo>
                    <a:pt x="2281" y="313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 flipH="1">
              <a:off x="8415125" y="831750"/>
              <a:ext cx="326475" cy="214400"/>
            </a:xfrm>
            <a:custGeom>
              <a:avLst/>
              <a:gdLst/>
              <a:ahLst/>
              <a:cxnLst/>
              <a:rect l="l" t="t" r="r" b="b"/>
              <a:pathLst>
                <a:path w="13059" h="8576" extrusionOk="0">
                  <a:moveTo>
                    <a:pt x="12958" y="0"/>
                  </a:moveTo>
                  <a:cubicBezTo>
                    <a:pt x="12958" y="0"/>
                    <a:pt x="10025" y="1880"/>
                    <a:pt x="6492" y="4186"/>
                  </a:cubicBezTo>
                  <a:cubicBezTo>
                    <a:pt x="2833" y="6592"/>
                    <a:pt x="0" y="8471"/>
                    <a:pt x="0" y="8572"/>
                  </a:cubicBezTo>
                  <a:cubicBezTo>
                    <a:pt x="0" y="8574"/>
                    <a:pt x="2" y="8575"/>
                    <a:pt x="6" y="8575"/>
                  </a:cubicBezTo>
                  <a:cubicBezTo>
                    <a:pt x="156" y="8575"/>
                    <a:pt x="3124" y="6731"/>
                    <a:pt x="6592" y="4386"/>
                  </a:cubicBezTo>
                  <a:cubicBezTo>
                    <a:pt x="10126" y="2105"/>
                    <a:pt x="13058" y="100"/>
                    <a:pt x="1295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 flipH="1">
              <a:off x="8547975" y="771600"/>
              <a:ext cx="78325" cy="357775"/>
            </a:xfrm>
            <a:custGeom>
              <a:avLst/>
              <a:gdLst/>
              <a:ahLst/>
              <a:cxnLst/>
              <a:rect l="l" t="t" r="r" b="b"/>
              <a:pathLst>
                <a:path w="3133" h="14311" extrusionOk="0">
                  <a:moveTo>
                    <a:pt x="3008" y="0"/>
                  </a:moveTo>
                  <a:cubicBezTo>
                    <a:pt x="2907" y="0"/>
                    <a:pt x="2181" y="3258"/>
                    <a:pt x="1454" y="7118"/>
                  </a:cubicBezTo>
                  <a:cubicBezTo>
                    <a:pt x="627" y="11078"/>
                    <a:pt x="0" y="14311"/>
                    <a:pt x="100" y="14311"/>
                  </a:cubicBezTo>
                  <a:cubicBezTo>
                    <a:pt x="100" y="14311"/>
                    <a:pt x="827" y="11178"/>
                    <a:pt x="1654" y="7218"/>
                  </a:cubicBezTo>
                  <a:cubicBezTo>
                    <a:pt x="2506" y="3258"/>
                    <a:pt x="3133" y="0"/>
                    <a:pt x="300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 flipH="1">
              <a:off x="8378800" y="891900"/>
              <a:ext cx="391625" cy="81100"/>
            </a:xfrm>
            <a:custGeom>
              <a:avLst/>
              <a:gdLst/>
              <a:ahLst/>
              <a:cxnLst/>
              <a:rect l="l" t="t" r="r" b="b"/>
              <a:pathLst>
                <a:path w="15665" h="3244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" y="100"/>
                    <a:pt x="3560" y="952"/>
                    <a:pt x="7845" y="1780"/>
                  </a:cubicBezTo>
                  <a:cubicBezTo>
                    <a:pt x="11829" y="2642"/>
                    <a:pt x="15163" y="3244"/>
                    <a:pt x="15613" y="3244"/>
                  </a:cubicBezTo>
                  <a:cubicBezTo>
                    <a:pt x="15647" y="3244"/>
                    <a:pt x="15665" y="3240"/>
                    <a:pt x="15665" y="3233"/>
                  </a:cubicBezTo>
                  <a:cubicBezTo>
                    <a:pt x="15665" y="3233"/>
                    <a:pt x="12231" y="2406"/>
                    <a:pt x="7946" y="1579"/>
                  </a:cubicBezTo>
                  <a:cubicBezTo>
                    <a:pt x="3560" y="627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 flipH="1">
              <a:off x="8641950" y="7716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2181" y="0"/>
                  </a:moveTo>
                  <a:lnTo>
                    <a:pt x="2181" y="752"/>
                  </a:lnTo>
                  <a:lnTo>
                    <a:pt x="2181" y="2426"/>
                  </a:lnTo>
                  <a:lnTo>
                    <a:pt x="2181" y="2426"/>
                  </a:lnTo>
                  <a:cubicBezTo>
                    <a:pt x="1142" y="2010"/>
                    <a:pt x="292" y="1665"/>
                    <a:pt x="57" y="1665"/>
                  </a:cubicBezTo>
                  <a:cubicBezTo>
                    <a:pt x="29" y="1665"/>
                    <a:pt x="10" y="1669"/>
                    <a:pt x="0" y="1679"/>
                  </a:cubicBezTo>
                  <a:cubicBezTo>
                    <a:pt x="0" y="1779"/>
                    <a:pt x="1028" y="2206"/>
                    <a:pt x="2281" y="2732"/>
                  </a:cubicBezTo>
                  <a:lnTo>
                    <a:pt x="2506" y="2832"/>
                  </a:lnTo>
                  <a:lnTo>
                    <a:pt x="2506" y="2632"/>
                  </a:lnTo>
                  <a:lnTo>
                    <a:pt x="2506" y="2506"/>
                  </a:lnTo>
                  <a:cubicBezTo>
                    <a:pt x="2506" y="1779"/>
                    <a:pt x="2381" y="1153"/>
                    <a:pt x="2381" y="752"/>
                  </a:cubicBezTo>
                  <a:cubicBezTo>
                    <a:pt x="2281" y="326"/>
                    <a:pt x="2281" y="0"/>
                    <a:pt x="218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 flipH="1">
              <a:off x="8448975" y="1048525"/>
              <a:ext cx="62675" cy="67700"/>
            </a:xfrm>
            <a:custGeom>
              <a:avLst/>
              <a:gdLst/>
              <a:ahLst/>
              <a:cxnLst/>
              <a:rect l="l" t="t" r="r" b="b"/>
              <a:pathLst>
                <a:path w="2507" h="2708" extrusionOk="0">
                  <a:moveTo>
                    <a:pt x="101" y="1"/>
                  </a:moveTo>
                  <a:lnTo>
                    <a:pt x="101" y="101"/>
                  </a:lnTo>
                  <a:lnTo>
                    <a:pt x="101" y="201"/>
                  </a:lnTo>
                  <a:cubicBezTo>
                    <a:pt x="1" y="953"/>
                    <a:pt x="101" y="1580"/>
                    <a:pt x="201" y="1981"/>
                  </a:cubicBezTo>
                  <a:cubicBezTo>
                    <a:pt x="201" y="2507"/>
                    <a:pt x="301" y="2708"/>
                    <a:pt x="301" y="2708"/>
                  </a:cubicBezTo>
                  <a:cubicBezTo>
                    <a:pt x="301" y="2708"/>
                    <a:pt x="427" y="2407"/>
                    <a:pt x="301" y="1981"/>
                  </a:cubicBezTo>
                  <a:lnTo>
                    <a:pt x="301" y="400"/>
                  </a:lnTo>
                  <a:lnTo>
                    <a:pt x="301" y="400"/>
                  </a:lnTo>
                  <a:cubicBezTo>
                    <a:pt x="1395" y="800"/>
                    <a:pt x="2258" y="1072"/>
                    <a:pt x="2461" y="1072"/>
                  </a:cubicBezTo>
                  <a:cubicBezTo>
                    <a:pt x="2491" y="1072"/>
                    <a:pt x="2507" y="1066"/>
                    <a:pt x="2507" y="1053"/>
                  </a:cubicBezTo>
                  <a:cubicBezTo>
                    <a:pt x="2507" y="1053"/>
                    <a:pt x="1554" y="527"/>
                    <a:pt x="2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 flipH="1">
              <a:off x="8490950" y="1012200"/>
              <a:ext cx="41375" cy="49525"/>
            </a:xfrm>
            <a:custGeom>
              <a:avLst/>
              <a:gdLst/>
              <a:ahLst/>
              <a:cxnLst/>
              <a:rect l="l" t="t" r="r" b="b"/>
              <a:pathLst>
                <a:path w="1655" h="1981" extrusionOk="0">
                  <a:moveTo>
                    <a:pt x="0" y="0"/>
                  </a:moveTo>
                  <a:lnTo>
                    <a:pt x="0" y="201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01" y="1980"/>
                  </a:cubicBezTo>
                  <a:lnTo>
                    <a:pt x="201" y="1454"/>
                  </a:lnTo>
                  <a:lnTo>
                    <a:pt x="201" y="340"/>
                  </a:lnTo>
                  <a:lnTo>
                    <a:pt x="201" y="340"/>
                  </a:lnTo>
                  <a:cubicBezTo>
                    <a:pt x="877" y="607"/>
                    <a:pt x="1466" y="847"/>
                    <a:pt x="1617" y="847"/>
                  </a:cubicBezTo>
                  <a:cubicBezTo>
                    <a:pt x="1642" y="847"/>
                    <a:pt x="1655" y="841"/>
                    <a:pt x="1655" y="827"/>
                  </a:cubicBezTo>
                  <a:cubicBezTo>
                    <a:pt x="1655" y="727"/>
                    <a:pt x="1028" y="401"/>
                    <a:pt x="201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 flipH="1">
              <a:off x="8407000" y="808550"/>
              <a:ext cx="70825" cy="61200"/>
            </a:xfrm>
            <a:custGeom>
              <a:avLst/>
              <a:gdLst/>
              <a:ahLst/>
              <a:cxnLst/>
              <a:rect l="l" t="t" r="r" b="b"/>
              <a:pathLst>
                <a:path w="2833" h="2448" extrusionOk="0">
                  <a:moveTo>
                    <a:pt x="1154" y="1"/>
                  </a:moveTo>
                  <a:cubicBezTo>
                    <a:pt x="1054" y="1"/>
                    <a:pt x="627" y="928"/>
                    <a:pt x="101" y="2281"/>
                  </a:cubicBezTo>
                  <a:lnTo>
                    <a:pt x="1" y="2407"/>
                  </a:lnTo>
                  <a:lnTo>
                    <a:pt x="327" y="2407"/>
                  </a:lnTo>
                  <a:cubicBezTo>
                    <a:pt x="506" y="2435"/>
                    <a:pt x="685" y="2448"/>
                    <a:pt x="861" y="2448"/>
                  </a:cubicBezTo>
                  <a:cubicBezTo>
                    <a:pt x="1301" y="2448"/>
                    <a:pt x="1723" y="2371"/>
                    <a:pt x="2081" y="2281"/>
                  </a:cubicBezTo>
                  <a:cubicBezTo>
                    <a:pt x="2507" y="2281"/>
                    <a:pt x="2833" y="2181"/>
                    <a:pt x="2833" y="2181"/>
                  </a:cubicBezTo>
                  <a:cubicBezTo>
                    <a:pt x="2833" y="2181"/>
                    <a:pt x="2507" y="2081"/>
                    <a:pt x="2081" y="2081"/>
                  </a:cubicBezTo>
                  <a:cubicBezTo>
                    <a:pt x="1591" y="2081"/>
                    <a:pt x="980" y="2177"/>
                    <a:pt x="367" y="2181"/>
                  </a:cubicBezTo>
                  <a:lnTo>
                    <a:pt x="367" y="2181"/>
                  </a:lnTo>
                  <a:cubicBezTo>
                    <a:pt x="850" y="974"/>
                    <a:pt x="1251" y="1"/>
                    <a:pt x="11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 flipH="1">
              <a:off x="8464625" y="849900"/>
              <a:ext cx="47025" cy="42025"/>
            </a:xfrm>
            <a:custGeom>
              <a:avLst/>
              <a:gdLst/>
              <a:ahLst/>
              <a:cxnLst/>
              <a:rect l="l" t="t" r="r" b="b"/>
              <a:pathLst>
                <a:path w="1881" h="1681" extrusionOk="0">
                  <a:moveTo>
                    <a:pt x="828" y="1"/>
                  </a:moveTo>
                  <a:cubicBezTo>
                    <a:pt x="727" y="1"/>
                    <a:pt x="427" y="627"/>
                    <a:pt x="1" y="1480"/>
                  </a:cubicBezTo>
                  <a:lnTo>
                    <a:pt x="1" y="1680"/>
                  </a:lnTo>
                  <a:lnTo>
                    <a:pt x="201" y="1680"/>
                  </a:lnTo>
                  <a:cubicBezTo>
                    <a:pt x="627" y="1680"/>
                    <a:pt x="1153" y="1680"/>
                    <a:pt x="1454" y="1580"/>
                  </a:cubicBezTo>
                  <a:cubicBezTo>
                    <a:pt x="1780" y="1580"/>
                    <a:pt x="1880" y="1580"/>
                    <a:pt x="1880" y="1480"/>
                  </a:cubicBezTo>
                  <a:cubicBezTo>
                    <a:pt x="1880" y="1480"/>
                    <a:pt x="1680" y="1379"/>
                    <a:pt x="1354" y="1379"/>
                  </a:cubicBezTo>
                  <a:cubicBezTo>
                    <a:pt x="1086" y="1379"/>
                    <a:pt x="719" y="1459"/>
                    <a:pt x="342" y="1476"/>
                  </a:cubicBezTo>
                  <a:lnTo>
                    <a:pt x="342" y="1476"/>
                  </a:lnTo>
                  <a:cubicBezTo>
                    <a:pt x="644" y="691"/>
                    <a:pt x="828" y="1"/>
                    <a:pt x="8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 flipH="1">
              <a:off x="8688950" y="1009675"/>
              <a:ext cx="68325" cy="59825"/>
            </a:xfrm>
            <a:custGeom>
              <a:avLst/>
              <a:gdLst/>
              <a:ahLst/>
              <a:cxnLst/>
              <a:rect l="l" t="t" r="r" b="b"/>
              <a:pathLst>
                <a:path w="2733" h="2393" extrusionOk="0">
                  <a:moveTo>
                    <a:pt x="2507" y="1"/>
                  </a:moveTo>
                  <a:cubicBezTo>
                    <a:pt x="1780" y="1"/>
                    <a:pt x="1154" y="101"/>
                    <a:pt x="728" y="101"/>
                  </a:cubicBezTo>
                  <a:cubicBezTo>
                    <a:pt x="226" y="201"/>
                    <a:pt x="1" y="201"/>
                    <a:pt x="1" y="302"/>
                  </a:cubicBezTo>
                  <a:lnTo>
                    <a:pt x="2324" y="302"/>
                  </a:lnTo>
                  <a:cubicBezTo>
                    <a:pt x="1849" y="1462"/>
                    <a:pt x="1585" y="2382"/>
                    <a:pt x="1680" y="2382"/>
                  </a:cubicBezTo>
                  <a:cubicBezTo>
                    <a:pt x="1680" y="2389"/>
                    <a:pt x="1682" y="2392"/>
                    <a:pt x="1685" y="2392"/>
                  </a:cubicBezTo>
                  <a:cubicBezTo>
                    <a:pt x="1737" y="2392"/>
                    <a:pt x="2235" y="1386"/>
                    <a:pt x="2733" y="201"/>
                  </a:cubicBezTo>
                  <a:lnTo>
                    <a:pt x="273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 flipH="1">
              <a:off x="8652600" y="985875"/>
              <a:ext cx="49525" cy="44500"/>
            </a:xfrm>
            <a:custGeom>
              <a:avLst/>
              <a:gdLst/>
              <a:ahLst/>
              <a:cxnLst/>
              <a:rect l="l" t="t" r="r" b="b"/>
              <a:pathLst>
                <a:path w="1981" h="1780" extrusionOk="0">
                  <a:moveTo>
                    <a:pt x="1780" y="1"/>
                  </a:moveTo>
                  <a:cubicBezTo>
                    <a:pt x="1254" y="1"/>
                    <a:pt x="828" y="101"/>
                    <a:pt x="527" y="101"/>
                  </a:cubicBezTo>
                  <a:cubicBezTo>
                    <a:pt x="201" y="201"/>
                    <a:pt x="0" y="201"/>
                    <a:pt x="0" y="201"/>
                  </a:cubicBezTo>
                  <a:cubicBezTo>
                    <a:pt x="0" y="326"/>
                    <a:pt x="201" y="326"/>
                    <a:pt x="527" y="326"/>
                  </a:cubicBezTo>
                  <a:lnTo>
                    <a:pt x="1560" y="326"/>
                  </a:lnTo>
                  <a:cubicBezTo>
                    <a:pt x="1219" y="1151"/>
                    <a:pt x="1038" y="1688"/>
                    <a:pt x="1153" y="1780"/>
                  </a:cubicBezTo>
                  <a:cubicBezTo>
                    <a:pt x="1254" y="1780"/>
                    <a:pt x="1554" y="1153"/>
                    <a:pt x="1880" y="201"/>
                  </a:cubicBezTo>
                  <a:lnTo>
                    <a:pt x="1980" y="101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 flipH="1">
              <a:off x="8692075" y="878725"/>
              <a:ext cx="41375" cy="47500"/>
            </a:xfrm>
            <a:custGeom>
              <a:avLst/>
              <a:gdLst/>
              <a:ahLst/>
              <a:cxnLst/>
              <a:rect l="l" t="t" r="r" b="b"/>
              <a:pathLst>
                <a:path w="1655" h="1900" extrusionOk="0">
                  <a:moveTo>
                    <a:pt x="101" y="1"/>
                  </a:moveTo>
                  <a:cubicBezTo>
                    <a:pt x="101" y="101"/>
                    <a:pt x="201" y="226"/>
                    <a:pt x="401" y="427"/>
                  </a:cubicBezTo>
                  <a:cubicBezTo>
                    <a:pt x="607" y="609"/>
                    <a:pt x="957" y="812"/>
                    <a:pt x="1264" y="1074"/>
                  </a:cubicBezTo>
                  <a:lnTo>
                    <a:pt x="1264" y="1074"/>
                  </a:lnTo>
                  <a:cubicBezTo>
                    <a:pt x="533" y="1540"/>
                    <a:pt x="0" y="1880"/>
                    <a:pt x="0" y="1880"/>
                  </a:cubicBezTo>
                  <a:cubicBezTo>
                    <a:pt x="0" y="1894"/>
                    <a:pt x="13" y="1900"/>
                    <a:pt x="36" y="1900"/>
                  </a:cubicBezTo>
                  <a:cubicBezTo>
                    <a:pt x="192" y="1900"/>
                    <a:pt x="835" y="1624"/>
                    <a:pt x="1554" y="1254"/>
                  </a:cubicBezTo>
                  <a:lnTo>
                    <a:pt x="1654" y="1154"/>
                  </a:lnTo>
                  <a:lnTo>
                    <a:pt x="1554" y="1053"/>
                  </a:lnTo>
                  <a:lnTo>
                    <a:pt x="1554" y="953"/>
                  </a:lnTo>
                  <a:cubicBezTo>
                    <a:pt x="1153" y="627"/>
                    <a:pt x="827" y="427"/>
                    <a:pt x="527" y="327"/>
                  </a:cubicBezTo>
                  <a:cubicBezTo>
                    <a:pt x="3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20"/>
            <p:cNvSpPr/>
            <p:nvPr/>
          </p:nvSpPr>
          <p:spPr>
            <a:xfrm flipH="1">
              <a:off x="8532300" y="787250"/>
              <a:ext cx="50150" cy="47025"/>
            </a:xfrm>
            <a:custGeom>
              <a:avLst/>
              <a:gdLst/>
              <a:ahLst/>
              <a:cxnLst/>
              <a:rect l="l" t="t" r="r" b="b"/>
              <a:pathLst>
                <a:path w="2006" h="1881" extrusionOk="0">
                  <a:moveTo>
                    <a:pt x="126" y="1"/>
                  </a:moveTo>
                  <a:cubicBezTo>
                    <a:pt x="0" y="126"/>
                    <a:pt x="226" y="853"/>
                    <a:pt x="527" y="1680"/>
                  </a:cubicBezTo>
                  <a:lnTo>
                    <a:pt x="627" y="1880"/>
                  </a:lnTo>
                  <a:lnTo>
                    <a:pt x="752" y="1780"/>
                  </a:lnTo>
                  <a:lnTo>
                    <a:pt x="752" y="1680"/>
                  </a:lnTo>
                  <a:cubicBezTo>
                    <a:pt x="1153" y="1479"/>
                    <a:pt x="1479" y="1053"/>
                    <a:pt x="1680" y="853"/>
                  </a:cubicBezTo>
                  <a:cubicBezTo>
                    <a:pt x="1880" y="627"/>
                    <a:pt x="2005" y="427"/>
                    <a:pt x="2005" y="427"/>
                  </a:cubicBezTo>
                  <a:cubicBezTo>
                    <a:pt x="1880" y="427"/>
                    <a:pt x="1780" y="527"/>
                    <a:pt x="1479" y="752"/>
                  </a:cubicBezTo>
                  <a:cubicBezTo>
                    <a:pt x="1287" y="923"/>
                    <a:pt x="1041" y="1166"/>
                    <a:pt x="771" y="1374"/>
                  </a:cubicBezTo>
                  <a:lnTo>
                    <a:pt x="771" y="1374"/>
                  </a:lnTo>
                  <a:cubicBezTo>
                    <a:pt x="478" y="632"/>
                    <a:pt x="218" y="1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20"/>
            <p:cNvSpPr/>
            <p:nvPr/>
          </p:nvSpPr>
          <p:spPr>
            <a:xfrm flipH="1">
              <a:off x="8592450" y="1046025"/>
              <a:ext cx="49525" cy="44500"/>
            </a:xfrm>
            <a:custGeom>
              <a:avLst/>
              <a:gdLst/>
              <a:ahLst/>
              <a:cxnLst/>
              <a:rect l="l" t="t" r="r" b="b"/>
              <a:pathLst>
                <a:path w="1981" h="1780" extrusionOk="0">
                  <a:moveTo>
                    <a:pt x="1354" y="1"/>
                  </a:moveTo>
                  <a:lnTo>
                    <a:pt x="1254" y="101"/>
                  </a:lnTo>
                  <a:cubicBezTo>
                    <a:pt x="828" y="427"/>
                    <a:pt x="502" y="727"/>
                    <a:pt x="301" y="1053"/>
                  </a:cubicBezTo>
                  <a:cubicBezTo>
                    <a:pt x="101" y="1254"/>
                    <a:pt x="0" y="1354"/>
                    <a:pt x="101" y="1454"/>
                  </a:cubicBezTo>
                  <a:cubicBezTo>
                    <a:pt x="101" y="1454"/>
                    <a:pt x="201" y="1354"/>
                    <a:pt x="502" y="1153"/>
                  </a:cubicBezTo>
                  <a:lnTo>
                    <a:pt x="1213" y="442"/>
                  </a:lnTo>
                  <a:lnTo>
                    <a:pt x="1213" y="442"/>
                  </a:lnTo>
                  <a:cubicBezTo>
                    <a:pt x="1505" y="1258"/>
                    <a:pt x="1766" y="1780"/>
                    <a:pt x="1880" y="1780"/>
                  </a:cubicBezTo>
                  <a:cubicBezTo>
                    <a:pt x="1980" y="1780"/>
                    <a:pt x="1755" y="1053"/>
                    <a:pt x="1454" y="201"/>
                  </a:cubicBezTo>
                  <a:lnTo>
                    <a:pt x="13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20"/>
            <p:cNvSpPr/>
            <p:nvPr/>
          </p:nvSpPr>
          <p:spPr>
            <a:xfrm flipH="1">
              <a:off x="8435800" y="933475"/>
              <a:ext cx="42025" cy="47400"/>
            </a:xfrm>
            <a:custGeom>
              <a:avLst/>
              <a:gdLst/>
              <a:ahLst/>
              <a:cxnLst/>
              <a:rect l="l" t="t" r="r" b="b"/>
              <a:pathLst>
                <a:path w="1681" h="1896" extrusionOk="0">
                  <a:moveTo>
                    <a:pt x="1560" y="1"/>
                  </a:moveTo>
                  <a:cubicBezTo>
                    <a:pt x="1445" y="1"/>
                    <a:pt x="864" y="362"/>
                    <a:pt x="101" y="743"/>
                  </a:cubicBezTo>
                  <a:lnTo>
                    <a:pt x="1" y="843"/>
                  </a:lnTo>
                  <a:lnTo>
                    <a:pt x="101" y="1044"/>
                  </a:lnTo>
                  <a:cubicBezTo>
                    <a:pt x="527" y="1370"/>
                    <a:pt x="953" y="1470"/>
                    <a:pt x="1154" y="1670"/>
                  </a:cubicBezTo>
                  <a:cubicBezTo>
                    <a:pt x="1455" y="1796"/>
                    <a:pt x="1680" y="1896"/>
                    <a:pt x="1680" y="1896"/>
                  </a:cubicBezTo>
                  <a:cubicBezTo>
                    <a:pt x="1680" y="1796"/>
                    <a:pt x="1580" y="1670"/>
                    <a:pt x="1254" y="1470"/>
                  </a:cubicBezTo>
                  <a:cubicBezTo>
                    <a:pt x="1075" y="1291"/>
                    <a:pt x="715" y="1091"/>
                    <a:pt x="426" y="908"/>
                  </a:cubicBezTo>
                  <a:lnTo>
                    <a:pt x="426" y="908"/>
                  </a:lnTo>
                  <a:cubicBezTo>
                    <a:pt x="1161" y="452"/>
                    <a:pt x="1671" y="16"/>
                    <a:pt x="1580" y="16"/>
                  </a:cubicBezTo>
                  <a:cubicBezTo>
                    <a:pt x="1580" y="6"/>
                    <a:pt x="1573" y="1"/>
                    <a:pt x="156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 flipH="1">
              <a:off x="8527300" y="831750"/>
              <a:ext cx="67675" cy="65175"/>
            </a:xfrm>
            <a:custGeom>
              <a:avLst/>
              <a:gdLst/>
              <a:ahLst/>
              <a:cxnLst/>
              <a:rect l="l" t="t" r="r" b="b"/>
              <a:pathLst>
                <a:path w="2707" h="2607" extrusionOk="0">
                  <a:moveTo>
                    <a:pt x="0" y="0"/>
                  </a:moveTo>
                  <a:cubicBezTo>
                    <a:pt x="0" y="0"/>
                    <a:pt x="201" y="1153"/>
                    <a:pt x="627" y="2406"/>
                  </a:cubicBezTo>
                  <a:lnTo>
                    <a:pt x="627" y="2607"/>
                  </a:lnTo>
                  <a:lnTo>
                    <a:pt x="827" y="2506"/>
                  </a:lnTo>
                  <a:cubicBezTo>
                    <a:pt x="1454" y="2105"/>
                    <a:pt x="1880" y="1579"/>
                    <a:pt x="2181" y="1253"/>
                  </a:cubicBezTo>
                  <a:cubicBezTo>
                    <a:pt x="2506" y="952"/>
                    <a:pt x="2707" y="727"/>
                    <a:pt x="2707" y="727"/>
                  </a:cubicBezTo>
                  <a:cubicBezTo>
                    <a:pt x="2690" y="710"/>
                    <a:pt x="2671" y="703"/>
                    <a:pt x="2648" y="703"/>
                  </a:cubicBezTo>
                  <a:cubicBezTo>
                    <a:pt x="2531" y="703"/>
                    <a:pt x="2332" y="902"/>
                    <a:pt x="2080" y="1153"/>
                  </a:cubicBezTo>
                  <a:cubicBezTo>
                    <a:pt x="1669" y="1346"/>
                    <a:pt x="1281" y="1843"/>
                    <a:pt x="782" y="2171"/>
                  </a:cubicBezTo>
                  <a:lnTo>
                    <a:pt x="782" y="2171"/>
                  </a:lnTo>
                  <a:cubicBezTo>
                    <a:pt x="380" y="978"/>
                    <a:pt x="97" y="0"/>
                    <a:pt x="0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20"/>
            <p:cNvSpPr/>
            <p:nvPr/>
          </p:nvSpPr>
          <p:spPr>
            <a:xfrm flipH="1">
              <a:off x="8616250" y="876225"/>
              <a:ext cx="65200" cy="65675"/>
            </a:xfrm>
            <a:custGeom>
              <a:avLst/>
              <a:gdLst/>
              <a:ahLst/>
              <a:cxnLst/>
              <a:rect l="l" t="t" r="r" b="b"/>
              <a:pathLst>
                <a:path w="2608" h="2627" extrusionOk="0">
                  <a:moveTo>
                    <a:pt x="727" y="1"/>
                  </a:moveTo>
                  <a:cubicBezTo>
                    <a:pt x="627" y="1"/>
                    <a:pt x="828" y="201"/>
                    <a:pt x="1153" y="627"/>
                  </a:cubicBezTo>
                  <a:cubicBezTo>
                    <a:pt x="1336" y="925"/>
                    <a:pt x="1791" y="1368"/>
                    <a:pt x="2117" y="1844"/>
                  </a:cubicBezTo>
                  <a:lnTo>
                    <a:pt x="2117" y="1844"/>
                  </a:lnTo>
                  <a:cubicBezTo>
                    <a:pt x="949" y="2236"/>
                    <a:pt x="1" y="2512"/>
                    <a:pt x="1" y="2607"/>
                  </a:cubicBezTo>
                  <a:cubicBezTo>
                    <a:pt x="1" y="2620"/>
                    <a:pt x="21" y="2627"/>
                    <a:pt x="60" y="2627"/>
                  </a:cubicBezTo>
                  <a:cubicBezTo>
                    <a:pt x="310" y="2627"/>
                    <a:pt x="1320" y="2363"/>
                    <a:pt x="2407" y="2081"/>
                  </a:cubicBezTo>
                  <a:lnTo>
                    <a:pt x="2607" y="1980"/>
                  </a:lnTo>
                  <a:lnTo>
                    <a:pt x="2507" y="1880"/>
                  </a:lnTo>
                  <a:lnTo>
                    <a:pt x="2507" y="1780"/>
                  </a:lnTo>
                  <a:cubicBezTo>
                    <a:pt x="2081" y="1254"/>
                    <a:pt x="1579" y="828"/>
                    <a:pt x="1254" y="427"/>
                  </a:cubicBezTo>
                  <a:cubicBezTo>
                    <a:pt x="953" y="101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20"/>
            <p:cNvSpPr/>
            <p:nvPr/>
          </p:nvSpPr>
          <p:spPr>
            <a:xfrm flipH="1">
              <a:off x="8569275" y="967700"/>
              <a:ext cx="67700" cy="65200"/>
            </a:xfrm>
            <a:custGeom>
              <a:avLst/>
              <a:gdLst/>
              <a:ahLst/>
              <a:cxnLst/>
              <a:rect l="l" t="t" r="r" b="b"/>
              <a:pathLst>
                <a:path w="2708" h="2608" extrusionOk="0">
                  <a:moveTo>
                    <a:pt x="2081" y="1"/>
                  </a:moveTo>
                  <a:lnTo>
                    <a:pt x="1881" y="101"/>
                  </a:lnTo>
                  <a:lnTo>
                    <a:pt x="1881" y="201"/>
                  </a:lnTo>
                  <a:cubicBezTo>
                    <a:pt x="1254" y="627"/>
                    <a:pt x="828" y="1053"/>
                    <a:pt x="527" y="1354"/>
                  </a:cubicBezTo>
                  <a:cubicBezTo>
                    <a:pt x="201" y="1680"/>
                    <a:pt x="1" y="1880"/>
                    <a:pt x="1" y="1880"/>
                  </a:cubicBezTo>
                  <a:cubicBezTo>
                    <a:pt x="1" y="1898"/>
                    <a:pt x="10" y="1906"/>
                    <a:pt x="27" y="1906"/>
                  </a:cubicBezTo>
                  <a:cubicBezTo>
                    <a:pt x="107" y="1906"/>
                    <a:pt x="359" y="1723"/>
                    <a:pt x="628" y="1454"/>
                  </a:cubicBezTo>
                  <a:cubicBezTo>
                    <a:pt x="1038" y="1261"/>
                    <a:pt x="1425" y="859"/>
                    <a:pt x="1923" y="472"/>
                  </a:cubicBezTo>
                  <a:lnTo>
                    <a:pt x="1923" y="472"/>
                  </a:lnTo>
                  <a:cubicBezTo>
                    <a:pt x="2220" y="1648"/>
                    <a:pt x="2612" y="2607"/>
                    <a:pt x="2708" y="2607"/>
                  </a:cubicBezTo>
                  <a:cubicBezTo>
                    <a:pt x="2708" y="2607"/>
                    <a:pt x="2507" y="1555"/>
                    <a:pt x="2081" y="201"/>
                  </a:cubicBezTo>
                  <a:lnTo>
                    <a:pt x="208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20"/>
            <p:cNvSpPr/>
            <p:nvPr/>
          </p:nvSpPr>
          <p:spPr>
            <a:xfrm flipH="1">
              <a:off x="8482800" y="922725"/>
              <a:ext cx="65200" cy="66325"/>
            </a:xfrm>
            <a:custGeom>
              <a:avLst/>
              <a:gdLst/>
              <a:ahLst/>
              <a:cxnLst/>
              <a:rect l="l" t="t" r="r" b="b"/>
              <a:pathLst>
                <a:path w="2608" h="2653" extrusionOk="0">
                  <a:moveTo>
                    <a:pt x="2518" y="1"/>
                  </a:moveTo>
                  <a:cubicBezTo>
                    <a:pt x="2223" y="1"/>
                    <a:pt x="1287" y="264"/>
                    <a:pt x="201" y="547"/>
                  </a:cubicBezTo>
                  <a:lnTo>
                    <a:pt x="1" y="647"/>
                  </a:lnTo>
                  <a:lnTo>
                    <a:pt x="101" y="747"/>
                  </a:lnTo>
                  <a:lnTo>
                    <a:pt x="101" y="847"/>
                  </a:lnTo>
                  <a:cubicBezTo>
                    <a:pt x="502" y="1374"/>
                    <a:pt x="1028" y="1900"/>
                    <a:pt x="1354" y="2226"/>
                  </a:cubicBezTo>
                  <a:cubicBezTo>
                    <a:pt x="1602" y="2473"/>
                    <a:pt x="1798" y="2653"/>
                    <a:pt x="1860" y="2653"/>
                  </a:cubicBezTo>
                  <a:cubicBezTo>
                    <a:pt x="1874" y="2653"/>
                    <a:pt x="1881" y="2645"/>
                    <a:pt x="1881" y="2627"/>
                  </a:cubicBezTo>
                  <a:cubicBezTo>
                    <a:pt x="1881" y="2627"/>
                    <a:pt x="1755" y="2426"/>
                    <a:pt x="1455" y="2000"/>
                  </a:cubicBezTo>
                  <a:cubicBezTo>
                    <a:pt x="1154" y="1723"/>
                    <a:pt x="789" y="1338"/>
                    <a:pt x="400" y="788"/>
                  </a:cubicBezTo>
                  <a:lnTo>
                    <a:pt x="400" y="788"/>
                  </a:lnTo>
                  <a:cubicBezTo>
                    <a:pt x="1656" y="415"/>
                    <a:pt x="2607" y="116"/>
                    <a:pt x="2607" y="20"/>
                  </a:cubicBezTo>
                  <a:cubicBezTo>
                    <a:pt x="2594" y="7"/>
                    <a:pt x="2564" y="1"/>
                    <a:pt x="251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2" name="Google Shape;1212;p20"/>
            <p:cNvSpPr/>
            <p:nvPr/>
          </p:nvSpPr>
          <p:spPr>
            <a:xfrm flipH="1">
              <a:off x="9031050" y="2437575"/>
              <a:ext cx="237500" cy="352275"/>
            </a:xfrm>
            <a:custGeom>
              <a:avLst/>
              <a:gdLst/>
              <a:ahLst/>
              <a:cxnLst/>
              <a:rect l="l" t="t" r="r" b="b"/>
              <a:pathLst>
                <a:path w="9500" h="14091" extrusionOk="0">
                  <a:moveTo>
                    <a:pt x="107" y="1"/>
                  </a:moveTo>
                  <a:cubicBezTo>
                    <a:pt x="105" y="1"/>
                    <a:pt x="102" y="1"/>
                    <a:pt x="101" y="3"/>
                  </a:cubicBezTo>
                  <a:cubicBezTo>
                    <a:pt x="1" y="3"/>
                    <a:pt x="2081" y="3236"/>
                    <a:pt x="4587" y="7096"/>
                  </a:cubicBezTo>
                  <a:cubicBezTo>
                    <a:pt x="7153" y="10994"/>
                    <a:pt x="9330" y="14091"/>
                    <a:pt x="9398" y="14091"/>
                  </a:cubicBezTo>
                  <a:cubicBezTo>
                    <a:pt x="9399" y="14091"/>
                    <a:pt x="9399" y="14090"/>
                    <a:pt x="9399" y="14088"/>
                  </a:cubicBezTo>
                  <a:cubicBezTo>
                    <a:pt x="9499" y="14088"/>
                    <a:pt x="7394" y="10855"/>
                    <a:pt x="4888" y="6996"/>
                  </a:cubicBezTo>
                  <a:cubicBezTo>
                    <a:pt x="2322" y="3097"/>
                    <a:pt x="266" y="1"/>
                    <a:pt x="10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20"/>
            <p:cNvSpPr/>
            <p:nvPr/>
          </p:nvSpPr>
          <p:spPr>
            <a:xfrm flipH="1">
              <a:off x="8997225" y="2489550"/>
              <a:ext cx="326450" cy="212000"/>
            </a:xfrm>
            <a:custGeom>
              <a:avLst/>
              <a:gdLst/>
              <a:ahLst/>
              <a:cxnLst/>
              <a:rect l="l" t="t" r="r" b="b"/>
              <a:pathLst>
                <a:path w="13058" h="8480" extrusionOk="0">
                  <a:moveTo>
                    <a:pt x="13045" y="0"/>
                  </a:moveTo>
                  <a:cubicBezTo>
                    <a:pt x="12807" y="0"/>
                    <a:pt x="9934" y="1845"/>
                    <a:pt x="6466" y="4190"/>
                  </a:cubicBezTo>
                  <a:cubicBezTo>
                    <a:pt x="2832" y="6470"/>
                    <a:pt x="0" y="8475"/>
                    <a:pt x="0" y="8475"/>
                  </a:cubicBezTo>
                  <a:cubicBezTo>
                    <a:pt x="3" y="8478"/>
                    <a:pt x="7" y="8479"/>
                    <a:pt x="13" y="8479"/>
                  </a:cubicBezTo>
                  <a:cubicBezTo>
                    <a:pt x="251" y="8479"/>
                    <a:pt x="3124" y="6637"/>
                    <a:pt x="6592" y="4390"/>
                  </a:cubicBezTo>
                  <a:cubicBezTo>
                    <a:pt x="10226" y="1984"/>
                    <a:pt x="13058" y="4"/>
                    <a:pt x="13058" y="4"/>
                  </a:cubicBezTo>
                  <a:cubicBezTo>
                    <a:pt x="13055" y="2"/>
                    <a:pt x="13051" y="0"/>
                    <a:pt x="1304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20"/>
            <p:cNvSpPr/>
            <p:nvPr/>
          </p:nvSpPr>
          <p:spPr>
            <a:xfrm flipH="1">
              <a:off x="9130675" y="2429425"/>
              <a:ext cx="78350" cy="357875"/>
            </a:xfrm>
            <a:custGeom>
              <a:avLst/>
              <a:gdLst/>
              <a:ahLst/>
              <a:cxnLst/>
              <a:rect l="l" t="t" r="r" b="b"/>
              <a:pathLst>
                <a:path w="3134" h="14315" extrusionOk="0">
                  <a:moveTo>
                    <a:pt x="3033" y="1"/>
                  </a:moveTo>
                  <a:cubicBezTo>
                    <a:pt x="3011" y="1"/>
                    <a:pt x="2294" y="3196"/>
                    <a:pt x="1479" y="7121"/>
                  </a:cubicBezTo>
                  <a:cubicBezTo>
                    <a:pt x="627" y="11081"/>
                    <a:pt x="1" y="14214"/>
                    <a:pt x="126" y="14314"/>
                  </a:cubicBezTo>
                  <a:cubicBezTo>
                    <a:pt x="226" y="14314"/>
                    <a:pt x="953" y="11081"/>
                    <a:pt x="1680" y="7121"/>
                  </a:cubicBezTo>
                  <a:cubicBezTo>
                    <a:pt x="2507" y="3136"/>
                    <a:pt x="3133" y="3"/>
                    <a:pt x="3033" y="3"/>
                  </a:cubicBezTo>
                  <a:cubicBezTo>
                    <a:pt x="3033" y="2"/>
                    <a:pt x="3033" y="1"/>
                    <a:pt x="303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20"/>
            <p:cNvSpPr/>
            <p:nvPr/>
          </p:nvSpPr>
          <p:spPr>
            <a:xfrm flipH="1">
              <a:off x="8958375" y="2549550"/>
              <a:ext cx="391625" cy="81325"/>
            </a:xfrm>
            <a:custGeom>
              <a:avLst/>
              <a:gdLst/>
              <a:ahLst/>
              <a:cxnLst/>
              <a:rect l="l" t="t" r="r" b="b"/>
              <a:pathLst>
                <a:path w="15665" h="3253" extrusionOk="0">
                  <a:moveTo>
                    <a:pt x="41" y="1"/>
                  </a:moveTo>
                  <a:cubicBezTo>
                    <a:pt x="14" y="1"/>
                    <a:pt x="1" y="4"/>
                    <a:pt x="1" y="10"/>
                  </a:cubicBezTo>
                  <a:cubicBezTo>
                    <a:pt x="1" y="110"/>
                    <a:pt x="3459" y="837"/>
                    <a:pt x="7745" y="1790"/>
                  </a:cubicBezTo>
                  <a:cubicBezTo>
                    <a:pt x="11858" y="2565"/>
                    <a:pt x="15133" y="3253"/>
                    <a:pt x="15525" y="3253"/>
                  </a:cubicBezTo>
                  <a:cubicBezTo>
                    <a:pt x="15551" y="3253"/>
                    <a:pt x="15565" y="3250"/>
                    <a:pt x="15565" y="3243"/>
                  </a:cubicBezTo>
                  <a:cubicBezTo>
                    <a:pt x="15665" y="3143"/>
                    <a:pt x="12131" y="2416"/>
                    <a:pt x="7845" y="1464"/>
                  </a:cubicBezTo>
                  <a:cubicBezTo>
                    <a:pt x="3826" y="688"/>
                    <a:pt x="447" y="1"/>
                    <a:pt x="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20"/>
            <p:cNvSpPr/>
            <p:nvPr/>
          </p:nvSpPr>
          <p:spPr>
            <a:xfrm flipH="1">
              <a:off x="9031050" y="2703925"/>
              <a:ext cx="60175" cy="70200"/>
            </a:xfrm>
            <a:custGeom>
              <a:avLst/>
              <a:gdLst/>
              <a:ahLst/>
              <a:cxnLst/>
              <a:rect l="l" t="t" r="r" b="b"/>
              <a:pathLst>
                <a:path w="2407" h="2808" extrusionOk="0">
                  <a:moveTo>
                    <a:pt x="0" y="1"/>
                  </a:moveTo>
                  <a:lnTo>
                    <a:pt x="0" y="201"/>
                  </a:lnTo>
                  <a:cubicBezTo>
                    <a:pt x="0" y="928"/>
                    <a:pt x="0" y="1555"/>
                    <a:pt x="101" y="2081"/>
                  </a:cubicBezTo>
                  <a:cubicBezTo>
                    <a:pt x="101" y="2507"/>
                    <a:pt x="201" y="2808"/>
                    <a:pt x="201" y="2808"/>
                  </a:cubicBezTo>
                  <a:cubicBezTo>
                    <a:pt x="201" y="2808"/>
                    <a:pt x="301" y="2507"/>
                    <a:pt x="301" y="1981"/>
                  </a:cubicBezTo>
                  <a:cubicBezTo>
                    <a:pt x="301" y="1564"/>
                    <a:pt x="205" y="956"/>
                    <a:pt x="201" y="343"/>
                  </a:cubicBezTo>
                  <a:lnTo>
                    <a:pt x="201" y="343"/>
                  </a:lnTo>
                  <a:cubicBezTo>
                    <a:pt x="1410" y="845"/>
                    <a:pt x="2406" y="1154"/>
                    <a:pt x="2406" y="1154"/>
                  </a:cubicBezTo>
                  <a:cubicBezTo>
                    <a:pt x="2406" y="1028"/>
                    <a:pt x="1454" y="627"/>
                    <a:pt x="20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20"/>
            <p:cNvSpPr/>
            <p:nvPr/>
          </p:nvSpPr>
          <p:spPr>
            <a:xfrm flipH="1">
              <a:off x="9073025" y="2666950"/>
              <a:ext cx="42000" cy="50150"/>
            </a:xfrm>
            <a:custGeom>
              <a:avLst/>
              <a:gdLst/>
              <a:ahLst/>
              <a:cxnLst/>
              <a:rect l="l" t="t" r="r" b="b"/>
              <a:pathLst>
                <a:path w="1680" h="2006" extrusionOk="0">
                  <a:moveTo>
                    <a:pt x="0" y="1"/>
                  </a:moveTo>
                  <a:lnTo>
                    <a:pt x="0" y="227"/>
                  </a:lnTo>
                  <a:lnTo>
                    <a:pt x="0" y="327"/>
                  </a:lnTo>
                  <a:cubicBezTo>
                    <a:pt x="0" y="753"/>
                    <a:pt x="0" y="1154"/>
                    <a:pt x="125" y="1480"/>
                  </a:cubicBezTo>
                  <a:cubicBezTo>
                    <a:pt x="125" y="1780"/>
                    <a:pt x="226" y="2006"/>
                    <a:pt x="226" y="2006"/>
                  </a:cubicBezTo>
                  <a:cubicBezTo>
                    <a:pt x="226" y="2006"/>
                    <a:pt x="326" y="1780"/>
                    <a:pt x="326" y="1480"/>
                  </a:cubicBezTo>
                  <a:cubicBezTo>
                    <a:pt x="326" y="1197"/>
                    <a:pt x="250" y="857"/>
                    <a:pt x="296" y="493"/>
                  </a:cubicBezTo>
                  <a:lnTo>
                    <a:pt x="296" y="493"/>
                  </a:lnTo>
                  <a:cubicBezTo>
                    <a:pt x="908" y="725"/>
                    <a:pt x="1437" y="879"/>
                    <a:pt x="1615" y="879"/>
                  </a:cubicBezTo>
                  <a:cubicBezTo>
                    <a:pt x="1657" y="879"/>
                    <a:pt x="1679" y="871"/>
                    <a:pt x="1679" y="853"/>
                  </a:cubicBezTo>
                  <a:cubicBezTo>
                    <a:pt x="1679" y="853"/>
                    <a:pt x="1053" y="427"/>
                    <a:pt x="226" y="1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20"/>
            <p:cNvSpPr/>
            <p:nvPr/>
          </p:nvSpPr>
          <p:spPr>
            <a:xfrm flipH="1">
              <a:off x="8989700" y="2466200"/>
              <a:ext cx="70200" cy="59800"/>
            </a:xfrm>
            <a:custGeom>
              <a:avLst/>
              <a:gdLst/>
              <a:ahLst/>
              <a:cxnLst/>
              <a:rect l="l" t="t" r="r" b="b"/>
              <a:pathLst>
                <a:path w="2808" h="2392" extrusionOk="0">
                  <a:moveTo>
                    <a:pt x="1134" y="1"/>
                  </a:moveTo>
                  <a:cubicBezTo>
                    <a:pt x="1007" y="1"/>
                    <a:pt x="599" y="1006"/>
                    <a:pt x="101" y="2191"/>
                  </a:cubicBezTo>
                  <a:lnTo>
                    <a:pt x="1" y="2392"/>
                  </a:lnTo>
                  <a:lnTo>
                    <a:pt x="301" y="2392"/>
                  </a:lnTo>
                  <a:cubicBezTo>
                    <a:pt x="1053" y="2392"/>
                    <a:pt x="1680" y="2292"/>
                    <a:pt x="2081" y="2292"/>
                  </a:cubicBezTo>
                  <a:cubicBezTo>
                    <a:pt x="2507" y="2191"/>
                    <a:pt x="2808" y="2191"/>
                    <a:pt x="2808" y="2091"/>
                  </a:cubicBezTo>
                  <a:lnTo>
                    <a:pt x="385" y="2091"/>
                  </a:lnTo>
                  <a:cubicBezTo>
                    <a:pt x="872" y="931"/>
                    <a:pt x="1248" y="11"/>
                    <a:pt x="1153" y="11"/>
                  </a:cubicBezTo>
                  <a:cubicBezTo>
                    <a:pt x="1148" y="4"/>
                    <a:pt x="1142" y="1"/>
                    <a:pt x="113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20"/>
            <p:cNvSpPr/>
            <p:nvPr/>
          </p:nvSpPr>
          <p:spPr>
            <a:xfrm flipH="1">
              <a:off x="9044200" y="2505300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827" y="1"/>
                  </a:moveTo>
                  <a:cubicBezTo>
                    <a:pt x="727" y="1"/>
                    <a:pt x="401" y="627"/>
                    <a:pt x="0" y="1580"/>
                  </a:cubicBezTo>
                  <a:lnTo>
                    <a:pt x="0" y="1680"/>
                  </a:lnTo>
                  <a:lnTo>
                    <a:pt x="201" y="1780"/>
                  </a:lnTo>
                  <a:cubicBezTo>
                    <a:pt x="727" y="1780"/>
                    <a:pt x="1153" y="1680"/>
                    <a:pt x="1454" y="1680"/>
                  </a:cubicBezTo>
                  <a:cubicBezTo>
                    <a:pt x="1780" y="1580"/>
                    <a:pt x="1980" y="1580"/>
                    <a:pt x="1980" y="1580"/>
                  </a:cubicBezTo>
                  <a:cubicBezTo>
                    <a:pt x="1980" y="1454"/>
                    <a:pt x="1780" y="1454"/>
                    <a:pt x="1454" y="1454"/>
                  </a:cubicBezTo>
                  <a:lnTo>
                    <a:pt x="378" y="1454"/>
                  </a:lnTo>
                  <a:cubicBezTo>
                    <a:pt x="658" y="629"/>
                    <a:pt x="827" y="93"/>
                    <a:pt x="8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20"/>
            <p:cNvSpPr/>
            <p:nvPr/>
          </p:nvSpPr>
          <p:spPr>
            <a:xfrm flipH="1">
              <a:off x="9115000" y="2445150"/>
              <a:ext cx="47025" cy="44525"/>
            </a:xfrm>
            <a:custGeom>
              <a:avLst/>
              <a:gdLst/>
              <a:ahLst/>
              <a:cxnLst/>
              <a:rect l="l" t="t" r="r" b="b"/>
              <a:pathLst>
                <a:path w="1881" h="1781" extrusionOk="0">
                  <a:moveTo>
                    <a:pt x="0" y="1"/>
                  </a:moveTo>
                  <a:cubicBezTo>
                    <a:pt x="0" y="1"/>
                    <a:pt x="126" y="728"/>
                    <a:pt x="426" y="1680"/>
                  </a:cubicBezTo>
                  <a:lnTo>
                    <a:pt x="527" y="1780"/>
                  </a:lnTo>
                  <a:lnTo>
                    <a:pt x="627" y="1680"/>
                  </a:lnTo>
                  <a:lnTo>
                    <a:pt x="752" y="1680"/>
                  </a:lnTo>
                  <a:lnTo>
                    <a:pt x="1579" y="853"/>
                  </a:lnTo>
                  <a:cubicBezTo>
                    <a:pt x="1780" y="527"/>
                    <a:pt x="1880" y="427"/>
                    <a:pt x="1880" y="427"/>
                  </a:cubicBezTo>
                  <a:cubicBezTo>
                    <a:pt x="1880" y="400"/>
                    <a:pt x="1866" y="387"/>
                    <a:pt x="1841" y="387"/>
                  </a:cubicBezTo>
                  <a:cubicBezTo>
                    <a:pt x="1773" y="387"/>
                    <a:pt x="1626" y="481"/>
                    <a:pt x="1479" y="627"/>
                  </a:cubicBezTo>
                  <a:cubicBezTo>
                    <a:pt x="1201" y="820"/>
                    <a:pt x="941" y="1067"/>
                    <a:pt x="668" y="1339"/>
                  </a:cubicBezTo>
                  <a:lnTo>
                    <a:pt x="668" y="1339"/>
                  </a:lnTo>
                  <a:cubicBezTo>
                    <a:pt x="375" y="523"/>
                    <a:pt x="115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20"/>
            <p:cNvSpPr/>
            <p:nvPr/>
          </p:nvSpPr>
          <p:spPr>
            <a:xfrm flipH="1">
              <a:off x="9017900" y="2588275"/>
              <a:ext cx="42000" cy="47375"/>
            </a:xfrm>
            <a:custGeom>
              <a:avLst/>
              <a:gdLst/>
              <a:ahLst/>
              <a:cxnLst/>
              <a:rect l="l" t="t" r="r" b="b"/>
              <a:pathLst>
                <a:path w="1680" h="1895" extrusionOk="0">
                  <a:moveTo>
                    <a:pt x="1536" y="0"/>
                  </a:moveTo>
                  <a:cubicBezTo>
                    <a:pt x="1428" y="0"/>
                    <a:pt x="846" y="393"/>
                    <a:pt x="101" y="867"/>
                  </a:cubicBezTo>
                  <a:lnTo>
                    <a:pt x="1" y="968"/>
                  </a:lnTo>
                  <a:lnTo>
                    <a:pt x="101" y="1068"/>
                  </a:lnTo>
                  <a:cubicBezTo>
                    <a:pt x="527" y="1394"/>
                    <a:pt x="928" y="1594"/>
                    <a:pt x="1254" y="1694"/>
                  </a:cubicBezTo>
                  <a:cubicBezTo>
                    <a:pt x="1454" y="1795"/>
                    <a:pt x="1680" y="1895"/>
                    <a:pt x="1680" y="1895"/>
                  </a:cubicBezTo>
                  <a:cubicBezTo>
                    <a:pt x="1680" y="1895"/>
                    <a:pt x="1554" y="1694"/>
                    <a:pt x="1354" y="1594"/>
                  </a:cubicBezTo>
                  <a:cubicBezTo>
                    <a:pt x="1088" y="1417"/>
                    <a:pt x="802" y="1220"/>
                    <a:pt x="444" y="968"/>
                  </a:cubicBezTo>
                  <a:lnTo>
                    <a:pt x="444" y="968"/>
                  </a:lnTo>
                  <a:cubicBezTo>
                    <a:pt x="1131" y="491"/>
                    <a:pt x="1672" y="132"/>
                    <a:pt x="1554" y="15"/>
                  </a:cubicBezTo>
                  <a:cubicBezTo>
                    <a:pt x="1554" y="5"/>
                    <a:pt x="1548" y="0"/>
                    <a:pt x="153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20"/>
            <p:cNvSpPr/>
            <p:nvPr/>
          </p:nvSpPr>
          <p:spPr>
            <a:xfrm flipH="1">
              <a:off x="9109375" y="2489475"/>
              <a:ext cx="68325" cy="62850"/>
            </a:xfrm>
            <a:custGeom>
              <a:avLst/>
              <a:gdLst/>
              <a:ahLst/>
              <a:cxnLst/>
              <a:rect l="l" t="t" r="r" b="b"/>
              <a:pathLst>
                <a:path w="2733" h="2514" extrusionOk="0">
                  <a:moveTo>
                    <a:pt x="19" y="1"/>
                  </a:moveTo>
                  <a:cubicBezTo>
                    <a:pt x="12" y="1"/>
                    <a:pt x="6" y="3"/>
                    <a:pt x="1" y="7"/>
                  </a:cubicBezTo>
                  <a:cubicBezTo>
                    <a:pt x="1" y="7"/>
                    <a:pt x="226" y="1060"/>
                    <a:pt x="627" y="2413"/>
                  </a:cubicBezTo>
                  <a:lnTo>
                    <a:pt x="627" y="2513"/>
                  </a:lnTo>
                  <a:lnTo>
                    <a:pt x="853" y="2413"/>
                  </a:lnTo>
                  <a:cubicBezTo>
                    <a:pt x="1479" y="1987"/>
                    <a:pt x="1880" y="1586"/>
                    <a:pt x="2206" y="1260"/>
                  </a:cubicBezTo>
                  <a:cubicBezTo>
                    <a:pt x="2507" y="834"/>
                    <a:pt x="2733" y="634"/>
                    <a:pt x="2733" y="634"/>
                  </a:cubicBezTo>
                  <a:lnTo>
                    <a:pt x="2733" y="634"/>
                  </a:lnTo>
                  <a:cubicBezTo>
                    <a:pt x="2733" y="634"/>
                    <a:pt x="2407" y="734"/>
                    <a:pt x="2106" y="1060"/>
                  </a:cubicBezTo>
                  <a:cubicBezTo>
                    <a:pt x="1698" y="1348"/>
                    <a:pt x="1290" y="1751"/>
                    <a:pt x="815" y="2159"/>
                  </a:cubicBezTo>
                  <a:lnTo>
                    <a:pt x="815" y="2159"/>
                  </a:lnTo>
                  <a:cubicBezTo>
                    <a:pt x="511" y="940"/>
                    <a:pt x="156" y="1"/>
                    <a:pt x="19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20"/>
            <p:cNvSpPr/>
            <p:nvPr/>
          </p:nvSpPr>
          <p:spPr>
            <a:xfrm flipH="1">
              <a:off x="9151350" y="2625600"/>
              <a:ext cx="67700" cy="62850"/>
            </a:xfrm>
            <a:custGeom>
              <a:avLst/>
              <a:gdLst/>
              <a:ahLst/>
              <a:cxnLst/>
              <a:rect l="l" t="t" r="r" b="b"/>
              <a:pathLst>
                <a:path w="2708" h="2514" extrusionOk="0">
                  <a:moveTo>
                    <a:pt x="2081" y="1"/>
                  </a:moveTo>
                  <a:lnTo>
                    <a:pt x="1880" y="101"/>
                  </a:lnTo>
                  <a:cubicBezTo>
                    <a:pt x="1254" y="527"/>
                    <a:pt x="828" y="928"/>
                    <a:pt x="527" y="1354"/>
                  </a:cubicBezTo>
                  <a:cubicBezTo>
                    <a:pt x="201" y="1655"/>
                    <a:pt x="1" y="1881"/>
                    <a:pt x="1" y="1881"/>
                  </a:cubicBezTo>
                  <a:cubicBezTo>
                    <a:pt x="101" y="1881"/>
                    <a:pt x="301" y="1780"/>
                    <a:pt x="627" y="1454"/>
                  </a:cubicBezTo>
                  <a:cubicBezTo>
                    <a:pt x="1014" y="1165"/>
                    <a:pt x="1423" y="758"/>
                    <a:pt x="1924" y="348"/>
                  </a:cubicBezTo>
                  <a:lnTo>
                    <a:pt x="1924" y="348"/>
                  </a:lnTo>
                  <a:cubicBezTo>
                    <a:pt x="2287" y="1571"/>
                    <a:pt x="2583" y="2514"/>
                    <a:pt x="2693" y="2514"/>
                  </a:cubicBezTo>
                  <a:cubicBezTo>
                    <a:pt x="2698" y="2514"/>
                    <a:pt x="2703" y="2512"/>
                    <a:pt x="2707" y="2507"/>
                  </a:cubicBezTo>
                  <a:cubicBezTo>
                    <a:pt x="2707" y="2507"/>
                    <a:pt x="2507" y="1454"/>
                    <a:pt x="2081" y="101"/>
                  </a:cubicBezTo>
                  <a:lnTo>
                    <a:pt x="208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4" name="Google Shape;1224;p20"/>
            <p:cNvSpPr/>
            <p:nvPr/>
          </p:nvSpPr>
          <p:spPr>
            <a:xfrm flipH="1">
              <a:off x="9064875" y="2578625"/>
              <a:ext cx="65825" cy="67675"/>
            </a:xfrm>
            <a:custGeom>
              <a:avLst/>
              <a:gdLst/>
              <a:ahLst/>
              <a:cxnLst/>
              <a:rect l="l" t="t" r="r" b="b"/>
              <a:pathLst>
                <a:path w="2633" h="2707" extrusionOk="0">
                  <a:moveTo>
                    <a:pt x="2632" y="0"/>
                  </a:moveTo>
                  <a:lnTo>
                    <a:pt x="2632" y="0"/>
                  </a:lnTo>
                  <a:cubicBezTo>
                    <a:pt x="2632" y="0"/>
                    <a:pt x="1479" y="201"/>
                    <a:pt x="226" y="627"/>
                  </a:cubicBezTo>
                  <a:lnTo>
                    <a:pt x="0" y="627"/>
                  </a:lnTo>
                  <a:lnTo>
                    <a:pt x="126" y="827"/>
                  </a:lnTo>
                  <a:cubicBezTo>
                    <a:pt x="527" y="1454"/>
                    <a:pt x="1053" y="1880"/>
                    <a:pt x="1379" y="2181"/>
                  </a:cubicBezTo>
                  <a:lnTo>
                    <a:pt x="1880" y="2707"/>
                  </a:lnTo>
                  <a:cubicBezTo>
                    <a:pt x="2006" y="2707"/>
                    <a:pt x="1780" y="2406"/>
                    <a:pt x="1479" y="2080"/>
                  </a:cubicBezTo>
                  <a:cubicBezTo>
                    <a:pt x="1263" y="1672"/>
                    <a:pt x="794" y="1287"/>
                    <a:pt x="468" y="792"/>
                  </a:cubicBezTo>
                  <a:lnTo>
                    <a:pt x="468" y="792"/>
                  </a:lnTo>
                  <a:cubicBezTo>
                    <a:pt x="1658" y="495"/>
                    <a:pt x="2632" y="97"/>
                    <a:pt x="263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5" name="Google Shape;1225;p20"/>
            <p:cNvSpPr/>
            <p:nvPr/>
          </p:nvSpPr>
          <p:spPr>
            <a:xfrm flipH="1">
              <a:off x="7908875" y="200150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20"/>
            <p:cNvSpPr/>
            <p:nvPr/>
          </p:nvSpPr>
          <p:spPr>
            <a:xfrm flipH="1">
              <a:off x="7893200" y="226200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20"/>
            <p:cNvSpPr/>
            <p:nvPr/>
          </p:nvSpPr>
          <p:spPr>
            <a:xfrm flipH="1">
              <a:off x="7955850" y="197650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8" name="Google Shape;1228;p20"/>
            <p:cNvSpPr/>
            <p:nvPr/>
          </p:nvSpPr>
          <p:spPr>
            <a:xfrm flipH="1">
              <a:off x="7874400" y="252150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9" name="Google Shape;1229;p20"/>
            <p:cNvSpPr/>
            <p:nvPr/>
          </p:nvSpPr>
          <p:spPr>
            <a:xfrm flipH="1">
              <a:off x="7997200" y="1976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0" name="Google Shape;1230;p20"/>
            <p:cNvSpPr/>
            <p:nvPr/>
          </p:nvSpPr>
          <p:spPr>
            <a:xfrm flipH="1">
              <a:off x="7908875" y="32547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1" name="Google Shape;1231;p20"/>
            <p:cNvSpPr/>
            <p:nvPr/>
          </p:nvSpPr>
          <p:spPr>
            <a:xfrm flipH="1">
              <a:off x="7927025" y="30980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2" name="Google Shape;1232;p20"/>
            <p:cNvSpPr/>
            <p:nvPr/>
          </p:nvSpPr>
          <p:spPr>
            <a:xfrm flipH="1">
              <a:off x="7890075" y="213325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20"/>
            <p:cNvSpPr/>
            <p:nvPr/>
          </p:nvSpPr>
          <p:spPr>
            <a:xfrm flipH="1">
              <a:off x="7916375" y="234000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4" name="Google Shape;1234;p20"/>
            <p:cNvSpPr/>
            <p:nvPr/>
          </p:nvSpPr>
          <p:spPr>
            <a:xfrm flipH="1">
              <a:off x="8021025" y="307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5" name="Google Shape;1235;p20"/>
            <p:cNvSpPr/>
            <p:nvPr/>
          </p:nvSpPr>
          <p:spPr>
            <a:xfrm flipH="1">
              <a:off x="8002850" y="296650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20"/>
            <p:cNvSpPr/>
            <p:nvPr/>
          </p:nvSpPr>
          <p:spPr>
            <a:xfrm flipH="1">
              <a:off x="8021025" y="247150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Google Shape;1237;p20"/>
            <p:cNvSpPr/>
            <p:nvPr/>
          </p:nvSpPr>
          <p:spPr>
            <a:xfrm flipH="1">
              <a:off x="7947700" y="20517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Google Shape;1238;p20"/>
            <p:cNvSpPr/>
            <p:nvPr/>
          </p:nvSpPr>
          <p:spPr>
            <a:xfrm flipH="1">
              <a:off x="7976525" y="3229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20"/>
            <p:cNvSpPr/>
            <p:nvPr/>
          </p:nvSpPr>
          <p:spPr>
            <a:xfrm flipH="1">
              <a:off x="7903225" y="2703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0" name="Google Shape;1240;p20"/>
            <p:cNvSpPr/>
            <p:nvPr/>
          </p:nvSpPr>
          <p:spPr>
            <a:xfrm flipH="1">
              <a:off x="7945200" y="22600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1" name="Google Shape;1241;p20"/>
            <p:cNvSpPr/>
            <p:nvPr/>
          </p:nvSpPr>
          <p:spPr>
            <a:xfrm flipH="1">
              <a:off x="7987175" y="24465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2" name="Google Shape;1242;p20"/>
            <p:cNvSpPr/>
            <p:nvPr/>
          </p:nvSpPr>
          <p:spPr>
            <a:xfrm flipH="1">
              <a:off x="7963375" y="28912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20"/>
            <p:cNvSpPr/>
            <p:nvPr/>
          </p:nvSpPr>
          <p:spPr>
            <a:xfrm flipH="1">
              <a:off x="7924525" y="267150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44" name="Google Shape;1244;p20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1245" name="Google Shape;1245;p20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0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0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0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0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0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0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0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0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0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0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0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0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0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0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0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0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0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0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4" name="Google Shape;1264;p20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0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0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0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0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0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0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0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0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20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20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0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0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0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0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0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0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20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20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0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0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0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0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0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0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15" name="Google Shape;1315;p20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1316" name="Google Shape;1316;p20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0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0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0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0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0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0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0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0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0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0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0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0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0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0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0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0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35" name="Google Shape;1335;p20"/>
            <p:cNvGrpSpPr/>
            <p:nvPr/>
          </p:nvGrpSpPr>
          <p:grpSpPr>
            <a:xfrm>
              <a:off x="-3803987" y="197650"/>
              <a:ext cx="6486488" cy="4841650"/>
              <a:chOff x="2863513" y="197650"/>
              <a:chExt cx="6486488" cy="4841650"/>
            </a:xfrm>
          </p:grpSpPr>
          <p:grpSp>
            <p:nvGrpSpPr>
              <p:cNvPr id="1336" name="Google Shape;1336;p20"/>
              <p:cNvGrpSpPr/>
              <p:nvPr/>
            </p:nvGrpSpPr>
            <p:grpSpPr>
              <a:xfrm>
                <a:off x="3281350" y="197650"/>
                <a:ext cx="1420450" cy="3177350"/>
                <a:chOff x="3281350" y="1188250"/>
                <a:chExt cx="1420450" cy="3177350"/>
              </a:xfrm>
            </p:grpSpPr>
            <p:sp>
              <p:nvSpPr>
                <p:cNvPr id="1337" name="Google Shape;1337;p20"/>
                <p:cNvSpPr/>
                <p:nvPr/>
              </p:nvSpPr>
              <p:spPr>
                <a:xfrm>
                  <a:off x="3365325" y="1770325"/>
                  <a:ext cx="237475" cy="35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9" h="14212" extrusionOk="0">
                      <a:moveTo>
                        <a:pt x="100" y="1"/>
                      </a:moveTo>
                      <a:cubicBezTo>
                        <a:pt x="0" y="101"/>
                        <a:pt x="2080" y="3234"/>
                        <a:pt x="4587" y="7194"/>
                      </a:cubicBezTo>
                      <a:cubicBezTo>
                        <a:pt x="7193" y="11079"/>
                        <a:pt x="9298" y="14211"/>
                        <a:pt x="9399" y="14211"/>
                      </a:cubicBezTo>
                      <a:cubicBezTo>
                        <a:pt x="9499" y="14086"/>
                        <a:pt x="7419" y="10953"/>
                        <a:pt x="4787" y="6993"/>
                      </a:cubicBezTo>
                      <a:cubicBezTo>
                        <a:pt x="2281" y="3134"/>
                        <a:pt x="100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3310175" y="1822350"/>
                  <a:ext cx="3264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576" extrusionOk="0">
                      <a:moveTo>
                        <a:pt x="12958" y="0"/>
                      </a:moveTo>
                      <a:cubicBezTo>
                        <a:pt x="12958" y="0"/>
                        <a:pt x="10025" y="1880"/>
                        <a:pt x="6492" y="4186"/>
                      </a:cubicBezTo>
                      <a:cubicBezTo>
                        <a:pt x="2833" y="6592"/>
                        <a:pt x="0" y="8471"/>
                        <a:pt x="0" y="8572"/>
                      </a:cubicBezTo>
                      <a:cubicBezTo>
                        <a:pt x="0" y="8574"/>
                        <a:pt x="2" y="8575"/>
                        <a:pt x="6" y="8575"/>
                      </a:cubicBezTo>
                      <a:cubicBezTo>
                        <a:pt x="156" y="8575"/>
                        <a:pt x="3124" y="6731"/>
                        <a:pt x="6592" y="4386"/>
                      </a:cubicBezTo>
                      <a:cubicBezTo>
                        <a:pt x="10126" y="2105"/>
                        <a:pt x="13058" y="100"/>
                        <a:pt x="1295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3425475" y="1762200"/>
                  <a:ext cx="78325" cy="3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311" extrusionOk="0">
                      <a:moveTo>
                        <a:pt x="3008" y="0"/>
                      </a:moveTo>
                      <a:cubicBezTo>
                        <a:pt x="2907" y="0"/>
                        <a:pt x="2181" y="3258"/>
                        <a:pt x="1454" y="7118"/>
                      </a:cubicBezTo>
                      <a:cubicBezTo>
                        <a:pt x="627" y="11078"/>
                        <a:pt x="0" y="14311"/>
                        <a:pt x="100" y="14311"/>
                      </a:cubicBezTo>
                      <a:cubicBezTo>
                        <a:pt x="100" y="14311"/>
                        <a:pt x="827" y="11178"/>
                        <a:pt x="1654" y="7218"/>
                      </a:cubicBezTo>
                      <a:cubicBezTo>
                        <a:pt x="2506" y="3258"/>
                        <a:pt x="3133" y="0"/>
                        <a:pt x="300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3281350" y="1882500"/>
                  <a:ext cx="3916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44" extrusionOk="0">
                      <a:moveTo>
                        <a:pt x="126" y="0"/>
                      </a:moveTo>
                      <a:lnTo>
                        <a:pt x="126" y="0"/>
                      </a:lnTo>
                      <a:cubicBezTo>
                        <a:pt x="1" y="100"/>
                        <a:pt x="3560" y="952"/>
                        <a:pt x="7845" y="1780"/>
                      </a:cubicBezTo>
                      <a:cubicBezTo>
                        <a:pt x="11829" y="2642"/>
                        <a:pt x="15163" y="3244"/>
                        <a:pt x="15613" y="3244"/>
                      </a:cubicBezTo>
                      <a:cubicBezTo>
                        <a:pt x="15647" y="3244"/>
                        <a:pt x="15665" y="3240"/>
                        <a:pt x="15665" y="3233"/>
                      </a:cubicBezTo>
                      <a:cubicBezTo>
                        <a:pt x="15665" y="3233"/>
                        <a:pt x="12231" y="2406"/>
                        <a:pt x="7946" y="1579"/>
                      </a:cubicBezTo>
                      <a:cubicBezTo>
                        <a:pt x="3560" y="62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20"/>
                <p:cNvSpPr/>
                <p:nvPr/>
              </p:nvSpPr>
              <p:spPr>
                <a:xfrm>
                  <a:off x="3347150" y="17622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2181" y="0"/>
                      </a:moveTo>
                      <a:lnTo>
                        <a:pt x="2181" y="752"/>
                      </a:lnTo>
                      <a:lnTo>
                        <a:pt x="2181" y="2426"/>
                      </a:lnTo>
                      <a:lnTo>
                        <a:pt x="2181" y="2426"/>
                      </a:lnTo>
                      <a:cubicBezTo>
                        <a:pt x="1142" y="2010"/>
                        <a:pt x="292" y="1665"/>
                        <a:pt x="57" y="1665"/>
                      </a:cubicBezTo>
                      <a:cubicBezTo>
                        <a:pt x="29" y="1665"/>
                        <a:pt x="10" y="1669"/>
                        <a:pt x="0" y="1679"/>
                      </a:cubicBezTo>
                      <a:cubicBezTo>
                        <a:pt x="0" y="1779"/>
                        <a:pt x="1028" y="2206"/>
                        <a:pt x="2281" y="2732"/>
                      </a:cubicBezTo>
                      <a:lnTo>
                        <a:pt x="2506" y="2832"/>
                      </a:lnTo>
                      <a:lnTo>
                        <a:pt x="2506" y="2632"/>
                      </a:lnTo>
                      <a:lnTo>
                        <a:pt x="2506" y="2506"/>
                      </a:lnTo>
                      <a:cubicBezTo>
                        <a:pt x="2506" y="1779"/>
                        <a:pt x="2381" y="1153"/>
                        <a:pt x="2381" y="752"/>
                      </a:cubicBezTo>
                      <a:cubicBezTo>
                        <a:pt x="2281" y="326"/>
                        <a:pt x="2281" y="0"/>
                        <a:pt x="218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20"/>
                <p:cNvSpPr/>
                <p:nvPr/>
              </p:nvSpPr>
              <p:spPr>
                <a:xfrm>
                  <a:off x="3540125" y="2039125"/>
                  <a:ext cx="62675" cy="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708" extrusionOk="0">
                      <a:moveTo>
                        <a:pt x="101" y="1"/>
                      </a:moveTo>
                      <a:lnTo>
                        <a:pt x="101" y="101"/>
                      </a:lnTo>
                      <a:lnTo>
                        <a:pt x="101" y="201"/>
                      </a:lnTo>
                      <a:cubicBezTo>
                        <a:pt x="1" y="953"/>
                        <a:pt x="101" y="1580"/>
                        <a:pt x="201" y="1981"/>
                      </a:cubicBezTo>
                      <a:cubicBezTo>
                        <a:pt x="201" y="2507"/>
                        <a:pt x="301" y="2708"/>
                        <a:pt x="301" y="2708"/>
                      </a:cubicBezTo>
                      <a:cubicBezTo>
                        <a:pt x="301" y="2708"/>
                        <a:pt x="427" y="2407"/>
                        <a:pt x="301" y="1981"/>
                      </a:cubicBezTo>
                      <a:lnTo>
                        <a:pt x="301" y="400"/>
                      </a:lnTo>
                      <a:lnTo>
                        <a:pt x="301" y="400"/>
                      </a:lnTo>
                      <a:cubicBezTo>
                        <a:pt x="1395" y="800"/>
                        <a:pt x="2258" y="1072"/>
                        <a:pt x="2461" y="1072"/>
                      </a:cubicBezTo>
                      <a:cubicBezTo>
                        <a:pt x="2491" y="1072"/>
                        <a:pt x="2507" y="1066"/>
                        <a:pt x="2507" y="1053"/>
                      </a:cubicBezTo>
                      <a:cubicBezTo>
                        <a:pt x="2507" y="1053"/>
                        <a:pt x="1554" y="527"/>
                        <a:pt x="2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20"/>
                <p:cNvSpPr/>
                <p:nvPr/>
              </p:nvSpPr>
              <p:spPr>
                <a:xfrm>
                  <a:off x="3519450" y="2002800"/>
                  <a:ext cx="41375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81" extrusionOk="0">
                      <a:moveTo>
                        <a:pt x="0" y="0"/>
                      </a:moveTo>
                      <a:lnTo>
                        <a:pt x="0" y="201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01" y="1980"/>
                      </a:cubicBezTo>
                      <a:lnTo>
                        <a:pt x="201" y="1454"/>
                      </a:lnTo>
                      <a:lnTo>
                        <a:pt x="201" y="340"/>
                      </a:lnTo>
                      <a:lnTo>
                        <a:pt x="201" y="340"/>
                      </a:lnTo>
                      <a:cubicBezTo>
                        <a:pt x="877" y="607"/>
                        <a:pt x="1466" y="847"/>
                        <a:pt x="1617" y="847"/>
                      </a:cubicBezTo>
                      <a:cubicBezTo>
                        <a:pt x="1642" y="847"/>
                        <a:pt x="1655" y="841"/>
                        <a:pt x="1655" y="827"/>
                      </a:cubicBezTo>
                      <a:cubicBezTo>
                        <a:pt x="1655" y="727"/>
                        <a:pt x="1028" y="401"/>
                        <a:pt x="201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20"/>
                <p:cNvSpPr/>
                <p:nvPr/>
              </p:nvSpPr>
              <p:spPr>
                <a:xfrm>
                  <a:off x="3573950" y="1799150"/>
                  <a:ext cx="70825" cy="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2448" extrusionOk="0">
                      <a:moveTo>
                        <a:pt x="1154" y="1"/>
                      </a:moveTo>
                      <a:cubicBezTo>
                        <a:pt x="1054" y="1"/>
                        <a:pt x="627" y="928"/>
                        <a:pt x="101" y="2281"/>
                      </a:cubicBezTo>
                      <a:lnTo>
                        <a:pt x="1" y="2407"/>
                      </a:lnTo>
                      <a:lnTo>
                        <a:pt x="327" y="2407"/>
                      </a:lnTo>
                      <a:cubicBezTo>
                        <a:pt x="506" y="2435"/>
                        <a:pt x="685" y="2448"/>
                        <a:pt x="861" y="2448"/>
                      </a:cubicBezTo>
                      <a:cubicBezTo>
                        <a:pt x="1301" y="2448"/>
                        <a:pt x="1723" y="2371"/>
                        <a:pt x="2081" y="2281"/>
                      </a:cubicBezTo>
                      <a:cubicBezTo>
                        <a:pt x="2507" y="2281"/>
                        <a:pt x="2833" y="2181"/>
                        <a:pt x="2833" y="2181"/>
                      </a:cubicBezTo>
                      <a:cubicBezTo>
                        <a:pt x="2833" y="2181"/>
                        <a:pt x="2507" y="2081"/>
                        <a:pt x="2081" y="2081"/>
                      </a:cubicBezTo>
                      <a:cubicBezTo>
                        <a:pt x="1591" y="2081"/>
                        <a:pt x="980" y="2177"/>
                        <a:pt x="367" y="2181"/>
                      </a:cubicBezTo>
                      <a:lnTo>
                        <a:pt x="367" y="2181"/>
                      </a:lnTo>
                      <a:cubicBezTo>
                        <a:pt x="850" y="974"/>
                        <a:pt x="1251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20"/>
                <p:cNvSpPr/>
                <p:nvPr/>
              </p:nvSpPr>
              <p:spPr>
                <a:xfrm>
                  <a:off x="3540125" y="1840500"/>
                  <a:ext cx="47025" cy="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681" extrusionOk="0">
                      <a:moveTo>
                        <a:pt x="828" y="1"/>
                      </a:moveTo>
                      <a:cubicBezTo>
                        <a:pt x="727" y="1"/>
                        <a:pt x="427" y="627"/>
                        <a:pt x="1" y="1480"/>
                      </a:cubicBezTo>
                      <a:lnTo>
                        <a:pt x="1" y="1680"/>
                      </a:lnTo>
                      <a:lnTo>
                        <a:pt x="201" y="1680"/>
                      </a:lnTo>
                      <a:cubicBezTo>
                        <a:pt x="627" y="1680"/>
                        <a:pt x="1153" y="1680"/>
                        <a:pt x="1454" y="1580"/>
                      </a:cubicBezTo>
                      <a:cubicBezTo>
                        <a:pt x="1780" y="1580"/>
                        <a:pt x="1880" y="1580"/>
                        <a:pt x="1880" y="1480"/>
                      </a:cubicBezTo>
                      <a:cubicBezTo>
                        <a:pt x="1880" y="1480"/>
                        <a:pt x="1680" y="1379"/>
                        <a:pt x="1354" y="1379"/>
                      </a:cubicBezTo>
                      <a:cubicBezTo>
                        <a:pt x="1086" y="1379"/>
                        <a:pt x="719" y="1459"/>
                        <a:pt x="342" y="1476"/>
                      </a:cubicBezTo>
                      <a:lnTo>
                        <a:pt x="342" y="1476"/>
                      </a:lnTo>
                      <a:cubicBezTo>
                        <a:pt x="644" y="691"/>
                        <a:pt x="828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20"/>
                <p:cNvSpPr/>
                <p:nvPr/>
              </p:nvSpPr>
              <p:spPr>
                <a:xfrm>
                  <a:off x="3294500" y="2000275"/>
                  <a:ext cx="68325" cy="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93" extrusionOk="0">
                      <a:moveTo>
                        <a:pt x="2507" y="1"/>
                      </a:moveTo>
                      <a:cubicBezTo>
                        <a:pt x="1780" y="1"/>
                        <a:pt x="1154" y="101"/>
                        <a:pt x="728" y="101"/>
                      </a:cubicBezTo>
                      <a:cubicBezTo>
                        <a:pt x="226" y="201"/>
                        <a:pt x="1" y="201"/>
                        <a:pt x="1" y="302"/>
                      </a:cubicBezTo>
                      <a:lnTo>
                        <a:pt x="2324" y="302"/>
                      </a:lnTo>
                      <a:cubicBezTo>
                        <a:pt x="1849" y="1462"/>
                        <a:pt x="1585" y="2382"/>
                        <a:pt x="1680" y="2382"/>
                      </a:cubicBezTo>
                      <a:cubicBezTo>
                        <a:pt x="1680" y="2389"/>
                        <a:pt x="1682" y="2392"/>
                        <a:pt x="1685" y="2392"/>
                      </a:cubicBezTo>
                      <a:cubicBezTo>
                        <a:pt x="1737" y="2392"/>
                        <a:pt x="2235" y="1386"/>
                        <a:pt x="2733" y="201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20"/>
                <p:cNvSpPr/>
                <p:nvPr/>
              </p:nvSpPr>
              <p:spPr>
                <a:xfrm>
                  <a:off x="3349650" y="1976475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780" y="1"/>
                      </a:moveTo>
                      <a:cubicBezTo>
                        <a:pt x="1254" y="1"/>
                        <a:pt x="828" y="101"/>
                        <a:pt x="527" y="101"/>
                      </a:cubicBezTo>
                      <a:cubicBezTo>
                        <a:pt x="201" y="201"/>
                        <a:pt x="0" y="201"/>
                        <a:pt x="0" y="201"/>
                      </a:cubicBezTo>
                      <a:cubicBezTo>
                        <a:pt x="0" y="326"/>
                        <a:pt x="201" y="326"/>
                        <a:pt x="527" y="326"/>
                      </a:cubicBezTo>
                      <a:lnTo>
                        <a:pt x="1560" y="326"/>
                      </a:lnTo>
                      <a:cubicBezTo>
                        <a:pt x="1219" y="1151"/>
                        <a:pt x="1038" y="1688"/>
                        <a:pt x="1153" y="1780"/>
                      </a:cubicBezTo>
                      <a:cubicBezTo>
                        <a:pt x="1254" y="1780"/>
                        <a:pt x="1554" y="1153"/>
                        <a:pt x="1880" y="201"/>
                      </a:cubicBezTo>
                      <a:lnTo>
                        <a:pt x="1980" y="101"/>
                      </a:lnTo>
                      <a:lnTo>
                        <a:pt x="17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20"/>
                <p:cNvSpPr/>
                <p:nvPr/>
              </p:nvSpPr>
              <p:spPr>
                <a:xfrm>
                  <a:off x="3318325" y="1869325"/>
                  <a:ext cx="41375" cy="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00" extrusionOk="0">
                      <a:moveTo>
                        <a:pt x="101" y="1"/>
                      </a:moveTo>
                      <a:cubicBezTo>
                        <a:pt x="101" y="101"/>
                        <a:pt x="201" y="226"/>
                        <a:pt x="401" y="427"/>
                      </a:cubicBezTo>
                      <a:cubicBezTo>
                        <a:pt x="607" y="609"/>
                        <a:pt x="957" y="812"/>
                        <a:pt x="1264" y="1074"/>
                      </a:cubicBezTo>
                      <a:lnTo>
                        <a:pt x="1264" y="1074"/>
                      </a:lnTo>
                      <a:cubicBezTo>
                        <a:pt x="533" y="1540"/>
                        <a:pt x="0" y="1880"/>
                        <a:pt x="0" y="1880"/>
                      </a:cubicBezTo>
                      <a:cubicBezTo>
                        <a:pt x="0" y="1894"/>
                        <a:pt x="13" y="1900"/>
                        <a:pt x="36" y="1900"/>
                      </a:cubicBezTo>
                      <a:cubicBezTo>
                        <a:pt x="192" y="1900"/>
                        <a:pt x="835" y="1624"/>
                        <a:pt x="1554" y="1254"/>
                      </a:cubicBezTo>
                      <a:lnTo>
                        <a:pt x="1654" y="1154"/>
                      </a:lnTo>
                      <a:lnTo>
                        <a:pt x="1554" y="1053"/>
                      </a:lnTo>
                      <a:lnTo>
                        <a:pt x="1554" y="953"/>
                      </a:lnTo>
                      <a:cubicBezTo>
                        <a:pt x="1153" y="627"/>
                        <a:pt x="827" y="427"/>
                        <a:pt x="527" y="327"/>
                      </a:cubicBezTo>
                      <a:cubicBezTo>
                        <a:pt x="3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20"/>
                <p:cNvSpPr/>
                <p:nvPr/>
              </p:nvSpPr>
              <p:spPr>
                <a:xfrm>
                  <a:off x="3469325" y="1777850"/>
                  <a:ext cx="501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881" extrusionOk="0">
                      <a:moveTo>
                        <a:pt x="126" y="1"/>
                      </a:moveTo>
                      <a:cubicBezTo>
                        <a:pt x="0" y="126"/>
                        <a:pt x="226" y="853"/>
                        <a:pt x="527" y="1680"/>
                      </a:cubicBezTo>
                      <a:lnTo>
                        <a:pt x="627" y="1880"/>
                      </a:lnTo>
                      <a:lnTo>
                        <a:pt x="752" y="1780"/>
                      </a:lnTo>
                      <a:lnTo>
                        <a:pt x="752" y="1680"/>
                      </a:lnTo>
                      <a:cubicBezTo>
                        <a:pt x="1153" y="1479"/>
                        <a:pt x="1479" y="1053"/>
                        <a:pt x="1680" y="853"/>
                      </a:cubicBezTo>
                      <a:cubicBezTo>
                        <a:pt x="1880" y="627"/>
                        <a:pt x="2005" y="427"/>
                        <a:pt x="2005" y="427"/>
                      </a:cubicBezTo>
                      <a:cubicBezTo>
                        <a:pt x="1880" y="427"/>
                        <a:pt x="1780" y="527"/>
                        <a:pt x="1479" y="752"/>
                      </a:cubicBezTo>
                      <a:cubicBezTo>
                        <a:pt x="1287" y="923"/>
                        <a:pt x="1041" y="1166"/>
                        <a:pt x="771" y="1374"/>
                      </a:cubicBezTo>
                      <a:lnTo>
                        <a:pt x="771" y="1374"/>
                      </a:lnTo>
                      <a:cubicBezTo>
                        <a:pt x="478" y="632"/>
                        <a:pt x="218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20"/>
                <p:cNvSpPr/>
                <p:nvPr/>
              </p:nvSpPr>
              <p:spPr>
                <a:xfrm>
                  <a:off x="3409800" y="2036625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354" y="1"/>
                      </a:moveTo>
                      <a:lnTo>
                        <a:pt x="1254" y="101"/>
                      </a:lnTo>
                      <a:cubicBezTo>
                        <a:pt x="828" y="427"/>
                        <a:pt x="502" y="727"/>
                        <a:pt x="301" y="1053"/>
                      </a:cubicBezTo>
                      <a:cubicBezTo>
                        <a:pt x="101" y="1254"/>
                        <a:pt x="0" y="1354"/>
                        <a:pt x="101" y="1454"/>
                      </a:cubicBezTo>
                      <a:cubicBezTo>
                        <a:pt x="101" y="1454"/>
                        <a:pt x="201" y="1354"/>
                        <a:pt x="502" y="1153"/>
                      </a:cubicBezTo>
                      <a:lnTo>
                        <a:pt x="1213" y="442"/>
                      </a:lnTo>
                      <a:lnTo>
                        <a:pt x="1213" y="442"/>
                      </a:lnTo>
                      <a:cubicBezTo>
                        <a:pt x="1505" y="1258"/>
                        <a:pt x="1766" y="1780"/>
                        <a:pt x="1880" y="1780"/>
                      </a:cubicBezTo>
                      <a:cubicBezTo>
                        <a:pt x="1980" y="1780"/>
                        <a:pt x="1755" y="1053"/>
                        <a:pt x="1454" y="201"/>
                      </a:cubicBezTo>
                      <a:lnTo>
                        <a:pt x="13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20"/>
                <p:cNvSpPr/>
                <p:nvPr/>
              </p:nvSpPr>
              <p:spPr>
                <a:xfrm>
                  <a:off x="3573950" y="1924075"/>
                  <a:ext cx="420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896" extrusionOk="0">
                      <a:moveTo>
                        <a:pt x="1560" y="1"/>
                      </a:moveTo>
                      <a:cubicBezTo>
                        <a:pt x="1445" y="1"/>
                        <a:pt x="864" y="362"/>
                        <a:pt x="101" y="743"/>
                      </a:cubicBezTo>
                      <a:lnTo>
                        <a:pt x="1" y="843"/>
                      </a:lnTo>
                      <a:lnTo>
                        <a:pt x="101" y="1044"/>
                      </a:lnTo>
                      <a:cubicBezTo>
                        <a:pt x="527" y="1370"/>
                        <a:pt x="953" y="1470"/>
                        <a:pt x="1154" y="1670"/>
                      </a:cubicBezTo>
                      <a:cubicBezTo>
                        <a:pt x="1455" y="1796"/>
                        <a:pt x="1680" y="1896"/>
                        <a:pt x="1680" y="1896"/>
                      </a:cubicBezTo>
                      <a:cubicBezTo>
                        <a:pt x="1680" y="1796"/>
                        <a:pt x="1580" y="1670"/>
                        <a:pt x="1254" y="1470"/>
                      </a:cubicBezTo>
                      <a:cubicBezTo>
                        <a:pt x="1075" y="1291"/>
                        <a:pt x="715" y="1091"/>
                        <a:pt x="426" y="908"/>
                      </a:cubicBezTo>
                      <a:lnTo>
                        <a:pt x="426" y="908"/>
                      </a:lnTo>
                      <a:cubicBezTo>
                        <a:pt x="1161" y="452"/>
                        <a:pt x="1671" y="16"/>
                        <a:pt x="1580" y="16"/>
                      </a:cubicBezTo>
                      <a:cubicBezTo>
                        <a:pt x="1580" y="6"/>
                        <a:pt x="1573" y="1"/>
                        <a:pt x="156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3456800" y="1822350"/>
                  <a:ext cx="676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607" extrusionOk="0">
                      <a:moveTo>
                        <a:pt x="0" y="0"/>
                      </a:moveTo>
                      <a:cubicBezTo>
                        <a:pt x="0" y="0"/>
                        <a:pt x="201" y="1153"/>
                        <a:pt x="627" y="2406"/>
                      </a:cubicBezTo>
                      <a:lnTo>
                        <a:pt x="627" y="2607"/>
                      </a:lnTo>
                      <a:lnTo>
                        <a:pt x="827" y="2506"/>
                      </a:lnTo>
                      <a:cubicBezTo>
                        <a:pt x="1454" y="2105"/>
                        <a:pt x="1880" y="1579"/>
                        <a:pt x="2181" y="1253"/>
                      </a:cubicBezTo>
                      <a:cubicBezTo>
                        <a:pt x="2506" y="952"/>
                        <a:pt x="2707" y="727"/>
                        <a:pt x="2707" y="727"/>
                      </a:cubicBezTo>
                      <a:cubicBezTo>
                        <a:pt x="2690" y="710"/>
                        <a:pt x="2671" y="703"/>
                        <a:pt x="2648" y="703"/>
                      </a:cubicBezTo>
                      <a:cubicBezTo>
                        <a:pt x="2531" y="703"/>
                        <a:pt x="2332" y="902"/>
                        <a:pt x="2080" y="1153"/>
                      </a:cubicBezTo>
                      <a:cubicBezTo>
                        <a:pt x="1669" y="1346"/>
                        <a:pt x="1281" y="1843"/>
                        <a:pt x="782" y="2171"/>
                      </a:cubicBezTo>
                      <a:lnTo>
                        <a:pt x="782" y="2171"/>
                      </a:lnTo>
                      <a:cubicBezTo>
                        <a:pt x="380" y="978"/>
                        <a:pt x="9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20"/>
                <p:cNvSpPr/>
                <p:nvPr/>
              </p:nvSpPr>
              <p:spPr>
                <a:xfrm>
                  <a:off x="3370325" y="1866825"/>
                  <a:ext cx="65200" cy="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27" extrusionOk="0">
                      <a:moveTo>
                        <a:pt x="727" y="1"/>
                      </a:moveTo>
                      <a:cubicBezTo>
                        <a:pt x="627" y="1"/>
                        <a:pt x="828" y="201"/>
                        <a:pt x="1153" y="627"/>
                      </a:cubicBezTo>
                      <a:cubicBezTo>
                        <a:pt x="1336" y="925"/>
                        <a:pt x="1791" y="1368"/>
                        <a:pt x="2117" y="1844"/>
                      </a:cubicBezTo>
                      <a:lnTo>
                        <a:pt x="2117" y="1844"/>
                      </a:lnTo>
                      <a:cubicBezTo>
                        <a:pt x="949" y="2236"/>
                        <a:pt x="1" y="2512"/>
                        <a:pt x="1" y="2607"/>
                      </a:cubicBezTo>
                      <a:cubicBezTo>
                        <a:pt x="1" y="2620"/>
                        <a:pt x="21" y="2627"/>
                        <a:pt x="60" y="2627"/>
                      </a:cubicBezTo>
                      <a:cubicBezTo>
                        <a:pt x="310" y="2627"/>
                        <a:pt x="1320" y="2363"/>
                        <a:pt x="2407" y="2081"/>
                      </a:cubicBezTo>
                      <a:lnTo>
                        <a:pt x="2607" y="1980"/>
                      </a:lnTo>
                      <a:lnTo>
                        <a:pt x="2507" y="1880"/>
                      </a:lnTo>
                      <a:lnTo>
                        <a:pt x="2507" y="1780"/>
                      </a:lnTo>
                      <a:cubicBezTo>
                        <a:pt x="2081" y="1254"/>
                        <a:pt x="1579" y="828"/>
                        <a:pt x="1254" y="427"/>
                      </a:cubicBezTo>
                      <a:cubicBezTo>
                        <a:pt x="953" y="101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20"/>
                <p:cNvSpPr/>
                <p:nvPr/>
              </p:nvSpPr>
              <p:spPr>
                <a:xfrm>
                  <a:off x="3414800" y="1958300"/>
                  <a:ext cx="677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2608" extrusionOk="0">
                      <a:moveTo>
                        <a:pt x="2081" y="1"/>
                      </a:moveTo>
                      <a:lnTo>
                        <a:pt x="1881" y="101"/>
                      </a:lnTo>
                      <a:lnTo>
                        <a:pt x="1881" y="201"/>
                      </a:lnTo>
                      <a:cubicBezTo>
                        <a:pt x="1254" y="627"/>
                        <a:pt x="828" y="1053"/>
                        <a:pt x="527" y="1354"/>
                      </a:cubicBezTo>
                      <a:cubicBezTo>
                        <a:pt x="201" y="1680"/>
                        <a:pt x="1" y="1880"/>
                        <a:pt x="1" y="1880"/>
                      </a:cubicBezTo>
                      <a:cubicBezTo>
                        <a:pt x="1" y="1898"/>
                        <a:pt x="10" y="1906"/>
                        <a:pt x="27" y="1906"/>
                      </a:cubicBezTo>
                      <a:cubicBezTo>
                        <a:pt x="107" y="1906"/>
                        <a:pt x="359" y="1723"/>
                        <a:pt x="628" y="1454"/>
                      </a:cubicBezTo>
                      <a:cubicBezTo>
                        <a:pt x="1038" y="1261"/>
                        <a:pt x="1425" y="859"/>
                        <a:pt x="1923" y="472"/>
                      </a:cubicBezTo>
                      <a:lnTo>
                        <a:pt x="1923" y="472"/>
                      </a:lnTo>
                      <a:cubicBezTo>
                        <a:pt x="2220" y="1648"/>
                        <a:pt x="2612" y="2607"/>
                        <a:pt x="2708" y="2607"/>
                      </a:cubicBezTo>
                      <a:cubicBezTo>
                        <a:pt x="2708" y="2607"/>
                        <a:pt x="2507" y="1555"/>
                        <a:pt x="2081" y="201"/>
                      </a:cubicBezTo>
                      <a:lnTo>
                        <a:pt x="208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3503775" y="1913325"/>
                  <a:ext cx="65200" cy="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53" extrusionOk="0">
                      <a:moveTo>
                        <a:pt x="2518" y="1"/>
                      </a:moveTo>
                      <a:cubicBezTo>
                        <a:pt x="2223" y="1"/>
                        <a:pt x="1287" y="264"/>
                        <a:pt x="201" y="547"/>
                      </a:cubicBezTo>
                      <a:lnTo>
                        <a:pt x="1" y="647"/>
                      </a:lnTo>
                      <a:lnTo>
                        <a:pt x="101" y="747"/>
                      </a:lnTo>
                      <a:lnTo>
                        <a:pt x="101" y="847"/>
                      </a:lnTo>
                      <a:cubicBezTo>
                        <a:pt x="502" y="1374"/>
                        <a:pt x="1028" y="1900"/>
                        <a:pt x="1354" y="2226"/>
                      </a:cubicBezTo>
                      <a:cubicBezTo>
                        <a:pt x="1602" y="2473"/>
                        <a:pt x="1798" y="2653"/>
                        <a:pt x="1860" y="2653"/>
                      </a:cubicBezTo>
                      <a:cubicBezTo>
                        <a:pt x="1874" y="2653"/>
                        <a:pt x="1881" y="2645"/>
                        <a:pt x="1881" y="2627"/>
                      </a:cubicBezTo>
                      <a:cubicBezTo>
                        <a:pt x="1881" y="2627"/>
                        <a:pt x="1755" y="2426"/>
                        <a:pt x="1455" y="2000"/>
                      </a:cubicBezTo>
                      <a:cubicBezTo>
                        <a:pt x="1154" y="1723"/>
                        <a:pt x="789" y="1338"/>
                        <a:pt x="400" y="788"/>
                      </a:cubicBezTo>
                      <a:lnTo>
                        <a:pt x="400" y="788"/>
                      </a:lnTo>
                      <a:cubicBezTo>
                        <a:pt x="1656" y="415"/>
                        <a:pt x="2607" y="116"/>
                        <a:pt x="2607" y="20"/>
                      </a:cubicBezTo>
                      <a:cubicBezTo>
                        <a:pt x="2594" y="7"/>
                        <a:pt x="2564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4393525" y="3106800"/>
                  <a:ext cx="234975" cy="3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14214" extrusionOk="0">
                      <a:moveTo>
                        <a:pt x="125" y="1"/>
                      </a:moveTo>
                      <a:lnTo>
                        <a:pt x="125" y="1"/>
                      </a:lnTo>
                      <a:cubicBezTo>
                        <a:pt x="0" y="101"/>
                        <a:pt x="2105" y="3359"/>
                        <a:pt x="4612" y="7219"/>
                      </a:cubicBezTo>
                      <a:cubicBezTo>
                        <a:pt x="7177" y="11117"/>
                        <a:pt x="9233" y="14214"/>
                        <a:pt x="9392" y="14214"/>
                      </a:cubicBezTo>
                      <a:cubicBezTo>
                        <a:pt x="9395" y="14214"/>
                        <a:pt x="9397" y="14213"/>
                        <a:pt x="9399" y="14211"/>
                      </a:cubicBezTo>
                      <a:cubicBezTo>
                        <a:pt x="9399" y="14211"/>
                        <a:pt x="7419" y="10978"/>
                        <a:pt x="4812" y="7119"/>
                      </a:cubicBezTo>
                      <a:cubicBezTo>
                        <a:pt x="2306" y="3134"/>
                        <a:pt x="126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20"/>
                <p:cNvSpPr/>
                <p:nvPr/>
              </p:nvSpPr>
              <p:spPr>
                <a:xfrm>
                  <a:off x="4339000" y="3161850"/>
                  <a:ext cx="326475" cy="2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455" extrusionOk="0">
                      <a:moveTo>
                        <a:pt x="12952" y="0"/>
                      </a:moveTo>
                      <a:cubicBezTo>
                        <a:pt x="12808" y="0"/>
                        <a:pt x="9935" y="1842"/>
                        <a:pt x="6467" y="4064"/>
                      </a:cubicBezTo>
                      <a:cubicBezTo>
                        <a:pt x="2808" y="6471"/>
                        <a:pt x="1" y="8450"/>
                        <a:pt x="1" y="8450"/>
                      </a:cubicBezTo>
                      <a:cubicBezTo>
                        <a:pt x="1" y="8453"/>
                        <a:pt x="3" y="8454"/>
                        <a:pt x="6" y="8454"/>
                      </a:cubicBezTo>
                      <a:cubicBezTo>
                        <a:pt x="156" y="8454"/>
                        <a:pt x="3124" y="6613"/>
                        <a:pt x="6567" y="4390"/>
                      </a:cubicBezTo>
                      <a:cubicBezTo>
                        <a:pt x="10126" y="1984"/>
                        <a:pt x="13058" y="4"/>
                        <a:pt x="12958" y="4"/>
                      </a:cubicBezTo>
                      <a:cubicBezTo>
                        <a:pt x="12958" y="2"/>
                        <a:pt x="12956" y="0"/>
                        <a:pt x="1295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20"/>
                <p:cNvSpPr/>
                <p:nvPr/>
              </p:nvSpPr>
              <p:spPr>
                <a:xfrm>
                  <a:off x="4453675" y="3099300"/>
                  <a:ext cx="78325" cy="36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412" extrusionOk="0">
                      <a:moveTo>
                        <a:pt x="3033" y="0"/>
                      </a:moveTo>
                      <a:lnTo>
                        <a:pt x="3033" y="0"/>
                      </a:lnTo>
                      <a:cubicBezTo>
                        <a:pt x="2932" y="0"/>
                        <a:pt x="2206" y="3233"/>
                        <a:pt x="1479" y="7193"/>
                      </a:cubicBezTo>
                      <a:cubicBezTo>
                        <a:pt x="627" y="11178"/>
                        <a:pt x="0" y="14311"/>
                        <a:pt x="100" y="14411"/>
                      </a:cubicBezTo>
                      <a:cubicBezTo>
                        <a:pt x="100" y="14411"/>
                        <a:pt x="852" y="11178"/>
                        <a:pt x="1679" y="7193"/>
                      </a:cubicBezTo>
                      <a:cubicBezTo>
                        <a:pt x="2506" y="3233"/>
                        <a:pt x="3133" y="100"/>
                        <a:pt x="3033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20"/>
                <p:cNvSpPr/>
                <p:nvPr/>
              </p:nvSpPr>
              <p:spPr>
                <a:xfrm>
                  <a:off x="4310175" y="3221700"/>
                  <a:ext cx="39162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50" extrusionOk="0">
                      <a:moveTo>
                        <a:pt x="175" y="0"/>
                      </a:moveTo>
                      <a:cubicBezTo>
                        <a:pt x="126" y="0"/>
                        <a:pt x="101" y="6"/>
                        <a:pt x="101" y="16"/>
                      </a:cubicBezTo>
                      <a:cubicBezTo>
                        <a:pt x="1" y="117"/>
                        <a:pt x="3560" y="843"/>
                        <a:pt x="7845" y="1771"/>
                      </a:cubicBezTo>
                      <a:cubicBezTo>
                        <a:pt x="12106" y="2623"/>
                        <a:pt x="15665" y="3249"/>
                        <a:pt x="15665" y="3249"/>
                      </a:cubicBezTo>
                      <a:cubicBezTo>
                        <a:pt x="15665" y="3149"/>
                        <a:pt x="12231" y="2397"/>
                        <a:pt x="7946" y="1470"/>
                      </a:cubicBezTo>
                      <a:cubicBezTo>
                        <a:pt x="3934" y="599"/>
                        <a:pt x="698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20"/>
                <p:cNvSpPr/>
                <p:nvPr/>
              </p:nvSpPr>
              <p:spPr>
                <a:xfrm>
                  <a:off x="4375350" y="3099300"/>
                  <a:ext cx="62675" cy="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08" extrusionOk="0">
                      <a:moveTo>
                        <a:pt x="2206" y="0"/>
                      </a:moveTo>
                      <a:lnTo>
                        <a:pt x="2206" y="827"/>
                      </a:lnTo>
                      <a:lnTo>
                        <a:pt x="2206" y="2423"/>
                      </a:lnTo>
                      <a:lnTo>
                        <a:pt x="2206" y="2423"/>
                      </a:lnTo>
                      <a:cubicBezTo>
                        <a:pt x="1043" y="1946"/>
                        <a:pt x="95" y="1654"/>
                        <a:pt x="0" y="1654"/>
                      </a:cubicBezTo>
                      <a:cubicBezTo>
                        <a:pt x="0" y="1779"/>
                        <a:pt x="1053" y="2180"/>
                        <a:pt x="2306" y="2707"/>
                      </a:cubicBezTo>
                      <a:lnTo>
                        <a:pt x="2507" y="2807"/>
                      </a:lnTo>
                      <a:lnTo>
                        <a:pt x="2507" y="2607"/>
                      </a:lnTo>
                      <a:cubicBezTo>
                        <a:pt x="2507" y="1880"/>
                        <a:pt x="2406" y="1253"/>
                        <a:pt x="2406" y="727"/>
                      </a:cubicBezTo>
                      <a:cubicBezTo>
                        <a:pt x="2306" y="301"/>
                        <a:pt x="2306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20"/>
                <p:cNvSpPr/>
                <p:nvPr/>
              </p:nvSpPr>
              <p:spPr>
                <a:xfrm>
                  <a:off x="4568950" y="33756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101" y="1"/>
                      </a:moveTo>
                      <a:lnTo>
                        <a:pt x="101" y="226"/>
                      </a:lnTo>
                      <a:cubicBezTo>
                        <a:pt x="1" y="953"/>
                        <a:pt x="101" y="1580"/>
                        <a:pt x="201" y="2106"/>
                      </a:cubicBezTo>
                      <a:cubicBezTo>
                        <a:pt x="201" y="2507"/>
                        <a:pt x="201" y="2833"/>
                        <a:pt x="301" y="2833"/>
                      </a:cubicBezTo>
                      <a:cubicBezTo>
                        <a:pt x="301" y="2833"/>
                        <a:pt x="402" y="2507"/>
                        <a:pt x="301" y="2006"/>
                      </a:cubicBezTo>
                      <a:lnTo>
                        <a:pt x="301" y="404"/>
                      </a:lnTo>
                      <a:lnTo>
                        <a:pt x="301" y="404"/>
                      </a:lnTo>
                      <a:cubicBezTo>
                        <a:pt x="1557" y="882"/>
                        <a:pt x="2507" y="1154"/>
                        <a:pt x="2507" y="1154"/>
                      </a:cubicBezTo>
                      <a:cubicBezTo>
                        <a:pt x="2507" y="1053"/>
                        <a:pt x="1454" y="627"/>
                        <a:pt x="201" y="126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20"/>
                <p:cNvSpPr/>
                <p:nvPr/>
              </p:nvSpPr>
              <p:spPr>
                <a:xfrm>
                  <a:off x="4547650" y="3339275"/>
                  <a:ext cx="42000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981" extrusionOk="0">
                      <a:moveTo>
                        <a:pt x="0" y="0"/>
                      </a:moveTo>
                      <a:lnTo>
                        <a:pt x="0" y="201"/>
                      </a:lnTo>
                      <a:lnTo>
                        <a:pt x="0" y="326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26" y="1980"/>
                      </a:cubicBezTo>
                      <a:lnTo>
                        <a:pt x="226" y="1454"/>
                      </a:lnTo>
                      <a:lnTo>
                        <a:pt x="226" y="384"/>
                      </a:lnTo>
                      <a:lnTo>
                        <a:pt x="226" y="384"/>
                      </a:lnTo>
                      <a:cubicBezTo>
                        <a:pt x="866" y="677"/>
                        <a:pt x="1415" y="862"/>
                        <a:pt x="1607" y="862"/>
                      </a:cubicBezTo>
                      <a:cubicBezTo>
                        <a:pt x="1654" y="862"/>
                        <a:pt x="1680" y="851"/>
                        <a:pt x="1680" y="827"/>
                      </a:cubicBezTo>
                      <a:cubicBezTo>
                        <a:pt x="1680" y="827"/>
                        <a:pt x="1053" y="426"/>
                        <a:pt x="226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602800" y="3135625"/>
                  <a:ext cx="70200" cy="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2507" extrusionOk="0">
                      <a:moveTo>
                        <a:pt x="1153" y="1"/>
                      </a:moveTo>
                      <a:cubicBezTo>
                        <a:pt x="1028" y="1"/>
                        <a:pt x="627" y="1053"/>
                        <a:pt x="100" y="2306"/>
                      </a:cubicBezTo>
                      <a:lnTo>
                        <a:pt x="0" y="2507"/>
                      </a:lnTo>
                      <a:lnTo>
                        <a:pt x="301" y="2507"/>
                      </a:lnTo>
                      <a:cubicBezTo>
                        <a:pt x="927" y="2507"/>
                        <a:pt x="1554" y="2407"/>
                        <a:pt x="2080" y="2407"/>
                      </a:cubicBezTo>
                      <a:cubicBezTo>
                        <a:pt x="2506" y="2306"/>
                        <a:pt x="2807" y="2306"/>
                        <a:pt x="2807" y="2206"/>
                      </a:cubicBezTo>
                      <a:lnTo>
                        <a:pt x="384" y="2206"/>
                      </a:lnTo>
                      <a:cubicBezTo>
                        <a:pt x="861" y="1043"/>
                        <a:pt x="1153" y="96"/>
                        <a:pt x="11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568950" y="3177600"/>
                  <a:ext cx="47025" cy="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711" extrusionOk="0">
                      <a:moveTo>
                        <a:pt x="727" y="1"/>
                      </a:moveTo>
                      <a:cubicBezTo>
                        <a:pt x="727" y="1"/>
                        <a:pt x="402" y="627"/>
                        <a:pt x="1" y="1555"/>
                      </a:cubicBezTo>
                      <a:lnTo>
                        <a:pt x="1" y="1655"/>
                      </a:lnTo>
                      <a:lnTo>
                        <a:pt x="201" y="1655"/>
                      </a:lnTo>
                      <a:cubicBezTo>
                        <a:pt x="343" y="1697"/>
                        <a:pt x="494" y="1711"/>
                        <a:pt x="643" y="1711"/>
                      </a:cubicBezTo>
                      <a:cubicBezTo>
                        <a:pt x="942" y="1711"/>
                        <a:pt x="1237" y="1655"/>
                        <a:pt x="1454" y="1655"/>
                      </a:cubicBezTo>
                      <a:cubicBezTo>
                        <a:pt x="1655" y="1555"/>
                        <a:pt x="1880" y="1555"/>
                        <a:pt x="1880" y="1455"/>
                      </a:cubicBezTo>
                      <a:lnTo>
                        <a:pt x="371" y="1455"/>
                      </a:lnTo>
                      <a:cubicBezTo>
                        <a:pt x="655" y="625"/>
                        <a:pt x="820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4323350" y="3338225"/>
                  <a:ext cx="6767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449" extrusionOk="0">
                      <a:moveTo>
                        <a:pt x="1896" y="1"/>
                      </a:moveTo>
                      <a:cubicBezTo>
                        <a:pt x="1430" y="1"/>
                        <a:pt x="1028" y="71"/>
                        <a:pt x="727" y="142"/>
                      </a:cubicBezTo>
                      <a:cubicBezTo>
                        <a:pt x="201" y="142"/>
                        <a:pt x="0" y="243"/>
                        <a:pt x="0" y="243"/>
                      </a:cubicBezTo>
                      <a:cubicBezTo>
                        <a:pt x="0" y="243"/>
                        <a:pt x="89" y="298"/>
                        <a:pt x="304" y="298"/>
                      </a:cubicBezTo>
                      <a:cubicBezTo>
                        <a:pt x="412" y="298"/>
                        <a:pt x="551" y="284"/>
                        <a:pt x="727" y="243"/>
                      </a:cubicBezTo>
                      <a:lnTo>
                        <a:pt x="2329" y="243"/>
                      </a:lnTo>
                      <a:cubicBezTo>
                        <a:pt x="1848" y="1498"/>
                        <a:pt x="1560" y="2448"/>
                        <a:pt x="1679" y="2448"/>
                      </a:cubicBezTo>
                      <a:cubicBezTo>
                        <a:pt x="1679" y="2448"/>
                        <a:pt x="2180" y="1496"/>
                        <a:pt x="2707" y="142"/>
                      </a:cubicBezTo>
                      <a:lnTo>
                        <a:pt x="2707" y="42"/>
                      </a:lnTo>
                      <a:lnTo>
                        <a:pt x="2506" y="42"/>
                      </a:lnTo>
                      <a:cubicBezTo>
                        <a:pt x="2293" y="13"/>
                        <a:pt x="2089" y="1"/>
                        <a:pt x="189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4377850" y="3316075"/>
                  <a:ext cx="501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655" extrusionOk="0">
                      <a:moveTo>
                        <a:pt x="1780" y="1"/>
                      </a:moveTo>
                      <a:cubicBezTo>
                        <a:pt x="1254" y="1"/>
                        <a:pt x="853" y="1"/>
                        <a:pt x="527" y="101"/>
                      </a:cubicBezTo>
                      <a:cubicBezTo>
                        <a:pt x="226" y="101"/>
                        <a:pt x="0" y="101"/>
                        <a:pt x="0" y="201"/>
                      </a:cubicBezTo>
                      <a:lnTo>
                        <a:pt x="1629" y="201"/>
                      </a:lnTo>
                      <a:cubicBezTo>
                        <a:pt x="1238" y="986"/>
                        <a:pt x="1057" y="1655"/>
                        <a:pt x="1153" y="1655"/>
                      </a:cubicBezTo>
                      <a:cubicBezTo>
                        <a:pt x="1254" y="1655"/>
                        <a:pt x="1579" y="1028"/>
                        <a:pt x="1880" y="201"/>
                      </a:cubicBezTo>
                      <a:lnTo>
                        <a:pt x="2006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4346525" y="3207950"/>
                  <a:ext cx="42000" cy="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920" extrusionOk="0">
                      <a:moveTo>
                        <a:pt x="165" y="1"/>
                      </a:moveTo>
                      <a:cubicBezTo>
                        <a:pt x="140" y="1"/>
                        <a:pt x="126" y="13"/>
                        <a:pt x="126" y="40"/>
                      </a:cubicBezTo>
                      <a:cubicBezTo>
                        <a:pt x="126" y="40"/>
                        <a:pt x="226" y="140"/>
                        <a:pt x="426" y="341"/>
                      </a:cubicBezTo>
                      <a:cubicBezTo>
                        <a:pt x="603" y="540"/>
                        <a:pt x="956" y="797"/>
                        <a:pt x="1260" y="1079"/>
                      </a:cubicBezTo>
                      <a:lnTo>
                        <a:pt x="1260" y="1079"/>
                      </a:lnTo>
                      <a:cubicBezTo>
                        <a:pt x="522" y="1466"/>
                        <a:pt x="0" y="1828"/>
                        <a:pt x="0" y="1920"/>
                      </a:cubicBezTo>
                      <a:cubicBezTo>
                        <a:pt x="0" y="1920"/>
                        <a:pt x="752" y="1594"/>
                        <a:pt x="1579" y="1193"/>
                      </a:cubicBezTo>
                      <a:lnTo>
                        <a:pt x="1680" y="1068"/>
                      </a:lnTo>
                      <a:lnTo>
                        <a:pt x="1579" y="967"/>
                      </a:lnTo>
                      <a:cubicBezTo>
                        <a:pt x="1153" y="667"/>
                        <a:pt x="852" y="341"/>
                        <a:pt x="527" y="241"/>
                      </a:cubicBezTo>
                      <a:cubicBezTo>
                        <a:pt x="380" y="94"/>
                        <a:pt x="233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4498150" y="3117450"/>
                  <a:ext cx="495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1" extrusionOk="0">
                      <a:moveTo>
                        <a:pt x="101" y="1"/>
                      </a:moveTo>
                      <a:cubicBezTo>
                        <a:pt x="1" y="1"/>
                        <a:pt x="201" y="728"/>
                        <a:pt x="527" y="1555"/>
                      </a:cubicBezTo>
                      <a:lnTo>
                        <a:pt x="627" y="1780"/>
                      </a:lnTo>
                      <a:lnTo>
                        <a:pt x="727" y="1680"/>
                      </a:lnTo>
                      <a:cubicBezTo>
                        <a:pt x="1153" y="1354"/>
                        <a:pt x="1454" y="1053"/>
                        <a:pt x="1680" y="728"/>
                      </a:cubicBezTo>
                      <a:cubicBezTo>
                        <a:pt x="1880" y="527"/>
                        <a:pt x="1980" y="427"/>
                        <a:pt x="1980" y="302"/>
                      </a:cubicBezTo>
                      <a:cubicBezTo>
                        <a:pt x="1880" y="302"/>
                        <a:pt x="1780" y="427"/>
                        <a:pt x="1454" y="627"/>
                      </a:cubicBezTo>
                      <a:cubicBezTo>
                        <a:pt x="1280" y="802"/>
                        <a:pt x="1030" y="1070"/>
                        <a:pt x="754" y="1335"/>
                      </a:cubicBezTo>
                      <a:lnTo>
                        <a:pt x="754" y="1335"/>
                      </a:lnTo>
                      <a:cubicBezTo>
                        <a:pt x="475" y="530"/>
                        <a:pt x="193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4438000" y="3373100"/>
                  <a:ext cx="49525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881" extrusionOk="0">
                      <a:moveTo>
                        <a:pt x="1354" y="0"/>
                      </a:moveTo>
                      <a:lnTo>
                        <a:pt x="1254" y="101"/>
                      </a:lnTo>
                      <a:lnTo>
                        <a:pt x="1153" y="226"/>
                      </a:lnTo>
                      <a:lnTo>
                        <a:pt x="326" y="1053"/>
                      </a:lnTo>
                      <a:cubicBezTo>
                        <a:pt x="101" y="1254"/>
                        <a:pt x="1" y="1479"/>
                        <a:pt x="1" y="1479"/>
                      </a:cubicBezTo>
                      <a:cubicBezTo>
                        <a:pt x="101" y="1479"/>
                        <a:pt x="226" y="1354"/>
                        <a:pt x="527" y="1153"/>
                      </a:cubicBezTo>
                      <a:cubicBezTo>
                        <a:pt x="700" y="981"/>
                        <a:pt x="966" y="715"/>
                        <a:pt x="1228" y="516"/>
                      </a:cubicBezTo>
                      <a:lnTo>
                        <a:pt x="1228" y="516"/>
                      </a:lnTo>
                      <a:cubicBezTo>
                        <a:pt x="1525" y="1261"/>
                        <a:pt x="1788" y="1880"/>
                        <a:pt x="1880" y="1880"/>
                      </a:cubicBezTo>
                      <a:cubicBezTo>
                        <a:pt x="1980" y="1780"/>
                        <a:pt x="1780" y="1053"/>
                        <a:pt x="1479" y="226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4600275" y="3260575"/>
                  <a:ext cx="43900" cy="4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895" extrusionOk="0">
                      <a:moveTo>
                        <a:pt x="1634" y="0"/>
                      </a:moveTo>
                      <a:cubicBezTo>
                        <a:pt x="1510" y="0"/>
                        <a:pt x="856" y="391"/>
                        <a:pt x="201" y="842"/>
                      </a:cubicBezTo>
                      <a:lnTo>
                        <a:pt x="1" y="968"/>
                      </a:lnTo>
                      <a:lnTo>
                        <a:pt x="201" y="1068"/>
                      </a:lnTo>
                      <a:cubicBezTo>
                        <a:pt x="627" y="1369"/>
                        <a:pt x="1028" y="1594"/>
                        <a:pt x="1254" y="1694"/>
                      </a:cubicBezTo>
                      <a:cubicBezTo>
                        <a:pt x="1555" y="1795"/>
                        <a:pt x="1755" y="1895"/>
                        <a:pt x="1755" y="1895"/>
                      </a:cubicBezTo>
                      <a:cubicBezTo>
                        <a:pt x="1755" y="1895"/>
                        <a:pt x="1655" y="1694"/>
                        <a:pt x="1354" y="1594"/>
                      </a:cubicBezTo>
                      <a:cubicBezTo>
                        <a:pt x="1152" y="1392"/>
                        <a:pt x="808" y="1209"/>
                        <a:pt x="504" y="938"/>
                      </a:cubicBezTo>
                      <a:lnTo>
                        <a:pt x="504" y="938"/>
                      </a:lnTo>
                      <a:cubicBezTo>
                        <a:pt x="1228" y="473"/>
                        <a:pt x="1747" y="107"/>
                        <a:pt x="1655" y="15"/>
                      </a:cubicBezTo>
                      <a:cubicBezTo>
                        <a:pt x="1655" y="5"/>
                        <a:pt x="1648" y="0"/>
                        <a:pt x="1634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482475" y="3159450"/>
                  <a:ext cx="70850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2607" extrusionOk="0">
                      <a:moveTo>
                        <a:pt x="101" y="0"/>
                      </a:moveTo>
                      <a:cubicBezTo>
                        <a:pt x="1" y="100"/>
                        <a:pt x="327" y="1128"/>
                        <a:pt x="728" y="2506"/>
                      </a:cubicBezTo>
                      <a:lnTo>
                        <a:pt x="728" y="2607"/>
                      </a:lnTo>
                      <a:lnTo>
                        <a:pt x="953" y="2506"/>
                      </a:lnTo>
                      <a:cubicBezTo>
                        <a:pt x="1580" y="2080"/>
                        <a:pt x="1981" y="1654"/>
                        <a:pt x="2307" y="1253"/>
                      </a:cubicBezTo>
                      <a:lnTo>
                        <a:pt x="2833" y="727"/>
                      </a:lnTo>
                      <a:cubicBezTo>
                        <a:pt x="2708" y="727"/>
                        <a:pt x="2507" y="827"/>
                        <a:pt x="2206" y="1128"/>
                      </a:cubicBezTo>
                      <a:cubicBezTo>
                        <a:pt x="1818" y="1425"/>
                        <a:pt x="1429" y="1806"/>
                        <a:pt x="888" y="2175"/>
                      </a:cubicBezTo>
                      <a:lnTo>
                        <a:pt x="888" y="2175"/>
                      </a:lnTo>
                      <a:cubicBezTo>
                        <a:pt x="494" y="925"/>
                        <a:pt x="196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399150" y="3203300"/>
                  <a:ext cx="65200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733" extrusionOk="0">
                      <a:moveTo>
                        <a:pt x="727" y="0"/>
                      </a:moveTo>
                      <a:cubicBezTo>
                        <a:pt x="627" y="0"/>
                        <a:pt x="828" y="326"/>
                        <a:pt x="1154" y="627"/>
                      </a:cubicBezTo>
                      <a:cubicBezTo>
                        <a:pt x="1343" y="935"/>
                        <a:pt x="1824" y="1423"/>
                        <a:pt x="2130" y="1920"/>
                      </a:cubicBezTo>
                      <a:lnTo>
                        <a:pt x="2130" y="1920"/>
                      </a:lnTo>
                      <a:cubicBezTo>
                        <a:pt x="947" y="2240"/>
                        <a:pt x="1" y="2636"/>
                        <a:pt x="1" y="2732"/>
                      </a:cubicBezTo>
                      <a:cubicBezTo>
                        <a:pt x="1" y="2732"/>
                        <a:pt x="1154" y="2507"/>
                        <a:pt x="2407" y="2106"/>
                      </a:cubicBezTo>
                      <a:lnTo>
                        <a:pt x="2607" y="2106"/>
                      </a:lnTo>
                      <a:lnTo>
                        <a:pt x="2507" y="1880"/>
                      </a:lnTo>
                      <a:lnTo>
                        <a:pt x="2407" y="1880"/>
                      </a:lnTo>
                      <a:cubicBezTo>
                        <a:pt x="1981" y="1254"/>
                        <a:pt x="1555" y="853"/>
                        <a:pt x="1254" y="527"/>
                      </a:cubicBezTo>
                      <a:lnTo>
                        <a:pt x="7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443650" y="3297275"/>
                  <a:ext cx="67675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518" extrusionOk="0">
                      <a:moveTo>
                        <a:pt x="2080" y="1"/>
                      </a:moveTo>
                      <a:lnTo>
                        <a:pt x="1880" y="126"/>
              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                    <a:pt x="201" y="1680"/>
                        <a:pt x="0" y="1780"/>
                        <a:pt x="0" y="1881"/>
                      </a:cubicBezTo>
                      <a:cubicBezTo>
                        <a:pt x="0" y="1881"/>
                        <a:pt x="301" y="1780"/>
                        <a:pt x="627" y="1480"/>
                      </a:cubicBezTo>
                      <a:cubicBezTo>
                        <a:pt x="915" y="1167"/>
                        <a:pt x="1410" y="786"/>
                        <a:pt x="1915" y="380"/>
                      </a:cubicBezTo>
                      <a:lnTo>
                        <a:pt x="1915" y="380"/>
                      </a:lnTo>
                      <a:cubicBezTo>
                        <a:pt x="2196" y="1586"/>
                        <a:pt x="2566" y="2517"/>
                        <a:pt x="2688" y="2517"/>
                      </a:cubicBezTo>
                      <a:cubicBezTo>
                        <a:pt x="2695" y="2517"/>
                        <a:pt x="2701" y="2514"/>
                        <a:pt x="2707" y="2507"/>
                      </a:cubicBezTo>
                      <a:cubicBezTo>
                        <a:pt x="2707" y="2507"/>
                        <a:pt x="2506" y="1480"/>
                        <a:pt x="2080" y="126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20"/>
                <p:cNvSpPr/>
                <p:nvPr/>
              </p:nvSpPr>
              <p:spPr>
                <a:xfrm>
                  <a:off x="4531975" y="3250300"/>
                  <a:ext cx="65200" cy="6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732" extrusionOk="0">
                      <a:moveTo>
                        <a:pt x="2607" y="0"/>
                      </a:moveTo>
                      <a:cubicBezTo>
                        <a:pt x="2507" y="0"/>
                        <a:pt x="1480" y="226"/>
                        <a:pt x="226" y="627"/>
                      </a:cubicBezTo>
                      <a:lnTo>
                        <a:pt x="1" y="627"/>
                      </a:lnTo>
                      <a:lnTo>
                        <a:pt x="101" y="852"/>
                      </a:lnTo>
                      <a:cubicBezTo>
                        <a:pt x="527" y="1479"/>
                        <a:pt x="1054" y="1880"/>
                        <a:pt x="1354" y="2206"/>
                      </a:cubicBezTo>
                      <a:lnTo>
                        <a:pt x="1881" y="2732"/>
                      </a:lnTo>
                      <a:cubicBezTo>
                        <a:pt x="1881" y="2732"/>
                        <a:pt x="1780" y="2406"/>
                        <a:pt x="1480" y="2105"/>
                      </a:cubicBezTo>
                      <a:cubicBezTo>
                        <a:pt x="1168" y="1697"/>
                        <a:pt x="764" y="1289"/>
                        <a:pt x="378" y="815"/>
                      </a:cubicBezTo>
                      <a:lnTo>
                        <a:pt x="378" y="815"/>
                      </a:lnTo>
                      <a:cubicBezTo>
                        <a:pt x="1656" y="497"/>
                        <a:pt x="2607" y="121"/>
                        <a:pt x="260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20"/>
                <p:cNvSpPr/>
                <p:nvPr/>
              </p:nvSpPr>
              <p:spPr>
                <a:xfrm>
                  <a:off x="3620950" y="3255925"/>
                  <a:ext cx="109675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68" extrusionOk="0">
                      <a:moveTo>
                        <a:pt x="1" y="1"/>
                      </a:moveTo>
                      <a:cubicBezTo>
                        <a:pt x="1" y="1"/>
                        <a:pt x="953" y="1555"/>
                        <a:pt x="2206" y="3334"/>
                      </a:cubicBezTo>
                      <a:cubicBezTo>
                        <a:pt x="3334" y="5114"/>
                        <a:pt x="4387" y="6567"/>
                        <a:pt x="4387" y="6567"/>
                      </a:cubicBezTo>
                      <a:cubicBezTo>
                        <a:pt x="4387" y="6567"/>
                        <a:pt x="3459" y="5114"/>
                        <a:pt x="2306" y="3234"/>
                      </a:cubicBezTo>
                      <a:cubicBezTo>
                        <a:pt x="1053" y="1454"/>
                        <a:pt x="10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20"/>
                <p:cNvSpPr/>
                <p:nvPr/>
              </p:nvSpPr>
              <p:spPr>
                <a:xfrm>
                  <a:off x="3594625" y="3279125"/>
                  <a:ext cx="151675" cy="9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7" h="3993" extrusionOk="0">
                      <a:moveTo>
                        <a:pt x="6066" y="0"/>
                      </a:moveTo>
                      <a:cubicBezTo>
                        <a:pt x="6066" y="0"/>
                        <a:pt x="4713" y="852"/>
                        <a:pt x="3034" y="1980"/>
                      </a:cubicBezTo>
                      <a:cubicBezTo>
                        <a:pt x="1379" y="3033"/>
                        <a:pt x="1" y="3985"/>
                        <a:pt x="1" y="3985"/>
                      </a:cubicBezTo>
                      <a:cubicBezTo>
                        <a:pt x="7" y="3990"/>
                        <a:pt x="16" y="3992"/>
                        <a:pt x="28" y="3992"/>
                      </a:cubicBezTo>
                      <a:cubicBezTo>
                        <a:pt x="259" y="3992"/>
                        <a:pt x="1560" y="3083"/>
                        <a:pt x="3134" y="2105"/>
                      </a:cubicBezTo>
                      <a:cubicBezTo>
                        <a:pt x="4813" y="952"/>
                        <a:pt x="6066" y="100"/>
                        <a:pt x="606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20"/>
                <p:cNvSpPr/>
                <p:nvPr/>
              </p:nvSpPr>
              <p:spPr>
                <a:xfrm>
                  <a:off x="3649775" y="3253425"/>
                  <a:ext cx="36375" cy="1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6567" extrusionOk="0">
                      <a:moveTo>
                        <a:pt x="1354" y="0"/>
                      </a:moveTo>
                      <a:cubicBezTo>
                        <a:pt x="1354" y="0"/>
                        <a:pt x="1053" y="1454"/>
                        <a:pt x="627" y="3234"/>
                      </a:cubicBezTo>
                      <a:cubicBezTo>
                        <a:pt x="201" y="5113"/>
                        <a:pt x="1" y="6567"/>
                        <a:pt x="1" y="6567"/>
                      </a:cubicBezTo>
                      <a:cubicBezTo>
                        <a:pt x="1" y="6567"/>
                        <a:pt x="427" y="5113"/>
                        <a:pt x="727" y="3334"/>
                      </a:cubicBezTo>
                      <a:cubicBezTo>
                        <a:pt x="1153" y="1454"/>
                        <a:pt x="1454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20"/>
                <p:cNvSpPr/>
                <p:nvPr/>
              </p:nvSpPr>
              <p:spPr>
                <a:xfrm>
                  <a:off x="3582100" y="3307925"/>
                  <a:ext cx="1823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4" h="1580" extrusionOk="0">
                      <a:moveTo>
                        <a:pt x="1" y="1"/>
                      </a:moveTo>
                      <a:cubicBezTo>
                        <a:pt x="1" y="101"/>
                        <a:pt x="1655" y="427"/>
                        <a:pt x="3635" y="828"/>
                      </a:cubicBezTo>
                      <a:cubicBezTo>
                        <a:pt x="5640" y="1254"/>
                        <a:pt x="7294" y="1580"/>
                        <a:pt x="7294" y="1580"/>
                      </a:cubicBezTo>
                      <a:cubicBezTo>
                        <a:pt x="7294" y="1455"/>
                        <a:pt x="5740" y="1154"/>
                        <a:pt x="3635" y="728"/>
                      </a:cubicBezTo>
                      <a:cubicBezTo>
                        <a:pt x="1655" y="327"/>
                        <a:pt x="10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20"/>
                <p:cNvSpPr/>
                <p:nvPr/>
              </p:nvSpPr>
              <p:spPr>
                <a:xfrm>
                  <a:off x="3613425" y="3253425"/>
                  <a:ext cx="282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254" extrusionOk="0">
                      <a:moveTo>
                        <a:pt x="1028" y="0"/>
                      </a:moveTo>
                      <a:cubicBezTo>
                        <a:pt x="1028" y="0"/>
                        <a:pt x="928" y="101"/>
                        <a:pt x="928" y="301"/>
                      </a:cubicBezTo>
                      <a:cubicBezTo>
                        <a:pt x="1028" y="502"/>
                        <a:pt x="1028" y="828"/>
                        <a:pt x="1028" y="1128"/>
                      </a:cubicBezTo>
                      <a:cubicBezTo>
                        <a:pt x="502" y="828"/>
                        <a:pt x="1" y="727"/>
                        <a:pt x="1" y="727"/>
                      </a:cubicBezTo>
                      <a:lnTo>
                        <a:pt x="1" y="727"/>
                      </a:lnTo>
                      <a:cubicBezTo>
                        <a:pt x="1" y="727"/>
                        <a:pt x="402" y="928"/>
                        <a:pt x="1028" y="1254"/>
                      </a:cubicBezTo>
                      <a:lnTo>
                        <a:pt x="1129" y="1254"/>
                      </a:lnTo>
                      <a:lnTo>
                        <a:pt x="1129" y="1128"/>
                      </a:lnTo>
                      <a:cubicBezTo>
                        <a:pt x="1129" y="828"/>
                        <a:pt x="1129" y="502"/>
                        <a:pt x="1028" y="301"/>
                      </a:cubicBezTo>
                      <a:lnTo>
                        <a:pt x="10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20"/>
                <p:cNvSpPr/>
                <p:nvPr/>
              </p:nvSpPr>
              <p:spPr>
                <a:xfrm>
                  <a:off x="3701775" y="33812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1" y="0"/>
                      </a:moveTo>
                      <a:lnTo>
                        <a:pt x="1" y="101"/>
                      </a:lnTo>
                      <a:cubicBezTo>
                        <a:pt x="1" y="401"/>
                        <a:pt x="101" y="727"/>
                        <a:pt x="101" y="928"/>
                      </a:cubicBezTo>
                      <a:cubicBezTo>
                        <a:pt x="101" y="1153"/>
                        <a:pt x="101" y="1253"/>
                        <a:pt x="226" y="1253"/>
                      </a:cubicBezTo>
                      <a:lnTo>
                        <a:pt x="226" y="928"/>
                      </a:lnTo>
                      <a:lnTo>
                        <a:pt x="226" y="149"/>
                      </a:lnTo>
                      <a:lnTo>
                        <a:pt x="226" y="149"/>
                      </a:lnTo>
                      <a:cubicBezTo>
                        <a:pt x="708" y="335"/>
                        <a:pt x="1154" y="527"/>
                        <a:pt x="1154" y="527"/>
                      </a:cubicBezTo>
                      <a:cubicBezTo>
                        <a:pt x="1154" y="401"/>
                        <a:pt x="728" y="201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20"/>
                <p:cNvSpPr/>
                <p:nvPr/>
              </p:nvSpPr>
              <p:spPr>
                <a:xfrm>
                  <a:off x="3691750" y="3363075"/>
                  <a:ext cx="20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928" extrusionOk="0">
                      <a:moveTo>
                        <a:pt x="1" y="0"/>
                      </a:moveTo>
                      <a:lnTo>
                        <a:pt x="1" y="101"/>
                      </a:lnTo>
                      <a:cubicBezTo>
                        <a:pt x="1" y="401"/>
                        <a:pt x="101" y="627"/>
                        <a:pt x="101" y="727"/>
                      </a:cubicBezTo>
                      <a:lnTo>
                        <a:pt x="101" y="928"/>
                      </a:lnTo>
                      <a:cubicBezTo>
                        <a:pt x="101" y="928"/>
                        <a:pt x="201" y="828"/>
                        <a:pt x="201" y="727"/>
                      </a:cubicBezTo>
                      <a:cubicBezTo>
                        <a:pt x="201" y="534"/>
                        <a:pt x="128" y="433"/>
                        <a:pt x="170" y="218"/>
                      </a:cubicBezTo>
                      <a:lnTo>
                        <a:pt x="170" y="218"/>
                      </a:lnTo>
                      <a:cubicBezTo>
                        <a:pt x="539" y="312"/>
                        <a:pt x="828" y="401"/>
                        <a:pt x="828" y="401"/>
                      </a:cubicBezTo>
                      <a:cubicBezTo>
                        <a:pt x="828" y="401"/>
                        <a:pt x="551" y="231"/>
                        <a:pt x="193" y="126"/>
                      </a:cubicBezTo>
                      <a:lnTo>
                        <a:pt x="193" y="126"/>
                      </a:lnTo>
                      <a:cubicBezTo>
                        <a:pt x="196" y="118"/>
                        <a:pt x="198" y="109"/>
                        <a:pt x="201" y="101"/>
                      </a:cubicBezTo>
                      <a:lnTo>
                        <a:pt x="201" y="101"/>
                      </a:lnTo>
                      <a:lnTo>
                        <a:pt x="180" y="122"/>
                      </a:lnTo>
                      <a:lnTo>
                        <a:pt x="180" y="122"/>
                      </a:lnTo>
                      <a:cubicBezTo>
                        <a:pt x="154" y="115"/>
                        <a:pt x="128" y="107"/>
                        <a:pt x="101" y="10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20"/>
                <p:cNvSpPr/>
                <p:nvPr/>
              </p:nvSpPr>
              <p:spPr>
                <a:xfrm>
                  <a:off x="3717450" y="3269100"/>
                  <a:ext cx="23825" cy="2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1128" extrusionOk="0">
                      <a:moveTo>
                        <a:pt x="527" y="0"/>
                      </a:moveTo>
                      <a:cubicBezTo>
                        <a:pt x="527" y="0"/>
                        <a:pt x="326" y="401"/>
                        <a:pt x="101" y="1028"/>
                      </a:cubicBezTo>
                      <a:lnTo>
                        <a:pt x="0" y="1128"/>
                      </a:lnTo>
                      <a:lnTo>
                        <a:pt x="101" y="1128"/>
                      </a:lnTo>
                      <a:cubicBezTo>
                        <a:pt x="145" y="1128"/>
                        <a:pt x="186" y="1128"/>
                        <a:pt x="226" y="1128"/>
                      </a:cubicBezTo>
                      <a:lnTo>
                        <a:pt x="226" y="1128"/>
                      </a:lnTo>
                      <a:lnTo>
                        <a:pt x="226" y="1128"/>
                      </a:lnTo>
                      <a:cubicBezTo>
                        <a:pt x="226" y="1128"/>
                        <a:pt x="226" y="1128"/>
                        <a:pt x="226" y="1128"/>
                      </a:cubicBezTo>
                      <a:lnTo>
                        <a:pt x="226" y="1128"/>
                      </a:lnTo>
                      <a:cubicBezTo>
                        <a:pt x="568" y="1127"/>
                        <a:pt x="750" y="1117"/>
                        <a:pt x="953" y="1028"/>
                      </a:cubicBezTo>
                      <a:lnTo>
                        <a:pt x="258" y="1028"/>
                      </a:lnTo>
                      <a:cubicBezTo>
                        <a:pt x="447" y="449"/>
                        <a:pt x="621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20"/>
                <p:cNvSpPr/>
                <p:nvPr/>
              </p:nvSpPr>
              <p:spPr>
                <a:xfrm>
                  <a:off x="3701775" y="3287250"/>
                  <a:ext cx="2385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28" extrusionOk="0">
                      <a:moveTo>
                        <a:pt x="427" y="1"/>
                      </a:moveTo>
                      <a:cubicBezTo>
                        <a:pt x="327" y="1"/>
                        <a:pt x="226" y="302"/>
                        <a:pt x="1" y="728"/>
                      </a:cubicBezTo>
                      <a:lnTo>
                        <a:pt x="1" y="828"/>
                      </a:lnTo>
                      <a:lnTo>
                        <a:pt x="627" y="828"/>
                      </a:lnTo>
                      <a:cubicBezTo>
                        <a:pt x="853" y="728"/>
                        <a:pt x="953" y="728"/>
                        <a:pt x="953" y="728"/>
                      </a:cubicBezTo>
                      <a:lnTo>
                        <a:pt x="153" y="728"/>
                      </a:lnTo>
                      <a:cubicBezTo>
                        <a:pt x="342" y="355"/>
                        <a:pt x="427" y="93"/>
                        <a:pt x="4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20"/>
                <p:cNvSpPr/>
                <p:nvPr/>
              </p:nvSpPr>
              <p:spPr>
                <a:xfrm>
                  <a:off x="3597775" y="3363075"/>
                  <a:ext cx="23200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29" extrusionOk="0">
                      <a:moveTo>
                        <a:pt x="727" y="0"/>
                      </a:moveTo>
                      <a:cubicBezTo>
                        <a:pt x="727" y="0"/>
                        <a:pt x="727" y="1"/>
                        <a:pt x="727" y="1"/>
                      </a:cubicBezTo>
                      <a:lnTo>
                        <a:pt x="727" y="1"/>
                      </a:lnTo>
                      <a:cubicBezTo>
                        <a:pt x="368" y="1"/>
                        <a:pt x="184" y="9"/>
                        <a:pt x="0" y="101"/>
                      </a:cubicBezTo>
                      <a:lnTo>
                        <a:pt x="691" y="101"/>
                      </a:lnTo>
                      <a:cubicBezTo>
                        <a:pt x="481" y="680"/>
                        <a:pt x="306" y="1128"/>
                        <a:pt x="401" y="1128"/>
                      </a:cubicBezTo>
                      <a:cubicBezTo>
                        <a:pt x="401" y="1128"/>
                        <a:pt x="627" y="727"/>
                        <a:pt x="827" y="101"/>
                      </a:cubicBezTo>
                      <a:lnTo>
                        <a:pt x="928" y="0"/>
                      </a:lnTo>
                      <a:lnTo>
                        <a:pt x="827" y="0"/>
                      </a:lnTo>
                      <a:cubicBezTo>
                        <a:pt x="793" y="0"/>
                        <a:pt x="759" y="0"/>
                        <a:pt x="727" y="1"/>
                      </a:cubicBezTo>
                      <a:lnTo>
                        <a:pt x="727" y="1"/>
                      </a:lnTo>
                      <a:lnTo>
                        <a:pt x="7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20"/>
                <p:cNvSpPr/>
                <p:nvPr/>
              </p:nvSpPr>
              <p:spPr>
                <a:xfrm>
                  <a:off x="3613425" y="3352425"/>
                  <a:ext cx="23225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747" extrusionOk="0">
                      <a:moveTo>
                        <a:pt x="302" y="0"/>
                      </a:moveTo>
                      <a:cubicBezTo>
                        <a:pt x="101" y="101"/>
                        <a:pt x="1" y="101"/>
                        <a:pt x="1" y="101"/>
                      </a:cubicBezTo>
                      <a:lnTo>
                        <a:pt x="781" y="101"/>
                      </a:lnTo>
                      <a:cubicBezTo>
                        <a:pt x="608" y="473"/>
                        <a:pt x="502" y="727"/>
                        <a:pt x="502" y="727"/>
                      </a:cubicBezTo>
                      <a:cubicBezTo>
                        <a:pt x="519" y="740"/>
                        <a:pt x="535" y="747"/>
                        <a:pt x="550" y="747"/>
                      </a:cubicBezTo>
                      <a:cubicBezTo>
                        <a:pt x="655" y="747"/>
                        <a:pt x="754" y="471"/>
                        <a:pt x="928" y="101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20"/>
                <p:cNvSpPr/>
                <p:nvPr/>
              </p:nvSpPr>
              <p:spPr>
                <a:xfrm>
                  <a:off x="3600275" y="3302925"/>
                  <a:ext cx="182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828" extrusionOk="0">
                      <a:moveTo>
                        <a:pt x="1" y="0"/>
                      </a:moveTo>
                      <a:lnTo>
                        <a:pt x="201" y="201"/>
                      </a:lnTo>
                      <a:cubicBezTo>
                        <a:pt x="284" y="201"/>
                        <a:pt x="368" y="340"/>
                        <a:pt x="523" y="458"/>
                      </a:cubicBezTo>
                      <a:lnTo>
                        <a:pt x="523" y="458"/>
                      </a:lnTo>
                      <a:cubicBezTo>
                        <a:pt x="168" y="660"/>
                        <a:pt x="1" y="828"/>
                        <a:pt x="1" y="828"/>
                      </a:cubicBezTo>
                      <a:cubicBezTo>
                        <a:pt x="1" y="828"/>
                        <a:pt x="301" y="727"/>
                        <a:pt x="727" y="527"/>
                      </a:cubicBezTo>
                      <a:lnTo>
                        <a:pt x="727" y="401"/>
                      </a:lnTo>
                      <a:cubicBezTo>
                        <a:pt x="527" y="301"/>
                        <a:pt x="301" y="201"/>
                        <a:pt x="201" y="101"/>
                      </a:cubicBezTo>
                      <a:cubicBezTo>
                        <a:pt x="10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20"/>
                <p:cNvSpPr/>
                <p:nvPr/>
              </p:nvSpPr>
              <p:spPr>
                <a:xfrm>
                  <a:off x="3670450" y="3260575"/>
                  <a:ext cx="213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43" extrusionOk="0">
                      <a:moveTo>
                        <a:pt x="7" y="0"/>
                      </a:moveTo>
                      <a:cubicBezTo>
                        <a:pt x="3" y="0"/>
                        <a:pt x="1" y="5"/>
                        <a:pt x="1" y="15"/>
                      </a:cubicBezTo>
                      <a:cubicBezTo>
                        <a:pt x="1" y="15"/>
                        <a:pt x="101" y="341"/>
                        <a:pt x="226" y="742"/>
                      </a:cubicBezTo>
                      <a:lnTo>
                        <a:pt x="226" y="842"/>
                      </a:lnTo>
                      <a:lnTo>
                        <a:pt x="326" y="742"/>
                      </a:lnTo>
                      <a:cubicBezTo>
                        <a:pt x="527" y="642"/>
                        <a:pt x="627" y="441"/>
                        <a:pt x="727" y="341"/>
                      </a:cubicBezTo>
                      <a:cubicBezTo>
                        <a:pt x="853" y="216"/>
                        <a:pt x="853" y="116"/>
                        <a:pt x="853" y="115"/>
                      </a:cubicBezTo>
                      <a:lnTo>
                        <a:pt x="853" y="115"/>
                      </a:lnTo>
                      <a:cubicBezTo>
                        <a:pt x="853" y="116"/>
                        <a:pt x="727" y="216"/>
                        <a:pt x="627" y="341"/>
                      </a:cubicBezTo>
                      <a:cubicBezTo>
                        <a:pt x="542" y="341"/>
                        <a:pt x="456" y="487"/>
                        <a:pt x="309" y="592"/>
                      </a:cubicBezTo>
                      <a:lnTo>
                        <a:pt x="309" y="592"/>
                      </a:lnTo>
                      <a:cubicBezTo>
                        <a:pt x="214" y="328"/>
                        <a:pt x="4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20"/>
                <p:cNvSpPr/>
                <p:nvPr/>
              </p:nvSpPr>
              <p:spPr>
                <a:xfrm>
                  <a:off x="3641625" y="3378750"/>
                  <a:ext cx="238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43" extrusionOk="0">
                      <a:moveTo>
                        <a:pt x="627" y="0"/>
                      </a:moveTo>
                      <a:lnTo>
                        <a:pt x="527" y="100"/>
                      </a:lnTo>
                      <a:cubicBezTo>
                        <a:pt x="427" y="201"/>
                        <a:pt x="226" y="401"/>
                        <a:pt x="126" y="501"/>
                      </a:cubicBezTo>
                      <a:cubicBezTo>
                        <a:pt x="126" y="627"/>
                        <a:pt x="1" y="727"/>
                        <a:pt x="1" y="727"/>
                      </a:cubicBezTo>
                      <a:cubicBezTo>
                        <a:pt x="1" y="727"/>
                        <a:pt x="126" y="627"/>
                        <a:pt x="226" y="627"/>
                      </a:cubicBezTo>
                      <a:cubicBezTo>
                        <a:pt x="314" y="517"/>
                        <a:pt x="402" y="349"/>
                        <a:pt x="557" y="242"/>
                      </a:cubicBezTo>
                      <a:lnTo>
                        <a:pt x="557" y="242"/>
                      </a:lnTo>
                      <a:cubicBezTo>
                        <a:pt x="740" y="507"/>
                        <a:pt x="832" y="842"/>
                        <a:pt x="850" y="842"/>
                      </a:cubicBezTo>
                      <a:cubicBezTo>
                        <a:pt x="852" y="842"/>
                        <a:pt x="853" y="837"/>
                        <a:pt x="853" y="827"/>
                      </a:cubicBezTo>
                      <a:cubicBezTo>
                        <a:pt x="953" y="827"/>
                        <a:pt x="853" y="501"/>
                        <a:pt x="627" y="100"/>
                      </a:cubicBez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20"/>
                <p:cNvSpPr/>
                <p:nvPr/>
              </p:nvSpPr>
              <p:spPr>
                <a:xfrm>
                  <a:off x="3717450" y="3326100"/>
                  <a:ext cx="2132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54" extrusionOk="0">
                      <a:moveTo>
                        <a:pt x="727" y="1"/>
                      </a:moveTo>
                      <a:lnTo>
                        <a:pt x="101" y="427"/>
                      </a:lnTo>
                      <a:lnTo>
                        <a:pt x="0" y="427"/>
                      </a:lnTo>
                      <a:lnTo>
                        <a:pt x="101" y="527"/>
                      </a:lnTo>
                      <a:cubicBezTo>
                        <a:pt x="326" y="627"/>
                        <a:pt x="426" y="728"/>
                        <a:pt x="627" y="853"/>
                      </a:cubicBezTo>
                      <a:cubicBezTo>
                        <a:pt x="727" y="853"/>
                        <a:pt x="852" y="953"/>
                        <a:pt x="852" y="953"/>
                      </a:cubicBezTo>
                      <a:cubicBezTo>
                        <a:pt x="852" y="853"/>
                        <a:pt x="727" y="853"/>
                        <a:pt x="627" y="728"/>
                      </a:cubicBezTo>
                      <a:cubicBezTo>
                        <a:pt x="534" y="635"/>
                        <a:pt x="357" y="543"/>
                        <a:pt x="251" y="450"/>
                      </a:cubicBezTo>
                      <a:lnTo>
                        <a:pt x="251" y="450"/>
                      </a:lnTo>
                      <a:cubicBezTo>
                        <a:pt x="574" y="272"/>
                        <a:pt x="727" y="88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20"/>
                <p:cNvSpPr/>
                <p:nvPr/>
              </p:nvSpPr>
              <p:spPr>
                <a:xfrm>
                  <a:off x="3662925" y="3279125"/>
                  <a:ext cx="313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54" extrusionOk="0">
                      <a:moveTo>
                        <a:pt x="1" y="0"/>
                      </a:moveTo>
                      <a:cubicBezTo>
                        <a:pt x="1" y="0"/>
                        <a:pt x="101" y="526"/>
                        <a:pt x="302" y="1153"/>
                      </a:cubicBezTo>
                      <a:lnTo>
                        <a:pt x="302" y="1253"/>
                      </a:lnTo>
                      <a:lnTo>
                        <a:pt x="402" y="1153"/>
                      </a:lnTo>
                      <a:cubicBezTo>
                        <a:pt x="728" y="952"/>
                        <a:pt x="928" y="727"/>
                        <a:pt x="1028" y="627"/>
                      </a:cubicBezTo>
                      <a:cubicBezTo>
                        <a:pt x="1154" y="426"/>
                        <a:pt x="1254" y="426"/>
                        <a:pt x="1254" y="326"/>
                      </a:cubicBezTo>
                      <a:lnTo>
                        <a:pt x="1254" y="326"/>
                      </a:lnTo>
                      <a:cubicBezTo>
                        <a:pt x="1254" y="326"/>
                        <a:pt x="1154" y="426"/>
                        <a:pt x="928" y="526"/>
                      </a:cubicBezTo>
                      <a:cubicBezTo>
                        <a:pt x="834" y="715"/>
                        <a:pt x="651" y="837"/>
                        <a:pt x="359" y="1017"/>
                      </a:cubicBezTo>
                      <a:lnTo>
                        <a:pt x="359" y="1017"/>
                      </a:lnTo>
                      <a:cubicBezTo>
                        <a:pt x="187" y="452"/>
                        <a:pt x="94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20"/>
                <p:cNvSpPr/>
                <p:nvPr/>
              </p:nvSpPr>
              <p:spPr>
                <a:xfrm>
                  <a:off x="3623450" y="3300425"/>
                  <a:ext cx="3137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54" extrusionOk="0">
                      <a:moveTo>
                        <a:pt x="327" y="0"/>
                      </a:moveTo>
                      <a:cubicBezTo>
                        <a:pt x="328" y="1"/>
                        <a:pt x="427" y="101"/>
                        <a:pt x="527" y="301"/>
                      </a:cubicBezTo>
                      <a:cubicBezTo>
                        <a:pt x="618" y="392"/>
                        <a:pt x="813" y="587"/>
                        <a:pt x="999" y="848"/>
                      </a:cubicBezTo>
                      <a:lnTo>
                        <a:pt x="999" y="848"/>
                      </a:lnTo>
                      <a:cubicBezTo>
                        <a:pt x="491" y="1043"/>
                        <a:pt x="1" y="1253"/>
                        <a:pt x="1" y="1253"/>
                      </a:cubicBezTo>
                      <a:cubicBezTo>
                        <a:pt x="1" y="1253"/>
                        <a:pt x="527" y="1128"/>
                        <a:pt x="1154" y="928"/>
                      </a:cubicBezTo>
                      <a:lnTo>
                        <a:pt x="1254" y="928"/>
                      </a:lnTo>
                      <a:lnTo>
                        <a:pt x="1154" y="827"/>
                      </a:lnTo>
                      <a:cubicBezTo>
                        <a:pt x="953" y="627"/>
                        <a:pt x="728" y="401"/>
                        <a:pt x="627" y="201"/>
                      </a:cubicBezTo>
                      <a:cubicBezTo>
                        <a:pt x="428" y="101"/>
                        <a:pt x="328" y="1"/>
                        <a:pt x="3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20"/>
                <p:cNvSpPr/>
                <p:nvPr/>
              </p:nvSpPr>
              <p:spPr>
                <a:xfrm>
                  <a:off x="3644775" y="334427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827" y="1"/>
                      </a:moveTo>
                      <a:cubicBezTo>
                        <a:pt x="627" y="226"/>
                        <a:pt x="401" y="427"/>
                        <a:pt x="201" y="627"/>
                      </a:cubicBezTo>
                      <a:cubicBezTo>
                        <a:pt x="100" y="752"/>
                        <a:pt x="0" y="853"/>
                        <a:pt x="0" y="853"/>
                      </a:cubicBezTo>
                      <a:cubicBezTo>
                        <a:pt x="0" y="853"/>
                        <a:pt x="100" y="752"/>
                        <a:pt x="301" y="627"/>
                      </a:cubicBezTo>
                      <a:cubicBezTo>
                        <a:pt x="392" y="536"/>
                        <a:pt x="585" y="363"/>
                        <a:pt x="845" y="182"/>
                      </a:cubicBezTo>
                      <a:lnTo>
                        <a:pt x="845" y="182"/>
                      </a:lnTo>
                      <a:cubicBezTo>
                        <a:pt x="1034" y="776"/>
                        <a:pt x="1132" y="1153"/>
                        <a:pt x="1253" y="1153"/>
                      </a:cubicBezTo>
                      <a:cubicBezTo>
                        <a:pt x="1253" y="1153"/>
                        <a:pt x="1128" y="627"/>
                        <a:pt x="9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3686125" y="3322625"/>
                  <a:ext cx="28850" cy="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193" extrusionOk="0">
                      <a:moveTo>
                        <a:pt x="1048" y="0"/>
                      </a:moveTo>
                      <a:cubicBezTo>
                        <a:pt x="864" y="0"/>
                        <a:pt x="459" y="93"/>
                        <a:pt x="0" y="240"/>
                      </a:cubicBezTo>
                      <a:lnTo>
                        <a:pt x="0" y="365"/>
                      </a:lnTo>
                      <a:cubicBezTo>
                        <a:pt x="226" y="666"/>
                        <a:pt x="426" y="867"/>
                        <a:pt x="627" y="992"/>
                      </a:cubicBezTo>
                      <a:cubicBezTo>
                        <a:pt x="526" y="766"/>
                        <a:pt x="326" y="566"/>
                        <a:pt x="100" y="365"/>
                      </a:cubicBezTo>
                      <a:cubicBezTo>
                        <a:pt x="727" y="240"/>
                        <a:pt x="1153" y="40"/>
                        <a:pt x="1153" y="40"/>
                      </a:cubicBezTo>
                      <a:cubicBezTo>
                        <a:pt x="1153" y="13"/>
                        <a:pt x="1115" y="0"/>
                        <a:pt x="1048" y="0"/>
                      </a:cubicBezTo>
                      <a:close/>
                      <a:moveTo>
                        <a:pt x="627" y="992"/>
                      </a:moveTo>
                      <a:cubicBezTo>
                        <a:pt x="727" y="1192"/>
                        <a:pt x="852" y="1192"/>
                        <a:pt x="852" y="1192"/>
                      </a:cubicBezTo>
                      <a:cubicBezTo>
                        <a:pt x="852" y="1192"/>
                        <a:pt x="852" y="1092"/>
                        <a:pt x="627" y="992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4033225" y="1190750"/>
                  <a:ext cx="109675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68" extrusionOk="0">
                      <a:moveTo>
                        <a:pt x="1" y="1"/>
                      </a:moveTo>
                      <a:cubicBezTo>
                        <a:pt x="1" y="1"/>
                        <a:pt x="954" y="1555"/>
                        <a:pt x="2106" y="3334"/>
                      </a:cubicBezTo>
                      <a:cubicBezTo>
                        <a:pt x="3359" y="5214"/>
                        <a:pt x="4287" y="6567"/>
                        <a:pt x="4287" y="6567"/>
                      </a:cubicBezTo>
                      <a:cubicBezTo>
                        <a:pt x="4387" y="6567"/>
                        <a:pt x="3460" y="5114"/>
                        <a:pt x="2206" y="3234"/>
                      </a:cubicBezTo>
                      <a:cubicBezTo>
                        <a:pt x="1054" y="1455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4007550" y="1216800"/>
                  <a:ext cx="15102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1" h="3972" extrusionOk="0">
                      <a:moveTo>
                        <a:pt x="6026" y="0"/>
                      </a:moveTo>
                      <a:cubicBezTo>
                        <a:pt x="5878" y="0"/>
                        <a:pt x="4588" y="901"/>
                        <a:pt x="3033" y="1891"/>
                      </a:cubicBezTo>
                      <a:cubicBezTo>
                        <a:pt x="1354" y="3019"/>
                        <a:pt x="0" y="3871"/>
                        <a:pt x="0" y="3971"/>
                      </a:cubicBezTo>
                      <a:cubicBezTo>
                        <a:pt x="0" y="3971"/>
                        <a:pt x="1354" y="3144"/>
                        <a:pt x="3033" y="1991"/>
                      </a:cubicBezTo>
                      <a:cubicBezTo>
                        <a:pt x="4687" y="939"/>
                        <a:pt x="6041" y="11"/>
                        <a:pt x="6041" y="11"/>
                      </a:cubicBezTo>
                      <a:cubicBezTo>
                        <a:pt x="6041" y="4"/>
                        <a:pt x="6036" y="0"/>
                        <a:pt x="60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4059550" y="1188250"/>
                  <a:ext cx="36375" cy="1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6668" extrusionOk="0">
                      <a:moveTo>
                        <a:pt x="1454" y="1"/>
                      </a:moveTo>
                      <a:cubicBezTo>
                        <a:pt x="1454" y="1"/>
                        <a:pt x="1053" y="1455"/>
                        <a:pt x="727" y="3334"/>
                      </a:cubicBezTo>
                      <a:cubicBezTo>
                        <a:pt x="326" y="5113"/>
                        <a:pt x="1" y="6567"/>
                        <a:pt x="101" y="6667"/>
                      </a:cubicBezTo>
                      <a:cubicBezTo>
                        <a:pt x="101" y="6667"/>
                        <a:pt x="427" y="5113"/>
                        <a:pt x="828" y="3334"/>
                      </a:cubicBezTo>
                      <a:cubicBezTo>
                        <a:pt x="1254" y="1455"/>
                        <a:pt x="1454" y="1"/>
                        <a:pt x="14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3994400" y="1242750"/>
                  <a:ext cx="1829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9" h="1580" extrusionOk="0">
                      <a:moveTo>
                        <a:pt x="0" y="1"/>
                      </a:moveTo>
                      <a:cubicBezTo>
                        <a:pt x="0" y="101"/>
                        <a:pt x="1679" y="427"/>
                        <a:pt x="3659" y="853"/>
                      </a:cubicBezTo>
                      <a:cubicBezTo>
                        <a:pt x="5639" y="1254"/>
                        <a:pt x="7318" y="1580"/>
                        <a:pt x="7318" y="1580"/>
                      </a:cubicBezTo>
                      <a:cubicBezTo>
                        <a:pt x="7318" y="1480"/>
                        <a:pt x="5639" y="1154"/>
                        <a:pt x="3659" y="728"/>
                      </a:cubicBezTo>
                      <a:cubicBezTo>
                        <a:pt x="1679" y="32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4025725" y="11882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928" y="1"/>
                      </a:moveTo>
                      <a:lnTo>
                        <a:pt x="928" y="301"/>
                      </a:lnTo>
                      <a:lnTo>
                        <a:pt x="928" y="1090"/>
                      </a:lnTo>
                      <a:lnTo>
                        <a:pt x="928" y="1090"/>
                      </a:lnTo>
                      <a:cubicBezTo>
                        <a:pt x="370" y="814"/>
                        <a:pt x="0" y="727"/>
                        <a:pt x="0" y="727"/>
                      </a:cubicBezTo>
                      <a:lnTo>
                        <a:pt x="0" y="727"/>
                      </a:lnTo>
                      <a:cubicBezTo>
                        <a:pt x="0" y="727"/>
                        <a:pt x="426" y="1028"/>
                        <a:pt x="1053" y="1254"/>
                      </a:cubicBezTo>
                      <a:lnTo>
                        <a:pt x="1053" y="1153"/>
                      </a:lnTo>
                      <a:cubicBezTo>
                        <a:pt x="1153" y="828"/>
                        <a:pt x="1053" y="527"/>
                        <a:pt x="1053" y="301"/>
                      </a:cubicBezTo>
                      <a:cubicBezTo>
                        <a:pt x="1053" y="101"/>
                        <a:pt x="1053" y="1"/>
                        <a:pt x="9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4114700" y="1316075"/>
                  <a:ext cx="2820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1254" extrusionOk="0">
                      <a:moveTo>
                        <a:pt x="0" y="0"/>
                      </a:moveTo>
                      <a:lnTo>
                        <a:pt x="0" y="101"/>
                      </a:lnTo>
                      <a:cubicBezTo>
                        <a:pt x="0" y="426"/>
                        <a:pt x="0" y="727"/>
                        <a:pt x="100" y="928"/>
                      </a:cubicBezTo>
                      <a:lnTo>
                        <a:pt x="100" y="101"/>
                      </a:lnTo>
                      <a:cubicBezTo>
                        <a:pt x="627" y="426"/>
                        <a:pt x="1128" y="527"/>
                        <a:pt x="1128" y="527"/>
                      </a:cubicBezTo>
                      <a:cubicBezTo>
                        <a:pt x="1128" y="527"/>
                        <a:pt x="727" y="201"/>
                        <a:pt x="100" y="0"/>
                      </a:cubicBezTo>
                      <a:close/>
                      <a:moveTo>
                        <a:pt x="100" y="928"/>
                      </a:moveTo>
                      <a:lnTo>
                        <a:pt x="100" y="1253"/>
                      </a:lnTo>
                      <a:cubicBezTo>
                        <a:pt x="100" y="1253"/>
                        <a:pt x="201" y="1153"/>
                        <a:pt x="100" y="928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4104050" y="1300400"/>
                  <a:ext cx="207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28" extrusionOk="0">
                      <a:moveTo>
                        <a:pt x="0" y="1"/>
                      </a:moveTo>
                      <a:lnTo>
                        <a:pt x="0" y="101"/>
                      </a:lnTo>
                      <a:lnTo>
                        <a:pt x="0" y="627"/>
                      </a:lnTo>
                      <a:cubicBezTo>
                        <a:pt x="100" y="728"/>
                        <a:pt x="100" y="828"/>
                        <a:pt x="100" y="828"/>
                      </a:cubicBezTo>
                      <a:lnTo>
                        <a:pt x="100" y="627"/>
                      </a:lnTo>
                      <a:lnTo>
                        <a:pt x="100" y="148"/>
                      </a:lnTo>
                      <a:lnTo>
                        <a:pt x="100" y="148"/>
                      </a:lnTo>
                      <a:cubicBezTo>
                        <a:pt x="361" y="268"/>
                        <a:pt x="567" y="352"/>
                        <a:pt x="699" y="352"/>
                      </a:cubicBezTo>
                      <a:cubicBezTo>
                        <a:pt x="756" y="352"/>
                        <a:pt x="799" y="336"/>
                        <a:pt x="827" y="302"/>
                      </a:cubicBezTo>
                      <a:cubicBezTo>
                        <a:pt x="827" y="302"/>
                        <a:pt x="526" y="10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4130350" y="1203925"/>
                  <a:ext cx="31350" cy="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3" extrusionOk="0">
                      <a:moveTo>
                        <a:pt x="502" y="0"/>
                      </a:moveTo>
                      <a:cubicBezTo>
                        <a:pt x="502" y="0"/>
                        <a:pt x="301" y="527"/>
                        <a:pt x="1" y="1028"/>
                      </a:cubicBezTo>
                      <a:lnTo>
                        <a:pt x="1" y="1153"/>
                      </a:lnTo>
                      <a:lnTo>
                        <a:pt x="928" y="1153"/>
                      </a:lnTo>
                      <a:cubicBezTo>
                        <a:pt x="1129" y="1028"/>
                        <a:pt x="1254" y="1028"/>
                        <a:pt x="1254" y="1028"/>
                      </a:cubicBezTo>
                      <a:lnTo>
                        <a:pt x="159" y="1028"/>
                      </a:lnTo>
                      <a:cubicBezTo>
                        <a:pt x="415" y="458"/>
                        <a:pt x="502" y="0"/>
                        <a:pt x="50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4114700" y="1224600"/>
                  <a:ext cx="207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27" extrusionOk="0">
                      <a:moveTo>
                        <a:pt x="301" y="0"/>
                      </a:moveTo>
                      <a:cubicBezTo>
                        <a:pt x="301" y="0"/>
                        <a:pt x="201" y="326"/>
                        <a:pt x="0" y="627"/>
                      </a:cubicBezTo>
                      <a:lnTo>
                        <a:pt x="0" y="727"/>
                      </a:lnTo>
                      <a:lnTo>
                        <a:pt x="627" y="727"/>
                      </a:lnTo>
                      <a:cubicBezTo>
                        <a:pt x="827" y="727"/>
                        <a:pt x="827" y="627"/>
                        <a:pt x="827" y="627"/>
                      </a:cubicBezTo>
                      <a:lnTo>
                        <a:pt x="149" y="627"/>
                      </a:lnTo>
                      <a:cubicBezTo>
                        <a:pt x="316" y="273"/>
                        <a:pt x="39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3999400" y="1297900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1153" y="1"/>
                      </a:moveTo>
                      <a:cubicBezTo>
                        <a:pt x="853" y="1"/>
                        <a:pt x="527" y="1"/>
                        <a:pt x="326" y="101"/>
                      </a:cubicBezTo>
                      <a:lnTo>
                        <a:pt x="1" y="101"/>
                      </a:lnTo>
                      <a:cubicBezTo>
                        <a:pt x="1" y="101"/>
                        <a:pt x="101" y="201"/>
                        <a:pt x="326" y="201"/>
                      </a:cubicBezTo>
                      <a:cubicBezTo>
                        <a:pt x="527" y="101"/>
                        <a:pt x="853" y="101"/>
                        <a:pt x="1153" y="101"/>
                      </a:cubicBezTo>
                      <a:cubicBezTo>
                        <a:pt x="953" y="627"/>
                        <a:pt x="727" y="1153"/>
                        <a:pt x="727" y="1153"/>
                      </a:cubicBezTo>
                      <a:cubicBezTo>
                        <a:pt x="853" y="1153"/>
                        <a:pt x="1053" y="727"/>
                        <a:pt x="1254" y="101"/>
                      </a:cubicBezTo>
                      <a:lnTo>
                        <a:pt x="12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4025725" y="1287250"/>
                  <a:ext cx="232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8" extrusionOk="0">
                      <a:moveTo>
                        <a:pt x="201" y="0"/>
                      </a:moveTo>
                      <a:cubicBezTo>
                        <a:pt x="100" y="101"/>
                        <a:pt x="0" y="101"/>
                        <a:pt x="0" y="101"/>
                      </a:cubicBezTo>
                      <a:lnTo>
                        <a:pt x="703" y="101"/>
                      </a:lnTo>
                      <a:cubicBezTo>
                        <a:pt x="612" y="487"/>
                        <a:pt x="527" y="828"/>
                        <a:pt x="527" y="828"/>
                      </a:cubicBezTo>
                      <a:cubicBezTo>
                        <a:pt x="527" y="828"/>
                        <a:pt x="727" y="527"/>
                        <a:pt x="827" y="101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4010050" y="1237750"/>
                  <a:ext cx="20700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55" extrusionOk="0">
                      <a:moveTo>
                        <a:pt x="101" y="0"/>
                      </a:moveTo>
                      <a:cubicBezTo>
                        <a:pt x="101" y="0"/>
                        <a:pt x="101" y="101"/>
                        <a:pt x="201" y="201"/>
                      </a:cubicBezTo>
                      <a:cubicBezTo>
                        <a:pt x="290" y="290"/>
                        <a:pt x="479" y="399"/>
                        <a:pt x="590" y="493"/>
                      </a:cubicBezTo>
                      <a:lnTo>
                        <a:pt x="590" y="493"/>
                      </a:lnTo>
                      <a:cubicBezTo>
                        <a:pt x="238" y="669"/>
                        <a:pt x="1" y="828"/>
                        <a:pt x="1" y="828"/>
                      </a:cubicBezTo>
                      <a:cubicBezTo>
                        <a:pt x="19" y="846"/>
                        <a:pt x="45" y="854"/>
                        <a:pt x="77" y="854"/>
                      </a:cubicBezTo>
                      <a:cubicBezTo>
                        <a:pt x="220" y="854"/>
                        <a:pt x="482" y="691"/>
                        <a:pt x="727" y="527"/>
                      </a:cubicBezTo>
                      <a:lnTo>
                        <a:pt x="828" y="527"/>
                      </a:lnTo>
                      <a:lnTo>
                        <a:pt x="727" y="427"/>
                      </a:lnTo>
                      <a:cubicBezTo>
                        <a:pt x="627" y="301"/>
                        <a:pt x="427" y="201"/>
                        <a:pt x="301" y="101"/>
                      </a:cubicBezTo>
                      <a:cubicBezTo>
                        <a:pt x="201" y="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4083350" y="1195775"/>
                  <a:ext cx="207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3" extrusionOk="0">
                      <a:moveTo>
                        <a:pt x="1" y="0"/>
                      </a:moveTo>
                      <a:cubicBezTo>
                        <a:pt x="1" y="0"/>
                        <a:pt x="1" y="326"/>
                        <a:pt x="201" y="727"/>
                      </a:cubicBezTo>
                      <a:lnTo>
                        <a:pt x="201" y="852"/>
                      </a:lnTo>
                      <a:lnTo>
                        <a:pt x="302" y="727"/>
                      </a:lnTo>
                      <a:cubicBezTo>
                        <a:pt x="402" y="627"/>
                        <a:pt x="628" y="426"/>
                        <a:pt x="728" y="326"/>
                      </a:cubicBezTo>
                      <a:cubicBezTo>
                        <a:pt x="828" y="226"/>
                        <a:pt x="828" y="226"/>
                        <a:pt x="828" y="101"/>
                      </a:cubicBezTo>
                      <a:lnTo>
                        <a:pt x="828" y="101"/>
                      </a:lnTo>
                      <a:cubicBezTo>
                        <a:pt x="828" y="101"/>
                        <a:pt x="728" y="226"/>
                        <a:pt x="628" y="326"/>
                      </a:cubicBezTo>
                      <a:cubicBezTo>
                        <a:pt x="511" y="419"/>
                        <a:pt x="416" y="512"/>
                        <a:pt x="243" y="605"/>
                      </a:cubicBezTo>
                      <a:lnTo>
                        <a:pt x="243" y="605"/>
                      </a:lnTo>
                      <a:cubicBezTo>
                        <a:pt x="82" y="2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4054550" y="1313575"/>
                  <a:ext cx="20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928" extrusionOk="0">
                      <a:moveTo>
                        <a:pt x="627" y="0"/>
                      </a:moveTo>
                      <a:lnTo>
                        <a:pt x="526" y="100"/>
                      </a:lnTo>
                      <a:cubicBezTo>
                        <a:pt x="301" y="301"/>
                        <a:pt x="201" y="401"/>
                        <a:pt x="100" y="526"/>
                      </a:cubicBezTo>
                      <a:cubicBezTo>
                        <a:pt x="0" y="627"/>
                        <a:pt x="0" y="727"/>
                        <a:pt x="0" y="727"/>
                      </a:cubicBezTo>
                      <a:cubicBezTo>
                        <a:pt x="0" y="727"/>
                        <a:pt x="100" y="727"/>
                        <a:pt x="201" y="627"/>
                      </a:cubicBezTo>
                      <a:cubicBezTo>
                        <a:pt x="287" y="540"/>
                        <a:pt x="373" y="362"/>
                        <a:pt x="539" y="250"/>
                      </a:cubicBezTo>
                      <a:lnTo>
                        <a:pt x="539" y="250"/>
                      </a:lnTo>
                      <a:cubicBezTo>
                        <a:pt x="642" y="650"/>
                        <a:pt x="827" y="927"/>
                        <a:pt x="827" y="927"/>
                      </a:cubicBezTo>
                      <a:cubicBezTo>
                        <a:pt x="827" y="827"/>
                        <a:pt x="727" y="526"/>
                        <a:pt x="627" y="100"/>
                      </a:cubicBez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4130350" y="1260925"/>
                  <a:ext cx="1820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954" extrusionOk="0">
                      <a:moveTo>
                        <a:pt x="727" y="1"/>
                      </a:moveTo>
                      <a:cubicBezTo>
                        <a:pt x="727" y="1"/>
                        <a:pt x="402" y="226"/>
                        <a:pt x="1" y="427"/>
                      </a:cubicBezTo>
                      <a:lnTo>
                        <a:pt x="1" y="527"/>
                      </a:lnTo>
                      <a:cubicBezTo>
                        <a:pt x="201" y="627"/>
                        <a:pt x="402" y="753"/>
                        <a:pt x="502" y="853"/>
                      </a:cubicBezTo>
                      <a:cubicBezTo>
                        <a:pt x="627" y="853"/>
                        <a:pt x="727" y="953"/>
                        <a:pt x="727" y="953"/>
                      </a:cubicBezTo>
                      <a:cubicBezTo>
                        <a:pt x="727" y="953"/>
                        <a:pt x="727" y="853"/>
                        <a:pt x="627" y="753"/>
                      </a:cubicBezTo>
                      <a:cubicBezTo>
                        <a:pt x="435" y="646"/>
                        <a:pt x="334" y="558"/>
                        <a:pt x="185" y="472"/>
                      </a:cubicBezTo>
                      <a:lnTo>
                        <a:pt x="185" y="472"/>
                      </a:lnTo>
                      <a:cubicBezTo>
                        <a:pt x="459" y="290"/>
                        <a:pt x="727" y="115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4075225" y="1216600"/>
                  <a:ext cx="3135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48" extrusionOk="0">
                      <a:moveTo>
                        <a:pt x="6" y="1"/>
                      </a:moveTo>
                      <a:cubicBezTo>
                        <a:pt x="2" y="1"/>
                        <a:pt x="0" y="7"/>
                        <a:pt x="0" y="19"/>
                      </a:cubicBezTo>
                      <a:cubicBezTo>
                        <a:pt x="0" y="19"/>
                        <a:pt x="100" y="420"/>
                        <a:pt x="326" y="1047"/>
                      </a:cubicBezTo>
                      <a:lnTo>
                        <a:pt x="326" y="1147"/>
                      </a:lnTo>
                      <a:lnTo>
                        <a:pt x="426" y="1147"/>
                      </a:lnTo>
                      <a:lnTo>
                        <a:pt x="426" y="1047"/>
                      </a:lnTo>
                      <a:cubicBezTo>
                        <a:pt x="627" y="947"/>
                        <a:pt x="827" y="646"/>
                        <a:pt x="1053" y="521"/>
                      </a:cubicBezTo>
                      <a:lnTo>
                        <a:pt x="1253" y="320"/>
                      </a:lnTo>
                      <a:cubicBezTo>
                        <a:pt x="1253" y="291"/>
                        <a:pt x="1245" y="279"/>
                        <a:pt x="1227" y="279"/>
                      </a:cubicBezTo>
                      <a:cubicBezTo>
                        <a:pt x="1186" y="279"/>
                        <a:pt x="1094" y="350"/>
                        <a:pt x="953" y="420"/>
                      </a:cubicBezTo>
                      <a:cubicBezTo>
                        <a:pt x="838" y="627"/>
                        <a:pt x="577" y="812"/>
                        <a:pt x="380" y="919"/>
                      </a:cubicBezTo>
                      <a:lnTo>
                        <a:pt x="380" y="919"/>
                      </a:lnTo>
                      <a:cubicBezTo>
                        <a:pt x="196" y="412"/>
                        <a:pt x="38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4036375" y="1235250"/>
                  <a:ext cx="282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254" extrusionOk="0">
                      <a:moveTo>
                        <a:pt x="301" y="0"/>
                      </a:moveTo>
                      <a:cubicBezTo>
                        <a:pt x="301" y="0"/>
                        <a:pt x="301" y="101"/>
                        <a:pt x="502" y="301"/>
                      </a:cubicBezTo>
                      <a:cubicBezTo>
                        <a:pt x="611" y="498"/>
                        <a:pt x="778" y="676"/>
                        <a:pt x="952" y="852"/>
                      </a:cubicBezTo>
                      <a:lnTo>
                        <a:pt x="952" y="852"/>
                      </a:lnTo>
                      <a:cubicBezTo>
                        <a:pt x="369" y="1046"/>
                        <a:pt x="0" y="1253"/>
                        <a:pt x="0" y="1253"/>
                      </a:cubicBezTo>
                      <a:lnTo>
                        <a:pt x="1028" y="1028"/>
                      </a:lnTo>
                      <a:lnTo>
                        <a:pt x="1128" y="928"/>
                      </a:lnTo>
                      <a:lnTo>
                        <a:pt x="1128" y="827"/>
                      </a:lnTo>
                      <a:cubicBezTo>
                        <a:pt x="928" y="627"/>
                        <a:pt x="727" y="401"/>
                        <a:pt x="502" y="201"/>
                      </a:cubicBezTo>
                      <a:cubicBezTo>
                        <a:pt x="401" y="100"/>
                        <a:pt x="3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4057050" y="1279725"/>
                  <a:ext cx="31350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29" extrusionOk="0">
                      <a:moveTo>
                        <a:pt x="201" y="627"/>
                      </a:moveTo>
                      <a:cubicBezTo>
                        <a:pt x="0" y="728"/>
                        <a:pt x="0" y="828"/>
                        <a:pt x="0" y="828"/>
                      </a:cubicBezTo>
                      <a:cubicBezTo>
                        <a:pt x="0" y="828"/>
                        <a:pt x="101" y="828"/>
                        <a:pt x="201" y="627"/>
                      </a:cubicBezTo>
                      <a:close/>
                      <a:moveTo>
                        <a:pt x="827" y="1"/>
                      </a:moveTo>
                      <a:cubicBezTo>
                        <a:pt x="527" y="201"/>
                        <a:pt x="301" y="402"/>
                        <a:pt x="201" y="627"/>
                      </a:cubicBezTo>
                      <a:cubicBezTo>
                        <a:pt x="426" y="502"/>
                        <a:pt x="627" y="301"/>
                        <a:pt x="827" y="101"/>
                      </a:cubicBezTo>
                      <a:cubicBezTo>
                        <a:pt x="928" y="728"/>
                        <a:pt x="1153" y="1129"/>
                        <a:pt x="1153" y="1129"/>
                      </a:cubicBezTo>
                      <a:cubicBezTo>
                        <a:pt x="1253" y="1129"/>
                        <a:pt x="1153" y="627"/>
                        <a:pt x="928" y="101"/>
                      </a:cubicBezTo>
                      <a:lnTo>
                        <a:pt x="928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4095900" y="1257750"/>
                  <a:ext cx="31350" cy="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81" extrusionOk="0">
                      <a:moveTo>
                        <a:pt x="1202" y="0"/>
                      </a:moveTo>
                      <a:cubicBezTo>
                        <a:pt x="1059" y="0"/>
                        <a:pt x="634" y="151"/>
                        <a:pt x="126" y="253"/>
                      </a:cubicBezTo>
                      <a:lnTo>
                        <a:pt x="0" y="253"/>
                      </a:lnTo>
                      <a:lnTo>
                        <a:pt x="126" y="353"/>
                      </a:lnTo>
                      <a:cubicBezTo>
                        <a:pt x="326" y="654"/>
                        <a:pt x="527" y="880"/>
                        <a:pt x="627" y="980"/>
                      </a:cubicBezTo>
                      <a:cubicBezTo>
                        <a:pt x="852" y="1180"/>
                        <a:pt x="953" y="1281"/>
                        <a:pt x="953" y="1281"/>
                      </a:cubicBezTo>
                      <a:cubicBezTo>
                        <a:pt x="953" y="1180"/>
                        <a:pt x="852" y="1080"/>
                        <a:pt x="752" y="980"/>
                      </a:cubicBezTo>
                      <a:cubicBezTo>
                        <a:pt x="627" y="754"/>
                        <a:pt x="426" y="554"/>
                        <a:pt x="226" y="353"/>
                      </a:cubicBezTo>
                      <a:lnTo>
                        <a:pt x="226" y="336"/>
                      </a:lnTo>
                      <a:lnTo>
                        <a:pt x="226" y="336"/>
                      </a:lnTo>
                      <a:cubicBezTo>
                        <a:pt x="805" y="229"/>
                        <a:pt x="1253" y="28"/>
                        <a:pt x="1253" y="28"/>
                      </a:cubicBezTo>
                      <a:cubicBezTo>
                        <a:pt x="1253" y="9"/>
                        <a:pt x="1235" y="0"/>
                        <a:pt x="120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3352150" y="4200675"/>
                  <a:ext cx="109675" cy="16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97" extrusionOk="0">
                      <a:moveTo>
                        <a:pt x="4" y="1"/>
                      </a:moveTo>
                      <a:cubicBezTo>
                        <a:pt x="2" y="1"/>
                        <a:pt x="1" y="2"/>
                        <a:pt x="1" y="5"/>
                      </a:cubicBezTo>
                      <a:cubicBezTo>
                        <a:pt x="1" y="5"/>
                        <a:pt x="928" y="1459"/>
                        <a:pt x="2081" y="3239"/>
                      </a:cubicBezTo>
                      <a:cubicBezTo>
                        <a:pt x="3334" y="5118"/>
                        <a:pt x="4286" y="6597"/>
                        <a:pt x="4286" y="6597"/>
                      </a:cubicBezTo>
                      <a:cubicBezTo>
                        <a:pt x="4387" y="6472"/>
                        <a:pt x="3434" y="5018"/>
                        <a:pt x="2181" y="3239"/>
                      </a:cubicBezTo>
                      <a:cubicBezTo>
                        <a:pt x="1090" y="1420"/>
                        <a:pt x="69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20"/>
                <p:cNvSpPr/>
                <p:nvPr/>
              </p:nvSpPr>
              <p:spPr>
                <a:xfrm>
                  <a:off x="3325850" y="4224600"/>
                  <a:ext cx="151650" cy="9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961" extrusionOk="0">
                      <a:moveTo>
                        <a:pt x="6065" y="1"/>
                      </a:moveTo>
                      <a:cubicBezTo>
                        <a:pt x="5965" y="1"/>
                        <a:pt x="4612" y="828"/>
                        <a:pt x="2932" y="1881"/>
                      </a:cubicBezTo>
                      <a:cubicBezTo>
                        <a:pt x="1253" y="3008"/>
                        <a:pt x="0" y="3961"/>
                        <a:pt x="0" y="3961"/>
                      </a:cubicBezTo>
                      <a:cubicBezTo>
                        <a:pt x="0" y="3961"/>
                        <a:pt x="1353" y="3134"/>
                        <a:pt x="3033" y="1981"/>
                      </a:cubicBezTo>
                      <a:cubicBezTo>
                        <a:pt x="4712" y="928"/>
                        <a:pt x="6065" y="1"/>
                        <a:pt x="606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20"/>
                <p:cNvSpPr/>
                <p:nvPr/>
              </p:nvSpPr>
              <p:spPr>
                <a:xfrm>
                  <a:off x="3378475" y="4195775"/>
                  <a:ext cx="36350" cy="1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6668" extrusionOk="0">
                      <a:moveTo>
                        <a:pt x="1454" y="1"/>
                      </a:moveTo>
                      <a:cubicBezTo>
                        <a:pt x="1354" y="1"/>
                        <a:pt x="1028" y="1455"/>
                        <a:pt x="727" y="3334"/>
                      </a:cubicBezTo>
                      <a:cubicBezTo>
                        <a:pt x="301" y="5114"/>
                        <a:pt x="0" y="6668"/>
                        <a:pt x="101" y="6668"/>
                      </a:cubicBezTo>
                      <a:cubicBezTo>
                        <a:pt x="101" y="6668"/>
                        <a:pt x="401" y="5214"/>
                        <a:pt x="827" y="3334"/>
                      </a:cubicBezTo>
                      <a:cubicBezTo>
                        <a:pt x="1128" y="1555"/>
                        <a:pt x="1454" y="1"/>
                        <a:pt x="14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20"/>
                <p:cNvSpPr/>
                <p:nvPr/>
              </p:nvSpPr>
              <p:spPr>
                <a:xfrm>
                  <a:off x="3312675" y="4252350"/>
                  <a:ext cx="183000" cy="3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1498" extrusionOk="0">
                      <a:moveTo>
                        <a:pt x="76" y="0"/>
                      </a:moveTo>
                      <a:cubicBezTo>
                        <a:pt x="27" y="0"/>
                        <a:pt x="1" y="6"/>
                        <a:pt x="1" y="19"/>
                      </a:cubicBezTo>
                      <a:lnTo>
                        <a:pt x="3660" y="771"/>
                      </a:lnTo>
                      <a:cubicBezTo>
                        <a:pt x="5640" y="1172"/>
                        <a:pt x="7219" y="1497"/>
                        <a:pt x="7319" y="1497"/>
                      </a:cubicBezTo>
                      <a:cubicBezTo>
                        <a:pt x="7319" y="1497"/>
                        <a:pt x="5640" y="1071"/>
                        <a:pt x="3660" y="645"/>
                      </a:cubicBezTo>
                      <a:cubicBezTo>
                        <a:pt x="1925" y="294"/>
                        <a:pt x="422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20"/>
                <p:cNvSpPr/>
                <p:nvPr/>
              </p:nvSpPr>
              <p:spPr>
                <a:xfrm>
                  <a:off x="3341650" y="4195775"/>
                  <a:ext cx="28700" cy="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255" extrusionOk="0">
                      <a:moveTo>
                        <a:pt x="1047" y="1"/>
                      </a:moveTo>
                      <a:lnTo>
                        <a:pt x="1047" y="302"/>
                      </a:lnTo>
                      <a:lnTo>
                        <a:pt x="1047" y="1117"/>
                      </a:lnTo>
                      <a:lnTo>
                        <a:pt x="1047" y="1117"/>
                      </a:lnTo>
                      <a:cubicBezTo>
                        <a:pt x="586" y="948"/>
                        <a:pt x="248" y="801"/>
                        <a:pt x="136" y="801"/>
                      </a:cubicBezTo>
                      <a:cubicBezTo>
                        <a:pt x="109" y="801"/>
                        <a:pt x="95" y="810"/>
                        <a:pt x="95" y="828"/>
                      </a:cubicBezTo>
                      <a:cubicBezTo>
                        <a:pt x="0" y="828"/>
                        <a:pt x="466" y="1007"/>
                        <a:pt x="1047" y="1218"/>
                      </a:cubicBezTo>
                      <a:lnTo>
                        <a:pt x="1047" y="1218"/>
                      </a:lnTo>
                      <a:lnTo>
                        <a:pt x="1047" y="1254"/>
                      </a:lnTo>
                      <a:lnTo>
                        <a:pt x="1074" y="1227"/>
                      </a:lnTo>
                      <a:lnTo>
                        <a:pt x="1074" y="1227"/>
                      </a:lnTo>
                      <a:cubicBezTo>
                        <a:pt x="1098" y="1236"/>
                        <a:pt x="1123" y="1245"/>
                        <a:pt x="1148" y="1254"/>
                      </a:cubicBezTo>
                      <a:lnTo>
                        <a:pt x="1148" y="1154"/>
                      </a:lnTo>
                      <a:lnTo>
                        <a:pt x="1148" y="302"/>
                      </a:lnTo>
                      <a:cubicBezTo>
                        <a:pt x="1148" y="101"/>
                        <a:pt x="1047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20"/>
                <p:cNvSpPr/>
                <p:nvPr/>
              </p:nvSpPr>
              <p:spPr>
                <a:xfrm>
                  <a:off x="3432975" y="4323600"/>
                  <a:ext cx="288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355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928"/>
                      </a:lnTo>
                      <a:cubicBezTo>
                        <a:pt x="101" y="1154"/>
                        <a:pt x="101" y="1354"/>
                        <a:pt x="101" y="1354"/>
                      </a:cubicBezTo>
                      <a:lnTo>
                        <a:pt x="101" y="928"/>
                      </a:lnTo>
                      <a:lnTo>
                        <a:pt x="101" y="237"/>
                      </a:lnTo>
                      <a:lnTo>
                        <a:pt x="101" y="237"/>
                      </a:lnTo>
                      <a:cubicBezTo>
                        <a:pt x="683" y="437"/>
                        <a:pt x="1154" y="527"/>
                        <a:pt x="1154" y="527"/>
                      </a:cubicBezTo>
                      <a:cubicBezTo>
                        <a:pt x="1154" y="527"/>
                        <a:pt x="627" y="30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20"/>
                <p:cNvSpPr/>
                <p:nvPr/>
              </p:nvSpPr>
              <p:spPr>
                <a:xfrm>
                  <a:off x="3422325" y="4307950"/>
                  <a:ext cx="21325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28" extrusionOk="0">
                      <a:moveTo>
                        <a:pt x="1" y="0"/>
                      </a:moveTo>
                      <a:lnTo>
                        <a:pt x="1" y="100"/>
                      </a:lnTo>
                      <a:lnTo>
                        <a:pt x="1" y="627"/>
                      </a:lnTo>
                      <a:cubicBezTo>
                        <a:pt x="126" y="827"/>
                        <a:pt x="126" y="927"/>
                        <a:pt x="126" y="927"/>
                      </a:cubicBezTo>
                      <a:lnTo>
                        <a:pt x="126" y="627"/>
                      </a:lnTo>
                      <a:lnTo>
                        <a:pt x="126" y="159"/>
                      </a:lnTo>
                      <a:lnTo>
                        <a:pt x="126" y="159"/>
                      </a:lnTo>
                      <a:cubicBezTo>
                        <a:pt x="489" y="325"/>
                        <a:pt x="753" y="426"/>
                        <a:pt x="753" y="426"/>
                      </a:cubicBezTo>
                      <a:cubicBezTo>
                        <a:pt x="853" y="301"/>
                        <a:pt x="527" y="201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20"/>
                <p:cNvSpPr/>
                <p:nvPr/>
              </p:nvSpPr>
              <p:spPr>
                <a:xfrm>
                  <a:off x="3448650" y="4213950"/>
                  <a:ext cx="31350" cy="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98" extrusionOk="0">
                      <a:moveTo>
                        <a:pt x="527" y="1"/>
                      </a:moveTo>
                      <a:cubicBezTo>
                        <a:pt x="527" y="1"/>
                        <a:pt x="201" y="427"/>
                        <a:pt x="0" y="1053"/>
                      </a:cubicBezTo>
                      <a:lnTo>
                        <a:pt x="101" y="1053"/>
                      </a:lnTo>
                      <a:cubicBezTo>
                        <a:pt x="209" y="1087"/>
                        <a:pt x="315" y="1098"/>
                        <a:pt x="416" y="1098"/>
                      </a:cubicBezTo>
                      <a:cubicBezTo>
                        <a:pt x="619" y="1098"/>
                        <a:pt x="802" y="1053"/>
                        <a:pt x="953" y="1053"/>
                      </a:cubicBezTo>
                      <a:cubicBezTo>
                        <a:pt x="1153" y="1053"/>
                        <a:pt x="1254" y="1053"/>
                        <a:pt x="1254" y="928"/>
                      </a:cubicBezTo>
                      <a:lnTo>
                        <a:pt x="164" y="928"/>
                      </a:lnTo>
                      <a:cubicBezTo>
                        <a:pt x="440" y="371"/>
                        <a:pt x="527" y="1"/>
                        <a:pt x="5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20"/>
                <p:cNvSpPr/>
                <p:nvPr/>
              </p:nvSpPr>
              <p:spPr>
                <a:xfrm>
                  <a:off x="3432975" y="4232125"/>
                  <a:ext cx="207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28" extrusionOk="0">
                      <a:moveTo>
                        <a:pt x="327" y="1"/>
                      </a:moveTo>
                      <a:cubicBezTo>
                        <a:pt x="327" y="1"/>
                        <a:pt x="138" y="273"/>
                        <a:pt x="29" y="627"/>
                      </a:cubicBezTo>
                      <a:lnTo>
                        <a:pt x="1" y="627"/>
                      </a:lnTo>
                      <a:lnTo>
                        <a:pt x="22" y="649"/>
                      </a:lnTo>
                      <a:lnTo>
                        <a:pt x="22" y="649"/>
                      </a:lnTo>
                      <a:cubicBezTo>
                        <a:pt x="15" y="675"/>
                        <a:pt x="7" y="701"/>
                        <a:pt x="1" y="727"/>
                      </a:cubicBezTo>
                      <a:lnTo>
                        <a:pt x="1" y="828"/>
                      </a:lnTo>
                      <a:lnTo>
                        <a:pt x="101" y="828"/>
                      </a:lnTo>
                      <a:cubicBezTo>
                        <a:pt x="327" y="828"/>
                        <a:pt x="527" y="727"/>
                        <a:pt x="627" y="727"/>
                      </a:cubicBezTo>
                      <a:lnTo>
                        <a:pt x="828" y="727"/>
                      </a:lnTo>
                      <a:cubicBezTo>
                        <a:pt x="828" y="627"/>
                        <a:pt x="728" y="627"/>
                        <a:pt x="627" y="627"/>
                      </a:cubicBezTo>
                      <a:lnTo>
                        <a:pt x="156" y="627"/>
                      </a:lnTo>
                      <a:cubicBezTo>
                        <a:pt x="342" y="273"/>
                        <a:pt x="418" y="1"/>
                        <a:pt x="3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20"/>
                <p:cNvSpPr/>
                <p:nvPr/>
              </p:nvSpPr>
              <p:spPr>
                <a:xfrm>
                  <a:off x="3318325" y="430542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1153" y="1"/>
                      </a:moveTo>
                      <a:cubicBezTo>
                        <a:pt x="827" y="1"/>
                        <a:pt x="527" y="101"/>
                        <a:pt x="301" y="101"/>
                      </a:cubicBezTo>
                      <a:cubicBezTo>
                        <a:pt x="101" y="101"/>
                        <a:pt x="0" y="101"/>
                        <a:pt x="0" y="201"/>
                      </a:cubicBezTo>
                      <a:lnTo>
                        <a:pt x="1117" y="201"/>
                      </a:lnTo>
                      <a:cubicBezTo>
                        <a:pt x="906" y="773"/>
                        <a:pt x="727" y="1154"/>
                        <a:pt x="727" y="1154"/>
                      </a:cubicBezTo>
                      <a:cubicBezTo>
                        <a:pt x="827" y="1154"/>
                        <a:pt x="1028" y="728"/>
                        <a:pt x="1253" y="101"/>
                      </a:cubicBezTo>
                      <a:lnTo>
                        <a:pt x="115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20"/>
                <p:cNvSpPr/>
                <p:nvPr/>
              </p:nvSpPr>
              <p:spPr>
                <a:xfrm>
                  <a:off x="3344000" y="4294775"/>
                  <a:ext cx="2385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28" extrusionOk="0">
                      <a:moveTo>
                        <a:pt x="853" y="1"/>
                      </a:moveTo>
                      <a:cubicBezTo>
                        <a:pt x="527" y="1"/>
                        <a:pt x="327" y="101"/>
                        <a:pt x="226" y="101"/>
                      </a:cubicBezTo>
                      <a:lnTo>
                        <a:pt x="1" y="101"/>
                      </a:lnTo>
                      <a:cubicBezTo>
                        <a:pt x="1" y="101"/>
                        <a:pt x="126" y="201"/>
                        <a:pt x="226" y="201"/>
                      </a:cubicBezTo>
                      <a:lnTo>
                        <a:pt x="723" y="201"/>
                      </a:lnTo>
                      <a:cubicBezTo>
                        <a:pt x="612" y="574"/>
                        <a:pt x="527" y="828"/>
                        <a:pt x="527" y="828"/>
                      </a:cubicBezTo>
                      <a:cubicBezTo>
                        <a:pt x="527" y="828"/>
                        <a:pt x="718" y="574"/>
                        <a:pt x="827" y="201"/>
                      </a:cubicBezTo>
                      <a:lnTo>
                        <a:pt x="853" y="201"/>
                      </a:lnTo>
                      <a:lnTo>
                        <a:pt x="832" y="181"/>
                      </a:lnTo>
                      <a:lnTo>
                        <a:pt x="832" y="181"/>
                      </a:lnTo>
                      <a:cubicBezTo>
                        <a:pt x="840" y="155"/>
                        <a:pt x="847" y="128"/>
                        <a:pt x="853" y="101"/>
                      </a:cubicBezTo>
                      <a:lnTo>
                        <a:pt x="95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20"/>
                <p:cNvSpPr/>
                <p:nvPr/>
              </p:nvSpPr>
              <p:spPr>
                <a:xfrm>
                  <a:off x="3328350" y="4245275"/>
                  <a:ext cx="21325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29" extrusionOk="0">
                      <a:moveTo>
                        <a:pt x="126" y="1"/>
                      </a:moveTo>
                      <a:cubicBezTo>
                        <a:pt x="126" y="2"/>
                        <a:pt x="126" y="102"/>
                        <a:pt x="226" y="201"/>
                      </a:cubicBezTo>
                      <a:cubicBezTo>
                        <a:pt x="326" y="302"/>
                        <a:pt x="527" y="427"/>
                        <a:pt x="627" y="527"/>
                      </a:cubicBezTo>
                      <a:lnTo>
                        <a:pt x="627" y="585"/>
                      </a:lnTo>
                      <a:lnTo>
                        <a:pt x="627" y="585"/>
                      </a:lnTo>
                      <a:cubicBezTo>
                        <a:pt x="264" y="748"/>
                        <a:pt x="0" y="838"/>
                        <a:pt x="0" y="928"/>
                      </a:cubicBezTo>
                      <a:cubicBezTo>
                        <a:pt x="0" y="928"/>
                        <a:pt x="326" y="828"/>
                        <a:pt x="752" y="627"/>
                      </a:cubicBezTo>
                      <a:lnTo>
                        <a:pt x="852" y="527"/>
                      </a:lnTo>
                      <a:lnTo>
                        <a:pt x="752" y="527"/>
                      </a:lnTo>
                      <a:cubicBezTo>
                        <a:pt x="527" y="302"/>
                        <a:pt x="426" y="201"/>
                        <a:pt x="326" y="101"/>
                      </a:cubicBezTo>
                      <a:cubicBezTo>
                        <a:pt x="127" y="101"/>
                        <a:pt x="126" y="2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20"/>
                <p:cNvSpPr/>
                <p:nvPr/>
              </p:nvSpPr>
              <p:spPr>
                <a:xfrm>
                  <a:off x="3399150" y="4203300"/>
                  <a:ext cx="23200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53" extrusionOk="0">
                      <a:moveTo>
                        <a:pt x="101" y="1"/>
                      </a:moveTo>
                      <a:cubicBezTo>
                        <a:pt x="0" y="1"/>
                        <a:pt x="101" y="326"/>
                        <a:pt x="301" y="727"/>
                      </a:cubicBezTo>
                      <a:lnTo>
                        <a:pt x="301" y="853"/>
                      </a:lnTo>
                      <a:lnTo>
                        <a:pt x="426" y="853"/>
                      </a:lnTo>
                      <a:cubicBezTo>
                        <a:pt x="527" y="627"/>
                        <a:pt x="727" y="527"/>
                        <a:pt x="827" y="427"/>
                      </a:cubicBezTo>
                      <a:cubicBezTo>
                        <a:pt x="827" y="326"/>
                        <a:pt x="928" y="226"/>
                        <a:pt x="928" y="226"/>
                      </a:cubicBezTo>
                      <a:lnTo>
                        <a:pt x="928" y="226"/>
                      </a:lnTo>
                      <a:cubicBezTo>
                        <a:pt x="928" y="226"/>
                        <a:pt x="827" y="226"/>
                        <a:pt x="727" y="326"/>
                      </a:cubicBezTo>
                      <a:cubicBezTo>
                        <a:pt x="645" y="409"/>
                        <a:pt x="494" y="492"/>
                        <a:pt x="373" y="630"/>
                      </a:cubicBezTo>
                      <a:lnTo>
                        <a:pt x="373" y="630"/>
                      </a:lnTo>
                      <a:cubicBezTo>
                        <a:pt x="185" y="275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20"/>
                <p:cNvSpPr/>
                <p:nvPr/>
              </p:nvSpPr>
              <p:spPr>
                <a:xfrm>
                  <a:off x="3372825" y="4323600"/>
                  <a:ext cx="21325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28" extrusionOk="0">
                      <a:moveTo>
                        <a:pt x="527" y="1"/>
                      </a:moveTo>
                      <a:cubicBezTo>
                        <a:pt x="327" y="201"/>
                        <a:pt x="226" y="301"/>
                        <a:pt x="101" y="427"/>
                      </a:cubicBezTo>
                      <a:cubicBezTo>
                        <a:pt x="1" y="527"/>
                        <a:pt x="1" y="627"/>
                        <a:pt x="1" y="627"/>
                      </a:cubicBezTo>
                      <a:cubicBezTo>
                        <a:pt x="1" y="627"/>
                        <a:pt x="101" y="627"/>
                        <a:pt x="226" y="527"/>
                      </a:cubicBezTo>
                      <a:cubicBezTo>
                        <a:pt x="312" y="441"/>
                        <a:pt x="398" y="336"/>
                        <a:pt x="548" y="182"/>
                      </a:cubicBezTo>
                      <a:lnTo>
                        <a:pt x="548" y="182"/>
                      </a:lnTo>
                      <a:cubicBezTo>
                        <a:pt x="655" y="565"/>
                        <a:pt x="853" y="828"/>
                        <a:pt x="853" y="828"/>
                      </a:cubicBezTo>
                      <a:cubicBezTo>
                        <a:pt x="853" y="828"/>
                        <a:pt x="728" y="527"/>
                        <a:pt x="627" y="101"/>
                      </a:cubicBez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20"/>
                <p:cNvSpPr/>
                <p:nvPr/>
              </p:nvSpPr>
              <p:spPr>
                <a:xfrm>
                  <a:off x="3448650" y="4270700"/>
                  <a:ext cx="18200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864" extrusionOk="0">
                      <a:moveTo>
                        <a:pt x="692" y="0"/>
                      </a:moveTo>
                      <a:cubicBezTo>
                        <a:pt x="602" y="0"/>
                        <a:pt x="341" y="177"/>
                        <a:pt x="0" y="337"/>
                      </a:cubicBezTo>
                      <a:lnTo>
                        <a:pt x="0" y="438"/>
                      </a:lnTo>
                      <a:cubicBezTo>
                        <a:pt x="201" y="663"/>
                        <a:pt x="426" y="763"/>
                        <a:pt x="527" y="763"/>
                      </a:cubicBezTo>
                      <a:cubicBezTo>
                        <a:pt x="627" y="864"/>
                        <a:pt x="727" y="864"/>
                        <a:pt x="727" y="864"/>
                      </a:cubicBezTo>
                      <a:cubicBezTo>
                        <a:pt x="727" y="864"/>
                        <a:pt x="727" y="763"/>
                        <a:pt x="627" y="663"/>
                      </a:cubicBezTo>
                      <a:cubicBezTo>
                        <a:pt x="447" y="663"/>
                        <a:pt x="348" y="562"/>
                        <a:pt x="167" y="397"/>
                      </a:cubicBezTo>
                      <a:lnTo>
                        <a:pt x="167" y="397"/>
                      </a:lnTo>
                      <a:cubicBezTo>
                        <a:pt x="466" y="211"/>
                        <a:pt x="727" y="37"/>
                        <a:pt x="727" y="37"/>
                      </a:cubicBezTo>
                      <a:cubicBezTo>
                        <a:pt x="727" y="11"/>
                        <a:pt x="715" y="0"/>
                        <a:pt x="69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20"/>
                <p:cNvSpPr/>
                <p:nvPr/>
              </p:nvSpPr>
              <p:spPr>
                <a:xfrm>
                  <a:off x="3394125" y="4224600"/>
                  <a:ext cx="31375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12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01" y="502"/>
                        <a:pt x="201" y="1129"/>
                      </a:cubicBezTo>
                      <a:lnTo>
                        <a:pt x="402" y="1129"/>
                      </a:lnTo>
                      <a:lnTo>
                        <a:pt x="1028" y="502"/>
                      </a:lnTo>
                      <a:lnTo>
                        <a:pt x="1254" y="302"/>
                      </a:lnTo>
                      <a:lnTo>
                        <a:pt x="1254" y="302"/>
                      </a:lnTo>
                      <a:cubicBezTo>
                        <a:pt x="1254" y="302"/>
                        <a:pt x="1129" y="302"/>
                        <a:pt x="928" y="502"/>
                      </a:cubicBezTo>
                      <a:cubicBezTo>
                        <a:pt x="753" y="612"/>
                        <a:pt x="558" y="779"/>
                        <a:pt x="378" y="954"/>
                      </a:cubicBezTo>
                      <a:lnTo>
                        <a:pt x="378" y="954"/>
                      </a:lnTo>
                      <a:cubicBezTo>
                        <a:pt x="186" y="3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20"/>
                <p:cNvSpPr/>
                <p:nvPr/>
              </p:nvSpPr>
              <p:spPr>
                <a:xfrm>
                  <a:off x="3352275" y="4244300"/>
                  <a:ext cx="31225" cy="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1232" extrusionOk="0">
                      <a:moveTo>
                        <a:pt x="441" y="1"/>
                      </a:moveTo>
                      <a:cubicBezTo>
                        <a:pt x="429" y="1"/>
                        <a:pt x="422" y="13"/>
                        <a:pt x="422" y="40"/>
                      </a:cubicBezTo>
                      <a:cubicBezTo>
                        <a:pt x="422" y="40"/>
                        <a:pt x="422" y="140"/>
                        <a:pt x="522" y="240"/>
                      </a:cubicBezTo>
                      <a:cubicBezTo>
                        <a:pt x="723" y="466"/>
                        <a:pt x="923" y="666"/>
                        <a:pt x="1048" y="867"/>
                      </a:cubicBezTo>
                      <a:lnTo>
                        <a:pt x="1063" y="882"/>
                      </a:lnTo>
                      <a:lnTo>
                        <a:pt x="1063" y="882"/>
                      </a:lnTo>
                      <a:cubicBezTo>
                        <a:pt x="475" y="987"/>
                        <a:pt x="0" y="1193"/>
                        <a:pt x="96" y="1193"/>
                      </a:cubicBezTo>
                      <a:cubicBezTo>
                        <a:pt x="96" y="1219"/>
                        <a:pt x="125" y="1232"/>
                        <a:pt x="180" y="1232"/>
                      </a:cubicBezTo>
                      <a:cubicBezTo>
                        <a:pt x="334" y="1232"/>
                        <a:pt x="687" y="1133"/>
                        <a:pt x="1149" y="967"/>
                      </a:cubicBezTo>
                      <a:lnTo>
                        <a:pt x="1249" y="967"/>
                      </a:lnTo>
                      <a:lnTo>
                        <a:pt x="1249" y="867"/>
                      </a:lnTo>
                      <a:lnTo>
                        <a:pt x="1149" y="867"/>
                      </a:lnTo>
                      <a:cubicBezTo>
                        <a:pt x="1048" y="566"/>
                        <a:pt x="823" y="341"/>
                        <a:pt x="622" y="240"/>
                      </a:cubicBezTo>
                      <a:cubicBezTo>
                        <a:pt x="549" y="94"/>
                        <a:pt x="475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20"/>
                <p:cNvSpPr/>
                <p:nvPr/>
              </p:nvSpPr>
              <p:spPr>
                <a:xfrm>
                  <a:off x="3372825" y="4287275"/>
                  <a:ext cx="3387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1254" extrusionOk="0">
                      <a:moveTo>
                        <a:pt x="1053" y="0"/>
                      </a:moveTo>
                      <a:lnTo>
                        <a:pt x="953" y="100"/>
                      </a:lnTo>
                      <a:cubicBezTo>
                        <a:pt x="627" y="301"/>
                        <a:pt x="427" y="501"/>
                        <a:pt x="327" y="627"/>
                      </a:cubicBezTo>
                      <a:cubicBezTo>
                        <a:pt x="101" y="727"/>
                        <a:pt x="1" y="827"/>
                        <a:pt x="1" y="827"/>
                      </a:cubicBezTo>
                      <a:cubicBezTo>
                        <a:pt x="30" y="857"/>
                        <a:pt x="62" y="869"/>
                        <a:pt x="94" y="869"/>
                      </a:cubicBezTo>
                      <a:cubicBezTo>
                        <a:pt x="172" y="869"/>
                        <a:pt x="256" y="798"/>
                        <a:pt x="327" y="727"/>
                      </a:cubicBezTo>
                      <a:cubicBezTo>
                        <a:pt x="527" y="501"/>
                        <a:pt x="728" y="301"/>
                        <a:pt x="953" y="201"/>
                      </a:cubicBezTo>
                      <a:lnTo>
                        <a:pt x="970" y="201"/>
                      </a:lnTo>
                      <a:cubicBezTo>
                        <a:pt x="1074" y="782"/>
                        <a:pt x="1254" y="1253"/>
                        <a:pt x="1254" y="1253"/>
                      </a:cubicBezTo>
                      <a:cubicBezTo>
                        <a:pt x="1354" y="1128"/>
                        <a:pt x="1154" y="727"/>
                        <a:pt x="1053" y="100"/>
                      </a:cubicBezTo>
                      <a:lnTo>
                        <a:pt x="1053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20"/>
                <p:cNvSpPr/>
                <p:nvPr/>
              </p:nvSpPr>
              <p:spPr>
                <a:xfrm>
                  <a:off x="3417325" y="4265950"/>
                  <a:ext cx="28850" cy="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5" extrusionOk="0">
                      <a:moveTo>
                        <a:pt x="1153" y="1"/>
                      </a:moveTo>
                      <a:cubicBezTo>
                        <a:pt x="1153" y="1"/>
                        <a:pt x="627" y="101"/>
                        <a:pt x="0" y="327"/>
                      </a:cubicBezTo>
                      <a:lnTo>
                        <a:pt x="0" y="427"/>
                      </a:lnTo>
                      <a:cubicBezTo>
                        <a:pt x="201" y="628"/>
                        <a:pt x="426" y="853"/>
                        <a:pt x="527" y="1054"/>
                      </a:cubicBezTo>
                      <a:cubicBezTo>
                        <a:pt x="727" y="1154"/>
                        <a:pt x="727" y="1254"/>
                        <a:pt x="827" y="1254"/>
                      </a:cubicBezTo>
                      <a:cubicBezTo>
                        <a:pt x="827" y="1254"/>
                        <a:pt x="727" y="1154"/>
                        <a:pt x="627" y="953"/>
                      </a:cubicBezTo>
                      <a:cubicBezTo>
                        <a:pt x="443" y="746"/>
                        <a:pt x="343" y="561"/>
                        <a:pt x="154" y="377"/>
                      </a:cubicBezTo>
                      <a:lnTo>
                        <a:pt x="154" y="377"/>
                      </a:lnTo>
                      <a:cubicBezTo>
                        <a:pt x="711" y="191"/>
                        <a:pt x="1153" y="1"/>
                        <a:pt x="11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20"/>
                <p:cNvSpPr/>
                <p:nvPr/>
              </p:nvSpPr>
              <p:spPr>
                <a:xfrm>
                  <a:off x="4461800" y="2169450"/>
                  <a:ext cx="109675" cy="16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93" extrusionOk="0">
                      <a:moveTo>
                        <a:pt x="1" y="1"/>
                      </a:moveTo>
                      <a:cubicBezTo>
                        <a:pt x="1" y="2"/>
                        <a:pt x="929" y="1480"/>
                        <a:pt x="2081" y="3359"/>
                      </a:cubicBezTo>
                      <a:cubicBezTo>
                        <a:pt x="3334" y="5139"/>
                        <a:pt x="4287" y="6592"/>
                        <a:pt x="4387" y="6592"/>
                      </a:cubicBezTo>
                      <a:cubicBezTo>
                        <a:pt x="4387" y="6592"/>
                        <a:pt x="3434" y="5139"/>
                        <a:pt x="2181" y="3259"/>
                      </a:cubicBezTo>
                      <a:cubicBezTo>
                        <a:pt x="1029" y="148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20"/>
                <p:cNvSpPr/>
                <p:nvPr/>
              </p:nvSpPr>
              <p:spPr>
                <a:xfrm>
                  <a:off x="4435500" y="2193275"/>
                  <a:ext cx="15165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968" extrusionOk="0">
                      <a:moveTo>
                        <a:pt x="6065" y="0"/>
                      </a:moveTo>
                      <a:cubicBezTo>
                        <a:pt x="6065" y="0"/>
                        <a:pt x="4712" y="827"/>
                        <a:pt x="3033" y="1980"/>
                      </a:cubicBezTo>
                      <a:cubicBezTo>
                        <a:pt x="1354" y="3033"/>
                        <a:pt x="0" y="3960"/>
                        <a:pt x="0" y="3960"/>
                      </a:cubicBezTo>
                      <a:cubicBezTo>
                        <a:pt x="0" y="3965"/>
                        <a:pt x="4" y="3968"/>
                        <a:pt x="10" y="3968"/>
                      </a:cubicBezTo>
                      <a:cubicBezTo>
                        <a:pt x="136" y="3968"/>
                        <a:pt x="1437" y="3081"/>
                        <a:pt x="3033" y="2080"/>
                      </a:cubicBezTo>
                      <a:cubicBezTo>
                        <a:pt x="4712" y="928"/>
                        <a:pt x="6065" y="100"/>
                        <a:pt x="6065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20"/>
                <p:cNvSpPr/>
                <p:nvPr/>
              </p:nvSpPr>
              <p:spPr>
                <a:xfrm>
                  <a:off x="4487500" y="2166950"/>
                  <a:ext cx="37000" cy="16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6593" extrusionOk="0">
                      <a:moveTo>
                        <a:pt x="1479" y="1"/>
                      </a:moveTo>
                      <a:cubicBezTo>
                        <a:pt x="1479" y="1"/>
                        <a:pt x="1053" y="1480"/>
                        <a:pt x="752" y="3234"/>
                      </a:cubicBezTo>
                      <a:cubicBezTo>
                        <a:pt x="326" y="5113"/>
                        <a:pt x="0" y="6592"/>
                        <a:pt x="126" y="6592"/>
                      </a:cubicBezTo>
                      <a:cubicBezTo>
                        <a:pt x="126" y="6592"/>
                        <a:pt x="427" y="5113"/>
                        <a:pt x="853" y="3359"/>
                      </a:cubicBezTo>
                      <a:cubicBezTo>
                        <a:pt x="1254" y="1480"/>
                        <a:pt x="1479" y="1"/>
                        <a:pt x="1479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20"/>
                <p:cNvSpPr/>
                <p:nvPr/>
              </p:nvSpPr>
              <p:spPr>
                <a:xfrm>
                  <a:off x="4422325" y="2222100"/>
                  <a:ext cx="1830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1555" extrusionOk="0">
                      <a:moveTo>
                        <a:pt x="1" y="0"/>
                      </a:moveTo>
                      <a:cubicBezTo>
                        <a:pt x="1" y="100"/>
                        <a:pt x="1680" y="401"/>
                        <a:pt x="3660" y="827"/>
                      </a:cubicBezTo>
                      <a:cubicBezTo>
                        <a:pt x="5640" y="1253"/>
                        <a:pt x="7319" y="1554"/>
                        <a:pt x="7319" y="1554"/>
                      </a:cubicBezTo>
                      <a:cubicBezTo>
                        <a:pt x="7319" y="1454"/>
                        <a:pt x="5640" y="1153"/>
                        <a:pt x="3660" y="727"/>
                      </a:cubicBezTo>
                      <a:cubicBezTo>
                        <a:pt x="1680" y="30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20"/>
                <p:cNvSpPr/>
                <p:nvPr/>
              </p:nvSpPr>
              <p:spPr>
                <a:xfrm>
                  <a:off x="4453675" y="2166950"/>
                  <a:ext cx="288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1254" extrusionOk="0">
                      <a:moveTo>
                        <a:pt x="952" y="1"/>
                      </a:moveTo>
                      <a:lnTo>
                        <a:pt x="952" y="326"/>
                      </a:lnTo>
                      <a:lnTo>
                        <a:pt x="952" y="1098"/>
                      </a:lnTo>
                      <a:lnTo>
                        <a:pt x="952" y="1098"/>
                      </a:lnTo>
                      <a:cubicBezTo>
                        <a:pt x="462" y="837"/>
                        <a:pt x="0" y="727"/>
                        <a:pt x="0" y="727"/>
                      </a:cubicBezTo>
                      <a:lnTo>
                        <a:pt x="0" y="727"/>
                      </a:lnTo>
                      <a:cubicBezTo>
                        <a:pt x="0" y="727"/>
                        <a:pt x="426" y="953"/>
                        <a:pt x="1053" y="1254"/>
                      </a:cubicBezTo>
                      <a:lnTo>
                        <a:pt x="1153" y="1254"/>
                      </a:lnTo>
                      <a:lnTo>
                        <a:pt x="1153" y="1153"/>
                      </a:lnTo>
                      <a:cubicBezTo>
                        <a:pt x="1153" y="853"/>
                        <a:pt x="1053" y="527"/>
                        <a:pt x="1053" y="326"/>
                      </a:cubicBezTo>
                      <a:cubicBezTo>
                        <a:pt x="1053" y="101"/>
                        <a:pt x="1053" y="1"/>
                        <a:pt x="952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20"/>
                <p:cNvSpPr/>
                <p:nvPr/>
              </p:nvSpPr>
              <p:spPr>
                <a:xfrm>
                  <a:off x="4542625" y="2294775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1" y="0"/>
                      </a:moveTo>
                      <a:lnTo>
                        <a:pt x="1" y="126"/>
                      </a:lnTo>
                      <a:cubicBezTo>
                        <a:pt x="1" y="426"/>
                        <a:pt x="1" y="752"/>
                        <a:pt x="101" y="953"/>
                      </a:cubicBezTo>
                      <a:lnTo>
                        <a:pt x="101" y="1254"/>
                      </a:lnTo>
                      <a:cubicBezTo>
                        <a:pt x="101" y="1254"/>
                        <a:pt x="201" y="1153"/>
                        <a:pt x="201" y="953"/>
                      </a:cubicBezTo>
                      <a:cubicBezTo>
                        <a:pt x="101" y="752"/>
                        <a:pt x="101" y="426"/>
                        <a:pt x="101" y="126"/>
                      </a:cubicBezTo>
                      <a:lnTo>
                        <a:pt x="101" y="126"/>
                      </a:lnTo>
                      <a:cubicBezTo>
                        <a:pt x="628" y="326"/>
                        <a:pt x="1154" y="527"/>
                        <a:pt x="1154" y="527"/>
                      </a:cubicBezTo>
                      <a:cubicBezTo>
                        <a:pt x="1154" y="426"/>
                        <a:pt x="728" y="226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20"/>
                <p:cNvSpPr/>
                <p:nvPr/>
              </p:nvSpPr>
              <p:spPr>
                <a:xfrm>
                  <a:off x="4531975" y="2276600"/>
                  <a:ext cx="21350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" h="953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727"/>
                      </a:lnTo>
                      <a:cubicBezTo>
                        <a:pt x="101" y="853"/>
                        <a:pt x="101" y="953"/>
                        <a:pt x="101" y="953"/>
                      </a:cubicBezTo>
                      <a:lnTo>
                        <a:pt x="101" y="727"/>
                      </a:lnTo>
                      <a:lnTo>
                        <a:pt x="101" y="250"/>
                      </a:lnTo>
                      <a:lnTo>
                        <a:pt x="101" y="250"/>
                      </a:lnTo>
                      <a:cubicBezTo>
                        <a:pt x="491" y="342"/>
                        <a:pt x="853" y="427"/>
                        <a:pt x="853" y="427"/>
                      </a:cubicBezTo>
                      <a:cubicBezTo>
                        <a:pt x="853" y="427"/>
                        <a:pt x="527" y="226"/>
                        <a:pt x="101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20"/>
                <p:cNvSpPr/>
                <p:nvPr/>
              </p:nvSpPr>
              <p:spPr>
                <a:xfrm>
                  <a:off x="4558300" y="2182625"/>
                  <a:ext cx="2320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54" extrusionOk="0">
                      <a:moveTo>
                        <a:pt x="527" y="0"/>
                      </a:moveTo>
                      <a:lnTo>
                        <a:pt x="527" y="0"/>
                      </a:lnTo>
                      <a:cubicBezTo>
                        <a:pt x="527" y="0"/>
                        <a:pt x="301" y="426"/>
                        <a:pt x="1" y="1053"/>
                      </a:cubicBezTo>
                      <a:lnTo>
                        <a:pt x="1" y="1153"/>
                      </a:lnTo>
                      <a:lnTo>
                        <a:pt x="101" y="1153"/>
                      </a:lnTo>
                      <a:cubicBezTo>
                        <a:pt x="427" y="1153"/>
                        <a:pt x="727" y="1153"/>
                        <a:pt x="928" y="1053"/>
                      </a:cubicBezTo>
                      <a:lnTo>
                        <a:pt x="151" y="1053"/>
                      </a:lnTo>
                      <a:cubicBezTo>
                        <a:pt x="437" y="471"/>
                        <a:pt x="527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20"/>
                <p:cNvSpPr/>
                <p:nvPr/>
              </p:nvSpPr>
              <p:spPr>
                <a:xfrm>
                  <a:off x="4542625" y="2200775"/>
                  <a:ext cx="20725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4" extrusionOk="0">
                      <a:moveTo>
                        <a:pt x="302" y="1"/>
                      </a:moveTo>
                      <a:lnTo>
                        <a:pt x="302" y="1"/>
                      </a:lnTo>
                      <a:cubicBezTo>
                        <a:pt x="302" y="1"/>
                        <a:pt x="201" y="327"/>
                        <a:pt x="1" y="753"/>
                      </a:cubicBezTo>
                      <a:lnTo>
                        <a:pt x="1" y="853"/>
                      </a:lnTo>
                      <a:lnTo>
                        <a:pt x="628" y="853"/>
                      </a:lnTo>
                      <a:lnTo>
                        <a:pt x="828" y="753"/>
                      </a:lnTo>
                      <a:lnTo>
                        <a:pt x="148" y="753"/>
                      </a:lnTo>
                      <a:cubicBezTo>
                        <a:pt x="320" y="380"/>
                        <a:pt x="417" y="116"/>
                        <a:pt x="302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20"/>
                <p:cNvSpPr/>
                <p:nvPr/>
              </p:nvSpPr>
              <p:spPr>
                <a:xfrm>
                  <a:off x="4427975" y="2276600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301" y="1"/>
                      </a:moveTo>
                      <a:cubicBezTo>
                        <a:pt x="101" y="101"/>
                        <a:pt x="1" y="101"/>
                        <a:pt x="1" y="101"/>
                      </a:cubicBezTo>
                      <a:lnTo>
                        <a:pt x="1096" y="101"/>
                      </a:lnTo>
                      <a:cubicBezTo>
                        <a:pt x="907" y="682"/>
                        <a:pt x="727" y="1153"/>
                        <a:pt x="727" y="1153"/>
                      </a:cubicBezTo>
                      <a:cubicBezTo>
                        <a:pt x="828" y="1153"/>
                        <a:pt x="1028" y="627"/>
                        <a:pt x="1254" y="101"/>
                      </a:cubicBezTo>
                      <a:lnTo>
                        <a:pt x="12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20"/>
                <p:cNvSpPr/>
                <p:nvPr/>
              </p:nvSpPr>
              <p:spPr>
                <a:xfrm>
                  <a:off x="4453675" y="2266575"/>
                  <a:ext cx="23825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6" extrusionOk="0">
                      <a:moveTo>
                        <a:pt x="226" y="1"/>
                      </a:moveTo>
                      <a:cubicBezTo>
                        <a:pt x="100" y="101"/>
                        <a:pt x="0" y="101"/>
                        <a:pt x="0" y="101"/>
                      </a:cubicBezTo>
                      <a:lnTo>
                        <a:pt x="701" y="101"/>
                      </a:lnTo>
                      <a:cubicBezTo>
                        <a:pt x="610" y="455"/>
                        <a:pt x="526" y="727"/>
                        <a:pt x="526" y="727"/>
                      </a:cubicBezTo>
                      <a:cubicBezTo>
                        <a:pt x="526" y="740"/>
                        <a:pt x="529" y="746"/>
                        <a:pt x="535" y="746"/>
                      </a:cubicBezTo>
                      <a:cubicBezTo>
                        <a:pt x="575" y="746"/>
                        <a:pt x="742" y="452"/>
                        <a:pt x="852" y="101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20"/>
                <p:cNvSpPr/>
                <p:nvPr/>
              </p:nvSpPr>
              <p:spPr>
                <a:xfrm>
                  <a:off x="4438000" y="2216450"/>
                  <a:ext cx="213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53" extrusionOk="0">
                      <a:moveTo>
                        <a:pt x="101" y="1"/>
                      </a:moveTo>
                      <a:cubicBezTo>
                        <a:pt x="101" y="1"/>
                        <a:pt x="101" y="126"/>
                        <a:pt x="226" y="226"/>
                      </a:cubicBezTo>
                      <a:cubicBezTo>
                        <a:pt x="317" y="226"/>
                        <a:pt x="489" y="389"/>
                        <a:pt x="595" y="495"/>
                      </a:cubicBezTo>
                      <a:lnTo>
                        <a:pt x="595" y="495"/>
                      </a:lnTo>
                      <a:cubicBezTo>
                        <a:pt x="257" y="675"/>
                        <a:pt x="1" y="853"/>
                        <a:pt x="1" y="853"/>
                      </a:cubicBezTo>
                      <a:cubicBezTo>
                        <a:pt x="101" y="853"/>
                        <a:pt x="427" y="752"/>
                        <a:pt x="727" y="527"/>
                      </a:cubicBezTo>
                      <a:lnTo>
                        <a:pt x="853" y="527"/>
                      </a:lnTo>
                      <a:lnTo>
                        <a:pt x="727" y="427"/>
                      </a:lnTo>
                      <a:cubicBezTo>
                        <a:pt x="627" y="326"/>
                        <a:pt x="427" y="226"/>
                        <a:pt x="326" y="126"/>
                      </a:cubicBezTo>
                      <a:cubicBezTo>
                        <a:pt x="226" y="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20"/>
                <p:cNvSpPr/>
                <p:nvPr/>
              </p:nvSpPr>
              <p:spPr>
                <a:xfrm>
                  <a:off x="4511300" y="2174700"/>
                  <a:ext cx="20700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44" extrusionOk="0">
                      <a:moveTo>
                        <a:pt x="7" y="1"/>
                      </a:moveTo>
                      <a:cubicBezTo>
                        <a:pt x="3" y="1"/>
                        <a:pt x="1" y="6"/>
                        <a:pt x="1" y="16"/>
                      </a:cubicBezTo>
                      <a:cubicBezTo>
                        <a:pt x="1" y="16"/>
                        <a:pt x="1" y="317"/>
                        <a:pt x="201" y="743"/>
                      </a:cubicBezTo>
                      <a:lnTo>
                        <a:pt x="201" y="843"/>
                      </a:lnTo>
                      <a:lnTo>
                        <a:pt x="302" y="743"/>
                      </a:lnTo>
                      <a:cubicBezTo>
                        <a:pt x="527" y="643"/>
                        <a:pt x="627" y="417"/>
                        <a:pt x="728" y="317"/>
                      </a:cubicBezTo>
                      <a:cubicBezTo>
                        <a:pt x="828" y="217"/>
                        <a:pt x="828" y="117"/>
                        <a:pt x="828" y="117"/>
                      </a:cubicBezTo>
                      <a:lnTo>
                        <a:pt x="828" y="117"/>
                      </a:lnTo>
                      <a:lnTo>
                        <a:pt x="627" y="317"/>
                      </a:lnTo>
                      <a:cubicBezTo>
                        <a:pt x="541" y="317"/>
                        <a:pt x="454" y="486"/>
                        <a:pt x="287" y="596"/>
                      </a:cubicBezTo>
                      <a:lnTo>
                        <a:pt x="287" y="596"/>
                      </a:lnTo>
                      <a:cubicBezTo>
                        <a:pt x="194" y="316"/>
                        <a:pt x="41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20"/>
                <p:cNvSpPr/>
                <p:nvPr/>
              </p:nvSpPr>
              <p:spPr>
                <a:xfrm>
                  <a:off x="4482475" y="2292275"/>
                  <a:ext cx="207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3" extrusionOk="0">
                      <a:moveTo>
                        <a:pt x="628" y="0"/>
                      </a:moveTo>
                      <a:lnTo>
                        <a:pt x="527" y="100"/>
                      </a:lnTo>
                      <a:cubicBezTo>
                        <a:pt x="327" y="226"/>
                        <a:pt x="201" y="426"/>
                        <a:pt x="101" y="526"/>
                      </a:cubicBezTo>
                      <a:cubicBezTo>
                        <a:pt x="1" y="627"/>
                        <a:pt x="1" y="727"/>
                        <a:pt x="1" y="727"/>
                      </a:cubicBezTo>
                      <a:cubicBezTo>
                        <a:pt x="1" y="727"/>
                        <a:pt x="101" y="627"/>
                        <a:pt x="201" y="526"/>
                      </a:cubicBezTo>
                      <a:cubicBezTo>
                        <a:pt x="308" y="526"/>
                        <a:pt x="397" y="381"/>
                        <a:pt x="545" y="276"/>
                      </a:cubicBezTo>
                      <a:lnTo>
                        <a:pt x="545" y="276"/>
                      </a:lnTo>
                      <a:cubicBezTo>
                        <a:pt x="649" y="562"/>
                        <a:pt x="828" y="852"/>
                        <a:pt x="828" y="852"/>
                      </a:cubicBezTo>
                      <a:cubicBezTo>
                        <a:pt x="828" y="852"/>
                        <a:pt x="828" y="526"/>
                        <a:pt x="628" y="100"/>
                      </a:cubicBez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20"/>
                <p:cNvSpPr/>
                <p:nvPr/>
              </p:nvSpPr>
              <p:spPr>
                <a:xfrm>
                  <a:off x="4558300" y="2240250"/>
                  <a:ext cx="1820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929" extrusionOk="0">
                      <a:moveTo>
                        <a:pt x="727" y="1"/>
                      </a:moveTo>
                      <a:cubicBezTo>
                        <a:pt x="727" y="1"/>
                        <a:pt x="427" y="201"/>
                        <a:pt x="1" y="427"/>
                      </a:cubicBezTo>
                      <a:lnTo>
                        <a:pt x="1" y="527"/>
                      </a:lnTo>
                      <a:lnTo>
                        <a:pt x="101" y="527"/>
                      </a:lnTo>
                      <a:cubicBezTo>
                        <a:pt x="201" y="628"/>
                        <a:pt x="427" y="728"/>
                        <a:pt x="527" y="828"/>
                      </a:cubicBezTo>
                      <a:cubicBezTo>
                        <a:pt x="727" y="828"/>
                        <a:pt x="727" y="928"/>
                        <a:pt x="727" y="928"/>
                      </a:cubicBezTo>
                      <a:cubicBezTo>
                        <a:pt x="727" y="828"/>
                        <a:pt x="727" y="828"/>
                        <a:pt x="627" y="728"/>
                      </a:cubicBezTo>
                      <a:cubicBezTo>
                        <a:pt x="542" y="643"/>
                        <a:pt x="368" y="558"/>
                        <a:pt x="196" y="474"/>
                      </a:cubicBezTo>
                      <a:lnTo>
                        <a:pt x="196" y="474"/>
                      </a:lnTo>
                      <a:cubicBezTo>
                        <a:pt x="557" y="257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20"/>
                <p:cNvSpPr/>
                <p:nvPr/>
              </p:nvSpPr>
              <p:spPr>
                <a:xfrm>
                  <a:off x="4503175" y="2193275"/>
                  <a:ext cx="313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54" extrusionOk="0">
                      <a:moveTo>
                        <a:pt x="0" y="0"/>
                      </a:moveTo>
                      <a:cubicBezTo>
                        <a:pt x="0" y="1"/>
                        <a:pt x="125" y="527"/>
                        <a:pt x="326" y="1153"/>
                      </a:cubicBezTo>
                      <a:lnTo>
                        <a:pt x="326" y="1253"/>
                      </a:lnTo>
                      <a:lnTo>
                        <a:pt x="426" y="1153"/>
                      </a:lnTo>
                      <a:cubicBezTo>
                        <a:pt x="627" y="928"/>
                        <a:pt x="852" y="727"/>
                        <a:pt x="1053" y="627"/>
                      </a:cubicBezTo>
                      <a:cubicBezTo>
                        <a:pt x="1153" y="426"/>
                        <a:pt x="1253" y="426"/>
                        <a:pt x="1253" y="301"/>
                      </a:cubicBezTo>
                      <a:lnTo>
                        <a:pt x="1253" y="301"/>
                      </a:lnTo>
                      <a:cubicBezTo>
                        <a:pt x="1253" y="301"/>
                        <a:pt x="1153" y="426"/>
                        <a:pt x="952" y="527"/>
                      </a:cubicBezTo>
                      <a:cubicBezTo>
                        <a:pt x="858" y="715"/>
                        <a:pt x="654" y="815"/>
                        <a:pt x="380" y="1013"/>
                      </a:cubicBezTo>
                      <a:lnTo>
                        <a:pt x="380" y="1013"/>
                      </a:lnTo>
                      <a:cubicBezTo>
                        <a:pt x="193" y="45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20"/>
                <p:cNvSpPr/>
                <p:nvPr/>
              </p:nvSpPr>
              <p:spPr>
                <a:xfrm>
                  <a:off x="4464325" y="22139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301" y="0"/>
                      </a:moveTo>
                      <a:cubicBezTo>
                        <a:pt x="301" y="0"/>
                        <a:pt x="301" y="101"/>
                        <a:pt x="526" y="326"/>
                      </a:cubicBezTo>
                      <a:cubicBezTo>
                        <a:pt x="618" y="418"/>
                        <a:pt x="793" y="593"/>
                        <a:pt x="995" y="871"/>
                      </a:cubicBezTo>
                      <a:lnTo>
                        <a:pt x="995" y="871"/>
                      </a:lnTo>
                      <a:cubicBezTo>
                        <a:pt x="400" y="1065"/>
                        <a:pt x="0" y="1253"/>
                        <a:pt x="0" y="1253"/>
                      </a:cubicBezTo>
                      <a:cubicBezTo>
                        <a:pt x="0" y="1253"/>
                        <a:pt x="526" y="1153"/>
                        <a:pt x="1053" y="953"/>
                      </a:cubicBezTo>
                      <a:lnTo>
                        <a:pt x="1153" y="953"/>
                      </a:lnTo>
                      <a:lnTo>
                        <a:pt x="1153" y="852"/>
                      </a:lnTo>
                      <a:cubicBezTo>
                        <a:pt x="927" y="627"/>
                        <a:pt x="727" y="426"/>
                        <a:pt x="526" y="226"/>
                      </a:cubicBezTo>
                      <a:cubicBezTo>
                        <a:pt x="426" y="101"/>
                        <a:pt x="3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20"/>
                <p:cNvSpPr/>
                <p:nvPr/>
              </p:nvSpPr>
              <p:spPr>
                <a:xfrm>
                  <a:off x="4485000" y="225842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226" y="627"/>
                      </a:moveTo>
                      <a:lnTo>
                        <a:pt x="226" y="627"/>
                      </a:lnTo>
                      <a:cubicBezTo>
                        <a:pt x="0" y="728"/>
                        <a:pt x="0" y="828"/>
                        <a:pt x="0" y="828"/>
                      </a:cubicBezTo>
                      <a:lnTo>
                        <a:pt x="226" y="627"/>
                      </a:lnTo>
                      <a:close/>
                      <a:moveTo>
                        <a:pt x="852" y="1"/>
                      </a:moveTo>
                      <a:cubicBezTo>
                        <a:pt x="527" y="201"/>
                        <a:pt x="326" y="427"/>
                        <a:pt x="226" y="627"/>
                      </a:cubicBezTo>
                      <a:cubicBezTo>
                        <a:pt x="409" y="536"/>
                        <a:pt x="592" y="361"/>
                        <a:pt x="871" y="159"/>
                      </a:cubicBezTo>
                      <a:lnTo>
                        <a:pt x="871" y="159"/>
                      </a:lnTo>
                      <a:cubicBezTo>
                        <a:pt x="1059" y="754"/>
                        <a:pt x="1153" y="1154"/>
                        <a:pt x="1153" y="1154"/>
                      </a:cubicBezTo>
                      <a:cubicBezTo>
                        <a:pt x="1253" y="1154"/>
                        <a:pt x="1153" y="627"/>
                        <a:pt x="9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20"/>
                <p:cNvSpPr/>
                <p:nvPr/>
              </p:nvSpPr>
              <p:spPr>
                <a:xfrm>
                  <a:off x="4524475" y="2236775"/>
                  <a:ext cx="31350" cy="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93" extrusionOk="0">
                      <a:moveTo>
                        <a:pt x="1148" y="0"/>
                      </a:moveTo>
                      <a:cubicBezTo>
                        <a:pt x="964" y="0"/>
                        <a:pt x="559" y="93"/>
                        <a:pt x="100" y="240"/>
                      </a:cubicBezTo>
                      <a:lnTo>
                        <a:pt x="0" y="240"/>
                      </a:lnTo>
                      <a:lnTo>
                        <a:pt x="100" y="340"/>
                      </a:lnTo>
                      <a:cubicBezTo>
                        <a:pt x="301" y="666"/>
                        <a:pt x="526" y="867"/>
                        <a:pt x="627" y="967"/>
                      </a:cubicBezTo>
                      <a:cubicBezTo>
                        <a:pt x="827" y="1193"/>
                        <a:pt x="927" y="1193"/>
                        <a:pt x="927" y="1193"/>
                      </a:cubicBezTo>
                      <a:cubicBezTo>
                        <a:pt x="927" y="1193"/>
                        <a:pt x="827" y="1067"/>
                        <a:pt x="727" y="967"/>
                      </a:cubicBezTo>
                      <a:cubicBezTo>
                        <a:pt x="633" y="779"/>
                        <a:pt x="428" y="590"/>
                        <a:pt x="237" y="298"/>
                      </a:cubicBezTo>
                      <a:lnTo>
                        <a:pt x="237" y="298"/>
                      </a:lnTo>
                      <a:cubicBezTo>
                        <a:pt x="802" y="126"/>
                        <a:pt x="1253" y="40"/>
                        <a:pt x="1253" y="40"/>
                      </a:cubicBezTo>
                      <a:cubicBezTo>
                        <a:pt x="1253" y="13"/>
                        <a:pt x="1216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" name="Google Shape;1451;p20"/>
              <p:cNvGrpSpPr/>
              <p:nvPr/>
            </p:nvGrpSpPr>
            <p:grpSpPr>
              <a:xfrm flipH="1">
                <a:off x="7349975" y="197650"/>
                <a:ext cx="2000025" cy="3177350"/>
                <a:chOff x="2701775" y="1188250"/>
                <a:chExt cx="2000025" cy="3177350"/>
              </a:xfrm>
            </p:grpSpPr>
            <p:sp>
              <p:nvSpPr>
                <p:cNvPr id="1452" name="Google Shape;1452;p20"/>
                <p:cNvSpPr/>
                <p:nvPr/>
              </p:nvSpPr>
              <p:spPr>
                <a:xfrm>
                  <a:off x="3365325" y="1770325"/>
                  <a:ext cx="237475" cy="35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9" h="14212" extrusionOk="0">
                      <a:moveTo>
                        <a:pt x="100" y="1"/>
                      </a:moveTo>
                      <a:cubicBezTo>
                        <a:pt x="0" y="101"/>
                        <a:pt x="2080" y="3234"/>
                        <a:pt x="4587" y="7194"/>
                      </a:cubicBezTo>
                      <a:cubicBezTo>
                        <a:pt x="7193" y="11079"/>
                        <a:pt x="9298" y="14211"/>
                        <a:pt x="9399" y="14211"/>
                      </a:cubicBezTo>
                      <a:cubicBezTo>
                        <a:pt x="9499" y="14086"/>
                        <a:pt x="7419" y="10953"/>
                        <a:pt x="4787" y="6993"/>
                      </a:cubicBezTo>
                      <a:cubicBezTo>
                        <a:pt x="2281" y="3134"/>
                        <a:pt x="100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20"/>
                <p:cNvSpPr/>
                <p:nvPr/>
              </p:nvSpPr>
              <p:spPr>
                <a:xfrm>
                  <a:off x="3310175" y="1822350"/>
                  <a:ext cx="3264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576" extrusionOk="0">
                      <a:moveTo>
                        <a:pt x="12958" y="0"/>
                      </a:moveTo>
                      <a:cubicBezTo>
                        <a:pt x="12958" y="0"/>
                        <a:pt x="10025" y="1880"/>
                        <a:pt x="6492" y="4186"/>
                      </a:cubicBezTo>
                      <a:cubicBezTo>
                        <a:pt x="2833" y="6592"/>
                        <a:pt x="0" y="8471"/>
                        <a:pt x="0" y="8572"/>
                      </a:cubicBezTo>
                      <a:cubicBezTo>
                        <a:pt x="0" y="8574"/>
                        <a:pt x="2" y="8575"/>
                        <a:pt x="6" y="8575"/>
                      </a:cubicBezTo>
                      <a:cubicBezTo>
                        <a:pt x="156" y="8575"/>
                        <a:pt x="3124" y="6731"/>
                        <a:pt x="6592" y="4386"/>
                      </a:cubicBezTo>
                      <a:cubicBezTo>
                        <a:pt x="10126" y="2105"/>
                        <a:pt x="13058" y="100"/>
                        <a:pt x="1295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20"/>
                <p:cNvSpPr/>
                <p:nvPr/>
              </p:nvSpPr>
              <p:spPr>
                <a:xfrm>
                  <a:off x="3425475" y="1762200"/>
                  <a:ext cx="78325" cy="3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311" extrusionOk="0">
                      <a:moveTo>
                        <a:pt x="3008" y="0"/>
                      </a:moveTo>
                      <a:cubicBezTo>
                        <a:pt x="2907" y="0"/>
                        <a:pt x="2181" y="3258"/>
                        <a:pt x="1454" y="7118"/>
                      </a:cubicBezTo>
                      <a:cubicBezTo>
                        <a:pt x="627" y="11078"/>
                        <a:pt x="0" y="14311"/>
                        <a:pt x="100" y="14311"/>
                      </a:cubicBezTo>
                      <a:cubicBezTo>
                        <a:pt x="100" y="14311"/>
                        <a:pt x="827" y="11178"/>
                        <a:pt x="1654" y="7218"/>
                      </a:cubicBezTo>
                      <a:cubicBezTo>
                        <a:pt x="2506" y="3258"/>
                        <a:pt x="3133" y="0"/>
                        <a:pt x="300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20"/>
                <p:cNvSpPr/>
                <p:nvPr/>
              </p:nvSpPr>
              <p:spPr>
                <a:xfrm>
                  <a:off x="3281350" y="1882500"/>
                  <a:ext cx="3916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44" extrusionOk="0">
                      <a:moveTo>
                        <a:pt x="126" y="0"/>
                      </a:moveTo>
                      <a:lnTo>
                        <a:pt x="126" y="0"/>
                      </a:lnTo>
                      <a:cubicBezTo>
                        <a:pt x="1" y="100"/>
                        <a:pt x="3560" y="952"/>
                        <a:pt x="7845" y="1780"/>
                      </a:cubicBezTo>
                      <a:cubicBezTo>
                        <a:pt x="11829" y="2642"/>
                        <a:pt x="15163" y="3244"/>
                        <a:pt x="15613" y="3244"/>
                      </a:cubicBezTo>
                      <a:cubicBezTo>
                        <a:pt x="15647" y="3244"/>
                        <a:pt x="15665" y="3240"/>
                        <a:pt x="15665" y="3233"/>
                      </a:cubicBezTo>
                      <a:cubicBezTo>
                        <a:pt x="15665" y="3233"/>
                        <a:pt x="12231" y="2406"/>
                        <a:pt x="7946" y="1579"/>
                      </a:cubicBezTo>
                      <a:cubicBezTo>
                        <a:pt x="3560" y="62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20"/>
                <p:cNvSpPr/>
                <p:nvPr/>
              </p:nvSpPr>
              <p:spPr>
                <a:xfrm>
                  <a:off x="3347150" y="17622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2181" y="0"/>
                      </a:moveTo>
                      <a:lnTo>
                        <a:pt x="2181" y="752"/>
                      </a:lnTo>
                      <a:lnTo>
                        <a:pt x="2181" y="2426"/>
                      </a:lnTo>
                      <a:lnTo>
                        <a:pt x="2181" y="2426"/>
                      </a:lnTo>
                      <a:cubicBezTo>
                        <a:pt x="1142" y="2010"/>
                        <a:pt x="292" y="1665"/>
                        <a:pt x="57" y="1665"/>
                      </a:cubicBezTo>
                      <a:cubicBezTo>
                        <a:pt x="29" y="1665"/>
                        <a:pt x="10" y="1669"/>
                        <a:pt x="0" y="1679"/>
                      </a:cubicBezTo>
                      <a:cubicBezTo>
                        <a:pt x="0" y="1779"/>
                        <a:pt x="1028" y="2206"/>
                        <a:pt x="2281" y="2732"/>
                      </a:cubicBezTo>
                      <a:lnTo>
                        <a:pt x="2506" y="2832"/>
                      </a:lnTo>
                      <a:lnTo>
                        <a:pt x="2506" y="2632"/>
                      </a:lnTo>
                      <a:lnTo>
                        <a:pt x="2506" y="2506"/>
                      </a:lnTo>
                      <a:cubicBezTo>
                        <a:pt x="2506" y="1779"/>
                        <a:pt x="2381" y="1153"/>
                        <a:pt x="2381" y="752"/>
                      </a:cubicBezTo>
                      <a:cubicBezTo>
                        <a:pt x="2281" y="326"/>
                        <a:pt x="2281" y="0"/>
                        <a:pt x="218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20"/>
                <p:cNvSpPr/>
                <p:nvPr/>
              </p:nvSpPr>
              <p:spPr>
                <a:xfrm>
                  <a:off x="3540125" y="2039125"/>
                  <a:ext cx="62675" cy="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708" extrusionOk="0">
                      <a:moveTo>
                        <a:pt x="101" y="1"/>
                      </a:moveTo>
                      <a:lnTo>
                        <a:pt x="101" y="101"/>
                      </a:lnTo>
                      <a:lnTo>
                        <a:pt x="101" y="201"/>
                      </a:lnTo>
                      <a:cubicBezTo>
                        <a:pt x="1" y="953"/>
                        <a:pt x="101" y="1580"/>
                        <a:pt x="201" y="1981"/>
                      </a:cubicBezTo>
                      <a:cubicBezTo>
                        <a:pt x="201" y="2507"/>
                        <a:pt x="301" y="2708"/>
                        <a:pt x="301" y="2708"/>
                      </a:cubicBezTo>
                      <a:cubicBezTo>
                        <a:pt x="301" y="2708"/>
                        <a:pt x="427" y="2407"/>
                        <a:pt x="301" y="1981"/>
                      </a:cubicBezTo>
                      <a:lnTo>
                        <a:pt x="301" y="400"/>
                      </a:lnTo>
                      <a:lnTo>
                        <a:pt x="301" y="400"/>
                      </a:lnTo>
                      <a:cubicBezTo>
                        <a:pt x="1395" y="800"/>
                        <a:pt x="2258" y="1072"/>
                        <a:pt x="2461" y="1072"/>
                      </a:cubicBezTo>
                      <a:cubicBezTo>
                        <a:pt x="2491" y="1072"/>
                        <a:pt x="2507" y="1066"/>
                        <a:pt x="2507" y="1053"/>
                      </a:cubicBezTo>
                      <a:cubicBezTo>
                        <a:pt x="2507" y="1053"/>
                        <a:pt x="1554" y="527"/>
                        <a:pt x="2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20"/>
                <p:cNvSpPr/>
                <p:nvPr/>
              </p:nvSpPr>
              <p:spPr>
                <a:xfrm>
                  <a:off x="3519450" y="2002800"/>
                  <a:ext cx="41375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81" extrusionOk="0">
                      <a:moveTo>
                        <a:pt x="0" y="0"/>
                      </a:moveTo>
                      <a:lnTo>
                        <a:pt x="0" y="201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01" y="1980"/>
                      </a:cubicBezTo>
                      <a:lnTo>
                        <a:pt x="201" y="1454"/>
                      </a:lnTo>
                      <a:lnTo>
                        <a:pt x="201" y="340"/>
                      </a:lnTo>
                      <a:lnTo>
                        <a:pt x="201" y="340"/>
                      </a:lnTo>
                      <a:cubicBezTo>
                        <a:pt x="877" y="607"/>
                        <a:pt x="1466" y="847"/>
                        <a:pt x="1617" y="847"/>
                      </a:cubicBezTo>
                      <a:cubicBezTo>
                        <a:pt x="1642" y="847"/>
                        <a:pt x="1655" y="841"/>
                        <a:pt x="1655" y="827"/>
                      </a:cubicBezTo>
                      <a:cubicBezTo>
                        <a:pt x="1655" y="727"/>
                        <a:pt x="1028" y="401"/>
                        <a:pt x="201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20"/>
                <p:cNvSpPr/>
                <p:nvPr/>
              </p:nvSpPr>
              <p:spPr>
                <a:xfrm>
                  <a:off x="3573950" y="1799150"/>
                  <a:ext cx="70825" cy="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2448" extrusionOk="0">
                      <a:moveTo>
                        <a:pt x="1154" y="1"/>
                      </a:moveTo>
                      <a:cubicBezTo>
                        <a:pt x="1054" y="1"/>
                        <a:pt x="627" y="928"/>
                        <a:pt x="101" y="2281"/>
                      </a:cubicBezTo>
                      <a:lnTo>
                        <a:pt x="1" y="2407"/>
                      </a:lnTo>
                      <a:lnTo>
                        <a:pt x="327" y="2407"/>
                      </a:lnTo>
                      <a:cubicBezTo>
                        <a:pt x="506" y="2435"/>
                        <a:pt x="685" y="2448"/>
                        <a:pt x="861" y="2448"/>
                      </a:cubicBezTo>
                      <a:cubicBezTo>
                        <a:pt x="1301" y="2448"/>
                        <a:pt x="1723" y="2371"/>
                        <a:pt x="2081" y="2281"/>
                      </a:cubicBezTo>
                      <a:cubicBezTo>
                        <a:pt x="2507" y="2281"/>
                        <a:pt x="2833" y="2181"/>
                        <a:pt x="2833" y="2181"/>
                      </a:cubicBezTo>
                      <a:cubicBezTo>
                        <a:pt x="2833" y="2181"/>
                        <a:pt x="2507" y="2081"/>
                        <a:pt x="2081" y="2081"/>
                      </a:cubicBezTo>
                      <a:cubicBezTo>
                        <a:pt x="1591" y="2081"/>
                        <a:pt x="980" y="2177"/>
                        <a:pt x="367" y="2181"/>
                      </a:cubicBezTo>
                      <a:lnTo>
                        <a:pt x="367" y="2181"/>
                      </a:lnTo>
                      <a:cubicBezTo>
                        <a:pt x="850" y="974"/>
                        <a:pt x="1251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20"/>
                <p:cNvSpPr/>
                <p:nvPr/>
              </p:nvSpPr>
              <p:spPr>
                <a:xfrm>
                  <a:off x="3540125" y="1840500"/>
                  <a:ext cx="47025" cy="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681" extrusionOk="0">
                      <a:moveTo>
                        <a:pt x="828" y="1"/>
                      </a:moveTo>
                      <a:cubicBezTo>
                        <a:pt x="727" y="1"/>
                        <a:pt x="427" y="627"/>
                        <a:pt x="1" y="1480"/>
                      </a:cubicBezTo>
                      <a:lnTo>
                        <a:pt x="1" y="1680"/>
                      </a:lnTo>
                      <a:lnTo>
                        <a:pt x="201" y="1680"/>
                      </a:lnTo>
                      <a:cubicBezTo>
                        <a:pt x="627" y="1680"/>
                        <a:pt x="1153" y="1680"/>
                        <a:pt x="1454" y="1580"/>
                      </a:cubicBezTo>
                      <a:cubicBezTo>
                        <a:pt x="1780" y="1580"/>
                        <a:pt x="1880" y="1580"/>
                        <a:pt x="1880" y="1480"/>
                      </a:cubicBezTo>
                      <a:cubicBezTo>
                        <a:pt x="1880" y="1480"/>
                        <a:pt x="1680" y="1379"/>
                        <a:pt x="1354" y="1379"/>
                      </a:cubicBezTo>
                      <a:cubicBezTo>
                        <a:pt x="1086" y="1379"/>
                        <a:pt x="719" y="1459"/>
                        <a:pt x="342" y="1476"/>
                      </a:cubicBezTo>
                      <a:lnTo>
                        <a:pt x="342" y="1476"/>
                      </a:lnTo>
                      <a:cubicBezTo>
                        <a:pt x="644" y="691"/>
                        <a:pt x="828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20"/>
                <p:cNvSpPr/>
                <p:nvPr/>
              </p:nvSpPr>
              <p:spPr>
                <a:xfrm>
                  <a:off x="3294500" y="2000275"/>
                  <a:ext cx="68325" cy="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93" extrusionOk="0">
                      <a:moveTo>
                        <a:pt x="2507" y="1"/>
                      </a:moveTo>
                      <a:cubicBezTo>
                        <a:pt x="1780" y="1"/>
                        <a:pt x="1154" y="101"/>
                        <a:pt x="728" y="101"/>
                      </a:cubicBezTo>
                      <a:cubicBezTo>
                        <a:pt x="226" y="201"/>
                        <a:pt x="1" y="201"/>
                        <a:pt x="1" y="302"/>
                      </a:cubicBezTo>
                      <a:lnTo>
                        <a:pt x="2324" y="302"/>
                      </a:lnTo>
                      <a:cubicBezTo>
                        <a:pt x="1849" y="1462"/>
                        <a:pt x="1585" y="2382"/>
                        <a:pt x="1680" y="2382"/>
                      </a:cubicBezTo>
                      <a:cubicBezTo>
                        <a:pt x="1680" y="2389"/>
                        <a:pt x="1682" y="2392"/>
                        <a:pt x="1685" y="2392"/>
                      </a:cubicBezTo>
                      <a:cubicBezTo>
                        <a:pt x="1737" y="2392"/>
                        <a:pt x="2235" y="1386"/>
                        <a:pt x="2733" y="201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20"/>
                <p:cNvSpPr/>
                <p:nvPr/>
              </p:nvSpPr>
              <p:spPr>
                <a:xfrm>
                  <a:off x="3349650" y="1976475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780" y="1"/>
                      </a:moveTo>
                      <a:cubicBezTo>
                        <a:pt x="1254" y="1"/>
                        <a:pt x="828" y="101"/>
                        <a:pt x="527" y="101"/>
                      </a:cubicBezTo>
                      <a:cubicBezTo>
                        <a:pt x="201" y="201"/>
                        <a:pt x="0" y="201"/>
                        <a:pt x="0" y="201"/>
                      </a:cubicBezTo>
                      <a:cubicBezTo>
                        <a:pt x="0" y="326"/>
                        <a:pt x="201" y="326"/>
                        <a:pt x="527" y="326"/>
                      </a:cubicBezTo>
                      <a:lnTo>
                        <a:pt x="1560" y="326"/>
                      </a:lnTo>
                      <a:cubicBezTo>
                        <a:pt x="1219" y="1151"/>
                        <a:pt x="1038" y="1688"/>
                        <a:pt x="1153" y="1780"/>
                      </a:cubicBezTo>
                      <a:cubicBezTo>
                        <a:pt x="1254" y="1780"/>
                        <a:pt x="1554" y="1153"/>
                        <a:pt x="1880" y="201"/>
                      </a:cubicBezTo>
                      <a:lnTo>
                        <a:pt x="1980" y="101"/>
                      </a:lnTo>
                      <a:lnTo>
                        <a:pt x="17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20"/>
                <p:cNvSpPr/>
                <p:nvPr/>
              </p:nvSpPr>
              <p:spPr>
                <a:xfrm>
                  <a:off x="3318325" y="1869325"/>
                  <a:ext cx="41375" cy="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00" extrusionOk="0">
                      <a:moveTo>
                        <a:pt x="101" y="1"/>
                      </a:moveTo>
                      <a:cubicBezTo>
                        <a:pt x="101" y="101"/>
                        <a:pt x="201" y="226"/>
                        <a:pt x="401" y="427"/>
                      </a:cubicBezTo>
                      <a:cubicBezTo>
                        <a:pt x="607" y="609"/>
                        <a:pt x="957" y="812"/>
                        <a:pt x="1264" y="1074"/>
                      </a:cubicBezTo>
                      <a:lnTo>
                        <a:pt x="1264" y="1074"/>
                      </a:lnTo>
                      <a:cubicBezTo>
                        <a:pt x="533" y="1540"/>
                        <a:pt x="0" y="1880"/>
                        <a:pt x="0" y="1880"/>
                      </a:cubicBezTo>
                      <a:cubicBezTo>
                        <a:pt x="0" y="1894"/>
                        <a:pt x="13" y="1900"/>
                        <a:pt x="36" y="1900"/>
                      </a:cubicBezTo>
                      <a:cubicBezTo>
                        <a:pt x="192" y="1900"/>
                        <a:pt x="835" y="1624"/>
                        <a:pt x="1554" y="1254"/>
                      </a:cubicBezTo>
                      <a:lnTo>
                        <a:pt x="1654" y="1154"/>
                      </a:lnTo>
                      <a:lnTo>
                        <a:pt x="1554" y="1053"/>
                      </a:lnTo>
                      <a:lnTo>
                        <a:pt x="1554" y="953"/>
                      </a:lnTo>
                      <a:cubicBezTo>
                        <a:pt x="1153" y="627"/>
                        <a:pt x="827" y="427"/>
                        <a:pt x="527" y="327"/>
                      </a:cubicBezTo>
                      <a:cubicBezTo>
                        <a:pt x="3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20"/>
                <p:cNvSpPr/>
                <p:nvPr/>
              </p:nvSpPr>
              <p:spPr>
                <a:xfrm>
                  <a:off x="3469325" y="1777850"/>
                  <a:ext cx="501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881" extrusionOk="0">
                      <a:moveTo>
                        <a:pt x="126" y="1"/>
                      </a:moveTo>
                      <a:cubicBezTo>
                        <a:pt x="0" y="126"/>
                        <a:pt x="226" y="853"/>
                        <a:pt x="527" y="1680"/>
                      </a:cubicBezTo>
                      <a:lnTo>
                        <a:pt x="627" y="1880"/>
                      </a:lnTo>
                      <a:lnTo>
                        <a:pt x="752" y="1780"/>
                      </a:lnTo>
                      <a:lnTo>
                        <a:pt x="752" y="1680"/>
                      </a:lnTo>
                      <a:cubicBezTo>
                        <a:pt x="1153" y="1479"/>
                        <a:pt x="1479" y="1053"/>
                        <a:pt x="1680" y="853"/>
                      </a:cubicBezTo>
                      <a:cubicBezTo>
                        <a:pt x="1880" y="627"/>
                        <a:pt x="2005" y="427"/>
                        <a:pt x="2005" y="427"/>
                      </a:cubicBezTo>
                      <a:cubicBezTo>
                        <a:pt x="1880" y="427"/>
                        <a:pt x="1780" y="527"/>
                        <a:pt x="1479" y="752"/>
                      </a:cubicBezTo>
                      <a:cubicBezTo>
                        <a:pt x="1287" y="923"/>
                        <a:pt x="1041" y="1166"/>
                        <a:pt x="771" y="1374"/>
                      </a:cubicBezTo>
                      <a:lnTo>
                        <a:pt x="771" y="1374"/>
                      </a:lnTo>
                      <a:cubicBezTo>
                        <a:pt x="478" y="632"/>
                        <a:pt x="218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20"/>
                <p:cNvSpPr/>
                <p:nvPr/>
              </p:nvSpPr>
              <p:spPr>
                <a:xfrm>
                  <a:off x="3409800" y="2036625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354" y="1"/>
                      </a:moveTo>
                      <a:lnTo>
                        <a:pt x="1254" y="101"/>
                      </a:lnTo>
                      <a:cubicBezTo>
                        <a:pt x="828" y="427"/>
                        <a:pt x="502" y="727"/>
                        <a:pt x="301" y="1053"/>
                      </a:cubicBezTo>
                      <a:cubicBezTo>
                        <a:pt x="101" y="1254"/>
                        <a:pt x="0" y="1354"/>
                        <a:pt x="101" y="1454"/>
                      </a:cubicBezTo>
                      <a:cubicBezTo>
                        <a:pt x="101" y="1454"/>
                        <a:pt x="201" y="1354"/>
                        <a:pt x="502" y="1153"/>
                      </a:cubicBezTo>
                      <a:lnTo>
                        <a:pt x="1213" y="442"/>
                      </a:lnTo>
                      <a:lnTo>
                        <a:pt x="1213" y="442"/>
                      </a:lnTo>
                      <a:cubicBezTo>
                        <a:pt x="1505" y="1258"/>
                        <a:pt x="1766" y="1780"/>
                        <a:pt x="1880" y="1780"/>
                      </a:cubicBezTo>
                      <a:cubicBezTo>
                        <a:pt x="1980" y="1780"/>
                        <a:pt x="1755" y="1053"/>
                        <a:pt x="1454" y="201"/>
                      </a:cubicBezTo>
                      <a:lnTo>
                        <a:pt x="13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20"/>
                <p:cNvSpPr/>
                <p:nvPr/>
              </p:nvSpPr>
              <p:spPr>
                <a:xfrm>
                  <a:off x="3573950" y="1924075"/>
                  <a:ext cx="420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896" extrusionOk="0">
                      <a:moveTo>
                        <a:pt x="1560" y="1"/>
                      </a:moveTo>
                      <a:cubicBezTo>
                        <a:pt x="1445" y="1"/>
                        <a:pt x="864" y="362"/>
                        <a:pt x="101" y="743"/>
                      </a:cubicBezTo>
                      <a:lnTo>
                        <a:pt x="1" y="843"/>
                      </a:lnTo>
                      <a:lnTo>
                        <a:pt x="101" y="1044"/>
                      </a:lnTo>
                      <a:cubicBezTo>
                        <a:pt x="527" y="1370"/>
                        <a:pt x="953" y="1470"/>
                        <a:pt x="1154" y="1670"/>
                      </a:cubicBezTo>
                      <a:cubicBezTo>
                        <a:pt x="1455" y="1796"/>
                        <a:pt x="1680" y="1896"/>
                        <a:pt x="1680" y="1896"/>
                      </a:cubicBezTo>
                      <a:cubicBezTo>
                        <a:pt x="1680" y="1796"/>
                        <a:pt x="1580" y="1670"/>
                        <a:pt x="1254" y="1470"/>
                      </a:cubicBezTo>
                      <a:cubicBezTo>
                        <a:pt x="1075" y="1291"/>
                        <a:pt x="715" y="1091"/>
                        <a:pt x="426" y="908"/>
                      </a:cubicBezTo>
                      <a:lnTo>
                        <a:pt x="426" y="908"/>
                      </a:lnTo>
                      <a:cubicBezTo>
                        <a:pt x="1161" y="452"/>
                        <a:pt x="1671" y="16"/>
                        <a:pt x="1580" y="16"/>
                      </a:cubicBezTo>
                      <a:cubicBezTo>
                        <a:pt x="1580" y="6"/>
                        <a:pt x="1573" y="1"/>
                        <a:pt x="156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20"/>
                <p:cNvSpPr/>
                <p:nvPr/>
              </p:nvSpPr>
              <p:spPr>
                <a:xfrm>
                  <a:off x="3456800" y="1822350"/>
                  <a:ext cx="676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607" extrusionOk="0">
                      <a:moveTo>
                        <a:pt x="0" y="0"/>
                      </a:moveTo>
                      <a:cubicBezTo>
                        <a:pt x="0" y="0"/>
                        <a:pt x="201" y="1153"/>
                        <a:pt x="627" y="2406"/>
                      </a:cubicBezTo>
                      <a:lnTo>
                        <a:pt x="627" y="2607"/>
                      </a:lnTo>
                      <a:lnTo>
                        <a:pt x="827" y="2506"/>
                      </a:lnTo>
                      <a:cubicBezTo>
                        <a:pt x="1454" y="2105"/>
                        <a:pt x="1880" y="1579"/>
                        <a:pt x="2181" y="1253"/>
                      </a:cubicBezTo>
                      <a:cubicBezTo>
                        <a:pt x="2506" y="952"/>
                        <a:pt x="2707" y="727"/>
                        <a:pt x="2707" y="727"/>
                      </a:cubicBezTo>
                      <a:cubicBezTo>
                        <a:pt x="2690" y="710"/>
                        <a:pt x="2671" y="703"/>
                        <a:pt x="2648" y="703"/>
                      </a:cubicBezTo>
                      <a:cubicBezTo>
                        <a:pt x="2531" y="703"/>
                        <a:pt x="2332" y="902"/>
                        <a:pt x="2080" y="1153"/>
                      </a:cubicBezTo>
                      <a:cubicBezTo>
                        <a:pt x="1669" y="1346"/>
                        <a:pt x="1281" y="1843"/>
                        <a:pt x="782" y="2171"/>
                      </a:cubicBezTo>
                      <a:lnTo>
                        <a:pt x="782" y="2171"/>
                      </a:lnTo>
                      <a:cubicBezTo>
                        <a:pt x="380" y="978"/>
                        <a:pt x="9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20"/>
                <p:cNvSpPr/>
                <p:nvPr/>
              </p:nvSpPr>
              <p:spPr>
                <a:xfrm>
                  <a:off x="3370325" y="1866825"/>
                  <a:ext cx="65200" cy="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27" extrusionOk="0">
                      <a:moveTo>
                        <a:pt x="727" y="1"/>
                      </a:moveTo>
                      <a:cubicBezTo>
                        <a:pt x="627" y="1"/>
                        <a:pt x="828" y="201"/>
                        <a:pt x="1153" y="627"/>
                      </a:cubicBezTo>
                      <a:cubicBezTo>
                        <a:pt x="1336" y="925"/>
                        <a:pt x="1791" y="1368"/>
                        <a:pt x="2117" y="1844"/>
                      </a:cubicBezTo>
                      <a:lnTo>
                        <a:pt x="2117" y="1844"/>
                      </a:lnTo>
                      <a:cubicBezTo>
                        <a:pt x="949" y="2236"/>
                        <a:pt x="1" y="2512"/>
                        <a:pt x="1" y="2607"/>
                      </a:cubicBezTo>
                      <a:cubicBezTo>
                        <a:pt x="1" y="2620"/>
                        <a:pt x="21" y="2627"/>
                        <a:pt x="60" y="2627"/>
                      </a:cubicBezTo>
                      <a:cubicBezTo>
                        <a:pt x="310" y="2627"/>
                        <a:pt x="1320" y="2363"/>
                        <a:pt x="2407" y="2081"/>
                      </a:cubicBezTo>
                      <a:lnTo>
                        <a:pt x="2607" y="1980"/>
                      </a:lnTo>
                      <a:lnTo>
                        <a:pt x="2507" y="1880"/>
                      </a:lnTo>
                      <a:lnTo>
                        <a:pt x="2507" y="1780"/>
                      </a:lnTo>
                      <a:cubicBezTo>
                        <a:pt x="2081" y="1254"/>
                        <a:pt x="1579" y="828"/>
                        <a:pt x="1254" y="427"/>
                      </a:cubicBezTo>
                      <a:cubicBezTo>
                        <a:pt x="953" y="101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20"/>
                <p:cNvSpPr/>
                <p:nvPr/>
              </p:nvSpPr>
              <p:spPr>
                <a:xfrm>
                  <a:off x="3414800" y="1958300"/>
                  <a:ext cx="677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2608" extrusionOk="0">
                      <a:moveTo>
                        <a:pt x="2081" y="1"/>
                      </a:moveTo>
                      <a:lnTo>
                        <a:pt x="1881" y="101"/>
                      </a:lnTo>
                      <a:lnTo>
                        <a:pt x="1881" y="201"/>
                      </a:lnTo>
                      <a:cubicBezTo>
                        <a:pt x="1254" y="627"/>
                        <a:pt x="828" y="1053"/>
                        <a:pt x="527" y="1354"/>
                      </a:cubicBezTo>
                      <a:cubicBezTo>
                        <a:pt x="201" y="1680"/>
                        <a:pt x="1" y="1880"/>
                        <a:pt x="1" y="1880"/>
                      </a:cubicBezTo>
                      <a:cubicBezTo>
                        <a:pt x="1" y="1898"/>
                        <a:pt x="10" y="1906"/>
                        <a:pt x="27" y="1906"/>
                      </a:cubicBezTo>
                      <a:cubicBezTo>
                        <a:pt x="107" y="1906"/>
                        <a:pt x="359" y="1723"/>
                        <a:pt x="628" y="1454"/>
                      </a:cubicBezTo>
                      <a:cubicBezTo>
                        <a:pt x="1038" y="1261"/>
                        <a:pt x="1425" y="859"/>
                        <a:pt x="1923" y="472"/>
                      </a:cubicBezTo>
                      <a:lnTo>
                        <a:pt x="1923" y="472"/>
                      </a:lnTo>
                      <a:cubicBezTo>
                        <a:pt x="2220" y="1648"/>
                        <a:pt x="2612" y="2607"/>
                        <a:pt x="2708" y="2607"/>
                      </a:cubicBezTo>
                      <a:cubicBezTo>
                        <a:pt x="2708" y="2607"/>
                        <a:pt x="2507" y="1555"/>
                        <a:pt x="2081" y="201"/>
                      </a:cubicBezTo>
                      <a:lnTo>
                        <a:pt x="208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20"/>
                <p:cNvSpPr/>
                <p:nvPr/>
              </p:nvSpPr>
              <p:spPr>
                <a:xfrm>
                  <a:off x="3503775" y="1913325"/>
                  <a:ext cx="65200" cy="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53" extrusionOk="0">
                      <a:moveTo>
                        <a:pt x="2518" y="1"/>
                      </a:moveTo>
                      <a:cubicBezTo>
                        <a:pt x="2223" y="1"/>
                        <a:pt x="1287" y="264"/>
                        <a:pt x="201" y="547"/>
                      </a:cubicBezTo>
                      <a:lnTo>
                        <a:pt x="1" y="647"/>
                      </a:lnTo>
                      <a:lnTo>
                        <a:pt x="101" y="747"/>
                      </a:lnTo>
                      <a:lnTo>
                        <a:pt x="101" y="847"/>
                      </a:lnTo>
                      <a:cubicBezTo>
                        <a:pt x="502" y="1374"/>
                        <a:pt x="1028" y="1900"/>
                        <a:pt x="1354" y="2226"/>
                      </a:cubicBezTo>
                      <a:cubicBezTo>
                        <a:pt x="1602" y="2473"/>
                        <a:pt x="1798" y="2653"/>
                        <a:pt x="1860" y="2653"/>
                      </a:cubicBezTo>
                      <a:cubicBezTo>
                        <a:pt x="1874" y="2653"/>
                        <a:pt x="1881" y="2645"/>
                        <a:pt x="1881" y="2627"/>
                      </a:cubicBezTo>
                      <a:cubicBezTo>
                        <a:pt x="1881" y="2627"/>
                        <a:pt x="1755" y="2426"/>
                        <a:pt x="1455" y="2000"/>
                      </a:cubicBezTo>
                      <a:cubicBezTo>
                        <a:pt x="1154" y="1723"/>
                        <a:pt x="789" y="1338"/>
                        <a:pt x="400" y="788"/>
                      </a:cubicBezTo>
                      <a:lnTo>
                        <a:pt x="400" y="788"/>
                      </a:lnTo>
                      <a:cubicBezTo>
                        <a:pt x="1656" y="415"/>
                        <a:pt x="2607" y="116"/>
                        <a:pt x="2607" y="20"/>
                      </a:cubicBezTo>
                      <a:cubicBezTo>
                        <a:pt x="2594" y="7"/>
                        <a:pt x="2564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20"/>
                <p:cNvSpPr/>
                <p:nvPr/>
              </p:nvSpPr>
              <p:spPr>
                <a:xfrm>
                  <a:off x="4393525" y="3106800"/>
                  <a:ext cx="234975" cy="3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14214" extrusionOk="0">
                      <a:moveTo>
                        <a:pt x="125" y="1"/>
                      </a:moveTo>
                      <a:lnTo>
                        <a:pt x="125" y="1"/>
                      </a:lnTo>
                      <a:cubicBezTo>
                        <a:pt x="0" y="101"/>
                        <a:pt x="2105" y="3359"/>
                        <a:pt x="4612" y="7219"/>
                      </a:cubicBezTo>
                      <a:cubicBezTo>
                        <a:pt x="7177" y="11117"/>
                        <a:pt x="9233" y="14214"/>
                        <a:pt x="9392" y="14214"/>
                      </a:cubicBezTo>
                      <a:cubicBezTo>
                        <a:pt x="9395" y="14214"/>
                        <a:pt x="9397" y="14213"/>
                        <a:pt x="9399" y="14211"/>
                      </a:cubicBezTo>
                      <a:cubicBezTo>
                        <a:pt x="9399" y="14211"/>
                        <a:pt x="7419" y="10978"/>
                        <a:pt x="4812" y="7119"/>
                      </a:cubicBezTo>
                      <a:cubicBezTo>
                        <a:pt x="2306" y="3134"/>
                        <a:pt x="126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20"/>
                <p:cNvSpPr/>
                <p:nvPr/>
              </p:nvSpPr>
              <p:spPr>
                <a:xfrm>
                  <a:off x="4339000" y="3161850"/>
                  <a:ext cx="326475" cy="2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455" extrusionOk="0">
                      <a:moveTo>
                        <a:pt x="12952" y="0"/>
                      </a:moveTo>
                      <a:cubicBezTo>
                        <a:pt x="12808" y="0"/>
                        <a:pt x="9935" y="1842"/>
                        <a:pt x="6467" y="4064"/>
                      </a:cubicBezTo>
                      <a:cubicBezTo>
                        <a:pt x="2808" y="6471"/>
                        <a:pt x="1" y="8450"/>
                        <a:pt x="1" y="8450"/>
                      </a:cubicBezTo>
                      <a:cubicBezTo>
                        <a:pt x="1" y="8453"/>
                        <a:pt x="3" y="8454"/>
                        <a:pt x="6" y="8454"/>
                      </a:cubicBezTo>
                      <a:cubicBezTo>
                        <a:pt x="156" y="8454"/>
                        <a:pt x="3124" y="6613"/>
                        <a:pt x="6567" y="4390"/>
                      </a:cubicBezTo>
                      <a:cubicBezTo>
                        <a:pt x="10126" y="1984"/>
                        <a:pt x="13058" y="4"/>
                        <a:pt x="12958" y="4"/>
                      </a:cubicBezTo>
                      <a:cubicBezTo>
                        <a:pt x="12958" y="2"/>
                        <a:pt x="12956" y="0"/>
                        <a:pt x="1295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20"/>
                <p:cNvSpPr/>
                <p:nvPr/>
              </p:nvSpPr>
              <p:spPr>
                <a:xfrm>
                  <a:off x="4453675" y="3099300"/>
                  <a:ext cx="78325" cy="36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412" extrusionOk="0">
                      <a:moveTo>
                        <a:pt x="3033" y="0"/>
                      </a:moveTo>
                      <a:lnTo>
                        <a:pt x="3033" y="0"/>
                      </a:lnTo>
                      <a:cubicBezTo>
                        <a:pt x="2932" y="0"/>
                        <a:pt x="2206" y="3233"/>
                        <a:pt x="1479" y="7193"/>
                      </a:cubicBezTo>
                      <a:cubicBezTo>
                        <a:pt x="627" y="11178"/>
                        <a:pt x="0" y="14311"/>
                        <a:pt x="100" y="14411"/>
                      </a:cubicBezTo>
                      <a:cubicBezTo>
                        <a:pt x="100" y="14411"/>
                        <a:pt x="852" y="11178"/>
                        <a:pt x="1679" y="7193"/>
                      </a:cubicBezTo>
                      <a:cubicBezTo>
                        <a:pt x="2506" y="3233"/>
                        <a:pt x="3133" y="100"/>
                        <a:pt x="3033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20"/>
                <p:cNvSpPr/>
                <p:nvPr/>
              </p:nvSpPr>
              <p:spPr>
                <a:xfrm>
                  <a:off x="4310175" y="3221700"/>
                  <a:ext cx="39162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50" extrusionOk="0">
                      <a:moveTo>
                        <a:pt x="175" y="0"/>
                      </a:moveTo>
                      <a:cubicBezTo>
                        <a:pt x="126" y="0"/>
                        <a:pt x="101" y="6"/>
                        <a:pt x="101" y="16"/>
                      </a:cubicBezTo>
                      <a:cubicBezTo>
                        <a:pt x="1" y="117"/>
                        <a:pt x="3560" y="843"/>
                        <a:pt x="7845" y="1771"/>
                      </a:cubicBezTo>
                      <a:cubicBezTo>
                        <a:pt x="12106" y="2623"/>
                        <a:pt x="15665" y="3249"/>
                        <a:pt x="15665" y="3249"/>
                      </a:cubicBezTo>
                      <a:cubicBezTo>
                        <a:pt x="15665" y="3149"/>
                        <a:pt x="12231" y="2397"/>
                        <a:pt x="7946" y="1470"/>
                      </a:cubicBezTo>
                      <a:cubicBezTo>
                        <a:pt x="3934" y="599"/>
                        <a:pt x="698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20"/>
                <p:cNvSpPr/>
                <p:nvPr/>
              </p:nvSpPr>
              <p:spPr>
                <a:xfrm>
                  <a:off x="4375350" y="3099300"/>
                  <a:ext cx="62675" cy="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08" extrusionOk="0">
                      <a:moveTo>
                        <a:pt x="2206" y="0"/>
                      </a:moveTo>
                      <a:lnTo>
                        <a:pt x="2206" y="827"/>
                      </a:lnTo>
                      <a:lnTo>
                        <a:pt x="2206" y="2423"/>
                      </a:lnTo>
                      <a:lnTo>
                        <a:pt x="2206" y="2423"/>
                      </a:lnTo>
                      <a:cubicBezTo>
                        <a:pt x="1043" y="1946"/>
                        <a:pt x="95" y="1654"/>
                        <a:pt x="0" y="1654"/>
                      </a:cubicBezTo>
                      <a:cubicBezTo>
                        <a:pt x="0" y="1779"/>
                        <a:pt x="1053" y="2180"/>
                        <a:pt x="2306" y="2707"/>
                      </a:cubicBezTo>
                      <a:lnTo>
                        <a:pt x="2507" y="2807"/>
                      </a:lnTo>
                      <a:lnTo>
                        <a:pt x="2507" y="2607"/>
                      </a:lnTo>
                      <a:cubicBezTo>
                        <a:pt x="2507" y="1880"/>
                        <a:pt x="2406" y="1253"/>
                        <a:pt x="2406" y="727"/>
                      </a:cubicBezTo>
                      <a:cubicBezTo>
                        <a:pt x="2306" y="301"/>
                        <a:pt x="2306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20"/>
                <p:cNvSpPr/>
                <p:nvPr/>
              </p:nvSpPr>
              <p:spPr>
                <a:xfrm>
                  <a:off x="4568950" y="33756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101" y="1"/>
                      </a:moveTo>
                      <a:lnTo>
                        <a:pt x="101" y="226"/>
                      </a:lnTo>
                      <a:cubicBezTo>
                        <a:pt x="1" y="953"/>
                        <a:pt x="101" y="1580"/>
                        <a:pt x="201" y="2106"/>
                      </a:cubicBezTo>
                      <a:cubicBezTo>
                        <a:pt x="201" y="2507"/>
                        <a:pt x="201" y="2833"/>
                        <a:pt x="301" y="2833"/>
                      </a:cubicBezTo>
                      <a:cubicBezTo>
                        <a:pt x="301" y="2833"/>
                        <a:pt x="402" y="2507"/>
                        <a:pt x="301" y="2006"/>
                      </a:cubicBezTo>
                      <a:lnTo>
                        <a:pt x="301" y="404"/>
                      </a:lnTo>
                      <a:lnTo>
                        <a:pt x="301" y="404"/>
                      </a:lnTo>
                      <a:cubicBezTo>
                        <a:pt x="1557" y="882"/>
                        <a:pt x="2507" y="1154"/>
                        <a:pt x="2507" y="1154"/>
                      </a:cubicBezTo>
                      <a:cubicBezTo>
                        <a:pt x="2507" y="1053"/>
                        <a:pt x="1454" y="627"/>
                        <a:pt x="201" y="126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20"/>
                <p:cNvSpPr/>
                <p:nvPr/>
              </p:nvSpPr>
              <p:spPr>
                <a:xfrm>
                  <a:off x="4547650" y="3339275"/>
                  <a:ext cx="42000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981" extrusionOk="0">
                      <a:moveTo>
                        <a:pt x="0" y="0"/>
                      </a:moveTo>
                      <a:lnTo>
                        <a:pt x="0" y="201"/>
                      </a:lnTo>
                      <a:lnTo>
                        <a:pt x="0" y="326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26" y="1980"/>
                      </a:cubicBezTo>
                      <a:lnTo>
                        <a:pt x="226" y="1454"/>
                      </a:lnTo>
                      <a:lnTo>
                        <a:pt x="226" y="384"/>
                      </a:lnTo>
                      <a:lnTo>
                        <a:pt x="226" y="384"/>
                      </a:lnTo>
                      <a:cubicBezTo>
                        <a:pt x="866" y="677"/>
                        <a:pt x="1415" y="862"/>
                        <a:pt x="1607" y="862"/>
                      </a:cubicBezTo>
                      <a:cubicBezTo>
                        <a:pt x="1654" y="862"/>
                        <a:pt x="1680" y="851"/>
                        <a:pt x="1680" y="827"/>
                      </a:cubicBezTo>
                      <a:cubicBezTo>
                        <a:pt x="1680" y="827"/>
                        <a:pt x="1053" y="426"/>
                        <a:pt x="226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20"/>
                <p:cNvSpPr/>
                <p:nvPr/>
              </p:nvSpPr>
              <p:spPr>
                <a:xfrm>
                  <a:off x="4602800" y="3135625"/>
                  <a:ext cx="70200" cy="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2507" extrusionOk="0">
                      <a:moveTo>
                        <a:pt x="1153" y="1"/>
                      </a:moveTo>
                      <a:cubicBezTo>
                        <a:pt x="1028" y="1"/>
                        <a:pt x="627" y="1053"/>
                        <a:pt x="100" y="2306"/>
                      </a:cubicBezTo>
                      <a:lnTo>
                        <a:pt x="0" y="2507"/>
                      </a:lnTo>
                      <a:lnTo>
                        <a:pt x="301" y="2507"/>
                      </a:lnTo>
                      <a:cubicBezTo>
                        <a:pt x="927" y="2507"/>
                        <a:pt x="1554" y="2407"/>
                        <a:pt x="2080" y="2407"/>
                      </a:cubicBezTo>
                      <a:cubicBezTo>
                        <a:pt x="2506" y="2306"/>
                        <a:pt x="2807" y="2306"/>
                        <a:pt x="2807" y="2206"/>
                      </a:cubicBezTo>
                      <a:lnTo>
                        <a:pt x="384" y="2206"/>
                      </a:lnTo>
                      <a:cubicBezTo>
                        <a:pt x="861" y="1043"/>
                        <a:pt x="1153" y="96"/>
                        <a:pt x="11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20"/>
                <p:cNvSpPr/>
                <p:nvPr/>
              </p:nvSpPr>
              <p:spPr>
                <a:xfrm>
                  <a:off x="4568950" y="3177600"/>
                  <a:ext cx="47025" cy="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711" extrusionOk="0">
                      <a:moveTo>
                        <a:pt x="727" y="1"/>
                      </a:moveTo>
                      <a:cubicBezTo>
                        <a:pt x="727" y="1"/>
                        <a:pt x="402" y="627"/>
                        <a:pt x="1" y="1555"/>
                      </a:cubicBezTo>
                      <a:lnTo>
                        <a:pt x="1" y="1655"/>
                      </a:lnTo>
                      <a:lnTo>
                        <a:pt x="201" y="1655"/>
                      </a:lnTo>
                      <a:cubicBezTo>
                        <a:pt x="343" y="1697"/>
                        <a:pt x="494" y="1711"/>
                        <a:pt x="643" y="1711"/>
                      </a:cubicBezTo>
                      <a:cubicBezTo>
                        <a:pt x="942" y="1711"/>
                        <a:pt x="1237" y="1655"/>
                        <a:pt x="1454" y="1655"/>
                      </a:cubicBezTo>
                      <a:cubicBezTo>
                        <a:pt x="1655" y="1555"/>
                        <a:pt x="1880" y="1555"/>
                        <a:pt x="1880" y="1455"/>
                      </a:cubicBezTo>
                      <a:lnTo>
                        <a:pt x="371" y="1455"/>
                      </a:lnTo>
                      <a:cubicBezTo>
                        <a:pt x="655" y="625"/>
                        <a:pt x="820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20"/>
                <p:cNvSpPr/>
                <p:nvPr/>
              </p:nvSpPr>
              <p:spPr>
                <a:xfrm>
                  <a:off x="4323350" y="3338225"/>
                  <a:ext cx="6767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449" extrusionOk="0">
                      <a:moveTo>
                        <a:pt x="1896" y="1"/>
                      </a:moveTo>
                      <a:cubicBezTo>
                        <a:pt x="1430" y="1"/>
                        <a:pt x="1028" y="71"/>
                        <a:pt x="727" y="142"/>
                      </a:cubicBezTo>
                      <a:cubicBezTo>
                        <a:pt x="201" y="142"/>
                        <a:pt x="0" y="243"/>
                        <a:pt x="0" y="243"/>
                      </a:cubicBezTo>
                      <a:cubicBezTo>
                        <a:pt x="0" y="243"/>
                        <a:pt x="89" y="298"/>
                        <a:pt x="304" y="298"/>
                      </a:cubicBezTo>
                      <a:cubicBezTo>
                        <a:pt x="412" y="298"/>
                        <a:pt x="551" y="284"/>
                        <a:pt x="727" y="243"/>
                      </a:cubicBezTo>
                      <a:lnTo>
                        <a:pt x="2329" y="243"/>
                      </a:lnTo>
                      <a:cubicBezTo>
                        <a:pt x="1848" y="1498"/>
                        <a:pt x="1560" y="2448"/>
                        <a:pt x="1679" y="2448"/>
                      </a:cubicBezTo>
                      <a:cubicBezTo>
                        <a:pt x="1679" y="2448"/>
                        <a:pt x="2180" y="1496"/>
                        <a:pt x="2707" y="142"/>
                      </a:cubicBezTo>
                      <a:lnTo>
                        <a:pt x="2707" y="42"/>
                      </a:lnTo>
                      <a:lnTo>
                        <a:pt x="2506" y="42"/>
                      </a:lnTo>
                      <a:cubicBezTo>
                        <a:pt x="2293" y="13"/>
                        <a:pt x="2089" y="1"/>
                        <a:pt x="189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20"/>
                <p:cNvSpPr/>
                <p:nvPr/>
              </p:nvSpPr>
              <p:spPr>
                <a:xfrm>
                  <a:off x="4377850" y="3316075"/>
                  <a:ext cx="501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655" extrusionOk="0">
                      <a:moveTo>
                        <a:pt x="1780" y="1"/>
                      </a:moveTo>
                      <a:cubicBezTo>
                        <a:pt x="1254" y="1"/>
                        <a:pt x="853" y="1"/>
                        <a:pt x="527" y="101"/>
                      </a:cubicBezTo>
                      <a:cubicBezTo>
                        <a:pt x="226" y="101"/>
                        <a:pt x="0" y="101"/>
                        <a:pt x="0" y="201"/>
                      </a:cubicBezTo>
                      <a:lnTo>
                        <a:pt x="1629" y="201"/>
                      </a:lnTo>
                      <a:cubicBezTo>
                        <a:pt x="1238" y="986"/>
                        <a:pt x="1057" y="1655"/>
                        <a:pt x="1153" y="1655"/>
                      </a:cubicBezTo>
                      <a:cubicBezTo>
                        <a:pt x="1254" y="1655"/>
                        <a:pt x="1579" y="1028"/>
                        <a:pt x="1880" y="201"/>
                      </a:cubicBezTo>
                      <a:lnTo>
                        <a:pt x="2006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20"/>
                <p:cNvSpPr/>
                <p:nvPr/>
              </p:nvSpPr>
              <p:spPr>
                <a:xfrm>
                  <a:off x="4346525" y="3207950"/>
                  <a:ext cx="42000" cy="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920" extrusionOk="0">
                      <a:moveTo>
                        <a:pt x="165" y="1"/>
                      </a:moveTo>
                      <a:cubicBezTo>
                        <a:pt x="140" y="1"/>
                        <a:pt x="126" y="13"/>
                        <a:pt x="126" y="40"/>
                      </a:cubicBezTo>
                      <a:cubicBezTo>
                        <a:pt x="126" y="40"/>
                        <a:pt x="226" y="140"/>
                        <a:pt x="426" y="341"/>
                      </a:cubicBezTo>
                      <a:cubicBezTo>
                        <a:pt x="603" y="540"/>
                        <a:pt x="956" y="797"/>
                        <a:pt x="1260" y="1079"/>
                      </a:cubicBezTo>
                      <a:lnTo>
                        <a:pt x="1260" y="1079"/>
                      </a:lnTo>
                      <a:cubicBezTo>
                        <a:pt x="522" y="1466"/>
                        <a:pt x="0" y="1828"/>
                        <a:pt x="0" y="1920"/>
                      </a:cubicBezTo>
                      <a:cubicBezTo>
                        <a:pt x="0" y="1920"/>
                        <a:pt x="752" y="1594"/>
                        <a:pt x="1579" y="1193"/>
                      </a:cubicBezTo>
                      <a:lnTo>
                        <a:pt x="1680" y="1068"/>
                      </a:lnTo>
                      <a:lnTo>
                        <a:pt x="1579" y="967"/>
                      </a:lnTo>
                      <a:cubicBezTo>
                        <a:pt x="1153" y="667"/>
                        <a:pt x="852" y="341"/>
                        <a:pt x="527" y="241"/>
                      </a:cubicBezTo>
                      <a:cubicBezTo>
                        <a:pt x="380" y="94"/>
                        <a:pt x="233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20"/>
                <p:cNvSpPr/>
                <p:nvPr/>
              </p:nvSpPr>
              <p:spPr>
                <a:xfrm>
                  <a:off x="4498150" y="3117450"/>
                  <a:ext cx="495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1" extrusionOk="0">
                      <a:moveTo>
                        <a:pt x="101" y="1"/>
                      </a:moveTo>
                      <a:cubicBezTo>
                        <a:pt x="1" y="1"/>
                        <a:pt x="201" y="728"/>
                        <a:pt x="527" y="1555"/>
                      </a:cubicBezTo>
                      <a:lnTo>
                        <a:pt x="627" y="1780"/>
                      </a:lnTo>
                      <a:lnTo>
                        <a:pt x="727" y="1680"/>
                      </a:lnTo>
                      <a:cubicBezTo>
                        <a:pt x="1153" y="1354"/>
                        <a:pt x="1454" y="1053"/>
                        <a:pt x="1680" y="728"/>
                      </a:cubicBezTo>
                      <a:cubicBezTo>
                        <a:pt x="1880" y="527"/>
                        <a:pt x="1980" y="427"/>
                        <a:pt x="1980" y="302"/>
                      </a:cubicBezTo>
                      <a:cubicBezTo>
                        <a:pt x="1880" y="302"/>
                        <a:pt x="1780" y="427"/>
                        <a:pt x="1454" y="627"/>
                      </a:cubicBezTo>
                      <a:cubicBezTo>
                        <a:pt x="1280" y="802"/>
                        <a:pt x="1030" y="1070"/>
                        <a:pt x="754" y="1335"/>
                      </a:cubicBezTo>
                      <a:lnTo>
                        <a:pt x="754" y="1335"/>
                      </a:lnTo>
                      <a:cubicBezTo>
                        <a:pt x="475" y="530"/>
                        <a:pt x="193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20"/>
                <p:cNvSpPr/>
                <p:nvPr/>
              </p:nvSpPr>
              <p:spPr>
                <a:xfrm>
                  <a:off x="4438000" y="3373100"/>
                  <a:ext cx="49525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881" extrusionOk="0">
                      <a:moveTo>
                        <a:pt x="1354" y="0"/>
                      </a:moveTo>
                      <a:lnTo>
                        <a:pt x="1254" y="101"/>
                      </a:lnTo>
                      <a:lnTo>
                        <a:pt x="1153" y="226"/>
                      </a:lnTo>
                      <a:lnTo>
                        <a:pt x="326" y="1053"/>
                      </a:lnTo>
                      <a:cubicBezTo>
                        <a:pt x="101" y="1254"/>
                        <a:pt x="1" y="1479"/>
                        <a:pt x="1" y="1479"/>
                      </a:cubicBezTo>
                      <a:cubicBezTo>
                        <a:pt x="101" y="1479"/>
                        <a:pt x="226" y="1354"/>
                        <a:pt x="527" y="1153"/>
                      </a:cubicBezTo>
                      <a:cubicBezTo>
                        <a:pt x="700" y="981"/>
                        <a:pt x="966" y="715"/>
                        <a:pt x="1228" y="516"/>
                      </a:cubicBezTo>
                      <a:lnTo>
                        <a:pt x="1228" y="516"/>
                      </a:lnTo>
                      <a:cubicBezTo>
                        <a:pt x="1525" y="1261"/>
                        <a:pt x="1788" y="1880"/>
                        <a:pt x="1880" y="1880"/>
                      </a:cubicBezTo>
                      <a:cubicBezTo>
                        <a:pt x="1980" y="1780"/>
                        <a:pt x="1780" y="1053"/>
                        <a:pt x="1479" y="226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20"/>
                <p:cNvSpPr/>
                <p:nvPr/>
              </p:nvSpPr>
              <p:spPr>
                <a:xfrm>
                  <a:off x="4600275" y="3260575"/>
                  <a:ext cx="43900" cy="4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895" extrusionOk="0">
                      <a:moveTo>
                        <a:pt x="1634" y="0"/>
                      </a:moveTo>
                      <a:cubicBezTo>
                        <a:pt x="1510" y="0"/>
                        <a:pt x="856" y="391"/>
                        <a:pt x="201" y="842"/>
                      </a:cubicBezTo>
                      <a:lnTo>
                        <a:pt x="1" y="968"/>
                      </a:lnTo>
                      <a:lnTo>
                        <a:pt x="201" y="1068"/>
                      </a:lnTo>
                      <a:cubicBezTo>
                        <a:pt x="627" y="1369"/>
                        <a:pt x="1028" y="1594"/>
                        <a:pt x="1254" y="1694"/>
                      </a:cubicBezTo>
                      <a:cubicBezTo>
                        <a:pt x="1555" y="1795"/>
                        <a:pt x="1755" y="1895"/>
                        <a:pt x="1755" y="1895"/>
                      </a:cubicBezTo>
                      <a:cubicBezTo>
                        <a:pt x="1755" y="1895"/>
                        <a:pt x="1655" y="1694"/>
                        <a:pt x="1354" y="1594"/>
                      </a:cubicBezTo>
                      <a:cubicBezTo>
                        <a:pt x="1152" y="1392"/>
                        <a:pt x="808" y="1209"/>
                        <a:pt x="504" y="938"/>
                      </a:cubicBezTo>
                      <a:lnTo>
                        <a:pt x="504" y="938"/>
                      </a:lnTo>
                      <a:cubicBezTo>
                        <a:pt x="1228" y="473"/>
                        <a:pt x="1747" y="107"/>
                        <a:pt x="1655" y="15"/>
                      </a:cubicBezTo>
                      <a:cubicBezTo>
                        <a:pt x="1655" y="5"/>
                        <a:pt x="1648" y="0"/>
                        <a:pt x="1634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20"/>
                <p:cNvSpPr/>
                <p:nvPr/>
              </p:nvSpPr>
              <p:spPr>
                <a:xfrm>
                  <a:off x="4482475" y="3159450"/>
                  <a:ext cx="70850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2607" extrusionOk="0">
                      <a:moveTo>
                        <a:pt x="101" y="0"/>
                      </a:moveTo>
                      <a:cubicBezTo>
                        <a:pt x="1" y="100"/>
                        <a:pt x="327" y="1128"/>
                        <a:pt x="728" y="2506"/>
                      </a:cubicBezTo>
                      <a:lnTo>
                        <a:pt x="728" y="2607"/>
                      </a:lnTo>
                      <a:lnTo>
                        <a:pt x="953" y="2506"/>
                      </a:lnTo>
                      <a:cubicBezTo>
                        <a:pt x="1580" y="2080"/>
                        <a:pt x="1981" y="1654"/>
                        <a:pt x="2307" y="1253"/>
                      </a:cubicBezTo>
                      <a:lnTo>
                        <a:pt x="2833" y="727"/>
                      </a:lnTo>
                      <a:cubicBezTo>
                        <a:pt x="2708" y="727"/>
                        <a:pt x="2507" y="827"/>
                        <a:pt x="2206" y="1128"/>
                      </a:cubicBezTo>
                      <a:cubicBezTo>
                        <a:pt x="1818" y="1425"/>
                        <a:pt x="1429" y="1806"/>
                        <a:pt x="888" y="2175"/>
                      </a:cubicBezTo>
                      <a:lnTo>
                        <a:pt x="888" y="2175"/>
                      </a:lnTo>
                      <a:cubicBezTo>
                        <a:pt x="494" y="925"/>
                        <a:pt x="196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20"/>
                <p:cNvSpPr/>
                <p:nvPr/>
              </p:nvSpPr>
              <p:spPr>
                <a:xfrm>
                  <a:off x="4399150" y="3203300"/>
                  <a:ext cx="65200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733" extrusionOk="0">
                      <a:moveTo>
                        <a:pt x="727" y="0"/>
                      </a:moveTo>
                      <a:cubicBezTo>
                        <a:pt x="627" y="0"/>
                        <a:pt x="828" y="326"/>
                        <a:pt x="1154" y="627"/>
                      </a:cubicBezTo>
                      <a:cubicBezTo>
                        <a:pt x="1343" y="935"/>
                        <a:pt x="1824" y="1423"/>
                        <a:pt x="2130" y="1920"/>
                      </a:cubicBezTo>
                      <a:lnTo>
                        <a:pt x="2130" y="1920"/>
                      </a:lnTo>
                      <a:cubicBezTo>
                        <a:pt x="947" y="2240"/>
                        <a:pt x="1" y="2636"/>
                        <a:pt x="1" y="2732"/>
                      </a:cubicBezTo>
                      <a:cubicBezTo>
                        <a:pt x="1" y="2732"/>
                        <a:pt x="1154" y="2507"/>
                        <a:pt x="2407" y="2106"/>
                      </a:cubicBezTo>
                      <a:lnTo>
                        <a:pt x="2607" y="2106"/>
                      </a:lnTo>
                      <a:lnTo>
                        <a:pt x="2507" y="1880"/>
                      </a:lnTo>
                      <a:lnTo>
                        <a:pt x="2407" y="1880"/>
                      </a:lnTo>
                      <a:cubicBezTo>
                        <a:pt x="1981" y="1254"/>
                        <a:pt x="1555" y="853"/>
                        <a:pt x="1254" y="527"/>
                      </a:cubicBezTo>
                      <a:lnTo>
                        <a:pt x="7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20"/>
                <p:cNvSpPr/>
                <p:nvPr/>
              </p:nvSpPr>
              <p:spPr>
                <a:xfrm>
                  <a:off x="4443650" y="3297275"/>
                  <a:ext cx="67675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518" extrusionOk="0">
                      <a:moveTo>
                        <a:pt x="2080" y="1"/>
                      </a:moveTo>
                      <a:lnTo>
                        <a:pt x="1880" y="126"/>
              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                    <a:pt x="201" y="1680"/>
                        <a:pt x="0" y="1780"/>
                        <a:pt x="0" y="1881"/>
                      </a:cubicBezTo>
                      <a:cubicBezTo>
                        <a:pt x="0" y="1881"/>
                        <a:pt x="301" y="1780"/>
                        <a:pt x="627" y="1480"/>
                      </a:cubicBezTo>
                      <a:cubicBezTo>
                        <a:pt x="915" y="1167"/>
                        <a:pt x="1410" y="786"/>
                        <a:pt x="1915" y="380"/>
                      </a:cubicBezTo>
                      <a:lnTo>
                        <a:pt x="1915" y="380"/>
                      </a:lnTo>
                      <a:cubicBezTo>
                        <a:pt x="2196" y="1586"/>
                        <a:pt x="2566" y="2517"/>
                        <a:pt x="2688" y="2517"/>
                      </a:cubicBezTo>
                      <a:cubicBezTo>
                        <a:pt x="2695" y="2517"/>
                        <a:pt x="2701" y="2514"/>
                        <a:pt x="2707" y="2507"/>
                      </a:cubicBezTo>
                      <a:cubicBezTo>
                        <a:pt x="2707" y="2507"/>
                        <a:pt x="2506" y="1480"/>
                        <a:pt x="2080" y="126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20"/>
                <p:cNvSpPr/>
                <p:nvPr/>
              </p:nvSpPr>
              <p:spPr>
                <a:xfrm>
                  <a:off x="4531975" y="3250300"/>
                  <a:ext cx="65200" cy="6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732" extrusionOk="0">
                      <a:moveTo>
                        <a:pt x="2607" y="0"/>
                      </a:moveTo>
                      <a:cubicBezTo>
                        <a:pt x="2507" y="0"/>
                        <a:pt x="1480" y="226"/>
                        <a:pt x="226" y="627"/>
                      </a:cubicBezTo>
                      <a:lnTo>
                        <a:pt x="1" y="627"/>
                      </a:lnTo>
                      <a:lnTo>
                        <a:pt x="101" y="852"/>
                      </a:lnTo>
                      <a:cubicBezTo>
                        <a:pt x="527" y="1479"/>
                        <a:pt x="1054" y="1880"/>
                        <a:pt x="1354" y="2206"/>
                      </a:cubicBezTo>
                      <a:lnTo>
                        <a:pt x="1881" y="2732"/>
                      </a:lnTo>
                      <a:cubicBezTo>
                        <a:pt x="1881" y="2732"/>
                        <a:pt x="1780" y="2406"/>
                        <a:pt x="1480" y="2105"/>
                      </a:cubicBezTo>
                      <a:cubicBezTo>
                        <a:pt x="1168" y="1697"/>
                        <a:pt x="764" y="1289"/>
                        <a:pt x="378" y="815"/>
                      </a:cubicBezTo>
                      <a:lnTo>
                        <a:pt x="378" y="815"/>
                      </a:lnTo>
                      <a:cubicBezTo>
                        <a:pt x="1656" y="497"/>
                        <a:pt x="2607" y="121"/>
                        <a:pt x="260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20"/>
                <p:cNvSpPr/>
                <p:nvPr/>
              </p:nvSpPr>
              <p:spPr>
                <a:xfrm>
                  <a:off x="2783225" y="3428175"/>
                  <a:ext cx="237500" cy="3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0" h="14091" extrusionOk="0">
                      <a:moveTo>
                        <a:pt x="107" y="1"/>
                      </a:moveTo>
                      <a:cubicBezTo>
                        <a:pt x="105" y="1"/>
                        <a:pt x="102" y="1"/>
                        <a:pt x="101" y="3"/>
                      </a:cubicBezTo>
                      <a:cubicBezTo>
                        <a:pt x="1" y="3"/>
                        <a:pt x="2081" y="3236"/>
                        <a:pt x="4587" y="7096"/>
                      </a:cubicBezTo>
                      <a:cubicBezTo>
                        <a:pt x="7153" y="10994"/>
                        <a:pt x="9330" y="14091"/>
                        <a:pt x="9398" y="14091"/>
                      </a:cubicBezTo>
                      <a:cubicBezTo>
                        <a:pt x="9399" y="14091"/>
                        <a:pt x="9399" y="14090"/>
                        <a:pt x="9399" y="14088"/>
                      </a:cubicBezTo>
                      <a:cubicBezTo>
                        <a:pt x="9499" y="14088"/>
                        <a:pt x="7394" y="10855"/>
                        <a:pt x="4888" y="6996"/>
                      </a:cubicBezTo>
                      <a:cubicBezTo>
                        <a:pt x="2322" y="3097"/>
                        <a:pt x="266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1" name="Google Shape;1491;p20"/>
                <p:cNvSpPr/>
                <p:nvPr/>
              </p:nvSpPr>
              <p:spPr>
                <a:xfrm>
                  <a:off x="2728100" y="3480150"/>
                  <a:ext cx="326450" cy="2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8" h="8480" extrusionOk="0">
                      <a:moveTo>
                        <a:pt x="13045" y="0"/>
                      </a:moveTo>
                      <a:cubicBezTo>
                        <a:pt x="12807" y="0"/>
                        <a:pt x="9934" y="1845"/>
                        <a:pt x="6466" y="4190"/>
                      </a:cubicBezTo>
                      <a:cubicBezTo>
                        <a:pt x="2832" y="6470"/>
                        <a:pt x="0" y="8475"/>
                        <a:pt x="0" y="8475"/>
                      </a:cubicBezTo>
                      <a:cubicBezTo>
                        <a:pt x="3" y="8478"/>
                        <a:pt x="7" y="8479"/>
                        <a:pt x="13" y="8479"/>
                      </a:cubicBezTo>
                      <a:cubicBezTo>
                        <a:pt x="251" y="8479"/>
                        <a:pt x="3124" y="6637"/>
                        <a:pt x="6592" y="4390"/>
                      </a:cubicBezTo>
                      <a:cubicBezTo>
                        <a:pt x="10226" y="1984"/>
                        <a:pt x="13058" y="4"/>
                        <a:pt x="13058" y="4"/>
                      </a:cubicBezTo>
                      <a:cubicBezTo>
                        <a:pt x="13055" y="2"/>
                        <a:pt x="13051" y="0"/>
                        <a:pt x="13045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20"/>
                <p:cNvSpPr/>
                <p:nvPr/>
              </p:nvSpPr>
              <p:spPr>
                <a:xfrm>
                  <a:off x="2842750" y="3420025"/>
                  <a:ext cx="783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4315" extrusionOk="0">
                      <a:moveTo>
                        <a:pt x="3033" y="1"/>
                      </a:moveTo>
                      <a:cubicBezTo>
                        <a:pt x="3011" y="1"/>
                        <a:pt x="2294" y="3196"/>
                        <a:pt x="1479" y="7121"/>
                      </a:cubicBezTo>
                      <a:cubicBezTo>
                        <a:pt x="627" y="11081"/>
                        <a:pt x="1" y="14214"/>
                        <a:pt x="126" y="14314"/>
                      </a:cubicBezTo>
                      <a:cubicBezTo>
                        <a:pt x="226" y="14314"/>
                        <a:pt x="953" y="11081"/>
                        <a:pt x="1680" y="7121"/>
                      </a:cubicBezTo>
                      <a:cubicBezTo>
                        <a:pt x="2507" y="3136"/>
                        <a:pt x="3133" y="3"/>
                        <a:pt x="3033" y="3"/>
                      </a:cubicBezTo>
                      <a:cubicBezTo>
                        <a:pt x="3033" y="2"/>
                        <a:pt x="3033" y="1"/>
                        <a:pt x="303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20"/>
                <p:cNvSpPr/>
                <p:nvPr/>
              </p:nvSpPr>
              <p:spPr>
                <a:xfrm>
                  <a:off x="2701775" y="3540150"/>
                  <a:ext cx="391625" cy="8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53" extrusionOk="0">
                      <a:moveTo>
                        <a:pt x="41" y="1"/>
                      </a:moveTo>
                      <a:cubicBezTo>
                        <a:pt x="14" y="1"/>
                        <a:pt x="1" y="4"/>
                        <a:pt x="1" y="10"/>
                      </a:cubicBezTo>
                      <a:cubicBezTo>
                        <a:pt x="1" y="110"/>
                        <a:pt x="3459" y="837"/>
                        <a:pt x="7745" y="1790"/>
                      </a:cubicBezTo>
                      <a:cubicBezTo>
                        <a:pt x="11858" y="2565"/>
                        <a:pt x="15133" y="3253"/>
                        <a:pt x="15525" y="3253"/>
                      </a:cubicBezTo>
                      <a:cubicBezTo>
                        <a:pt x="15551" y="3253"/>
                        <a:pt x="15565" y="3250"/>
                        <a:pt x="15565" y="3243"/>
                      </a:cubicBezTo>
                      <a:cubicBezTo>
                        <a:pt x="15665" y="3143"/>
                        <a:pt x="12131" y="2416"/>
                        <a:pt x="7845" y="1464"/>
                      </a:cubicBezTo>
                      <a:cubicBezTo>
                        <a:pt x="3826" y="688"/>
                        <a:pt x="447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20"/>
                <p:cNvSpPr/>
                <p:nvPr/>
              </p:nvSpPr>
              <p:spPr>
                <a:xfrm>
                  <a:off x="2960550" y="3694525"/>
                  <a:ext cx="60175" cy="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2808" extrusionOk="0">
                      <a:moveTo>
                        <a:pt x="0" y="1"/>
                      </a:moveTo>
                      <a:lnTo>
                        <a:pt x="0" y="201"/>
                      </a:lnTo>
                      <a:cubicBezTo>
                        <a:pt x="0" y="928"/>
                        <a:pt x="0" y="1555"/>
                        <a:pt x="101" y="2081"/>
                      </a:cubicBezTo>
                      <a:cubicBezTo>
                        <a:pt x="101" y="2507"/>
                        <a:pt x="201" y="2808"/>
                        <a:pt x="201" y="2808"/>
                      </a:cubicBezTo>
                      <a:cubicBezTo>
                        <a:pt x="201" y="2808"/>
                        <a:pt x="301" y="2507"/>
                        <a:pt x="301" y="1981"/>
                      </a:cubicBezTo>
                      <a:cubicBezTo>
                        <a:pt x="301" y="1564"/>
                        <a:pt x="205" y="956"/>
                        <a:pt x="201" y="343"/>
                      </a:cubicBezTo>
                      <a:lnTo>
                        <a:pt x="201" y="343"/>
                      </a:lnTo>
                      <a:cubicBezTo>
                        <a:pt x="1410" y="845"/>
                        <a:pt x="2406" y="1154"/>
                        <a:pt x="2406" y="1154"/>
                      </a:cubicBezTo>
                      <a:cubicBezTo>
                        <a:pt x="2406" y="1028"/>
                        <a:pt x="1454" y="627"/>
                        <a:pt x="201" y="10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5" name="Google Shape;1495;p20"/>
                <p:cNvSpPr/>
                <p:nvPr/>
              </p:nvSpPr>
              <p:spPr>
                <a:xfrm>
                  <a:off x="2936750" y="3657550"/>
                  <a:ext cx="42000" cy="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2006" extrusionOk="0">
                      <a:moveTo>
                        <a:pt x="0" y="1"/>
                      </a:moveTo>
                      <a:lnTo>
                        <a:pt x="0" y="227"/>
                      </a:lnTo>
                      <a:lnTo>
                        <a:pt x="0" y="327"/>
                      </a:lnTo>
                      <a:cubicBezTo>
                        <a:pt x="0" y="753"/>
                        <a:pt x="0" y="1154"/>
                        <a:pt x="125" y="1480"/>
                      </a:cubicBezTo>
                      <a:cubicBezTo>
                        <a:pt x="125" y="1780"/>
                        <a:pt x="226" y="2006"/>
                        <a:pt x="226" y="2006"/>
                      </a:cubicBezTo>
                      <a:cubicBezTo>
                        <a:pt x="226" y="2006"/>
                        <a:pt x="326" y="1780"/>
                        <a:pt x="326" y="1480"/>
                      </a:cubicBezTo>
                      <a:cubicBezTo>
                        <a:pt x="326" y="1197"/>
                        <a:pt x="250" y="857"/>
                        <a:pt x="296" y="493"/>
                      </a:cubicBezTo>
                      <a:lnTo>
                        <a:pt x="296" y="493"/>
                      </a:lnTo>
                      <a:cubicBezTo>
                        <a:pt x="908" y="725"/>
                        <a:pt x="1437" y="879"/>
                        <a:pt x="1615" y="879"/>
                      </a:cubicBezTo>
                      <a:cubicBezTo>
                        <a:pt x="1657" y="879"/>
                        <a:pt x="1679" y="871"/>
                        <a:pt x="1679" y="853"/>
                      </a:cubicBezTo>
                      <a:cubicBezTo>
                        <a:pt x="1679" y="853"/>
                        <a:pt x="1053" y="427"/>
                        <a:pt x="226" y="12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20"/>
                <p:cNvSpPr/>
                <p:nvPr/>
              </p:nvSpPr>
              <p:spPr>
                <a:xfrm>
                  <a:off x="2991875" y="3456800"/>
                  <a:ext cx="70200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2392" extrusionOk="0">
                      <a:moveTo>
                        <a:pt x="1134" y="1"/>
                      </a:moveTo>
                      <a:cubicBezTo>
                        <a:pt x="1007" y="1"/>
                        <a:pt x="599" y="1006"/>
                        <a:pt x="101" y="2191"/>
                      </a:cubicBezTo>
                      <a:lnTo>
                        <a:pt x="1" y="2392"/>
                      </a:lnTo>
                      <a:lnTo>
                        <a:pt x="301" y="2392"/>
                      </a:lnTo>
                      <a:cubicBezTo>
                        <a:pt x="1053" y="2392"/>
                        <a:pt x="1680" y="2292"/>
                        <a:pt x="2081" y="2292"/>
                      </a:cubicBezTo>
                      <a:cubicBezTo>
                        <a:pt x="2507" y="2191"/>
                        <a:pt x="2808" y="2191"/>
                        <a:pt x="2808" y="2091"/>
                      </a:cubicBezTo>
                      <a:lnTo>
                        <a:pt x="385" y="2091"/>
                      </a:lnTo>
                      <a:cubicBezTo>
                        <a:pt x="872" y="931"/>
                        <a:pt x="1248" y="11"/>
                        <a:pt x="1153" y="11"/>
                      </a:cubicBezTo>
                      <a:cubicBezTo>
                        <a:pt x="1148" y="4"/>
                        <a:pt x="1142" y="1"/>
                        <a:pt x="113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20"/>
                <p:cNvSpPr/>
                <p:nvPr/>
              </p:nvSpPr>
              <p:spPr>
                <a:xfrm>
                  <a:off x="2958050" y="3495900"/>
                  <a:ext cx="495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1" extrusionOk="0">
                      <a:moveTo>
                        <a:pt x="827" y="1"/>
                      </a:moveTo>
                      <a:cubicBezTo>
                        <a:pt x="727" y="1"/>
                        <a:pt x="401" y="627"/>
                        <a:pt x="0" y="1580"/>
                      </a:cubicBezTo>
                      <a:lnTo>
                        <a:pt x="0" y="1680"/>
                      </a:lnTo>
                      <a:lnTo>
                        <a:pt x="201" y="1780"/>
                      </a:lnTo>
                      <a:cubicBezTo>
                        <a:pt x="727" y="1780"/>
                        <a:pt x="1153" y="1680"/>
                        <a:pt x="1454" y="1680"/>
                      </a:cubicBezTo>
                      <a:cubicBezTo>
                        <a:pt x="1780" y="1580"/>
                        <a:pt x="1980" y="1580"/>
                        <a:pt x="1980" y="1580"/>
                      </a:cubicBezTo>
                      <a:cubicBezTo>
                        <a:pt x="1980" y="1454"/>
                        <a:pt x="1780" y="1454"/>
                        <a:pt x="1454" y="1454"/>
                      </a:cubicBezTo>
                      <a:lnTo>
                        <a:pt x="378" y="1454"/>
                      </a:lnTo>
                      <a:cubicBezTo>
                        <a:pt x="658" y="629"/>
                        <a:pt x="827" y="93"/>
                        <a:pt x="8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20"/>
                <p:cNvSpPr/>
                <p:nvPr/>
              </p:nvSpPr>
              <p:spPr>
                <a:xfrm>
                  <a:off x="2889750" y="3435750"/>
                  <a:ext cx="470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781" extrusionOk="0">
                      <a:moveTo>
                        <a:pt x="0" y="1"/>
                      </a:moveTo>
                      <a:cubicBezTo>
                        <a:pt x="0" y="1"/>
                        <a:pt x="126" y="728"/>
                        <a:pt x="426" y="1680"/>
                      </a:cubicBezTo>
                      <a:lnTo>
                        <a:pt x="527" y="1780"/>
                      </a:lnTo>
                      <a:lnTo>
                        <a:pt x="627" y="1680"/>
                      </a:lnTo>
                      <a:lnTo>
                        <a:pt x="752" y="1680"/>
                      </a:lnTo>
                      <a:lnTo>
                        <a:pt x="1579" y="853"/>
                      </a:lnTo>
                      <a:cubicBezTo>
                        <a:pt x="1780" y="527"/>
                        <a:pt x="1880" y="427"/>
                        <a:pt x="1880" y="427"/>
                      </a:cubicBezTo>
                      <a:cubicBezTo>
                        <a:pt x="1880" y="400"/>
                        <a:pt x="1866" y="387"/>
                        <a:pt x="1841" y="387"/>
                      </a:cubicBezTo>
                      <a:cubicBezTo>
                        <a:pt x="1773" y="387"/>
                        <a:pt x="1626" y="481"/>
                        <a:pt x="1479" y="627"/>
                      </a:cubicBezTo>
                      <a:cubicBezTo>
                        <a:pt x="1201" y="820"/>
                        <a:pt x="941" y="1067"/>
                        <a:pt x="668" y="1339"/>
                      </a:cubicBezTo>
                      <a:lnTo>
                        <a:pt x="668" y="1339"/>
                      </a:lnTo>
                      <a:cubicBezTo>
                        <a:pt x="375" y="523"/>
                        <a:pt x="11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20"/>
                <p:cNvSpPr/>
                <p:nvPr/>
              </p:nvSpPr>
              <p:spPr>
                <a:xfrm>
                  <a:off x="2991875" y="3578875"/>
                  <a:ext cx="42000" cy="4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895" extrusionOk="0">
                      <a:moveTo>
                        <a:pt x="1536" y="0"/>
                      </a:moveTo>
                      <a:cubicBezTo>
                        <a:pt x="1428" y="0"/>
                        <a:pt x="846" y="393"/>
                        <a:pt x="101" y="867"/>
                      </a:cubicBezTo>
                      <a:lnTo>
                        <a:pt x="1" y="968"/>
                      </a:lnTo>
                      <a:lnTo>
                        <a:pt x="101" y="1068"/>
                      </a:lnTo>
                      <a:cubicBezTo>
                        <a:pt x="527" y="1394"/>
                        <a:pt x="928" y="1594"/>
                        <a:pt x="1254" y="1694"/>
                      </a:cubicBezTo>
                      <a:cubicBezTo>
                        <a:pt x="1454" y="1795"/>
                        <a:pt x="1680" y="1895"/>
                        <a:pt x="1680" y="1895"/>
                      </a:cubicBezTo>
                      <a:cubicBezTo>
                        <a:pt x="1680" y="1895"/>
                        <a:pt x="1554" y="1694"/>
                        <a:pt x="1354" y="1594"/>
                      </a:cubicBezTo>
                      <a:cubicBezTo>
                        <a:pt x="1088" y="1417"/>
                        <a:pt x="802" y="1220"/>
                        <a:pt x="444" y="968"/>
                      </a:cubicBezTo>
                      <a:lnTo>
                        <a:pt x="444" y="968"/>
                      </a:lnTo>
                      <a:cubicBezTo>
                        <a:pt x="1131" y="491"/>
                        <a:pt x="1672" y="132"/>
                        <a:pt x="1554" y="15"/>
                      </a:cubicBezTo>
                      <a:cubicBezTo>
                        <a:pt x="1554" y="5"/>
                        <a:pt x="1548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20"/>
                <p:cNvSpPr/>
                <p:nvPr/>
              </p:nvSpPr>
              <p:spPr>
                <a:xfrm>
                  <a:off x="2874075" y="3480075"/>
                  <a:ext cx="68325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514" extrusionOk="0">
                      <a:moveTo>
                        <a:pt x="19" y="1"/>
                      </a:moveTo>
                      <a:cubicBezTo>
                        <a:pt x="12" y="1"/>
                        <a:pt x="6" y="3"/>
                        <a:pt x="1" y="7"/>
                      </a:cubicBezTo>
                      <a:cubicBezTo>
                        <a:pt x="1" y="7"/>
                        <a:pt x="226" y="1060"/>
                        <a:pt x="627" y="2413"/>
                      </a:cubicBezTo>
                      <a:lnTo>
                        <a:pt x="627" y="2513"/>
                      </a:lnTo>
                      <a:lnTo>
                        <a:pt x="853" y="2413"/>
                      </a:lnTo>
                      <a:cubicBezTo>
                        <a:pt x="1479" y="1987"/>
                        <a:pt x="1880" y="1586"/>
                        <a:pt x="2206" y="1260"/>
                      </a:cubicBezTo>
                      <a:cubicBezTo>
                        <a:pt x="2507" y="834"/>
                        <a:pt x="2733" y="634"/>
                        <a:pt x="2733" y="634"/>
                      </a:cubicBezTo>
                      <a:lnTo>
                        <a:pt x="2733" y="634"/>
                      </a:lnTo>
                      <a:cubicBezTo>
                        <a:pt x="2733" y="634"/>
                        <a:pt x="2407" y="734"/>
                        <a:pt x="2106" y="1060"/>
                      </a:cubicBezTo>
                      <a:cubicBezTo>
                        <a:pt x="1698" y="1348"/>
                        <a:pt x="1290" y="1751"/>
                        <a:pt x="815" y="2159"/>
                      </a:cubicBezTo>
                      <a:lnTo>
                        <a:pt x="815" y="2159"/>
                      </a:lnTo>
                      <a:cubicBezTo>
                        <a:pt x="511" y="940"/>
                        <a:pt x="156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20"/>
                <p:cNvSpPr/>
                <p:nvPr/>
              </p:nvSpPr>
              <p:spPr>
                <a:xfrm>
                  <a:off x="2832725" y="3616200"/>
                  <a:ext cx="677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2514" extrusionOk="0">
                      <a:moveTo>
                        <a:pt x="2081" y="1"/>
                      </a:moveTo>
                      <a:lnTo>
                        <a:pt x="1880" y="101"/>
                      </a:lnTo>
                      <a:cubicBezTo>
                        <a:pt x="1254" y="527"/>
                        <a:pt x="828" y="928"/>
                        <a:pt x="527" y="1354"/>
                      </a:cubicBezTo>
                      <a:cubicBezTo>
                        <a:pt x="201" y="1655"/>
                        <a:pt x="1" y="1881"/>
                        <a:pt x="1" y="1881"/>
                      </a:cubicBezTo>
                      <a:cubicBezTo>
                        <a:pt x="101" y="1881"/>
                        <a:pt x="301" y="1780"/>
                        <a:pt x="627" y="1454"/>
                      </a:cubicBezTo>
                      <a:cubicBezTo>
                        <a:pt x="1014" y="1165"/>
                        <a:pt x="1423" y="758"/>
                        <a:pt x="1924" y="348"/>
                      </a:cubicBezTo>
                      <a:lnTo>
                        <a:pt x="1924" y="348"/>
                      </a:lnTo>
                      <a:cubicBezTo>
                        <a:pt x="2287" y="1571"/>
                        <a:pt x="2583" y="2514"/>
                        <a:pt x="2693" y="2514"/>
                      </a:cubicBezTo>
                      <a:cubicBezTo>
                        <a:pt x="2698" y="2514"/>
                        <a:pt x="2703" y="2512"/>
                        <a:pt x="2707" y="2507"/>
                      </a:cubicBezTo>
                      <a:cubicBezTo>
                        <a:pt x="2707" y="2507"/>
                        <a:pt x="2507" y="1454"/>
                        <a:pt x="2081" y="101"/>
                      </a:cubicBezTo>
                      <a:lnTo>
                        <a:pt x="208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20"/>
                <p:cNvSpPr/>
                <p:nvPr/>
              </p:nvSpPr>
              <p:spPr>
                <a:xfrm>
                  <a:off x="2921075" y="3569225"/>
                  <a:ext cx="658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2707" extrusionOk="0">
                      <a:moveTo>
                        <a:pt x="2632" y="0"/>
                      </a:moveTo>
                      <a:lnTo>
                        <a:pt x="2632" y="0"/>
                      </a:lnTo>
                      <a:cubicBezTo>
                        <a:pt x="2632" y="0"/>
                        <a:pt x="1479" y="201"/>
                        <a:pt x="226" y="627"/>
                      </a:cubicBezTo>
                      <a:lnTo>
                        <a:pt x="0" y="627"/>
                      </a:lnTo>
                      <a:lnTo>
                        <a:pt x="126" y="827"/>
                      </a:lnTo>
                      <a:cubicBezTo>
                        <a:pt x="527" y="1454"/>
                        <a:pt x="1053" y="1880"/>
                        <a:pt x="1379" y="2181"/>
                      </a:cubicBezTo>
                      <a:lnTo>
                        <a:pt x="1880" y="2707"/>
                      </a:lnTo>
                      <a:cubicBezTo>
                        <a:pt x="2006" y="2707"/>
                        <a:pt x="1780" y="2406"/>
                        <a:pt x="1479" y="2080"/>
                      </a:cubicBezTo>
                      <a:cubicBezTo>
                        <a:pt x="1263" y="1672"/>
                        <a:pt x="794" y="1287"/>
                        <a:pt x="468" y="792"/>
                      </a:cubicBezTo>
                      <a:lnTo>
                        <a:pt x="468" y="792"/>
                      </a:lnTo>
                      <a:cubicBezTo>
                        <a:pt x="1658" y="495"/>
                        <a:pt x="2632" y="97"/>
                        <a:pt x="263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20"/>
                <p:cNvSpPr/>
                <p:nvPr/>
              </p:nvSpPr>
              <p:spPr>
                <a:xfrm>
                  <a:off x="3620950" y="3255925"/>
                  <a:ext cx="109675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68" extrusionOk="0">
                      <a:moveTo>
                        <a:pt x="1" y="1"/>
                      </a:moveTo>
                      <a:cubicBezTo>
                        <a:pt x="1" y="1"/>
                        <a:pt x="953" y="1555"/>
                        <a:pt x="2206" y="3334"/>
                      </a:cubicBezTo>
                      <a:cubicBezTo>
                        <a:pt x="3334" y="5114"/>
                        <a:pt x="4387" y="6567"/>
                        <a:pt x="4387" y="6567"/>
                      </a:cubicBezTo>
                      <a:cubicBezTo>
                        <a:pt x="4387" y="6567"/>
                        <a:pt x="3459" y="5114"/>
                        <a:pt x="2306" y="3234"/>
                      </a:cubicBezTo>
                      <a:cubicBezTo>
                        <a:pt x="1053" y="1454"/>
                        <a:pt x="10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20"/>
                <p:cNvSpPr/>
                <p:nvPr/>
              </p:nvSpPr>
              <p:spPr>
                <a:xfrm>
                  <a:off x="3594625" y="3279125"/>
                  <a:ext cx="151675" cy="9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7" h="3993" extrusionOk="0">
                      <a:moveTo>
                        <a:pt x="6066" y="0"/>
                      </a:moveTo>
                      <a:cubicBezTo>
                        <a:pt x="6066" y="0"/>
                        <a:pt x="4713" y="852"/>
                        <a:pt x="3034" y="1980"/>
                      </a:cubicBezTo>
                      <a:cubicBezTo>
                        <a:pt x="1379" y="3033"/>
                        <a:pt x="1" y="3985"/>
                        <a:pt x="1" y="3985"/>
                      </a:cubicBezTo>
                      <a:cubicBezTo>
                        <a:pt x="7" y="3990"/>
                        <a:pt x="16" y="3992"/>
                        <a:pt x="28" y="3992"/>
                      </a:cubicBezTo>
                      <a:cubicBezTo>
                        <a:pt x="259" y="3992"/>
                        <a:pt x="1560" y="3083"/>
                        <a:pt x="3134" y="2105"/>
                      </a:cubicBezTo>
                      <a:cubicBezTo>
                        <a:pt x="4813" y="952"/>
                        <a:pt x="6066" y="100"/>
                        <a:pt x="606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20"/>
                <p:cNvSpPr/>
                <p:nvPr/>
              </p:nvSpPr>
              <p:spPr>
                <a:xfrm>
                  <a:off x="3649775" y="3253425"/>
                  <a:ext cx="36375" cy="1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6567" extrusionOk="0">
                      <a:moveTo>
                        <a:pt x="1354" y="0"/>
                      </a:moveTo>
                      <a:cubicBezTo>
                        <a:pt x="1354" y="0"/>
                        <a:pt x="1053" y="1454"/>
                        <a:pt x="627" y="3234"/>
                      </a:cubicBezTo>
                      <a:cubicBezTo>
                        <a:pt x="201" y="5113"/>
                        <a:pt x="1" y="6567"/>
                        <a:pt x="1" y="6567"/>
                      </a:cubicBezTo>
                      <a:cubicBezTo>
                        <a:pt x="1" y="6567"/>
                        <a:pt x="427" y="5113"/>
                        <a:pt x="727" y="3334"/>
                      </a:cubicBezTo>
                      <a:cubicBezTo>
                        <a:pt x="1153" y="1454"/>
                        <a:pt x="1454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20"/>
                <p:cNvSpPr/>
                <p:nvPr/>
              </p:nvSpPr>
              <p:spPr>
                <a:xfrm>
                  <a:off x="3582100" y="3307925"/>
                  <a:ext cx="1823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4" h="1580" extrusionOk="0">
                      <a:moveTo>
                        <a:pt x="1" y="1"/>
                      </a:moveTo>
                      <a:cubicBezTo>
                        <a:pt x="1" y="101"/>
                        <a:pt x="1655" y="427"/>
                        <a:pt x="3635" y="828"/>
                      </a:cubicBezTo>
                      <a:cubicBezTo>
                        <a:pt x="5640" y="1254"/>
                        <a:pt x="7294" y="1580"/>
                        <a:pt x="7294" y="1580"/>
                      </a:cubicBezTo>
                      <a:cubicBezTo>
                        <a:pt x="7294" y="1455"/>
                        <a:pt x="5740" y="1154"/>
                        <a:pt x="3635" y="728"/>
                      </a:cubicBezTo>
                      <a:cubicBezTo>
                        <a:pt x="1655" y="327"/>
                        <a:pt x="10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20"/>
                <p:cNvSpPr/>
                <p:nvPr/>
              </p:nvSpPr>
              <p:spPr>
                <a:xfrm>
                  <a:off x="3613425" y="3253425"/>
                  <a:ext cx="282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254" extrusionOk="0">
                      <a:moveTo>
                        <a:pt x="1028" y="0"/>
                      </a:moveTo>
                      <a:cubicBezTo>
                        <a:pt x="1028" y="0"/>
                        <a:pt x="928" y="101"/>
                        <a:pt x="928" y="301"/>
                      </a:cubicBezTo>
                      <a:cubicBezTo>
                        <a:pt x="1028" y="502"/>
                        <a:pt x="1028" y="828"/>
                        <a:pt x="1028" y="1128"/>
                      </a:cubicBezTo>
                      <a:cubicBezTo>
                        <a:pt x="502" y="828"/>
                        <a:pt x="1" y="727"/>
                        <a:pt x="1" y="727"/>
                      </a:cubicBezTo>
                      <a:lnTo>
                        <a:pt x="1" y="727"/>
                      </a:lnTo>
                      <a:cubicBezTo>
                        <a:pt x="1" y="727"/>
                        <a:pt x="402" y="928"/>
                        <a:pt x="1028" y="1254"/>
                      </a:cubicBezTo>
                      <a:lnTo>
                        <a:pt x="1129" y="1254"/>
                      </a:lnTo>
                      <a:lnTo>
                        <a:pt x="1129" y="1128"/>
                      </a:lnTo>
                      <a:cubicBezTo>
                        <a:pt x="1129" y="828"/>
                        <a:pt x="1129" y="502"/>
                        <a:pt x="1028" y="301"/>
                      </a:cubicBezTo>
                      <a:lnTo>
                        <a:pt x="10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8" name="Google Shape;1508;p20"/>
                <p:cNvSpPr/>
                <p:nvPr/>
              </p:nvSpPr>
              <p:spPr>
                <a:xfrm>
                  <a:off x="3701775" y="33812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1" y="0"/>
                      </a:moveTo>
                      <a:lnTo>
                        <a:pt x="1" y="101"/>
                      </a:lnTo>
                      <a:cubicBezTo>
                        <a:pt x="1" y="401"/>
                        <a:pt x="101" y="727"/>
                        <a:pt x="101" y="928"/>
                      </a:cubicBezTo>
                      <a:cubicBezTo>
                        <a:pt x="101" y="1153"/>
                        <a:pt x="101" y="1253"/>
                        <a:pt x="226" y="1253"/>
                      </a:cubicBezTo>
                      <a:lnTo>
                        <a:pt x="226" y="928"/>
                      </a:lnTo>
                      <a:lnTo>
                        <a:pt x="226" y="149"/>
                      </a:lnTo>
                      <a:lnTo>
                        <a:pt x="226" y="149"/>
                      </a:lnTo>
                      <a:cubicBezTo>
                        <a:pt x="708" y="335"/>
                        <a:pt x="1154" y="527"/>
                        <a:pt x="1154" y="527"/>
                      </a:cubicBezTo>
                      <a:cubicBezTo>
                        <a:pt x="1154" y="401"/>
                        <a:pt x="728" y="201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20"/>
                <p:cNvSpPr/>
                <p:nvPr/>
              </p:nvSpPr>
              <p:spPr>
                <a:xfrm>
                  <a:off x="3691750" y="3363075"/>
                  <a:ext cx="20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928" extrusionOk="0">
                      <a:moveTo>
                        <a:pt x="1" y="0"/>
                      </a:moveTo>
                      <a:lnTo>
                        <a:pt x="1" y="101"/>
                      </a:lnTo>
                      <a:cubicBezTo>
                        <a:pt x="1" y="401"/>
                        <a:pt x="101" y="627"/>
                        <a:pt x="101" y="727"/>
                      </a:cubicBezTo>
                      <a:lnTo>
                        <a:pt x="101" y="928"/>
                      </a:lnTo>
                      <a:cubicBezTo>
                        <a:pt x="101" y="928"/>
                        <a:pt x="201" y="828"/>
                        <a:pt x="201" y="727"/>
                      </a:cubicBezTo>
                      <a:cubicBezTo>
                        <a:pt x="201" y="534"/>
                        <a:pt x="128" y="433"/>
                        <a:pt x="170" y="218"/>
                      </a:cubicBezTo>
                      <a:lnTo>
                        <a:pt x="170" y="218"/>
                      </a:lnTo>
                      <a:cubicBezTo>
                        <a:pt x="539" y="312"/>
                        <a:pt x="828" y="401"/>
                        <a:pt x="828" y="401"/>
                      </a:cubicBezTo>
                      <a:cubicBezTo>
                        <a:pt x="828" y="401"/>
                        <a:pt x="551" y="231"/>
                        <a:pt x="193" y="126"/>
                      </a:cubicBezTo>
                      <a:lnTo>
                        <a:pt x="193" y="126"/>
                      </a:lnTo>
                      <a:cubicBezTo>
                        <a:pt x="196" y="118"/>
                        <a:pt x="198" y="109"/>
                        <a:pt x="201" y="101"/>
                      </a:cubicBezTo>
                      <a:lnTo>
                        <a:pt x="201" y="101"/>
                      </a:lnTo>
                      <a:lnTo>
                        <a:pt x="180" y="122"/>
                      </a:lnTo>
                      <a:lnTo>
                        <a:pt x="180" y="122"/>
                      </a:lnTo>
                      <a:cubicBezTo>
                        <a:pt x="154" y="115"/>
                        <a:pt x="128" y="107"/>
                        <a:pt x="101" y="10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20"/>
                <p:cNvSpPr/>
                <p:nvPr/>
              </p:nvSpPr>
              <p:spPr>
                <a:xfrm>
                  <a:off x="3717450" y="3269100"/>
                  <a:ext cx="23825" cy="2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1128" extrusionOk="0">
                      <a:moveTo>
                        <a:pt x="527" y="0"/>
                      </a:moveTo>
                      <a:cubicBezTo>
                        <a:pt x="527" y="0"/>
                        <a:pt x="326" y="401"/>
                        <a:pt x="101" y="1028"/>
                      </a:cubicBezTo>
                      <a:lnTo>
                        <a:pt x="0" y="1128"/>
                      </a:lnTo>
                      <a:lnTo>
                        <a:pt x="101" y="1128"/>
                      </a:lnTo>
                      <a:cubicBezTo>
                        <a:pt x="145" y="1128"/>
                        <a:pt x="186" y="1128"/>
                        <a:pt x="226" y="1128"/>
                      </a:cubicBezTo>
                      <a:lnTo>
                        <a:pt x="226" y="1128"/>
                      </a:lnTo>
                      <a:lnTo>
                        <a:pt x="226" y="1128"/>
                      </a:lnTo>
                      <a:cubicBezTo>
                        <a:pt x="226" y="1128"/>
                        <a:pt x="226" y="1128"/>
                        <a:pt x="226" y="1128"/>
                      </a:cubicBezTo>
                      <a:lnTo>
                        <a:pt x="226" y="1128"/>
                      </a:lnTo>
                      <a:cubicBezTo>
                        <a:pt x="568" y="1127"/>
                        <a:pt x="750" y="1117"/>
                        <a:pt x="953" y="1028"/>
                      </a:cubicBezTo>
                      <a:lnTo>
                        <a:pt x="258" y="1028"/>
                      </a:lnTo>
                      <a:cubicBezTo>
                        <a:pt x="447" y="449"/>
                        <a:pt x="621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20"/>
                <p:cNvSpPr/>
                <p:nvPr/>
              </p:nvSpPr>
              <p:spPr>
                <a:xfrm>
                  <a:off x="3701775" y="3287250"/>
                  <a:ext cx="2385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28" extrusionOk="0">
                      <a:moveTo>
                        <a:pt x="427" y="1"/>
                      </a:moveTo>
                      <a:cubicBezTo>
                        <a:pt x="327" y="1"/>
                        <a:pt x="226" y="302"/>
                        <a:pt x="1" y="728"/>
                      </a:cubicBezTo>
                      <a:lnTo>
                        <a:pt x="1" y="828"/>
                      </a:lnTo>
                      <a:lnTo>
                        <a:pt x="627" y="828"/>
                      </a:lnTo>
                      <a:cubicBezTo>
                        <a:pt x="853" y="728"/>
                        <a:pt x="953" y="728"/>
                        <a:pt x="953" y="728"/>
                      </a:cubicBezTo>
                      <a:lnTo>
                        <a:pt x="153" y="728"/>
                      </a:lnTo>
                      <a:cubicBezTo>
                        <a:pt x="342" y="355"/>
                        <a:pt x="427" y="93"/>
                        <a:pt x="4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2" name="Google Shape;1512;p20"/>
                <p:cNvSpPr/>
                <p:nvPr/>
              </p:nvSpPr>
              <p:spPr>
                <a:xfrm>
                  <a:off x="3597775" y="3363075"/>
                  <a:ext cx="23200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29" extrusionOk="0">
                      <a:moveTo>
                        <a:pt x="727" y="0"/>
                      </a:moveTo>
                      <a:cubicBezTo>
                        <a:pt x="727" y="0"/>
                        <a:pt x="727" y="1"/>
                        <a:pt x="727" y="1"/>
                      </a:cubicBezTo>
                      <a:lnTo>
                        <a:pt x="727" y="1"/>
                      </a:lnTo>
                      <a:cubicBezTo>
                        <a:pt x="368" y="1"/>
                        <a:pt x="184" y="9"/>
                        <a:pt x="0" y="101"/>
                      </a:cubicBezTo>
                      <a:lnTo>
                        <a:pt x="691" y="101"/>
                      </a:lnTo>
                      <a:cubicBezTo>
                        <a:pt x="481" y="680"/>
                        <a:pt x="306" y="1128"/>
                        <a:pt x="401" y="1128"/>
                      </a:cubicBezTo>
                      <a:cubicBezTo>
                        <a:pt x="401" y="1128"/>
                        <a:pt x="627" y="727"/>
                        <a:pt x="827" y="101"/>
                      </a:cubicBezTo>
                      <a:lnTo>
                        <a:pt x="928" y="0"/>
                      </a:lnTo>
                      <a:lnTo>
                        <a:pt x="827" y="0"/>
                      </a:lnTo>
                      <a:cubicBezTo>
                        <a:pt x="793" y="0"/>
                        <a:pt x="759" y="0"/>
                        <a:pt x="727" y="1"/>
                      </a:cubicBezTo>
                      <a:lnTo>
                        <a:pt x="727" y="1"/>
                      </a:lnTo>
                      <a:lnTo>
                        <a:pt x="7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20"/>
                <p:cNvSpPr/>
                <p:nvPr/>
              </p:nvSpPr>
              <p:spPr>
                <a:xfrm>
                  <a:off x="3613425" y="3352425"/>
                  <a:ext cx="23225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747" extrusionOk="0">
                      <a:moveTo>
                        <a:pt x="302" y="0"/>
                      </a:moveTo>
                      <a:cubicBezTo>
                        <a:pt x="101" y="101"/>
                        <a:pt x="1" y="101"/>
                        <a:pt x="1" y="101"/>
                      </a:cubicBezTo>
                      <a:lnTo>
                        <a:pt x="781" y="101"/>
                      </a:lnTo>
                      <a:cubicBezTo>
                        <a:pt x="608" y="473"/>
                        <a:pt x="502" y="727"/>
                        <a:pt x="502" y="727"/>
                      </a:cubicBezTo>
                      <a:cubicBezTo>
                        <a:pt x="519" y="740"/>
                        <a:pt x="535" y="747"/>
                        <a:pt x="550" y="747"/>
                      </a:cubicBezTo>
                      <a:cubicBezTo>
                        <a:pt x="655" y="747"/>
                        <a:pt x="754" y="471"/>
                        <a:pt x="928" y="101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4" name="Google Shape;1514;p20"/>
                <p:cNvSpPr/>
                <p:nvPr/>
              </p:nvSpPr>
              <p:spPr>
                <a:xfrm>
                  <a:off x="3600275" y="3302925"/>
                  <a:ext cx="182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828" extrusionOk="0">
                      <a:moveTo>
                        <a:pt x="1" y="0"/>
                      </a:moveTo>
                      <a:lnTo>
                        <a:pt x="201" y="201"/>
                      </a:lnTo>
                      <a:cubicBezTo>
                        <a:pt x="284" y="201"/>
                        <a:pt x="368" y="340"/>
                        <a:pt x="523" y="458"/>
                      </a:cubicBezTo>
                      <a:lnTo>
                        <a:pt x="523" y="458"/>
                      </a:lnTo>
                      <a:cubicBezTo>
                        <a:pt x="168" y="660"/>
                        <a:pt x="1" y="828"/>
                        <a:pt x="1" y="828"/>
                      </a:cubicBezTo>
                      <a:cubicBezTo>
                        <a:pt x="1" y="828"/>
                        <a:pt x="301" y="727"/>
                        <a:pt x="727" y="527"/>
                      </a:cubicBezTo>
                      <a:lnTo>
                        <a:pt x="727" y="401"/>
                      </a:lnTo>
                      <a:cubicBezTo>
                        <a:pt x="527" y="301"/>
                        <a:pt x="301" y="201"/>
                        <a:pt x="201" y="101"/>
                      </a:cubicBezTo>
                      <a:cubicBezTo>
                        <a:pt x="10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20"/>
                <p:cNvSpPr/>
                <p:nvPr/>
              </p:nvSpPr>
              <p:spPr>
                <a:xfrm>
                  <a:off x="3670450" y="3260575"/>
                  <a:ext cx="213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43" extrusionOk="0">
                      <a:moveTo>
                        <a:pt x="7" y="0"/>
                      </a:moveTo>
                      <a:cubicBezTo>
                        <a:pt x="3" y="0"/>
                        <a:pt x="1" y="5"/>
                        <a:pt x="1" y="15"/>
                      </a:cubicBezTo>
                      <a:cubicBezTo>
                        <a:pt x="1" y="15"/>
                        <a:pt x="101" y="341"/>
                        <a:pt x="226" y="742"/>
                      </a:cubicBezTo>
                      <a:lnTo>
                        <a:pt x="226" y="842"/>
                      </a:lnTo>
                      <a:lnTo>
                        <a:pt x="326" y="742"/>
                      </a:lnTo>
                      <a:cubicBezTo>
                        <a:pt x="527" y="642"/>
                        <a:pt x="627" y="441"/>
                        <a:pt x="727" y="341"/>
                      </a:cubicBezTo>
                      <a:cubicBezTo>
                        <a:pt x="853" y="216"/>
                        <a:pt x="853" y="116"/>
                        <a:pt x="853" y="115"/>
                      </a:cubicBezTo>
                      <a:lnTo>
                        <a:pt x="853" y="115"/>
                      </a:lnTo>
                      <a:cubicBezTo>
                        <a:pt x="853" y="116"/>
                        <a:pt x="727" y="216"/>
                        <a:pt x="627" y="341"/>
                      </a:cubicBezTo>
                      <a:cubicBezTo>
                        <a:pt x="542" y="341"/>
                        <a:pt x="456" y="487"/>
                        <a:pt x="309" y="592"/>
                      </a:cubicBezTo>
                      <a:lnTo>
                        <a:pt x="309" y="592"/>
                      </a:lnTo>
                      <a:cubicBezTo>
                        <a:pt x="214" y="328"/>
                        <a:pt x="4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20"/>
                <p:cNvSpPr/>
                <p:nvPr/>
              </p:nvSpPr>
              <p:spPr>
                <a:xfrm>
                  <a:off x="3641625" y="3378750"/>
                  <a:ext cx="238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43" extrusionOk="0">
                      <a:moveTo>
                        <a:pt x="627" y="0"/>
                      </a:moveTo>
                      <a:lnTo>
                        <a:pt x="527" y="100"/>
                      </a:lnTo>
                      <a:cubicBezTo>
                        <a:pt x="427" y="201"/>
                        <a:pt x="226" y="401"/>
                        <a:pt x="126" y="501"/>
                      </a:cubicBezTo>
                      <a:cubicBezTo>
                        <a:pt x="126" y="627"/>
                        <a:pt x="1" y="727"/>
                        <a:pt x="1" y="727"/>
                      </a:cubicBezTo>
                      <a:cubicBezTo>
                        <a:pt x="1" y="727"/>
                        <a:pt x="126" y="627"/>
                        <a:pt x="226" y="627"/>
                      </a:cubicBezTo>
                      <a:cubicBezTo>
                        <a:pt x="314" y="517"/>
                        <a:pt x="402" y="349"/>
                        <a:pt x="557" y="242"/>
                      </a:cubicBezTo>
                      <a:lnTo>
                        <a:pt x="557" y="242"/>
                      </a:lnTo>
                      <a:cubicBezTo>
                        <a:pt x="740" y="507"/>
                        <a:pt x="832" y="842"/>
                        <a:pt x="850" y="842"/>
                      </a:cubicBezTo>
                      <a:cubicBezTo>
                        <a:pt x="852" y="842"/>
                        <a:pt x="853" y="837"/>
                        <a:pt x="853" y="827"/>
                      </a:cubicBezTo>
                      <a:cubicBezTo>
                        <a:pt x="953" y="827"/>
                        <a:pt x="853" y="501"/>
                        <a:pt x="627" y="100"/>
                      </a:cubicBez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7" name="Google Shape;1517;p20"/>
                <p:cNvSpPr/>
                <p:nvPr/>
              </p:nvSpPr>
              <p:spPr>
                <a:xfrm>
                  <a:off x="3717450" y="3326100"/>
                  <a:ext cx="2132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54" extrusionOk="0">
                      <a:moveTo>
                        <a:pt x="727" y="1"/>
                      </a:moveTo>
                      <a:lnTo>
                        <a:pt x="101" y="427"/>
                      </a:lnTo>
                      <a:lnTo>
                        <a:pt x="0" y="427"/>
                      </a:lnTo>
                      <a:lnTo>
                        <a:pt x="101" y="527"/>
                      </a:lnTo>
                      <a:cubicBezTo>
                        <a:pt x="326" y="627"/>
                        <a:pt x="426" y="728"/>
                        <a:pt x="627" y="853"/>
                      </a:cubicBezTo>
                      <a:cubicBezTo>
                        <a:pt x="727" y="853"/>
                        <a:pt x="852" y="953"/>
                        <a:pt x="852" y="953"/>
                      </a:cubicBezTo>
                      <a:cubicBezTo>
                        <a:pt x="852" y="853"/>
                        <a:pt x="727" y="853"/>
                        <a:pt x="627" y="728"/>
                      </a:cubicBezTo>
                      <a:cubicBezTo>
                        <a:pt x="534" y="635"/>
                        <a:pt x="357" y="543"/>
                        <a:pt x="251" y="450"/>
                      </a:cubicBezTo>
                      <a:lnTo>
                        <a:pt x="251" y="450"/>
                      </a:lnTo>
                      <a:cubicBezTo>
                        <a:pt x="574" y="272"/>
                        <a:pt x="727" y="88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20"/>
                <p:cNvSpPr/>
                <p:nvPr/>
              </p:nvSpPr>
              <p:spPr>
                <a:xfrm>
                  <a:off x="3662925" y="3279125"/>
                  <a:ext cx="313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54" extrusionOk="0">
                      <a:moveTo>
                        <a:pt x="1" y="0"/>
                      </a:moveTo>
                      <a:cubicBezTo>
                        <a:pt x="1" y="0"/>
                        <a:pt x="101" y="526"/>
                        <a:pt x="302" y="1153"/>
                      </a:cubicBezTo>
                      <a:lnTo>
                        <a:pt x="302" y="1253"/>
                      </a:lnTo>
                      <a:lnTo>
                        <a:pt x="402" y="1153"/>
                      </a:lnTo>
                      <a:cubicBezTo>
                        <a:pt x="728" y="952"/>
                        <a:pt x="928" y="727"/>
                        <a:pt x="1028" y="627"/>
                      </a:cubicBezTo>
                      <a:cubicBezTo>
                        <a:pt x="1154" y="426"/>
                        <a:pt x="1254" y="426"/>
                        <a:pt x="1254" y="326"/>
                      </a:cubicBezTo>
                      <a:lnTo>
                        <a:pt x="1254" y="326"/>
                      </a:lnTo>
                      <a:cubicBezTo>
                        <a:pt x="1254" y="326"/>
                        <a:pt x="1154" y="426"/>
                        <a:pt x="928" y="526"/>
                      </a:cubicBezTo>
                      <a:cubicBezTo>
                        <a:pt x="834" y="715"/>
                        <a:pt x="651" y="837"/>
                        <a:pt x="359" y="1017"/>
                      </a:cubicBezTo>
                      <a:lnTo>
                        <a:pt x="359" y="1017"/>
                      </a:lnTo>
                      <a:cubicBezTo>
                        <a:pt x="187" y="452"/>
                        <a:pt x="94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20"/>
                <p:cNvSpPr/>
                <p:nvPr/>
              </p:nvSpPr>
              <p:spPr>
                <a:xfrm>
                  <a:off x="3623450" y="3300425"/>
                  <a:ext cx="3137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54" extrusionOk="0">
                      <a:moveTo>
                        <a:pt x="327" y="0"/>
                      </a:moveTo>
                      <a:cubicBezTo>
                        <a:pt x="328" y="1"/>
                        <a:pt x="427" y="101"/>
                        <a:pt x="527" y="301"/>
                      </a:cubicBezTo>
                      <a:cubicBezTo>
                        <a:pt x="618" y="392"/>
                        <a:pt x="813" y="587"/>
                        <a:pt x="999" y="848"/>
                      </a:cubicBezTo>
                      <a:lnTo>
                        <a:pt x="999" y="848"/>
                      </a:lnTo>
                      <a:cubicBezTo>
                        <a:pt x="491" y="1043"/>
                        <a:pt x="1" y="1253"/>
                        <a:pt x="1" y="1253"/>
                      </a:cubicBezTo>
                      <a:cubicBezTo>
                        <a:pt x="1" y="1253"/>
                        <a:pt x="527" y="1128"/>
                        <a:pt x="1154" y="928"/>
                      </a:cubicBezTo>
                      <a:lnTo>
                        <a:pt x="1254" y="928"/>
                      </a:lnTo>
                      <a:lnTo>
                        <a:pt x="1154" y="827"/>
                      </a:lnTo>
                      <a:cubicBezTo>
                        <a:pt x="953" y="627"/>
                        <a:pt x="728" y="401"/>
                        <a:pt x="627" y="201"/>
                      </a:cubicBezTo>
                      <a:cubicBezTo>
                        <a:pt x="428" y="101"/>
                        <a:pt x="328" y="1"/>
                        <a:pt x="3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20"/>
                <p:cNvSpPr/>
                <p:nvPr/>
              </p:nvSpPr>
              <p:spPr>
                <a:xfrm>
                  <a:off x="3644775" y="334427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827" y="1"/>
                      </a:moveTo>
                      <a:cubicBezTo>
                        <a:pt x="627" y="226"/>
                        <a:pt x="401" y="427"/>
                        <a:pt x="201" y="627"/>
                      </a:cubicBezTo>
                      <a:cubicBezTo>
                        <a:pt x="100" y="752"/>
                        <a:pt x="0" y="853"/>
                        <a:pt x="0" y="853"/>
                      </a:cubicBezTo>
                      <a:cubicBezTo>
                        <a:pt x="0" y="853"/>
                        <a:pt x="100" y="752"/>
                        <a:pt x="301" y="627"/>
                      </a:cubicBezTo>
                      <a:cubicBezTo>
                        <a:pt x="392" y="536"/>
                        <a:pt x="585" y="363"/>
                        <a:pt x="845" y="182"/>
                      </a:cubicBezTo>
                      <a:lnTo>
                        <a:pt x="845" y="182"/>
                      </a:lnTo>
                      <a:cubicBezTo>
                        <a:pt x="1034" y="776"/>
                        <a:pt x="1132" y="1153"/>
                        <a:pt x="1253" y="1153"/>
                      </a:cubicBezTo>
                      <a:cubicBezTo>
                        <a:pt x="1253" y="1153"/>
                        <a:pt x="1128" y="627"/>
                        <a:pt x="9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20"/>
                <p:cNvSpPr/>
                <p:nvPr/>
              </p:nvSpPr>
              <p:spPr>
                <a:xfrm>
                  <a:off x="3686125" y="3322625"/>
                  <a:ext cx="28850" cy="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193" extrusionOk="0">
                      <a:moveTo>
                        <a:pt x="1048" y="0"/>
                      </a:moveTo>
                      <a:cubicBezTo>
                        <a:pt x="864" y="0"/>
                        <a:pt x="459" y="93"/>
                        <a:pt x="0" y="240"/>
                      </a:cubicBezTo>
                      <a:lnTo>
                        <a:pt x="0" y="365"/>
                      </a:lnTo>
                      <a:cubicBezTo>
                        <a:pt x="226" y="666"/>
                        <a:pt x="426" y="867"/>
                        <a:pt x="627" y="992"/>
                      </a:cubicBezTo>
                      <a:cubicBezTo>
                        <a:pt x="526" y="766"/>
                        <a:pt x="326" y="566"/>
                        <a:pt x="100" y="365"/>
                      </a:cubicBezTo>
                      <a:cubicBezTo>
                        <a:pt x="727" y="240"/>
                        <a:pt x="1153" y="40"/>
                        <a:pt x="1153" y="40"/>
                      </a:cubicBezTo>
                      <a:cubicBezTo>
                        <a:pt x="1153" y="13"/>
                        <a:pt x="1115" y="0"/>
                        <a:pt x="1048" y="0"/>
                      </a:cubicBezTo>
                      <a:close/>
                      <a:moveTo>
                        <a:pt x="627" y="992"/>
                      </a:moveTo>
                      <a:cubicBezTo>
                        <a:pt x="727" y="1192"/>
                        <a:pt x="852" y="1192"/>
                        <a:pt x="852" y="1192"/>
                      </a:cubicBezTo>
                      <a:cubicBezTo>
                        <a:pt x="852" y="1192"/>
                        <a:pt x="852" y="1092"/>
                        <a:pt x="627" y="992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20"/>
                <p:cNvSpPr/>
                <p:nvPr/>
              </p:nvSpPr>
              <p:spPr>
                <a:xfrm>
                  <a:off x="4033225" y="1190750"/>
                  <a:ext cx="109675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68" extrusionOk="0">
                      <a:moveTo>
                        <a:pt x="1" y="1"/>
                      </a:moveTo>
                      <a:cubicBezTo>
                        <a:pt x="1" y="1"/>
                        <a:pt x="954" y="1555"/>
                        <a:pt x="2106" y="3334"/>
                      </a:cubicBezTo>
                      <a:cubicBezTo>
                        <a:pt x="3359" y="5214"/>
                        <a:pt x="4287" y="6567"/>
                        <a:pt x="4287" y="6567"/>
                      </a:cubicBezTo>
                      <a:cubicBezTo>
                        <a:pt x="4387" y="6567"/>
                        <a:pt x="3460" y="5114"/>
                        <a:pt x="2206" y="3234"/>
                      </a:cubicBezTo>
                      <a:cubicBezTo>
                        <a:pt x="1054" y="1455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20"/>
                <p:cNvSpPr/>
                <p:nvPr/>
              </p:nvSpPr>
              <p:spPr>
                <a:xfrm>
                  <a:off x="4007550" y="1216800"/>
                  <a:ext cx="15102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1" h="3972" extrusionOk="0">
                      <a:moveTo>
                        <a:pt x="6026" y="0"/>
                      </a:moveTo>
                      <a:cubicBezTo>
                        <a:pt x="5878" y="0"/>
                        <a:pt x="4588" y="901"/>
                        <a:pt x="3033" y="1891"/>
                      </a:cubicBezTo>
                      <a:cubicBezTo>
                        <a:pt x="1354" y="3019"/>
                        <a:pt x="0" y="3871"/>
                        <a:pt x="0" y="3971"/>
                      </a:cubicBezTo>
                      <a:cubicBezTo>
                        <a:pt x="0" y="3971"/>
                        <a:pt x="1354" y="3144"/>
                        <a:pt x="3033" y="1991"/>
                      </a:cubicBezTo>
                      <a:cubicBezTo>
                        <a:pt x="4687" y="939"/>
                        <a:pt x="6041" y="11"/>
                        <a:pt x="6041" y="11"/>
                      </a:cubicBezTo>
                      <a:cubicBezTo>
                        <a:pt x="6041" y="4"/>
                        <a:pt x="6036" y="0"/>
                        <a:pt x="60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20"/>
                <p:cNvSpPr/>
                <p:nvPr/>
              </p:nvSpPr>
              <p:spPr>
                <a:xfrm>
                  <a:off x="4059550" y="1188250"/>
                  <a:ext cx="36375" cy="1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6668" extrusionOk="0">
                      <a:moveTo>
                        <a:pt x="1454" y="1"/>
                      </a:moveTo>
                      <a:cubicBezTo>
                        <a:pt x="1454" y="1"/>
                        <a:pt x="1053" y="1455"/>
                        <a:pt x="727" y="3334"/>
                      </a:cubicBezTo>
                      <a:cubicBezTo>
                        <a:pt x="326" y="5113"/>
                        <a:pt x="1" y="6567"/>
                        <a:pt x="101" y="6667"/>
                      </a:cubicBezTo>
                      <a:cubicBezTo>
                        <a:pt x="101" y="6667"/>
                        <a:pt x="427" y="5113"/>
                        <a:pt x="828" y="3334"/>
                      </a:cubicBezTo>
                      <a:cubicBezTo>
                        <a:pt x="1254" y="1455"/>
                        <a:pt x="1454" y="1"/>
                        <a:pt x="14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20"/>
                <p:cNvSpPr/>
                <p:nvPr/>
              </p:nvSpPr>
              <p:spPr>
                <a:xfrm>
                  <a:off x="3994400" y="1242750"/>
                  <a:ext cx="1829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9" h="1580" extrusionOk="0">
                      <a:moveTo>
                        <a:pt x="0" y="1"/>
                      </a:moveTo>
                      <a:cubicBezTo>
                        <a:pt x="0" y="101"/>
                        <a:pt x="1679" y="427"/>
                        <a:pt x="3659" y="853"/>
                      </a:cubicBezTo>
                      <a:cubicBezTo>
                        <a:pt x="5639" y="1254"/>
                        <a:pt x="7318" y="1580"/>
                        <a:pt x="7318" y="1580"/>
                      </a:cubicBezTo>
                      <a:cubicBezTo>
                        <a:pt x="7318" y="1480"/>
                        <a:pt x="5639" y="1154"/>
                        <a:pt x="3659" y="728"/>
                      </a:cubicBezTo>
                      <a:cubicBezTo>
                        <a:pt x="1679" y="32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20"/>
                <p:cNvSpPr/>
                <p:nvPr/>
              </p:nvSpPr>
              <p:spPr>
                <a:xfrm>
                  <a:off x="4025725" y="11882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928" y="1"/>
                      </a:moveTo>
                      <a:lnTo>
                        <a:pt x="928" y="301"/>
                      </a:lnTo>
                      <a:lnTo>
                        <a:pt x="928" y="1090"/>
                      </a:lnTo>
                      <a:lnTo>
                        <a:pt x="928" y="1090"/>
                      </a:lnTo>
                      <a:cubicBezTo>
                        <a:pt x="370" y="814"/>
                        <a:pt x="0" y="727"/>
                        <a:pt x="0" y="727"/>
                      </a:cubicBezTo>
                      <a:lnTo>
                        <a:pt x="0" y="727"/>
                      </a:lnTo>
                      <a:cubicBezTo>
                        <a:pt x="0" y="727"/>
                        <a:pt x="426" y="1028"/>
                        <a:pt x="1053" y="1254"/>
                      </a:cubicBezTo>
                      <a:lnTo>
                        <a:pt x="1053" y="1153"/>
                      </a:lnTo>
                      <a:cubicBezTo>
                        <a:pt x="1153" y="828"/>
                        <a:pt x="1053" y="527"/>
                        <a:pt x="1053" y="301"/>
                      </a:cubicBezTo>
                      <a:cubicBezTo>
                        <a:pt x="1053" y="101"/>
                        <a:pt x="1053" y="1"/>
                        <a:pt x="9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20"/>
                <p:cNvSpPr/>
                <p:nvPr/>
              </p:nvSpPr>
              <p:spPr>
                <a:xfrm>
                  <a:off x="4114700" y="1316075"/>
                  <a:ext cx="2820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1254" extrusionOk="0">
                      <a:moveTo>
                        <a:pt x="0" y="0"/>
                      </a:moveTo>
                      <a:lnTo>
                        <a:pt x="0" y="101"/>
                      </a:lnTo>
                      <a:cubicBezTo>
                        <a:pt x="0" y="426"/>
                        <a:pt x="0" y="727"/>
                        <a:pt x="100" y="928"/>
                      </a:cubicBezTo>
                      <a:lnTo>
                        <a:pt x="100" y="101"/>
                      </a:lnTo>
                      <a:cubicBezTo>
                        <a:pt x="627" y="426"/>
                        <a:pt x="1128" y="527"/>
                        <a:pt x="1128" y="527"/>
                      </a:cubicBezTo>
                      <a:cubicBezTo>
                        <a:pt x="1128" y="527"/>
                        <a:pt x="727" y="201"/>
                        <a:pt x="100" y="0"/>
                      </a:cubicBezTo>
                      <a:close/>
                      <a:moveTo>
                        <a:pt x="100" y="928"/>
                      </a:moveTo>
                      <a:lnTo>
                        <a:pt x="100" y="1253"/>
                      </a:lnTo>
                      <a:cubicBezTo>
                        <a:pt x="100" y="1253"/>
                        <a:pt x="201" y="1153"/>
                        <a:pt x="100" y="928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20"/>
                <p:cNvSpPr/>
                <p:nvPr/>
              </p:nvSpPr>
              <p:spPr>
                <a:xfrm>
                  <a:off x="4104050" y="1300400"/>
                  <a:ext cx="207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28" extrusionOk="0">
                      <a:moveTo>
                        <a:pt x="0" y="1"/>
                      </a:moveTo>
                      <a:lnTo>
                        <a:pt x="0" y="101"/>
                      </a:lnTo>
                      <a:lnTo>
                        <a:pt x="0" y="627"/>
                      </a:lnTo>
                      <a:cubicBezTo>
                        <a:pt x="100" y="728"/>
                        <a:pt x="100" y="828"/>
                        <a:pt x="100" y="828"/>
                      </a:cubicBezTo>
                      <a:lnTo>
                        <a:pt x="100" y="627"/>
                      </a:lnTo>
                      <a:lnTo>
                        <a:pt x="100" y="148"/>
                      </a:lnTo>
                      <a:lnTo>
                        <a:pt x="100" y="148"/>
                      </a:lnTo>
                      <a:cubicBezTo>
                        <a:pt x="361" y="268"/>
                        <a:pt x="567" y="352"/>
                        <a:pt x="699" y="352"/>
                      </a:cubicBezTo>
                      <a:cubicBezTo>
                        <a:pt x="756" y="352"/>
                        <a:pt x="799" y="336"/>
                        <a:pt x="827" y="302"/>
                      </a:cubicBezTo>
                      <a:cubicBezTo>
                        <a:pt x="827" y="302"/>
                        <a:pt x="526" y="10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20"/>
                <p:cNvSpPr/>
                <p:nvPr/>
              </p:nvSpPr>
              <p:spPr>
                <a:xfrm>
                  <a:off x="4130350" y="1203925"/>
                  <a:ext cx="31350" cy="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3" extrusionOk="0">
                      <a:moveTo>
                        <a:pt x="502" y="0"/>
                      </a:moveTo>
                      <a:cubicBezTo>
                        <a:pt x="502" y="0"/>
                        <a:pt x="301" y="527"/>
                        <a:pt x="1" y="1028"/>
                      </a:cubicBezTo>
                      <a:lnTo>
                        <a:pt x="1" y="1153"/>
                      </a:lnTo>
                      <a:lnTo>
                        <a:pt x="928" y="1153"/>
                      </a:lnTo>
                      <a:cubicBezTo>
                        <a:pt x="1129" y="1028"/>
                        <a:pt x="1254" y="1028"/>
                        <a:pt x="1254" y="1028"/>
                      </a:cubicBezTo>
                      <a:lnTo>
                        <a:pt x="159" y="1028"/>
                      </a:lnTo>
                      <a:cubicBezTo>
                        <a:pt x="415" y="458"/>
                        <a:pt x="502" y="0"/>
                        <a:pt x="50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20"/>
                <p:cNvSpPr/>
                <p:nvPr/>
              </p:nvSpPr>
              <p:spPr>
                <a:xfrm>
                  <a:off x="4114700" y="1224600"/>
                  <a:ext cx="207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27" extrusionOk="0">
                      <a:moveTo>
                        <a:pt x="301" y="0"/>
                      </a:moveTo>
                      <a:cubicBezTo>
                        <a:pt x="301" y="0"/>
                        <a:pt x="201" y="326"/>
                        <a:pt x="0" y="627"/>
                      </a:cubicBezTo>
                      <a:lnTo>
                        <a:pt x="0" y="727"/>
                      </a:lnTo>
                      <a:lnTo>
                        <a:pt x="627" y="727"/>
                      </a:lnTo>
                      <a:cubicBezTo>
                        <a:pt x="827" y="727"/>
                        <a:pt x="827" y="627"/>
                        <a:pt x="827" y="627"/>
                      </a:cubicBezTo>
                      <a:lnTo>
                        <a:pt x="149" y="627"/>
                      </a:lnTo>
                      <a:cubicBezTo>
                        <a:pt x="316" y="273"/>
                        <a:pt x="39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20"/>
                <p:cNvSpPr/>
                <p:nvPr/>
              </p:nvSpPr>
              <p:spPr>
                <a:xfrm>
                  <a:off x="3999400" y="1297900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1153" y="1"/>
                      </a:moveTo>
                      <a:cubicBezTo>
                        <a:pt x="853" y="1"/>
                        <a:pt x="527" y="1"/>
                        <a:pt x="326" y="101"/>
                      </a:cubicBezTo>
                      <a:lnTo>
                        <a:pt x="1" y="101"/>
                      </a:lnTo>
                      <a:cubicBezTo>
                        <a:pt x="1" y="101"/>
                        <a:pt x="101" y="201"/>
                        <a:pt x="326" y="201"/>
                      </a:cubicBezTo>
                      <a:cubicBezTo>
                        <a:pt x="527" y="101"/>
                        <a:pt x="853" y="101"/>
                        <a:pt x="1153" y="101"/>
                      </a:cubicBezTo>
                      <a:cubicBezTo>
                        <a:pt x="953" y="627"/>
                        <a:pt x="727" y="1153"/>
                        <a:pt x="727" y="1153"/>
                      </a:cubicBezTo>
                      <a:cubicBezTo>
                        <a:pt x="853" y="1153"/>
                        <a:pt x="1053" y="727"/>
                        <a:pt x="1254" y="101"/>
                      </a:cubicBezTo>
                      <a:lnTo>
                        <a:pt x="12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0"/>
                <p:cNvSpPr/>
                <p:nvPr/>
              </p:nvSpPr>
              <p:spPr>
                <a:xfrm>
                  <a:off x="4025725" y="1287250"/>
                  <a:ext cx="232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8" extrusionOk="0">
                      <a:moveTo>
                        <a:pt x="201" y="0"/>
                      </a:moveTo>
                      <a:cubicBezTo>
                        <a:pt x="100" y="101"/>
                        <a:pt x="0" y="101"/>
                        <a:pt x="0" y="101"/>
                      </a:cubicBezTo>
                      <a:lnTo>
                        <a:pt x="703" y="101"/>
                      </a:lnTo>
                      <a:cubicBezTo>
                        <a:pt x="612" y="487"/>
                        <a:pt x="527" y="828"/>
                        <a:pt x="527" y="828"/>
                      </a:cubicBezTo>
                      <a:cubicBezTo>
                        <a:pt x="527" y="828"/>
                        <a:pt x="727" y="527"/>
                        <a:pt x="827" y="101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20"/>
                <p:cNvSpPr/>
                <p:nvPr/>
              </p:nvSpPr>
              <p:spPr>
                <a:xfrm>
                  <a:off x="4010050" y="1237750"/>
                  <a:ext cx="20700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55" extrusionOk="0">
                      <a:moveTo>
                        <a:pt x="101" y="0"/>
                      </a:moveTo>
                      <a:cubicBezTo>
                        <a:pt x="101" y="0"/>
                        <a:pt x="101" y="101"/>
                        <a:pt x="201" y="201"/>
                      </a:cubicBezTo>
                      <a:cubicBezTo>
                        <a:pt x="290" y="290"/>
                        <a:pt x="479" y="399"/>
                        <a:pt x="590" y="493"/>
                      </a:cubicBezTo>
                      <a:lnTo>
                        <a:pt x="590" y="493"/>
                      </a:lnTo>
                      <a:cubicBezTo>
                        <a:pt x="238" y="669"/>
                        <a:pt x="1" y="828"/>
                        <a:pt x="1" y="828"/>
                      </a:cubicBezTo>
                      <a:cubicBezTo>
                        <a:pt x="19" y="846"/>
                        <a:pt x="45" y="854"/>
                        <a:pt x="77" y="854"/>
                      </a:cubicBezTo>
                      <a:cubicBezTo>
                        <a:pt x="220" y="854"/>
                        <a:pt x="482" y="691"/>
                        <a:pt x="727" y="527"/>
                      </a:cubicBezTo>
                      <a:lnTo>
                        <a:pt x="828" y="527"/>
                      </a:lnTo>
                      <a:lnTo>
                        <a:pt x="727" y="427"/>
                      </a:lnTo>
                      <a:cubicBezTo>
                        <a:pt x="627" y="301"/>
                        <a:pt x="427" y="201"/>
                        <a:pt x="301" y="101"/>
                      </a:cubicBezTo>
                      <a:cubicBezTo>
                        <a:pt x="201" y="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20"/>
                <p:cNvSpPr/>
                <p:nvPr/>
              </p:nvSpPr>
              <p:spPr>
                <a:xfrm>
                  <a:off x="4083350" y="1195775"/>
                  <a:ext cx="207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3" extrusionOk="0">
                      <a:moveTo>
                        <a:pt x="1" y="0"/>
                      </a:moveTo>
                      <a:cubicBezTo>
                        <a:pt x="1" y="0"/>
                        <a:pt x="1" y="326"/>
                        <a:pt x="201" y="727"/>
                      </a:cubicBezTo>
                      <a:lnTo>
                        <a:pt x="201" y="852"/>
                      </a:lnTo>
                      <a:lnTo>
                        <a:pt x="302" y="727"/>
                      </a:lnTo>
                      <a:cubicBezTo>
                        <a:pt x="402" y="627"/>
                        <a:pt x="628" y="426"/>
                        <a:pt x="728" y="326"/>
                      </a:cubicBezTo>
                      <a:cubicBezTo>
                        <a:pt x="828" y="226"/>
                        <a:pt x="828" y="226"/>
                        <a:pt x="828" y="101"/>
                      </a:cubicBezTo>
                      <a:lnTo>
                        <a:pt x="828" y="101"/>
                      </a:lnTo>
                      <a:cubicBezTo>
                        <a:pt x="828" y="101"/>
                        <a:pt x="728" y="226"/>
                        <a:pt x="628" y="326"/>
                      </a:cubicBezTo>
                      <a:cubicBezTo>
                        <a:pt x="511" y="419"/>
                        <a:pt x="416" y="512"/>
                        <a:pt x="243" y="605"/>
                      </a:cubicBezTo>
                      <a:lnTo>
                        <a:pt x="243" y="605"/>
                      </a:lnTo>
                      <a:cubicBezTo>
                        <a:pt x="82" y="2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20"/>
                <p:cNvSpPr/>
                <p:nvPr/>
              </p:nvSpPr>
              <p:spPr>
                <a:xfrm>
                  <a:off x="4054550" y="1313575"/>
                  <a:ext cx="20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928" extrusionOk="0">
                      <a:moveTo>
                        <a:pt x="627" y="0"/>
                      </a:moveTo>
                      <a:lnTo>
                        <a:pt x="526" y="100"/>
                      </a:lnTo>
                      <a:cubicBezTo>
                        <a:pt x="301" y="301"/>
                        <a:pt x="201" y="401"/>
                        <a:pt x="100" y="526"/>
                      </a:cubicBezTo>
                      <a:cubicBezTo>
                        <a:pt x="0" y="627"/>
                        <a:pt x="0" y="727"/>
                        <a:pt x="0" y="727"/>
                      </a:cubicBezTo>
                      <a:cubicBezTo>
                        <a:pt x="0" y="727"/>
                        <a:pt x="100" y="727"/>
                        <a:pt x="201" y="627"/>
                      </a:cubicBezTo>
                      <a:cubicBezTo>
                        <a:pt x="287" y="540"/>
                        <a:pt x="373" y="362"/>
                        <a:pt x="539" y="250"/>
                      </a:cubicBezTo>
                      <a:lnTo>
                        <a:pt x="539" y="250"/>
                      </a:lnTo>
                      <a:cubicBezTo>
                        <a:pt x="642" y="650"/>
                        <a:pt x="827" y="927"/>
                        <a:pt x="827" y="927"/>
                      </a:cubicBezTo>
                      <a:cubicBezTo>
                        <a:pt x="827" y="827"/>
                        <a:pt x="727" y="526"/>
                        <a:pt x="627" y="100"/>
                      </a:cubicBez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20"/>
                <p:cNvSpPr/>
                <p:nvPr/>
              </p:nvSpPr>
              <p:spPr>
                <a:xfrm>
                  <a:off x="4130350" y="1260925"/>
                  <a:ext cx="1820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954" extrusionOk="0">
                      <a:moveTo>
                        <a:pt x="727" y="1"/>
                      </a:moveTo>
                      <a:cubicBezTo>
                        <a:pt x="727" y="1"/>
                        <a:pt x="402" y="226"/>
                        <a:pt x="1" y="427"/>
                      </a:cubicBezTo>
                      <a:lnTo>
                        <a:pt x="1" y="527"/>
                      </a:lnTo>
                      <a:cubicBezTo>
                        <a:pt x="201" y="627"/>
                        <a:pt x="402" y="753"/>
                        <a:pt x="502" y="853"/>
                      </a:cubicBezTo>
                      <a:cubicBezTo>
                        <a:pt x="627" y="853"/>
                        <a:pt x="727" y="953"/>
                        <a:pt x="727" y="953"/>
                      </a:cubicBezTo>
                      <a:cubicBezTo>
                        <a:pt x="727" y="953"/>
                        <a:pt x="727" y="853"/>
                        <a:pt x="627" y="753"/>
                      </a:cubicBezTo>
                      <a:cubicBezTo>
                        <a:pt x="435" y="646"/>
                        <a:pt x="334" y="558"/>
                        <a:pt x="185" y="472"/>
                      </a:cubicBezTo>
                      <a:lnTo>
                        <a:pt x="185" y="472"/>
                      </a:lnTo>
                      <a:cubicBezTo>
                        <a:pt x="459" y="290"/>
                        <a:pt x="727" y="115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20"/>
                <p:cNvSpPr/>
                <p:nvPr/>
              </p:nvSpPr>
              <p:spPr>
                <a:xfrm>
                  <a:off x="4075225" y="1216600"/>
                  <a:ext cx="3135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48" extrusionOk="0">
                      <a:moveTo>
                        <a:pt x="6" y="1"/>
                      </a:moveTo>
                      <a:cubicBezTo>
                        <a:pt x="2" y="1"/>
                        <a:pt x="0" y="7"/>
                        <a:pt x="0" y="19"/>
                      </a:cubicBezTo>
                      <a:cubicBezTo>
                        <a:pt x="0" y="19"/>
                        <a:pt x="100" y="420"/>
                        <a:pt x="326" y="1047"/>
                      </a:cubicBezTo>
                      <a:lnTo>
                        <a:pt x="326" y="1147"/>
                      </a:lnTo>
                      <a:lnTo>
                        <a:pt x="426" y="1147"/>
                      </a:lnTo>
                      <a:lnTo>
                        <a:pt x="426" y="1047"/>
                      </a:lnTo>
                      <a:cubicBezTo>
                        <a:pt x="627" y="947"/>
                        <a:pt x="827" y="646"/>
                        <a:pt x="1053" y="521"/>
                      </a:cubicBezTo>
                      <a:lnTo>
                        <a:pt x="1253" y="320"/>
                      </a:lnTo>
                      <a:cubicBezTo>
                        <a:pt x="1253" y="291"/>
                        <a:pt x="1245" y="279"/>
                        <a:pt x="1227" y="279"/>
                      </a:cubicBezTo>
                      <a:cubicBezTo>
                        <a:pt x="1186" y="279"/>
                        <a:pt x="1094" y="350"/>
                        <a:pt x="953" y="420"/>
                      </a:cubicBezTo>
                      <a:cubicBezTo>
                        <a:pt x="838" y="627"/>
                        <a:pt x="577" y="812"/>
                        <a:pt x="380" y="919"/>
                      </a:cubicBezTo>
                      <a:lnTo>
                        <a:pt x="380" y="919"/>
                      </a:lnTo>
                      <a:cubicBezTo>
                        <a:pt x="196" y="412"/>
                        <a:pt x="38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20"/>
                <p:cNvSpPr/>
                <p:nvPr/>
              </p:nvSpPr>
              <p:spPr>
                <a:xfrm>
                  <a:off x="4036375" y="1235250"/>
                  <a:ext cx="282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254" extrusionOk="0">
                      <a:moveTo>
                        <a:pt x="301" y="0"/>
                      </a:moveTo>
                      <a:cubicBezTo>
                        <a:pt x="301" y="0"/>
                        <a:pt x="301" y="101"/>
                        <a:pt x="502" y="301"/>
                      </a:cubicBezTo>
                      <a:cubicBezTo>
                        <a:pt x="611" y="498"/>
                        <a:pt x="778" y="676"/>
                        <a:pt x="952" y="852"/>
                      </a:cubicBezTo>
                      <a:lnTo>
                        <a:pt x="952" y="852"/>
                      </a:lnTo>
                      <a:cubicBezTo>
                        <a:pt x="369" y="1046"/>
                        <a:pt x="0" y="1253"/>
                        <a:pt x="0" y="1253"/>
                      </a:cubicBezTo>
                      <a:lnTo>
                        <a:pt x="1028" y="1028"/>
                      </a:lnTo>
                      <a:lnTo>
                        <a:pt x="1128" y="928"/>
                      </a:lnTo>
                      <a:lnTo>
                        <a:pt x="1128" y="827"/>
                      </a:lnTo>
                      <a:cubicBezTo>
                        <a:pt x="928" y="627"/>
                        <a:pt x="727" y="401"/>
                        <a:pt x="502" y="201"/>
                      </a:cubicBezTo>
                      <a:cubicBezTo>
                        <a:pt x="401" y="100"/>
                        <a:pt x="3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20"/>
                <p:cNvSpPr/>
                <p:nvPr/>
              </p:nvSpPr>
              <p:spPr>
                <a:xfrm>
                  <a:off x="4057050" y="1279725"/>
                  <a:ext cx="31350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29" extrusionOk="0">
                      <a:moveTo>
                        <a:pt x="201" y="627"/>
                      </a:moveTo>
                      <a:cubicBezTo>
                        <a:pt x="0" y="728"/>
                        <a:pt x="0" y="828"/>
                        <a:pt x="0" y="828"/>
                      </a:cubicBezTo>
                      <a:cubicBezTo>
                        <a:pt x="0" y="828"/>
                        <a:pt x="101" y="828"/>
                        <a:pt x="201" y="627"/>
                      </a:cubicBezTo>
                      <a:close/>
                      <a:moveTo>
                        <a:pt x="827" y="1"/>
                      </a:moveTo>
                      <a:cubicBezTo>
                        <a:pt x="527" y="201"/>
                        <a:pt x="301" y="402"/>
                        <a:pt x="201" y="627"/>
                      </a:cubicBezTo>
                      <a:cubicBezTo>
                        <a:pt x="426" y="502"/>
                        <a:pt x="627" y="301"/>
                        <a:pt x="827" y="101"/>
                      </a:cubicBezTo>
                      <a:cubicBezTo>
                        <a:pt x="928" y="728"/>
                        <a:pt x="1153" y="1129"/>
                        <a:pt x="1153" y="1129"/>
                      </a:cubicBezTo>
                      <a:cubicBezTo>
                        <a:pt x="1253" y="1129"/>
                        <a:pt x="1153" y="627"/>
                        <a:pt x="928" y="101"/>
                      </a:cubicBezTo>
                      <a:lnTo>
                        <a:pt x="928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20"/>
                <p:cNvSpPr/>
                <p:nvPr/>
              </p:nvSpPr>
              <p:spPr>
                <a:xfrm>
                  <a:off x="4095900" y="1257750"/>
                  <a:ext cx="31350" cy="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81" extrusionOk="0">
                      <a:moveTo>
                        <a:pt x="1202" y="0"/>
                      </a:moveTo>
                      <a:cubicBezTo>
                        <a:pt x="1059" y="0"/>
                        <a:pt x="634" y="151"/>
                        <a:pt x="126" y="253"/>
                      </a:cubicBezTo>
                      <a:lnTo>
                        <a:pt x="0" y="253"/>
                      </a:lnTo>
                      <a:lnTo>
                        <a:pt x="126" y="353"/>
                      </a:lnTo>
                      <a:cubicBezTo>
                        <a:pt x="326" y="654"/>
                        <a:pt x="527" y="880"/>
                        <a:pt x="627" y="980"/>
                      </a:cubicBezTo>
                      <a:cubicBezTo>
                        <a:pt x="852" y="1180"/>
                        <a:pt x="953" y="1281"/>
                        <a:pt x="953" y="1281"/>
                      </a:cubicBezTo>
                      <a:cubicBezTo>
                        <a:pt x="953" y="1180"/>
                        <a:pt x="852" y="1080"/>
                        <a:pt x="752" y="980"/>
                      </a:cubicBezTo>
                      <a:cubicBezTo>
                        <a:pt x="627" y="754"/>
                        <a:pt x="426" y="554"/>
                        <a:pt x="226" y="353"/>
                      </a:cubicBezTo>
                      <a:lnTo>
                        <a:pt x="226" y="336"/>
                      </a:lnTo>
                      <a:lnTo>
                        <a:pt x="226" y="336"/>
                      </a:lnTo>
                      <a:cubicBezTo>
                        <a:pt x="805" y="229"/>
                        <a:pt x="1253" y="28"/>
                        <a:pt x="1253" y="28"/>
                      </a:cubicBezTo>
                      <a:cubicBezTo>
                        <a:pt x="1253" y="9"/>
                        <a:pt x="1235" y="0"/>
                        <a:pt x="120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20"/>
                <p:cNvSpPr/>
                <p:nvPr/>
              </p:nvSpPr>
              <p:spPr>
                <a:xfrm>
                  <a:off x="3352150" y="4200675"/>
                  <a:ext cx="109675" cy="16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97" extrusionOk="0">
                      <a:moveTo>
                        <a:pt x="4" y="1"/>
                      </a:moveTo>
                      <a:cubicBezTo>
                        <a:pt x="2" y="1"/>
                        <a:pt x="1" y="2"/>
                        <a:pt x="1" y="5"/>
                      </a:cubicBezTo>
                      <a:cubicBezTo>
                        <a:pt x="1" y="5"/>
                        <a:pt x="928" y="1459"/>
                        <a:pt x="2081" y="3239"/>
                      </a:cubicBezTo>
                      <a:cubicBezTo>
                        <a:pt x="3334" y="5118"/>
                        <a:pt x="4286" y="6597"/>
                        <a:pt x="4286" y="6597"/>
                      </a:cubicBezTo>
                      <a:cubicBezTo>
                        <a:pt x="4387" y="6472"/>
                        <a:pt x="3434" y="5018"/>
                        <a:pt x="2181" y="3239"/>
                      </a:cubicBezTo>
                      <a:cubicBezTo>
                        <a:pt x="1090" y="1420"/>
                        <a:pt x="69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2" name="Google Shape;1542;p20"/>
                <p:cNvSpPr/>
                <p:nvPr/>
              </p:nvSpPr>
              <p:spPr>
                <a:xfrm>
                  <a:off x="3325850" y="4224600"/>
                  <a:ext cx="151650" cy="9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961" extrusionOk="0">
                      <a:moveTo>
                        <a:pt x="6065" y="1"/>
                      </a:moveTo>
                      <a:cubicBezTo>
                        <a:pt x="5965" y="1"/>
                        <a:pt x="4612" y="828"/>
                        <a:pt x="2932" y="1881"/>
                      </a:cubicBezTo>
                      <a:cubicBezTo>
                        <a:pt x="1253" y="3008"/>
                        <a:pt x="0" y="3961"/>
                        <a:pt x="0" y="3961"/>
                      </a:cubicBezTo>
                      <a:cubicBezTo>
                        <a:pt x="0" y="3961"/>
                        <a:pt x="1353" y="3134"/>
                        <a:pt x="3033" y="1981"/>
                      </a:cubicBezTo>
                      <a:cubicBezTo>
                        <a:pt x="4712" y="928"/>
                        <a:pt x="6065" y="1"/>
                        <a:pt x="6065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3" name="Google Shape;1543;p20"/>
                <p:cNvSpPr/>
                <p:nvPr/>
              </p:nvSpPr>
              <p:spPr>
                <a:xfrm>
                  <a:off x="3378475" y="4195775"/>
                  <a:ext cx="36350" cy="1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6668" extrusionOk="0">
                      <a:moveTo>
                        <a:pt x="1454" y="1"/>
                      </a:moveTo>
                      <a:cubicBezTo>
                        <a:pt x="1354" y="1"/>
                        <a:pt x="1028" y="1455"/>
                        <a:pt x="727" y="3334"/>
                      </a:cubicBezTo>
                      <a:cubicBezTo>
                        <a:pt x="301" y="5114"/>
                        <a:pt x="0" y="6668"/>
                        <a:pt x="101" y="6668"/>
                      </a:cubicBezTo>
                      <a:cubicBezTo>
                        <a:pt x="101" y="6668"/>
                        <a:pt x="401" y="5214"/>
                        <a:pt x="827" y="3334"/>
                      </a:cubicBezTo>
                      <a:cubicBezTo>
                        <a:pt x="1128" y="1555"/>
                        <a:pt x="1454" y="1"/>
                        <a:pt x="14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4" name="Google Shape;1544;p20"/>
                <p:cNvSpPr/>
                <p:nvPr/>
              </p:nvSpPr>
              <p:spPr>
                <a:xfrm>
                  <a:off x="3312675" y="4252350"/>
                  <a:ext cx="183000" cy="3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1498" extrusionOk="0">
                      <a:moveTo>
                        <a:pt x="76" y="0"/>
                      </a:moveTo>
                      <a:cubicBezTo>
                        <a:pt x="27" y="0"/>
                        <a:pt x="1" y="6"/>
                        <a:pt x="1" y="19"/>
                      </a:cubicBezTo>
                      <a:lnTo>
                        <a:pt x="3660" y="771"/>
                      </a:lnTo>
                      <a:cubicBezTo>
                        <a:pt x="5640" y="1172"/>
                        <a:pt x="7219" y="1497"/>
                        <a:pt x="7319" y="1497"/>
                      </a:cubicBezTo>
                      <a:cubicBezTo>
                        <a:pt x="7319" y="1497"/>
                        <a:pt x="5640" y="1071"/>
                        <a:pt x="3660" y="645"/>
                      </a:cubicBezTo>
                      <a:cubicBezTo>
                        <a:pt x="1925" y="294"/>
                        <a:pt x="422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5" name="Google Shape;1545;p20"/>
                <p:cNvSpPr/>
                <p:nvPr/>
              </p:nvSpPr>
              <p:spPr>
                <a:xfrm>
                  <a:off x="3341650" y="4195775"/>
                  <a:ext cx="28700" cy="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255" extrusionOk="0">
                      <a:moveTo>
                        <a:pt x="1047" y="1"/>
                      </a:moveTo>
                      <a:lnTo>
                        <a:pt x="1047" y="302"/>
                      </a:lnTo>
                      <a:lnTo>
                        <a:pt x="1047" y="1117"/>
                      </a:lnTo>
                      <a:lnTo>
                        <a:pt x="1047" y="1117"/>
                      </a:lnTo>
                      <a:cubicBezTo>
                        <a:pt x="586" y="948"/>
                        <a:pt x="248" y="801"/>
                        <a:pt x="136" y="801"/>
                      </a:cubicBezTo>
                      <a:cubicBezTo>
                        <a:pt x="109" y="801"/>
                        <a:pt x="95" y="810"/>
                        <a:pt x="95" y="828"/>
                      </a:cubicBezTo>
                      <a:cubicBezTo>
                        <a:pt x="0" y="828"/>
                        <a:pt x="466" y="1007"/>
                        <a:pt x="1047" y="1218"/>
                      </a:cubicBezTo>
                      <a:lnTo>
                        <a:pt x="1047" y="1218"/>
                      </a:lnTo>
                      <a:lnTo>
                        <a:pt x="1047" y="1254"/>
                      </a:lnTo>
                      <a:lnTo>
                        <a:pt x="1074" y="1227"/>
                      </a:lnTo>
                      <a:lnTo>
                        <a:pt x="1074" y="1227"/>
                      </a:lnTo>
                      <a:cubicBezTo>
                        <a:pt x="1098" y="1236"/>
                        <a:pt x="1123" y="1245"/>
                        <a:pt x="1148" y="1254"/>
                      </a:cubicBezTo>
                      <a:lnTo>
                        <a:pt x="1148" y="1154"/>
                      </a:lnTo>
                      <a:lnTo>
                        <a:pt x="1148" y="302"/>
                      </a:lnTo>
                      <a:cubicBezTo>
                        <a:pt x="1148" y="101"/>
                        <a:pt x="1047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20"/>
                <p:cNvSpPr/>
                <p:nvPr/>
              </p:nvSpPr>
              <p:spPr>
                <a:xfrm>
                  <a:off x="3432975" y="4323600"/>
                  <a:ext cx="288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355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928"/>
                      </a:lnTo>
                      <a:cubicBezTo>
                        <a:pt x="101" y="1154"/>
                        <a:pt x="101" y="1354"/>
                        <a:pt x="101" y="1354"/>
                      </a:cubicBezTo>
                      <a:lnTo>
                        <a:pt x="101" y="928"/>
                      </a:lnTo>
                      <a:lnTo>
                        <a:pt x="101" y="237"/>
                      </a:lnTo>
                      <a:lnTo>
                        <a:pt x="101" y="237"/>
                      </a:lnTo>
                      <a:cubicBezTo>
                        <a:pt x="683" y="437"/>
                        <a:pt x="1154" y="527"/>
                        <a:pt x="1154" y="527"/>
                      </a:cubicBezTo>
                      <a:cubicBezTo>
                        <a:pt x="1154" y="527"/>
                        <a:pt x="627" y="30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20"/>
                <p:cNvSpPr/>
                <p:nvPr/>
              </p:nvSpPr>
              <p:spPr>
                <a:xfrm>
                  <a:off x="3422325" y="4307950"/>
                  <a:ext cx="21325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28" extrusionOk="0">
                      <a:moveTo>
                        <a:pt x="1" y="0"/>
                      </a:moveTo>
                      <a:lnTo>
                        <a:pt x="1" y="100"/>
                      </a:lnTo>
                      <a:lnTo>
                        <a:pt x="1" y="627"/>
                      </a:lnTo>
                      <a:cubicBezTo>
                        <a:pt x="126" y="827"/>
                        <a:pt x="126" y="927"/>
                        <a:pt x="126" y="927"/>
                      </a:cubicBezTo>
                      <a:lnTo>
                        <a:pt x="126" y="627"/>
                      </a:lnTo>
                      <a:lnTo>
                        <a:pt x="126" y="159"/>
                      </a:lnTo>
                      <a:lnTo>
                        <a:pt x="126" y="159"/>
                      </a:lnTo>
                      <a:cubicBezTo>
                        <a:pt x="489" y="325"/>
                        <a:pt x="753" y="426"/>
                        <a:pt x="753" y="426"/>
                      </a:cubicBezTo>
                      <a:cubicBezTo>
                        <a:pt x="853" y="301"/>
                        <a:pt x="527" y="201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20"/>
                <p:cNvSpPr/>
                <p:nvPr/>
              </p:nvSpPr>
              <p:spPr>
                <a:xfrm>
                  <a:off x="3448650" y="4213950"/>
                  <a:ext cx="31350" cy="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98" extrusionOk="0">
                      <a:moveTo>
                        <a:pt x="527" y="1"/>
                      </a:moveTo>
                      <a:cubicBezTo>
                        <a:pt x="527" y="1"/>
                        <a:pt x="201" y="427"/>
                        <a:pt x="0" y="1053"/>
                      </a:cubicBezTo>
                      <a:lnTo>
                        <a:pt x="101" y="1053"/>
                      </a:lnTo>
                      <a:cubicBezTo>
                        <a:pt x="209" y="1087"/>
                        <a:pt x="315" y="1098"/>
                        <a:pt x="416" y="1098"/>
                      </a:cubicBezTo>
                      <a:cubicBezTo>
                        <a:pt x="619" y="1098"/>
                        <a:pt x="802" y="1053"/>
                        <a:pt x="953" y="1053"/>
                      </a:cubicBezTo>
                      <a:cubicBezTo>
                        <a:pt x="1153" y="1053"/>
                        <a:pt x="1254" y="1053"/>
                        <a:pt x="1254" y="928"/>
                      </a:cubicBezTo>
                      <a:lnTo>
                        <a:pt x="164" y="928"/>
                      </a:lnTo>
                      <a:cubicBezTo>
                        <a:pt x="440" y="371"/>
                        <a:pt x="527" y="1"/>
                        <a:pt x="5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20"/>
                <p:cNvSpPr/>
                <p:nvPr/>
              </p:nvSpPr>
              <p:spPr>
                <a:xfrm>
                  <a:off x="3432975" y="4232125"/>
                  <a:ext cx="2070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28" extrusionOk="0">
                      <a:moveTo>
                        <a:pt x="327" y="1"/>
                      </a:moveTo>
                      <a:cubicBezTo>
                        <a:pt x="327" y="1"/>
                        <a:pt x="138" y="273"/>
                        <a:pt x="29" y="627"/>
                      </a:cubicBezTo>
                      <a:lnTo>
                        <a:pt x="1" y="627"/>
                      </a:lnTo>
                      <a:lnTo>
                        <a:pt x="22" y="649"/>
                      </a:lnTo>
                      <a:lnTo>
                        <a:pt x="22" y="649"/>
                      </a:lnTo>
                      <a:cubicBezTo>
                        <a:pt x="15" y="675"/>
                        <a:pt x="7" y="701"/>
                        <a:pt x="1" y="727"/>
                      </a:cubicBezTo>
                      <a:lnTo>
                        <a:pt x="1" y="828"/>
                      </a:lnTo>
                      <a:lnTo>
                        <a:pt x="101" y="828"/>
                      </a:lnTo>
                      <a:cubicBezTo>
                        <a:pt x="327" y="828"/>
                        <a:pt x="527" y="727"/>
                        <a:pt x="627" y="727"/>
                      </a:cubicBezTo>
                      <a:lnTo>
                        <a:pt x="828" y="727"/>
                      </a:lnTo>
                      <a:cubicBezTo>
                        <a:pt x="828" y="627"/>
                        <a:pt x="728" y="627"/>
                        <a:pt x="627" y="627"/>
                      </a:cubicBezTo>
                      <a:lnTo>
                        <a:pt x="156" y="627"/>
                      </a:lnTo>
                      <a:cubicBezTo>
                        <a:pt x="342" y="273"/>
                        <a:pt x="418" y="1"/>
                        <a:pt x="3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20"/>
                <p:cNvSpPr/>
                <p:nvPr/>
              </p:nvSpPr>
              <p:spPr>
                <a:xfrm>
                  <a:off x="3318325" y="430542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1153" y="1"/>
                      </a:moveTo>
                      <a:cubicBezTo>
                        <a:pt x="827" y="1"/>
                        <a:pt x="527" y="101"/>
                        <a:pt x="301" y="101"/>
                      </a:cubicBezTo>
                      <a:cubicBezTo>
                        <a:pt x="101" y="101"/>
                        <a:pt x="0" y="101"/>
                        <a:pt x="0" y="201"/>
                      </a:cubicBezTo>
                      <a:lnTo>
                        <a:pt x="1117" y="201"/>
                      </a:lnTo>
                      <a:cubicBezTo>
                        <a:pt x="906" y="773"/>
                        <a:pt x="727" y="1154"/>
                        <a:pt x="727" y="1154"/>
                      </a:cubicBezTo>
                      <a:cubicBezTo>
                        <a:pt x="827" y="1154"/>
                        <a:pt x="1028" y="728"/>
                        <a:pt x="1253" y="101"/>
                      </a:cubicBezTo>
                      <a:lnTo>
                        <a:pt x="115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1" name="Google Shape;1551;p20"/>
                <p:cNvSpPr/>
                <p:nvPr/>
              </p:nvSpPr>
              <p:spPr>
                <a:xfrm>
                  <a:off x="3344000" y="4294775"/>
                  <a:ext cx="23850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28" extrusionOk="0">
                      <a:moveTo>
                        <a:pt x="853" y="1"/>
                      </a:moveTo>
                      <a:cubicBezTo>
                        <a:pt x="527" y="1"/>
                        <a:pt x="327" y="101"/>
                        <a:pt x="226" y="101"/>
                      </a:cubicBezTo>
                      <a:lnTo>
                        <a:pt x="1" y="101"/>
                      </a:lnTo>
                      <a:cubicBezTo>
                        <a:pt x="1" y="101"/>
                        <a:pt x="126" y="201"/>
                        <a:pt x="226" y="201"/>
                      </a:cubicBezTo>
                      <a:lnTo>
                        <a:pt x="723" y="201"/>
                      </a:lnTo>
                      <a:cubicBezTo>
                        <a:pt x="612" y="574"/>
                        <a:pt x="527" y="828"/>
                        <a:pt x="527" y="828"/>
                      </a:cubicBezTo>
                      <a:cubicBezTo>
                        <a:pt x="527" y="828"/>
                        <a:pt x="718" y="574"/>
                        <a:pt x="827" y="201"/>
                      </a:cubicBezTo>
                      <a:lnTo>
                        <a:pt x="853" y="201"/>
                      </a:lnTo>
                      <a:lnTo>
                        <a:pt x="832" y="181"/>
                      </a:lnTo>
                      <a:lnTo>
                        <a:pt x="832" y="181"/>
                      </a:lnTo>
                      <a:cubicBezTo>
                        <a:pt x="840" y="155"/>
                        <a:pt x="847" y="128"/>
                        <a:pt x="853" y="101"/>
                      </a:cubicBezTo>
                      <a:lnTo>
                        <a:pt x="95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2" name="Google Shape;1552;p20"/>
                <p:cNvSpPr/>
                <p:nvPr/>
              </p:nvSpPr>
              <p:spPr>
                <a:xfrm>
                  <a:off x="3328350" y="4245275"/>
                  <a:ext cx="21325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929" extrusionOk="0">
                      <a:moveTo>
                        <a:pt x="126" y="1"/>
                      </a:moveTo>
                      <a:cubicBezTo>
                        <a:pt x="126" y="2"/>
                        <a:pt x="126" y="102"/>
                        <a:pt x="226" y="201"/>
                      </a:cubicBezTo>
                      <a:cubicBezTo>
                        <a:pt x="326" y="302"/>
                        <a:pt x="527" y="427"/>
                        <a:pt x="627" y="527"/>
                      </a:cubicBezTo>
                      <a:lnTo>
                        <a:pt x="627" y="585"/>
                      </a:lnTo>
                      <a:lnTo>
                        <a:pt x="627" y="585"/>
                      </a:lnTo>
                      <a:cubicBezTo>
                        <a:pt x="264" y="748"/>
                        <a:pt x="0" y="838"/>
                        <a:pt x="0" y="928"/>
                      </a:cubicBezTo>
                      <a:cubicBezTo>
                        <a:pt x="0" y="928"/>
                        <a:pt x="326" y="828"/>
                        <a:pt x="752" y="627"/>
                      </a:cubicBezTo>
                      <a:lnTo>
                        <a:pt x="852" y="527"/>
                      </a:lnTo>
                      <a:lnTo>
                        <a:pt x="752" y="527"/>
                      </a:lnTo>
                      <a:cubicBezTo>
                        <a:pt x="527" y="302"/>
                        <a:pt x="426" y="201"/>
                        <a:pt x="326" y="101"/>
                      </a:cubicBezTo>
                      <a:cubicBezTo>
                        <a:pt x="127" y="101"/>
                        <a:pt x="126" y="2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3" name="Google Shape;1553;p20"/>
                <p:cNvSpPr/>
                <p:nvPr/>
              </p:nvSpPr>
              <p:spPr>
                <a:xfrm>
                  <a:off x="3399150" y="4203300"/>
                  <a:ext cx="23200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53" extrusionOk="0">
                      <a:moveTo>
                        <a:pt x="101" y="1"/>
                      </a:moveTo>
                      <a:cubicBezTo>
                        <a:pt x="0" y="1"/>
                        <a:pt x="101" y="326"/>
                        <a:pt x="301" y="727"/>
                      </a:cubicBezTo>
                      <a:lnTo>
                        <a:pt x="301" y="853"/>
                      </a:lnTo>
                      <a:lnTo>
                        <a:pt x="426" y="853"/>
                      </a:lnTo>
                      <a:cubicBezTo>
                        <a:pt x="527" y="627"/>
                        <a:pt x="727" y="527"/>
                        <a:pt x="827" y="427"/>
                      </a:cubicBezTo>
                      <a:cubicBezTo>
                        <a:pt x="827" y="326"/>
                        <a:pt x="928" y="226"/>
                        <a:pt x="928" y="226"/>
                      </a:cubicBezTo>
                      <a:lnTo>
                        <a:pt x="928" y="226"/>
                      </a:lnTo>
                      <a:cubicBezTo>
                        <a:pt x="928" y="226"/>
                        <a:pt x="827" y="226"/>
                        <a:pt x="727" y="326"/>
                      </a:cubicBezTo>
                      <a:cubicBezTo>
                        <a:pt x="645" y="409"/>
                        <a:pt x="494" y="492"/>
                        <a:pt x="373" y="630"/>
                      </a:cubicBezTo>
                      <a:lnTo>
                        <a:pt x="373" y="630"/>
                      </a:lnTo>
                      <a:cubicBezTo>
                        <a:pt x="185" y="275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20"/>
                <p:cNvSpPr/>
                <p:nvPr/>
              </p:nvSpPr>
              <p:spPr>
                <a:xfrm>
                  <a:off x="3372825" y="4323600"/>
                  <a:ext cx="21325" cy="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28" extrusionOk="0">
                      <a:moveTo>
                        <a:pt x="527" y="1"/>
                      </a:moveTo>
                      <a:cubicBezTo>
                        <a:pt x="327" y="201"/>
                        <a:pt x="226" y="301"/>
                        <a:pt x="101" y="427"/>
                      </a:cubicBezTo>
                      <a:cubicBezTo>
                        <a:pt x="1" y="527"/>
                        <a:pt x="1" y="627"/>
                        <a:pt x="1" y="627"/>
                      </a:cubicBezTo>
                      <a:cubicBezTo>
                        <a:pt x="1" y="627"/>
                        <a:pt x="101" y="627"/>
                        <a:pt x="226" y="527"/>
                      </a:cubicBezTo>
                      <a:cubicBezTo>
                        <a:pt x="312" y="441"/>
                        <a:pt x="398" y="336"/>
                        <a:pt x="548" y="182"/>
                      </a:cubicBezTo>
                      <a:lnTo>
                        <a:pt x="548" y="182"/>
                      </a:lnTo>
                      <a:cubicBezTo>
                        <a:pt x="655" y="565"/>
                        <a:pt x="853" y="828"/>
                        <a:pt x="853" y="828"/>
                      </a:cubicBezTo>
                      <a:cubicBezTo>
                        <a:pt x="853" y="828"/>
                        <a:pt x="728" y="527"/>
                        <a:pt x="627" y="101"/>
                      </a:cubicBez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5" name="Google Shape;1555;p20"/>
                <p:cNvSpPr/>
                <p:nvPr/>
              </p:nvSpPr>
              <p:spPr>
                <a:xfrm>
                  <a:off x="3448650" y="4270700"/>
                  <a:ext cx="18200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864" extrusionOk="0">
                      <a:moveTo>
                        <a:pt x="692" y="0"/>
                      </a:moveTo>
                      <a:cubicBezTo>
                        <a:pt x="602" y="0"/>
                        <a:pt x="341" y="177"/>
                        <a:pt x="0" y="337"/>
                      </a:cubicBezTo>
                      <a:lnTo>
                        <a:pt x="0" y="438"/>
                      </a:lnTo>
                      <a:cubicBezTo>
                        <a:pt x="201" y="663"/>
                        <a:pt x="426" y="763"/>
                        <a:pt x="527" y="763"/>
                      </a:cubicBezTo>
                      <a:cubicBezTo>
                        <a:pt x="627" y="864"/>
                        <a:pt x="727" y="864"/>
                        <a:pt x="727" y="864"/>
                      </a:cubicBezTo>
                      <a:cubicBezTo>
                        <a:pt x="727" y="864"/>
                        <a:pt x="727" y="763"/>
                        <a:pt x="627" y="663"/>
                      </a:cubicBezTo>
                      <a:cubicBezTo>
                        <a:pt x="447" y="663"/>
                        <a:pt x="348" y="562"/>
                        <a:pt x="167" y="397"/>
                      </a:cubicBezTo>
                      <a:lnTo>
                        <a:pt x="167" y="397"/>
                      </a:lnTo>
                      <a:cubicBezTo>
                        <a:pt x="466" y="211"/>
                        <a:pt x="727" y="37"/>
                        <a:pt x="727" y="37"/>
                      </a:cubicBezTo>
                      <a:cubicBezTo>
                        <a:pt x="727" y="11"/>
                        <a:pt x="715" y="0"/>
                        <a:pt x="692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20"/>
                <p:cNvSpPr/>
                <p:nvPr/>
              </p:nvSpPr>
              <p:spPr>
                <a:xfrm>
                  <a:off x="3394125" y="4224600"/>
                  <a:ext cx="31375" cy="2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12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01" y="502"/>
                        <a:pt x="201" y="1129"/>
                      </a:cubicBezTo>
                      <a:lnTo>
                        <a:pt x="402" y="1129"/>
                      </a:lnTo>
                      <a:lnTo>
                        <a:pt x="1028" y="502"/>
                      </a:lnTo>
                      <a:lnTo>
                        <a:pt x="1254" y="302"/>
                      </a:lnTo>
                      <a:lnTo>
                        <a:pt x="1254" y="302"/>
                      </a:lnTo>
                      <a:cubicBezTo>
                        <a:pt x="1254" y="302"/>
                        <a:pt x="1129" y="302"/>
                        <a:pt x="928" y="502"/>
                      </a:cubicBezTo>
                      <a:cubicBezTo>
                        <a:pt x="753" y="612"/>
                        <a:pt x="558" y="779"/>
                        <a:pt x="378" y="954"/>
                      </a:cubicBezTo>
                      <a:lnTo>
                        <a:pt x="378" y="954"/>
                      </a:lnTo>
                      <a:cubicBezTo>
                        <a:pt x="186" y="3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20"/>
                <p:cNvSpPr/>
                <p:nvPr/>
              </p:nvSpPr>
              <p:spPr>
                <a:xfrm>
                  <a:off x="3352275" y="4244300"/>
                  <a:ext cx="31225" cy="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1232" extrusionOk="0">
                      <a:moveTo>
                        <a:pt x="441" y="1"/>
                      </a:moveTo>
                      <a:cubicBezTo>
                        <a:pt x="429" y="1"/>
                        <a:pt x="422" y="13"/>
                        <a:pt x="422" y="40"/>
                      </a:cubicBezTo>
                      <a:cubicBezTo>
                        <a:pt x="422" y="40"/>
                        <a:pt x="422" y="140"/>
                        <a:pt x="522" y="240"/>
                      </a:cubicBezTo>
                      <a:cubicBezTo>
                        <a:pt x="723" y="466"/>
                        <a:pt x="923" y="666"/>
                        <a:pt x="1048" y="867"/>
                      </a:cubicBezTo>
                      <a:lnTo>
                        <a:pt x="1063" y="882"/>
                      </a:lnTo>
                      <a:lnTo>
                        <a:pt x="1063" y="882"/>
                      </a:lnTo>
                      <a:cubicBezTo>
                        <a:pt x="475" y="987"/>
                        <a:pt x="0" y="1193"/>
                        <a:pt x="96" y="1193"/>
                      </a:cubicBezTo>
                      <a:cubicBezTo>
                        <a:pt x="96" y="1219"/>
                        <a:pt x="125" y="1232"/>
                        <a:pt x="180" y="1232"/>
                      </a:cubicBezTo>
                      <a:cubicBezTo>
                        <a:pt x="334" y="1232"/>
                        <a:pt x="687" y="1133"/>
                        <a:pt x="1149" y="967"/>
                      </a:cubicBezTo>
                      <a:lnTo>
                        <a:pt x="1249" y="967"/>
                      </a:lnTo>
                      <a:lnTo>
                        <a:pt x="1249" y="867"/>
                      </a:lnTo>
                      <a:lnTo>
                        <a:pt x="1149" y="867"/>
                      </a:lnTo>
                      <a:cubicBezTo>
                        <a:pt x="1048" y="566"/>
                        <a:pt x="823" y="341"/>
                        <a:pt x="622" y="240"/>
                      </a:cubicBezTo>
                      <a:cubicBezTo>
                        <a:pt x="549" y="94"/>
                        <a:pt x="475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20"/>
                <p:cNvSpPr/>
                <p:nvPr/>
              </p:nvSpPr>
              <p:spPr>
                <a:xfrm>
                  <a:off x="3372825" y="4287275"/>
                  <a:ext cx="3387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" h="1254" extrusionOk="0">
                      <a:moveTo>
                        <a:pt x="1053" y="0"/>
                      </a:moveTo>
                      <a:lnTo>
                        <a:pt x="953" y="100"/>
                      </a:lnTo>
                      <a:cubicBezTo>
                        <a:pt x="627" y="301"/>
                        <a:pt x="427" y="501"/>
                        <a:pt x="327" y="627"/>
                      </a:cubicBezTo>
                      <a:cubicBezTo>
                        <a:pt x="101" y="727"/>
                        <a:pt x="1" y="827"/>
                        <a:pt x="1" y="827"/>
                      </a:cubicBezTo>
                      <a:cubicBezTo>
                        <a:pt x="30" y="857"/>
                        <a:pt x="62" y="869"/>
                        <a:pt x="94" y="869"/>
                      </a:cubicBezTo>
                      <a:cubicBezTo>
                        <a:pt x="172" y="869"/>
                        <a:pt x="256" y="798"/>
                        <a:pt x="327" y="727"/>
                      </a:cubicBezTo>
                      <a:cubicBezTo>
                        <a:pt x="527" y="501"/>
                        <a:pt x="728" y="301"/>
                        <a:pt x="953" y="201"/>
                      </a:cubicBezTo>
                      <a:lnTo>
                        <a:pt x="970" y="201"/>
                      </a:lnTo>
                      <a:cubicBezTo>
                        <a:pt x="1074" y="782"/>
                        <a:pt x="1254" y="1253"/>
                        <a:pt x="1254" y="1253"/>
                      </a:cubicBezTo>
                      <a:cubicBezTo>
                        <a:pt x="1354" y="1128"/>
                        <a:pt x="1154" y="727"/>
                        <a:pt x="1053" y="100"/>
                      </a:cubicBezTo>
                      <a:lnTo>
                        <a:pt x="1053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20"/>
                <p:cNvSpPr/>
                <p:nvPr/>
              </p:nvSpPr>
              <p:spPr>
                <a:xfrm>
                  <a:off x="3417325" y="4265950"/>
                  <a:ext cx="28850" cy="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5" extrusionOk="0">
                      <a:moveTo>
                        <a:pt x="1153" y="1"/>
                      </a:moveTo>
                      <a:cubicBezTo>
                        <a:pt x="1153" y="1"/>
                        <a:pt x="627" y="101"/>
                        <a:pt x="0" y="327"/>
                      </a:cubicBezTo>
                      <a:lnTo>
                        <a:pt x="0" y="427"/>
                      </a:lnTo>
                      <a:cubicBezTo>
                        <a:pt x="201" y="628"/>
                        <a:pt x="426" y="853"/>
                        <a:pt x="527" y="1054"/>
                      </a:cubicBezTo>
                      <a:cubicBezTo>
                        <a:pt x="727" y="1154"/>
                        <a:pt x="727" y="1254"/>
                        <a:pt x="827" y="1254"/>
                      </a:cubicBezTo>
                      <a:cubicBezTo>
                        <a:pt x="827" y="1254"/>
                        <a:pt x="727" y="1154"/>
                        <a:pt x="627" y="953"/>
                      </a:cubicBezTo>
                      <a:cubicBezTo>
                        <a:pt x="443" y="746"/>
                        <a:pt x="343" y="561"/>
                        <a:pt x="154" y="377"/>
                      </a:cubicBezTo>
                      <a:lnTo>
                        <a:pt x="154" y="377"/>
                      </a:lnTo>
                      <a:cubicBezTo>
                        <a:pt x="711" y="191"/>
                        <a:pt x="1153" y="1"/>
                        <a:pt x="11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20"/>
                <p:cNvSpPr/>
                <p:nvPr/>
              </p:nvSpPr>
              <p:spPr>
                <a:xfrm>
                  <a:off x="4461800" y="2169450"/>
                  <a:ext cx="109675" cy="16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" h="6593" extrusionOk="0">
                      <a:moveTo>
                        <a:pt x="1" y="1"/>
                      </a:moveTo>
                      <a:cubicBezTo>
                        <a:pt x="1" y="2"/>
                        <a:pt x="929" y="1480"/>
                        <a:pt x="2081" y="3359"/>
                      </a:cubicBezTo>
                      <a:cubicBezTo>
                        <a:pt x="3334" y="5139"/>
                        <a:pt x="4287" y="6592"/>
                        <a:pt x="4387" y="6592"/>
                      </a:cubicBezTo>
                      <a:cubicBezTo>
                        <a:pt x="4387" y="6592"/>
                        <a:pt x="3434" y="5139"/>
                        <a:pt x="2181" y="3259"/>
                      </a:cubicBezTo>
                      <a:cubicBezTo>
                        <a:pt x="1029" y="148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20"/>
                <p:cNvSpPr/>
                <p:nvPr/>
              </p:nvSpPr>
              <p:spPr>
                <a:xfrm>
                  <a:off x="4435500" y="2193275"/>
                  <a:ext cx="15165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968" extrusionOk="0">
                      <a:moveTo>
                        <a:pt x="6065" y="0"/>
                      </a:moveTo>
                      <a:cubicBezTo>
                        <a:pt x="6065" y="0"/>
                        <a:pt x="4712" y="827"/>
                        <a:pt x="3033" y="1980"/>
                      </a:cubicBezTo>
                      <a:cubicBezTo>
                        <a:pt x="1354" y="3033"/>
                        <a:pt x="0" y="3960"/>
                        <a:pt x="0" y="3960"/>
                      </a:cubicBezTo>
                      <a:cubicBezTo>
                        <a:pt x="0" y="3965"/>
                        <a:pt x="4" y="3968"/>
                        <a:pt x="10" y="3968"/>
                      </a:cubicBezTo>
                      <a:cubicBezTo>
                        <a:pt x="136" y="3968"/>
                        <a:pt x="1437" y="3081"/>
                        <a:pt x="3033" y="2080"/>
                      </a:cubicBezTo>
                      <a:cubicBezTo>
                        <a:pt x="4712" y="928"/>
                        <a:pt x="6065" y="100"/>
                        <a:pt x="6065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20"/>
                <p:cNvSpPr/>
                <p:nvPr/>
              </p:nvSpPr>
              <p:spPr>
                <a:xfrm>
                  <a:off x="4487500" y="2166950"/>
                  <a:ext cx="37000" cy="16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6593" extrusionOk="0">
                      <a:moveTo>
                        <a:pt x="1479" y="1"/>
                      </a:moveTo>
                      <a:cubicBezTo>
                        <a:pt x="1479" y="1"/>
                        <a:pt x="1053" y="1480"/>
                        <a:pt x="752" y="3234"/>
                      </a:cubicBezTo>
                      <a:cubicBezTo>
                        <a:pt x="326" y="5113"/>
                        <a:pt x="0" y="6592"/>
                        <a:pt x="126" y="6592"/>
                      </a:cubicBezTo>
                      <a:cubicBezTo>
                        <a:pt x="126" y="6592"/>
                        <a:pt x="427" y="5113"/>
                        <a:pt x="853" y="3359"/>
                      </a:cubicBezTo>
                      <a:cubicBezTo>
                        <a:pt x="1254" y="1480"/>
                        <a:pt x="1479" y="1"/>
                        <a:pt x="1479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20"/>
                <p:cNvSpPr/>
                <p:nvPr/>
              </p:nvSpPr>
              <p:spPr>
                <a:xfrm>
                  <a:off x="4422325" y="2222100"/>
                  <a:ext cx="1830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1555" extrusionOk="0">
                      <a:moveTo>
                        <a:pt x="1" y="0"/>
                      </a:moveTo>
                      <a:cubicBezTo>
                        <a:pt x="1" y="100"/>
                        <a:pt x="1680" y="401"/>
                        <a:pt x="3660" y="827"/>
                      </a:cubicBezTo>
                      <a:cubicBezTo>
                        <a:pt x="5640" y="1253"/>
                        <a:pt x="7319" y="1554"/>
                        <a:pt x="7319" y="1554"/>
                      </a:cubicBezTo>
                      <a:cubicBezTo>
                        <a:pt x="7319" y="1454"/>
                        <a:pt x="5640" y="1153"/>
                        <a:pt x="3660" y="727"/>
                      </a:cubicBezTo>
                      <a:cubicBezTo>
                        <a:pt x="1680" y="30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20"/>
                <p:cNvSpPr/>
                <p:nvPr/>
              </p:nvSpPr>
              <p:spPr>
                <a:xfrm>
                  <a:off x="4453675" y="2166950"/>
                  <a:ext cx="2882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1254" extrusionOk="0">
                      <a:moveTo>
                        <a:pt x="952" y="1"/>
                      </a:moveTo>
                      <a:lnTo>
                        <a:pt x="952" y="326"/>
                      </a:lnTo>
                      <a:lnTo>
                        <a:pt x="952" y="1098"/>
                      </a:lnTo>
                      <a:lnTo>
                        <a:pt x="952" y="1098"/>
                      </a:lnTo>
                      <a:cubicBezTo>
                        <a:pt x="462" y="837"/>
                        <a:pt x="0" y="727"/>
                        <a:pt x="0" y="727"/>
                      </a:cubicBezTo>
                      <a:lnTo>
                        <a:pt x="0" y="727"/>
                      </a:lnTo>
                      <a:cubicBezTo>
                        <a:pt x="0" y="727"/>
                        <a:pt x="426" y="953"/>
                        <a:pt x="1053" y="1254"/>
                      </a:cubicBezTo>
                      <a:lnTo>
                        <a:pt x="1153" y="1254"/>
                      </a:lnTo>
                      <a:lnTo>
                        <a:pt x="1153" y="1153"/>
                      </a:lnTo>
                      <a:cubicBezTo>
                        <a:pt x="1153" y="853"/>
                        <a:pt x="1053" y="527"/>
                        <a:pt x="1053" y="326"/>
                      </a:cubicBezTo>
                      <a:cubicBezTo>
                        <a:pt x="1053" y="101"/>
                        <a:pt x="1053" y="1"/>
                        <a:pt x="952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20"/>
                <p:cNvSpPr/>
                <p:nvPr/>
              </p:nvSpPr>
              <p:spPr>
                <a:xfrm>
                  <a:off x="4542625" y="2294775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1" y="0"/>
                      </a:moveTo>
                      <a:lnTo>
                        <a:pt x="1" y="126"/>
                      </a:lnTo>
                      <a:cubicBezTo>
                        <a:pt x="1" y="426"/>
                        <a:pt x="1" y="752"/>
                        <a:pt x="101" y="953"/>
                      </a:cubicBezTo>
                      <a:lnTo>
                        <a:pt x="101" y="1254"/>
                      </a:lnTo>
                      <a:cubicBezTo>
                        <a:pt x="101" y="1254"/>
                        <a:pt x="201" y="1153"/>
                        <a:pt x="201" y="953"/>
                      </a:cubicBezTo>
                      <a:cubicBezTo>
                        <a:pt x="101" y="752"/>
                        <a:pt x="101" y="426"/>
                        <a:pt x="101" y="126"/>
                      </a:cubicBezTo>
                      <a:lnTo>
                        <a:pt x="101" y="126"/>
                      </a:lnTo>
                      <a:cubicBezTo>
                        <a:pt x="628" y="326"/>
                        <a:pt x="1154" y="527"/>
                        <a:pt x="1154" y="527"/>
                      </a:cubicBezTo>
                      <a:cubicBezTo>
                        <a:pt x="1154" y="426"/>
                        <a:pt x="728" y="226"/>
                        <a:pt x="1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20"/>
                <p:cNvSpPr/>
                <p:nvPr/>
              </p:nvSpPr>
              <p:spPr>
                <a:xfrm>
                  <a:off x="4531975" y="2276600"/>
                  <a:ext cx="21350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" h="953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727"/>
                      </a:lnTo>
                      <a:cubicBezTo>
                        <a:pt x="101" y="853"/>
                        <a:pt x="101" y="953"/>
                        <a:pt x="101" y="953"/>
                      </a:cubicBezTo>
                      <a:lnTo>
                        <a:pt x="101" y="727"/>
                      </a:lnTo>
                      <a:lnTo>
                        <a:pt x="101" y="250"/>
                      </a:lnTo>
                      <a:lnTo>
                        <a:pt x="101" y="250"/>
                      </a:lnTo>
                      <a:cubicBezTo>
                        <a:pt x="491" y="342"/>
                        <a:pt x="853" y="427"/>
                        <a:pt x="853" y="427"/>
                      </a:cubicBezTo>
                      <a:cubicBezTo>
                        <a:pt x="853" y="427"/>
                        <a:pt x="527" y="226"/>
                        <a:pt x="101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20"/>
                <p:cNvSpPr/>
                <p:nvPr/>
              </p:nvSpPr>
              <p:spPr>
                <a:xfrm>
                  <a:off x="4558300" y="2182625"/>
                  <a:ext cx="2320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54" extrusionOk="0">
                      <a:moveTo>
                        <a:pt x="527" y="0"/>
                      </a:moveTo>
                      <a:lnTo>
                        <a:pt x="527" y="0"/>
                      </a:lnTo>
                      <a:cubicBezTo>
                        <a:pt x="527" y="0"/>
                        <a:pt x="301" y="426"/>
                        <a:pt x="1" y="1053"/>
                      </a:cubicBezTo>
                      <a:lnTo>
                        <a:pt x="1" y="1153"/>
                      </a:lnTo>
                      <a:lnTo>
                        <a:pt x="101" y="1153"/>
                      </a:lnTo>
                      <a:cubicBezTo>
                        <a:pt x="427" y="1153"/>
                        <a:pt x="727" y="1153"/>
                        <a:pt x="928" y="1053"/>
                      </a:cubicBezTo>
                      <a:lnTo>
                        <a:pt x="151" y="1053"/>
                      </a:lnTo>
                      <a:cubicBezTo>
                        <a:pt x="437" y="471"/>
                        <a:pt x="527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20"/>
                <p:cNvSpPr/>
                <p:nvPr/>
              </p:nvSpPr>
              <p:spPr>
                <a:xfrm>
                  <a:off x="4542625" y="2200775"/>
                  <a:ext cx="20725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4" extrusionOk="0">
                      <a:moveTo>
                        <a:pt x="302" y="1"/>
                      </a:moveTo>
                      <a:lnTo>
                        <a:pt x="302" y="1"/>
                      </a:lnTo>
                      <a:cubicBezTo>
                        <a:pt x="302" y="1"/>
                        <a:pt x="201" y="327"/>
                        <a:pt x="1" y="753"/>
                      </a:cubicBezTo>
                      <a:lnTo>
                        <a:pt x="1" y="853"/>
                      </a:lnTo>
                      <a:lnTo>
                        <a:pt x="628" y="853"/>
                      </a:lnTo>
                      <a:lnTo>
                        <a:pt x="828" y="753"/>
                      </a:lnTo>
                      <a:lnTo>
                        <a:pt x="148" y="753"/>
                      </a:lnTo>
                      <a:cubicBezTo>
                        <a:pt x="320" y="380"/>
                        <a:pt x="417" y="116"/>
                        <a:pt x="302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20"/>
                <p:cNvSpPr/>
                <p:nvPr/>
              </p:nvSpPr>
              <p:spPr>
                <a:xfrm>
                  <a:off x="4427975" y="2276600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301" y="1"/>
                      </a:moveTo>
                      <a:cubicBezTo>
                        <a:pt x="101" y="101"/>
                        <a:pt x="1" y="101"/>
                        <a:pt x="1" y="101"/>
                      </a:cubicBezTo>
                      <a:lnTo>
                        <a:pt x="1096" y="101"/>
                      </a:lnTo>
                      <a:cubicBezTo>
                        <a:pt x="907" y="682"/>
                        <a:pt x="727" y="1153"/>
                        <a:pt x="727" y="1153"/>
                      </a:cubicBezTo>
                      <a:cubicBezTo>
                        <a:pt x="828" y="1153"/>
                        <a:pt x="1028" y="627"/>
                        <a:pt x="1254" y="101"/>
                      </a:cubicBezTo>
                      <a:lnTo>
                        <a:pt x="12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20"/>
                <p:cNvSpPr/>
                <p:nvPr/>
              </p:nvSpPr>
              <p:spPr>
                <a:xfrm>
                  <a:off x="4453675" y="2266575"/>
                  <a:ext cx="23825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46" extrusionOk="0">
                      <a:moveTo>
                        <a:pt x="226" y="1"/>
                      </a:moveTo>
                      <a:cubicBezTo>
                        <a:pt x="100" y="101"/>
                        <a:pt x="0" y="101"/>
                        <a:pt x="0" y="101"/>
                      </a:cubicBezTo>
                      <a:lnTo>
                        <a:pt x="701" y="101"/>
                      </a:lnTo>
                      <a:cubicBezTo>
                        <a:pt x="610" y="455"/>
                        <a:pt x="526" y="727"/>
                        <a:pt x="526" y="727"/>
                      </a:cubicBezTo>
                      <a:cubicBezTo>
                        <a:pt x="526" y="740"/>
                        <a:pt x="529" y="746"/>
                        <a:pt x="535" y="746"/>
                      </a:cubicBezTo>
                      <a:cubicBezTo>
                        <a:pt x="575" y="746"/>
                        <a:pt x="742" y="452"/>
                        <a:pt x="852" y="101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20"/>
                <p:cNvSpPr/>
                <p:nvPr/>
              </p:nvSpPr>
              <p:spPr>
                <a:xfrm>
                  <a:off x="4438000" y="2216450"/>
                  <a:ext cx="213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" h="853" extrusionOk="0">
                      <a:moveTo>
                        <a:pt x="101" y="1"/>
                      </a:moveTo>
                      <a:cubicBezTo>
                        <a:pt x="101" y="1"/>
                        <a:pt x="101" y="126"/>
                        <a:pt x="226" y="226"/>
                      </a:cubicBezTo>
                      <a:cubicBezTo>
                        <a:pt x="317" y="226"/>
                        <a:pt x="489" y="389"/>
                        <a:pt x="595" y="495"/>
                      </a:cubicBezTo>
                      <a:lnTo>
                        <a:pt x="595" y="495"/>
                      </a:lnTo>
                      <a:cubicBezTo>
                        <a:pt x="257" y="675"/>
                        <a:pt x="1" y="853"/>
                        <a:pt x="1" y="853"/>
                      </a:cubicBezTo>
                      <a:cubicBezTo>
                        <a:pt x="101" y="853"/>
                        <a:pt x="427" y="752"/>
                        <a:pt x="727" y="527"/>
                      </a:cubicBezTo>
                      <a:lnTo>
                        <a:pt x="853" y="527"/>
                      </a:lnTo>
                      <a:lnTo>
                        <a:pt x="727" y="427"/>
                      </a:lnTo>
                      <a:cubicBezTo>
                        <a:pt x="627" y="326"/>
                        <a:pt x="427" y="226"/>
                        <a:pt x="326" y="126"/>
                      </a:cubicBezTo>
                      <a:cubicBezTo>
                        <a:pt x="226" y="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20"/>
                <p:cNvSpPr/>
                <p:nvPr/>
              </p:nvSpPr>
              <p:spPr>
                <a:xfrm>
                  <a:off x="4511300" y="2174700"/>
                  <a:ext cx="20700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44" extrusionOk="0">
                      <a:moveTo>
                        <a:pt x="7" y="1"/>
                      </a:moveTo>
                      <a:cubicBezTo>
                        <a:pt x="3" y="1"/>
                        <a:pt x="1" y="6"/>
                        <a:pt x="1" y="16"/>
                      </a:cubicBezTo>
                      <a:cubicBezTo>
                        <a:pt x="1" y="16"/>
                        <a:pt x="1" y="317"/>
                        <a:pt x="201" y="743"/>
                      </a:cubicBezTo>
                      <a:lnTo>
                        <a:pt x="201" y="843"/>
                      </a:lnTo>
                      <a:lnTo>
                        <a:pt x="302" y="743"/>
                      </a:lnTo>
                      <a:cubicBezTo>
                        <a:pt x="527" y="643"/>
                        <a:pt x="627" y="417"/>
                        <a:pt x="728" y="317"/>
                      </a:cubicBezTo>
                      <a:cubicBezTo>
                        <a:pt x="828" y="217"/>
                        <a:pt x="828" y="117"/>
                        <a:pt x="828" y="117"/>
                      </a:cubicBezTo>
                      <a:lnTo>
                        <a:pt x="828" y="117"/>
                      </a:lnTo>
                      <a:lnTo>
                        <a:pt x="627" y="317"/>
                      </a:lnTo>
                      <a:cubicBezTo>
                        <a:pt x="541" y="317"/>
                        <a:pt x="454" y="486"/>
                        <a:pt x="287" y="596"/>
                      </a:cubicBezTo>
                      <a:lnTo>
                        <a:pt x="287" y="596"/>
                      </a:lnTo>
                      <a:cubicBezTo>
                        <a:pt x="194" y="316"/>
                        <a:pt x="41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20"/>
                <p:cNvSpPr/>
                <p:nvPr/>
              </p:nvSpPr>
              <p:spPr>
                <a:xfrm>
                  <a:off x="4482475" y="2292275"/>
                  <a:ext cx="20725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853" extrusionOk="0">
                      <a:moveTo>
                        <a:pt x="628" y="0"/>
                      </a:moveTo>
                      <a:lnTo>
                        <a:pt x="527" y="100"/>
                      </a:lnTo>
                      <a:cubicBezTo>
                        <a:pt x="327" y="226"/>
                        <a:pt x="201" y="426"/>
                        <a:pt x="101" y="526"/>
                      </a:cubicBezTo>
                      <a:cubicBezTo>
                        <a:pt x="1" y="627"/>
                        <a:pt x="1" y="727"/>
                        <a:pt x="1" y="727"/>
                      </a:cubicBezTo>
                      <a:cubicBezTo>
                        <a:pt x="1" y="727"/>
                        <a:pt x="101" y="627"/>
                        <a:pt x="201" y="526"/>
                      </a:cubicBezTo>
                      <a:cubicBezTo>
                        <a:pt x="308" y="526"/>
                        <a:pt x="397" y="381"/>
                        <a:pt x="545" y="276"/>
                      </a:cubicBezTo>
                      <a:lnTo>
                        <a:pt x="545" y="276"/>
                      </a:lnTo>
                      <a:cubicBezTo>
                        <a:pt x="649" y="562"/>
                        <a:pt x="828" y="852"/>
                        <a:pt x="828" y="852"/>
                      </a:cubicBezTo>
                      <a:cubicBezTo>
                        <a:pt x="828" y="852"/>
                        <a:pt x="828" y="526"/>
                        <a:pt x="628" y="100"/>
                      </a:cubicBez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20"/>
                <p:cNvSpPr/>
                <p:nvPr/>
              </p:nvSpPr>
              <p:spPr>
                <a:xfrm>
                  <a:off x="4558300" y="2240250"/>
                  <a:ext cx="1820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929" extrusionOk="0">
                      <a:moveTo>
                        <a:pt x="727" y="1"/>
                      </a:moveTo>
                      <a:cubicBezTo>
                        <a:pt x="727" y="1"/>
                        <a:pt x="427" y="201"/>
                        <a:pt x="1" y="427"/>
                      </a:cubicBezTo>
                      <a:lnTo>
                        <a:pt x="1" y="527"/>
                      </a:lnTo>
                      <a:lnTo>
                        <a:pt x="101" y="527"/>
                      </a:lnTo>
                      <a:cubicBezTo>
                        <a:pt x="201" y="628"/>
                        <a:pt x="427" y="728"/>
                        <a:pt x="527" y="828"/>
                      </a:cubicBezTo>
                      <a:cubicBezTo>
                        <a:pt x="727" y="828"/>
                        <a:pt x="727" y="928"/>
                        <a:pt x="727" y="928"/>
                      </a:cubicBezTo>
                      <a:cubicBezTo>
                        <a:pt x="727" y="828"/>
                        <a:pt x="727" y="828"/>
                        <a:pt x="627" y="728"/>
                      </a:cubicBezTo>
                      <a:cubicBezTo>
                        <a:pt x="542" y="643"/>
                        <a:pt x="368" y="558"/>
                        <a:pt x="196" y="474"/>
                      </a:cubicBezTo>
                      <a:lnTo>
                        <a:pt x="196" y="474"/>
                      </a:lnTo>
                      <a:cubicBezTo>
                        <a:pt x="557" y="257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20"/>
                <p:cNvSpPr/>
                <p:nvPr/>
              </p:nvSpPr>
              <p:spPr>
                <a:xfrm>
                  <a:off x="4503175" y="2193275"/>
                  <a:ext cx="313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54" extrusionOk="0">
                      <a:moveTo>
                        <a:pt x="0" y="0"/>
                      </a:moveTo>
                      <a:cubicBezTo>
                        <a:pt x="0" y="1"/>
                        <a:pt x="125" y="527"/>
                        <a:pt x="326" y="1153"/>
                      </a:cubicBezTo>
                      <a:lnTo>
                        <a:pt x="326" y="1253"/>
                      </a:lnTo>
                      <a:lnTo>
                        <a:pt x="426" y="1153"/>
                      </a:lnTo>
                      <a:cubicBezTo>
                        <a:pt x="627" y="928"/>
                        <a:pt x="852" y="727"/>
                        <a:pt x="1053" y="627"/>
                      </a:cubicBezTo>
                      <a:cubicBezTo>
                        <a:pt x="1153" y="426"/>
                        <a:pt x="1253" y="426"/>
                        <a:pt x="1253" y="301"/>
                      </a:cubicBezTo>
                      <a:lnTo>
                        <a:pt x="1253" y="301"/>
                      </a:lnTo>
                      <a:cubicBezTo>
                        <a:pt x="1253" y="301"/>
                        <a:pt x="1153" y="426"/>
                        <a:pt x="952" y="527"/>
                      </a:cubicBezTo>
                      <a:cubicBezTo>
                        <a:pt x="858" y="715"/>
                        <a:pt x="654" y="815"/>
                        <a:pt x="380" y="1013"/>
                      </a:cubicBezTo>
                      <a:lnTo>
                        <a:pt x="380" y="1013"/>
                      </a:lnTo>
                      <a:cubicBezTo>
                        <a:pt x="193" y="45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20"/>
                <p:cNvSpPr/>
                <p:nvPr/>
              </p:nvSpPr>
              <p:spPr>
                <a:xfrm>
                  <a:off x="4464325" y="2213950"/>
                  <a:ext cx="28850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254" extrusionOk="0">
                      <a:moveTo>
                        <a:pt x="301" y="0"/>
                      </a:moveTo>
                      <a:cubicBezTo>
                        <a:pt x="301" y="0"/>
                        <a:pt x="301" y="101"/>
                        <a:pt x="526" y="326"/>
                      </a:cubicBezTo>
                      <a:cubicBezTo>
                        <a:pt x="618" y="418"/>
                        <a:pt x="793" y="593"/>
                        <a:pt x="995" y="871"/>
                      </a:cubicBezTo>
                      <a:lnTo>
                        <a:pt x="995" y="871"/>
                      </a:lnTo>
                      <a:cubicBezTo>
                        <a:pt x="400" y="1065"/>
                        <a:pt x="0" y="1253"/>
                        <a:pt x="0" y="1253"/>
                      </a:cubicBezTo>
                      <a:cubicBezTo>
                        <a:pt x="0" y="1253"/>
                        <a:pt x="526" y="1153"/>
                        <a:pt x="1053" y="953"/>
                      </a:cubicBezTo>
                      <a:lnTo>
                        <a:pt x="1153" y="953"/>
                      </a:lnTo>
                      <a:lnTo>
                        <a:pt x="1153" y="852"/>
                      </a:lnTo>
                      <a:cubicBezTo>
                        <a:pt x="927" y="627"/>
                        <a:pt x="727" y="426"/>
                        <a:pt x="526" y="226"/>
                      </a:cubicBezTo>
                      <a:cubicBezTo>
                        <a:pt x="426" y="101"/>
                        <a:pt x="3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20"/>
                <p:cNvSpPr/>
                <p:nvPr/>
              </p:nvSpPr>
              <p:spPr>
                <a:xfrm>
                  <a:off x="4485000" y="2258425"/>
                  <a:ext cx="31350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54" extrusionOk="0">
                      <a:moveTo>
                        <a:pt x="226" y="627"/>
                      </a:moveTo>
                      <a:lnTo>
                        <a:pt x="226" y="627"/>
                      </a:lnTo>
                      <a:cubicBezTo>
                        <a:pt x="0" y="728"/>
                        <a:pt x="0" y="828"/>
                        <a:pt x="0" y="828"/>
                      </a:cubicBezTo>
                      <a:lnTo>
                        <a:pt x="226" y="627"/>
                      </a:lnTo>
                      <a:close/>
                      <a:moveTo>
                        <a:pt x="852" y="1"/>
                      </a:moveTo>
                      <a:cubicBezTo>
                        <a:pt x="527" y="201"/>
                        <a:pt x="326" y="427"/>
                        <a:pt x="226" y="627"/>
                      </a:cubicBezTo>
                      <a:cubicBezTo>
                        <a:pt x="409" y="536"/>
                        <a:pt x="592" y="361"/>
                        <a:pt x="871" y="159"/>
                      </a:cubicBezTo>
                      <a:lnTo>
                        <a:pt x="871" y="159"/>
                      </a:lnTo>
                      <a:cubicBezTo>
                        <a:pt x="1059" y="754"/>
                        <a:pt x="1153" y="1154"/>
                        <a:pt x="1153" y="1154"/>
                      </a:cubicBezTo>
                      <a:cubicBezTo>
                        <a:pt x="1253" y="1154"/>
                        <a:pt x="1153" y="627"/>
                        <a:pt x="953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20"/>
                <p:cNvSpPr/>
                <p:nvPr/>
              </p:nvSpPr>
              <p:spPr>
                <a:xfrm>
                  <a:off x="4524475" y="2236775"/>
                  <a:ext cx="31350" cy="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193" extrusionOk="0">
                      <a:moveTo>
                        <a:pt x="1148" y="0"/>
                      </a:moveTo>
                      <a:cubicBezTo>
                        <a:pt x="964" y="0"/>
                        <a:pt x="559" y="93"/>
                        <a:pt x="100" y="240"/>
                      </a:cubicBezTo>
                      <a:lnTo>
                        <a:pt x="0" y="240"/>
                      </a:lnTo>
                      <a:lnTo>
                        <a:pt x="100" y="340"/>
                      </a:lnTo>
                      <a:cubicBezTo>
                        <a:pt x="301" y="666"/>
                        <a:pt x="526" y="867"/>
                        <a:pt x="627" y="967"/>
                      </a:cubicBezTo>
                      <a:cubicBezTo>
                        <a:pt x="827" y="1193"/>
                        <a:pt x="927" y="1193"/>
                        <a:pt x="927" y="1193"/>
                      </a:cubicBezTo>
                      <a:cubicBezTo>
                        <a:pt x="927" y="1193"/>
                        <a:pt x="827" y="1067"/>
                        <a:pt x="727" y="967"/>
                      </a:cubicBezTo>
                      <a:cubicBezTo>
                        <a:pt x="633" y="779"/>
                        <a:pt x="428" y="590"/>
                        <a:pt x="237" y="298"/>
                      </a:cubicBezTo>
                      <a:lnTo>
                        <a:pt x="237" y="298"/>
                      </a:lnTo>
                      <a:cubicBezTo>
                        <a:pt x="802" y="126"/>
                        <a:pt x="1253" y="40"/>
                        <a:pt x="1253" y="40"/>
                      </a:cubicBezTo>
                      <a:cubicBezTo>
                        <a:pt x="1253" y="13"/>
                        <a:pt x="1216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9" name="Google Shape;1579;p20"/>
              <p:cNvGrpSpPr/>
              <p:nvPr/>
            </p:nvGrpSpPr>
            <p:grpSpPr>
              <a:xfrm>
                <a:off x="8058163" y="4260938"/>
                <a:ext cx="363425" cy="391625"/>
                <a:chOff x="6486688" y="4948425"/>
                <a:chExt cx="363425" cy="391625"/>
              </a:xfrm>
            </p:grpSpPr>
            <p:sp>
              <p:nvSpPr>
                <p:cNvPr id="1580" name="Google Shape;1580;p20"/>
                <p:cNvSpPr/>
                <p:nvPr/>
              </p:nvSpPr>
              <p:spPr>
                <a:xfrm rot="5400000" flipH="1">
                  <a:off x="6545600" y="4959688"/>
                  <a:ext cx="237475" cy="35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9" h="14212" extrusionOk="0">
                      <a:moveTo>
                        <a:pt x="100" y="1"/>
                      </a:moveTo>
                      <a:cubicBezTo>
                        <a:pt x="0" y="101"/>
                        <a:pt x="2080" y="3234"/>
                        <a:pt x="4587" y="7194"/>
                      </a:cubicBezTo>
                      <a:cubicBezTo>
                        <a:pt x="7193" y="11079"/>
                        <a:pt x="9298" y="14211"/>
                        <a:pt x="9399" y="14211"/>
                      </a:cubicBezTo>
                      <a:cubicBezTo>
                        <a:pt x="9499" y="14086"/>
                        <a:pt x="7419" y="10953"/>
                        <a:pt x="4787" y="6993"/>
                      </a:cubicBezTo>
                      <a:cubicBezTo>
                        <a:pt x="2281" y="3134"/>
                        <a:pt x="100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20"/>
                <p:cNvSpPr/>
                <p:nvPr/>
              </p:nvSpPr>
              <p:spPr>
                <a:xfrm rot="5400000" flipH="1">
                  <a:off x="6519525" y="5040788"/>
                  <a:ext cx="3264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576" extrusionOk="0">
                      <a:moveTo>
                        <a:pt x="12958" y="0"/>
                      </a:moveTo>
                      <a:cubicBezTo>
                        <a:pt x="12958" y="0"/>
                        <a:pt x="10025" y="1880"/>
                        <a:pt x="6492" y="4186"/>
                      </a:cubicBezTo>
                      <a:cubicBezTo>
                        <a:pt x="2833" y="6592"/>
                        <a:pt x="0" y="8471"/>
                        <a:pt x="0" y="8572"/>
                      </a:cubicBezTo>
                      <a:cubicBezTo>
                        <a:pt x="0" y="8574"/>
                        <a:pt x="2" y="8575"/>
                        <a:pt x="6" y="8575"/>
                      </a:cubicBezTo>
                      <a:cubicBezTo>
                        <a:pt x="156" y="8575"/>
                        <a:pt x="3124" y="6731"/>
                        <a:pt x="6592" y="4386"/>
                      </a:cubicBezTo>
                      <a:cubicBezTo>
                        <a:pt x="10126" y="2105"/>
                        <a:pt x="13058" y="100"/>
                        <a:pt x="1295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20"/>
                <p:cNvSpPr/>
                <p:nvPr/>
              </p:nvSpPr>
              <p:spPr>
                <a:xfrm rot="5400000" flipH="1">
                  <a:off x="6632063" y="4977875"/>
                  <a:ext cx="78325" cy="3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311" extrusionOk="0">
                      <a:moveTo>
                        <a:pt x="3008" y="0"/>
                      </a:moveTo>
                      <a:cubicBezTo>
                        <a:pt x="2907" y="0"/>
                        <a:pt x="2181" y="3258"/>
                        <a:pt x="1454" y="7118"/>
                      </a:cubicBezTo>
                      <a:cubicBezTo>
                        <a:pt x="627" y="11078"/>
                        <a:pt x="0" y="14311"/>
                        <a:pt x="100" y="14311"/>
                      </a:cubicBezTo>
                      <a:cubicBezTo>
                        <a:pt x="100" y="14311"/>
                        <a:pt x="827" y="11178"/>
                        <a:pt x="1654" y="7218"/>
                      </a:cubicBezTo>
                      <a:cubicBezTo>
                        <a:pt x="2506" y="3258"/>
                        <a:pt x="3133" y="0"/>
                        <a:pt x="300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3" name="Google Shape;1583;p20"/>
                <p:cNvSpPr/>
                <p:nvPr/>
              </p:nvSpPr>
              <p:spPr>
                <a:xfrm rot="5400000" flipH="1">
                  <a:off x="6493450" y="5103688"/>
                  <a:ext cx="3916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44" extrusionOk="0">
                      <a:moveTo>
                        <a:pt x="126" y="0"/>
                      </a:moveTo>
                      <a:lnTo>
                        <a:pt x="126" y="0"/>
                      </a:lnTo>
                      <a:cubicBezTo>
                        <a:pt x="1" y="100"/>
                        <a:pt x="3560" y="952"/>
                        <a:pt x="7845" y="1780"/>
                      </a:cubicBezTo>
                      <a:cubicBezTo>
                        <a:pt x="11829" y="2642"/>
                        <a:pt x="15163" y="3244"/>
                        <a:pt x="15613" y="3244"/>
                      </a:cubicBezTo>
                      <a:cubicBezTo>
                        <a:pt x="15647" y="3244"/>
                        <a:pt x="15665" y="3240"/>
                        <a:pt x="15665" y="3233"/>
                      </a:cubicBezTo>
                      <a:cubicBezTo>
                        <a:pt x="15665" y="3233"/>
                        <a:pt x="12231" y="2406"/>
                        <a:pt x="7946" y="1579"/>
                      </a:cubicBezTo>
                      <a:cubicBezTo>
                        <a:pt x="3560" y="62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20"/>
                <p:cNvSpPr/>
                <p:nvPr/>
              </p:nvSpPr>
              <p:spPr>
                <a:xfrm rot="5400000" flipH="1">
                  <a:off x="6783363" y="52075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2181" y="0"/>
                      </a:moveTo>
                      <a:lnTo>
                        <a:pt x="2181" y="752"/>
                      </a:lnTo>
                      <a:lnTo>
                        <a:pt x="2181" y="2426"/>
                      </a:lnTo>
                      <a:lnTo>
                        <a:pt x="2181" y="2426"/>
                      </a:lnTo>
                      <a:cubicBezTo>
                        <a:pt x="1142" y="2010"/>
                        <a:pt x="292" y="1665"/>
                        <a:pt x="57" y="1665"/>
                      </a:cubicBezTo>
                      <a:cubicBezTo>
                        <a:pt x="29" y="1665"/>
                        <a:pt x="10" y="1669"/>
                        <a:pt x="0" y="1679"/>
                      </a:cubicBezTo>
                      <a:cubicBezTo>
                        <a:pt x="0" y="1779"/>
                        <a:pt x="1028" y="2206"/>
                        <a:pt x="2281" y="2732"/>
                      </a:cubicBezTo>
                      <a:lnTo>
                        <a:pt x="2506" y="2832"/>
                      </a:lnTo>
                      <a:lnTo>
                        <a:pt x="2506" y="2632"/>
                      </a:lnTo>
                      <a:lnTo>
                        <a:pt x="2506" y="2506"/>
                      </a:lnTo>
                      <a:cubicBezTo>
                        <a:pt x="2506" y="1779"/>
                        <a:pt x="2381" y="1153"/>
                        <a:pt x="2381" y="752"/>
                      </a:cubicBezTo>
                      <a:cubicBezTo>
                        <a:pt x="2281" y="326"/>
                        <a:pt x="2281" y="0"/>
                        <a:pt x="218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20"/>
                <p:cNvSpPr/>
                <p:nvPr/>
              </p:nvSpPr>
              <p:spPr>
                <a:xfrm rot="5400000" flipH="1">
                  <a:off x="6508000" y="5016088"/>
                  <a:ext cx="62675" cy="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708" extrusionOk="0">
                      <a:moveTo>
                        <a:pt x="101" y="1"/>
                      </a:moveTo>
                      <a:lnTo>
                        <a:pt x="101" y="101"/>
                      </a:lnTo>
                      <a:lnTo>
                        <a:pt x="101" y="201"/>
                      </a:lnTo>
                      <a:cubicBezTo>
                        <a:pt x="1" y="953"/>
                        <a:pt x="101" y="1580"/>
                        <a:pt x="201" y="1981"/>
                      </a:cubicBezTo>
                      <a:cubicBezTo>
                        <a:pt x="201" y="2507"/>
                        <a:pt x="301" y="2708"/>
                        <a:pt x="301" y="2708"/>
                      </a:cubicBezTo>
                      <a:cubicBezTo>
                        <a:pt x="301" y="2708"/>
                        <a:pt x="427" y="2407"/>
                        <a:pt x="301" y="1981"/>
                      </a:cubicBezTo>
                      <a:lnTo>
                        <a:pt x="301" y="400"/>
                      </a:lnTo>
                      <a:lnTo>
                        <a:pt x="301" y="400"/>
                      </a:lnTo>
                      <a:cubicBezTo>
                        <a:pt x="1395" y="800"/>
                        <a:pt x="2258" y="1072"/>
                        <a:pt x="2461" y="1072"/>
                      </a:cubicBezTo>
                      <a:cubicBezTo>
                        <a:pt x="2491" y="1072"/>
                        <a:pt x="2507" y="1066"/>
                        <a:pt x="2507" y="1053"/>
                      </a:cubicBezTo>
                      <a:cubicBezTo>
                        <a:pt x="2507" y="1053"/>
                        <a:pt x="1554" y="527"/>
                        <a:pt x="2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20"/>
                <p:cNvSpPr/>
                <p:nvPr/>
              </p:nvSpPr>
              <p:spPr>
                <a:xfrm rot="5400000" flipH="1">
                  <a:off x="6564063" y="5056500"/>
                  <a:ext cx="41375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81" extrusionOk="0">
                      <a:moveTo>
                        <a:pt x="0" y="0"/>
                      </a:moveTo>
                      <a:lnTo>
                        <a:pt x="0" y="201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01" y="1980"/>
                      </a:cubicBezTo>
                      <a:lnTo>
                        <a:pt x="201" y="1454"/>
                      </a:lnTo>
                      <a:lnTo>
                        <a:pt x="201" y="340"/>
                      </a:lnTo>
                      <a:lnTo>
                        <a:pt x="201" y="340"/>
                      </a:lnTo>
                      <a:cubicBezTo>
                        <a:pt x="877" y="607"/>
                        <a:pt x="1466" y="847"/>
                        <a:pt x="1617" y="847"/>
                      </a:cubicBezTo>
                      <a:cubicBezTo>
                        <a:pt x="1642" y="847"/>
                        <a:pt x="1655" y="841"/>
                        <a:pt x="1655" y="827"/>
                      </a:cubicBezTo>
                      <a:cubicBezTo>
                        <a:pt x="1655" y="727"/>
                        <a:pt x="1028" y="401"/>
                        <a:pt x="201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20"/>
                <p:cNvSpPr/>
                <p:nvPr/>
              </p:nvSpPr>
              <p:spPr>
                <a:xfrm rot="5400000" flipH="1">
                  <a:off x="6747150" y="4981438"/>
                  <a:ext cx="70825" cy="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2448" extrusionOk="0">
                      <a:moveTo>
                        <a:pt x="1154" y="1"/>
                      </a:moveTo>
                      <a:cubicBezTo>
                        <a:pt x="1054" y="1"/>
                        <a:pt x="627" y="928"/>
                        <a:pt x="101" y="2281"/>
                      </a:cubicBezTo>
                      <a:lnTo>
                        <a:pt x="1" y="2407"/>
                      </a:lnTo>
                      <a:lnTo>
                        <a:pt x="327" y="2407"/>
                      </a:lnTo>
                      <a:cubicBezTo>
                        <a:pt x="506" y="2435"/>
                        <a:pt x="685" y="2448"/>
                        <a:pt x="861" y="2448"/>
                      </a:cubicBezTo>
                      <a:cubicBezTo>
                        <a:pt x="1301" y="2448"/>
                        <a:pt x="1723" y="2371"/>
                        <a:pt x="2081" y="2281"/>
                      </a:cubicBezTo>
                      <a:cubicBezTo>
                        <a:pt x="2507" y="2281"/>
                        <a:pt x="2833" y="2181"/>
                        <a:pt x="2833" y="2181"/>
                      </a:cubicBezTo>
                      <a:cubicBezTo>
                        <a:pt x="2833" y="2181"/>
                        <a:pt x="2507" y="2081"/>
                        <a:pt x="2081" y="2081"/>
                      </a:cubicBezTo>
                      <a:cubicBezTo>
                        <a:pt x="1591" y="2081"/>
                        <a:pt x="980" y="2177"/>
                        <a:pt x="367" y="2181"/>
                      </a:cubicBezTo>
                      <a:lnTo>
                        <a:pt x="367" y="2181"/>
                      </a:lnTo>
                      <a:cubicBezTo>
                        <a:pt x="850" y="974"/>
                        <a:pt x="1251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8" name="Google Shape;1588;p20"/>
                <p:cNvSpPr/>
                <p:nvPr/>
              </p:nvSpPr>
              <p:spPr>
                <a:xfrm rot="5400000" flipH="1">
                  <a:off x="6727288" y="5036750"/>
                  <a:ext cx="47025" cy="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681" extrusionOk="0">
                      <a:moveTo>
                        <a:pt x="828" y="1"/>
                      </a:moveTo>
                      <a:cubicBezTo>
                        <a:pt x="727" y="1"/>
                        <a:pt x="427" y="627"/>
                        <a:pt x="1" y="1480"/>
                      </a:cubicBezTo>
                      <a:lnTo>
                        <a:pt x="1" y="1680"/>
                      </a:lnTo>
                      <a:lnTo>
                        <a:pt x="201" y="1680"/>
                      </a:lnTo>
                      <a:cubicBezTo>
                        <a:pt x="627" y="1680"/>
                        <a:pt x="1153" y="1680"/>
                        <a:pt x="1454" y="1580"/>
                      </a:cubicBezTo>
                      <a:cubicBezTo>
                        <a:pt x="1780" y="1580"/>
                        <a:pt x="1880" y="1580"/>
                        <a:pt x="1880" y="1480"/>
                      </a:cubicBezTo>
                      <a:cubicBezTo>
                        <a:pt x="1880" y="1480"/>
                        <a:pt x="1680" y="1379"/>
                        <a:pt x="1354" y="1379"/>
                      </a:cubicBezTo>
                      <a:cubicBezTo>
                        <a:pt x="1086" y="1379"/>
                        <a:pt x="719" y="1459"/>
                        <a:pt x="342" y="1476"/>
                      </a:cubicBezTo>
                      <a:lnTo>
                        <a:pt x="342" y="1476"/>
                      </a:lnTo>
                      <a:cubicBezTo>
                        <a:pt x="644" y="691"/>
                        <a:pt x="828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20"/>
                <p:cNvSpPr/>
                <p:nvPr/>
              </p:nvSpPr>
              <p:spPr>
                <a:xfrm rot="5400000" flipH="1">
                  <a:off x="6547963" y="5262825"/>
                  <a:ext cx="68325" cy="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93" extrusionOk="0">
                      <a:moveTo>
                        <a:pt x="2507" y="1"/>
                      </a:moveTo>
                      <a:cubicBezTo>
                        <a:pt x="1780" y="1"/>
                        <a:pt x="1154" y="101"/>
                        <a:pt x="728" y="101"/>
                      </a:cubicBezTo>
                      <a:cubicBezTo>
                        <a:pt x="226" y="201"/>
                        <a:pt x="1" y="201"/>
                        <a:pt x="1" y="302"/>
                      </a:cubicBezTo>
                      <a:lnTo>
                        <a:pt x="2324" y="302"/>
                      </a:lnTo>
                      <a:cubicBezTo>
                        <a:pt x="1849" y="1462"/>
                        <a:pt x="1585" y="2382"/>
                        <a:pt x="1680" y="2382"/>
                      </a:cubicBezTo>
                      <a:cubicBezTo>
                        <a:pt x="1680" y="2389"/>
                        <a:pt x="1682" y="2392"/>
                        <a:pt x="1685" y="2392"/>
                      </a:cubicBezTo>
                      <a:cubicBezTo>
                        <a:pt x="1737" y="2392"/>
                        <a:pt x="2235" y="1386"/>
                        <a:pt x="2733" y="201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20"/>
                <p:cNvSpPr/>
                <p:nvPr/>
              </p:nvSpPr>
              <p:spPr>
                <a:xfrm rot="5400000" flipH="1">
                  <a:off x="6588825" y="5224738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780" y="1"/>
                      </a:moveTo>
                      <a:cubicBezTo>
                        <a:pt x="1254" y="1"/>
                        <a:pt x="828" y="101"/>
                        <a:pt x="527" y="101"/>
                      </a:cubicBezTo>
                      <a:cubicBezTo>
                        <a:pt x="201" y="201"/>
                        <a:pt x="0" y="201"/>
                        <a:pt x="0" y="201"/>
                      </a:cubicBezTo>
                      <a:cubicBezTo>
                        <a:pt x="0" y="326"/>
                        <a:pt x="201" y="326"/>
                        <a:pt x="527" y="326"/>
                      </a:cubicBezTo>
                      <a:lnTo>
                        <a:pt x="1560" y="326"/>
                      </a:lnTo>
                      <a:cubicBezTo>
                        <a:pt x="1219" y="1151"/>
                        <a:pt x="1038" y="1688"/>
                        <a:pt x="1153" y="1780"/>
                      </a:cubicBezTo>
                      <a:cubicBezTo>
                        <a:pt x="1254" y="1780"/>
                        <a:pt x="1554" y="1153"/>
                        <a:pt x="1880" y="201"/>
                      </a:cubicBezTo>
                      <a:lnTo>
                        <a:pt x="1980" y="101"/>
                      </a:lnTo>
                      <a:lnTo>
                        <a:pt x="17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1" name="Google Shape;1591;p20"/>
                <p:cNvSpPr/>
                <p:nvPr/>
              </p:nvSpPr>
              <p:spPr>
                <a:xfrm rot="5400000" flipH="1">
                  <a:off x="6698550" y="5258638"/>
                  <a:ext cx="41375" cy="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00" extrusionOk="0">
                      <a:moveTo>
                        <a:pt x="101" y="1"/>
                      </a:moveTo>
                      <a:cubicBezTo>
                        <a:pt x="101" y="101"/>
                        <a:pt x="201" y="226"/>
                        <a:pt x="401" y="427"/>
                      </a:cubicBezTo>
                      <a:cubicBezTo>
                        <a:pt x="607" y="609"/>
                        <a:pt x="957" y="812"/>
                        <a:pt x="1264" y="1074"/>
                      </a:cubicBezTo>
                      <a:lnTo>
                        <a:pt x="1264" y="1074"/>
                      </a:lnTo>
                      <a:cubicBezTo>
                        <a:pt x="533" y="1540"/>
                        <a:pt x="0" y="1880"/>
                        <a:pt x="0" y="1880"/>
                      </a:cubicBezTo>
                      <a:cubicBezTo>
                        <a:pt x="0" y="1894"/>
                        <a:pt x="13" y="1900"/>
                        <a:pt x="36" y="1900"/>
                      </a:cubicBezTo>
                      <a:cubicBezTo>
                        <a:pt x="192" y="1900"/>
                        <a:pt x="835" y="1624"/>
                        <a:pt x="1554" y="1254"/>
                      </a:cubicBezTo>
                      <a:lnTo>
                        <a:pt x="1654" y="1154"/>
                      </a:lnTo>
                      <a:lnTo>
                        <a:pt x="1554" y="1053"/>
                      </a:lnTo>
                      <a:lnTo>
                        <a:pt x="1554" y="953"/>
                      </a:lnTo>
                      <a:cubicBezTo>
                        <a:pt x="1153" y="627"/>
                        <a:pt x="827" y="427"/>
                        <a:pt x="527" y="327"/>
                      </a:cubicBezTo>
                      <a:cubicBezTo>
                        <a:pt x="3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2" name="Google Shape;1592;p20"/>
                <p:cNvSpPr/>
                <p:nvPr/>
              </p:nvSpPr>
              <p:spPr>
                <a:xfrm rot="5400000" flipH="1">
                  <a:off x="6785875" y="5103488"/>
                  <a:ext cx="501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881" extrusionOk="0">
                      <a:moveTo>
                        <a:pt x="126" y="1"/>
                      </a:moveTo>
                      <a:cubicBezTo>
                        <a:pt x="0" y="126"/>
                        <a:pt x="226" y="853"/>
                        <a:pt x="527" y="1680"/>
                      </a:cubicBezTo>
                      <a:lnTo>
                        <a:pt x="627" y="1880"/>
                      </a:lnTo>
                      <a:lnTo>
                        <a:pt x="752" y="1780"/>
                      </a:lnTo>
                      <a:lnTo>
                        <a:pt x="752" y="1680"/>
                      </a:lnTo>
                      <a:cubicBezTo>
                        <a:pt x="1153" y="1479"/>
                        <a:pt x="1479" y="1053"/>
                        <a:pt x="1680" y="853"/>
                      </a:cubicBezTo>
                      <a:cubicBezTo>
                        <a:pt x="1880" y="627"/>
                        <a:pt x="2005" y="427"/>
                        <a:pt x="2005" y="427"/>
                      </a:cubicBezTo>
                      <a:cubicBezTo>
                        <a:pt x="1880" y="427"/>
                        <a:pt x="1780" y="527"/>
                        <a:pt x="1479" y="752"/>
                      </a:cubicBezTo>
                      <a:cubicBezTo>
                        <a:pt x="1287" y="923"/>
                        <a:pt x="1041" y="1166"/>
                        <a:pt x="771" y="1374"/>
                      </a:cubicBezTo>
                      <a:lnTo>
                        <a:pt x="771" y="1374"/>
                      </a:lnTo>
                      <a:cubicBezTo>
                        <a:pt x="478" y="632"/>
                        <a:pt x="218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3" name="Google Shape;1593;p20"/>
                <p:cNvSpPr/>
                <p:nvPr/>
              </p:nvSpPr>
              <p:spPr>
                <a:xfrm rot="5400000" flipH="1">
                  <a:off x="6528675" y="5164588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354" y="1"/>
                      </a:moveTo>
                      <a:lnTo>
                        <a:pt x="1254" y="101"/>
                      </a:lnTo>
                      <a:cubicBezTo>
                        <a:pt x="828" y="427"/>
                        <a:pt x="502" y="727"/>
                        <a:pt x="301" y="1053"/>
                      </a:cubicBezTo>
                      <a:cubicBezTo>
                        <a:pt x="101" y="1254"/>
                        <a:pt x="0" y="1354"/>
                        <a:pt x="101" y="1454"/>
                      </a:cubicBezTo>
                      <a:cubicBezTo>
                        <a:pt x="101" y="1454"/>
                        <a:pt x="201" y="1354"/>
                        <a:pt x="502" y="1153"/>
                      </a:cubicBezTo>
                      <a:lnTo>
                        <a:pt x="1213" y="442"/>
                      </a:lnTo>
                      <a:lnTo>
                        <a:pt x="1213" y="442"/>
                      </a:lnTo>
                      <a:cubicBezTo>
                        <a:pt x="1505" y="1258"/>
                        <a:pt x="1766" y="1780"/>
                        <a:pt x="1880" y="1780"/>
                      </a:cubicBezTo>
                      <a:cubicBezTo>
                        <a:pt x="1980" y="1780"/>
                        <a:pt x="1755" y="1053"/>
                        <a:pt x="1454" y="201"/>
                      </a:cubicBezTo>
                      <a:lnTo>
                        <a:pt x="13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4" name="Google Shape;1594;p20"/>
                <p:cNvSpPr/>
                <p:nvPr/>
              </p:nvSpPr>
              <p:spPr>
                <a:xfrm rot="5400000" flipH="1">
                  <a:off x="6643525" y="5002738"/>
                  <a:ext cx="420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896" extrusionOk="0">
                      <a:moveTo>
                        <a:pt x="1560" y="1"/>
                      </a:moveTo>
                      <a:cubicBezTo>
                        <a:pt x="1445" y="1"/>
                        <a:pt x="864" y="362"/>
                        <a:pt x="101" y="743"/>
                      </a:cubicBezTo>
                      <a:lnTo>
                        <a:pt x="1" y="843"/>
                      </a:lnTo>
                      <a:lnTo>
                        <a:pt x="101" y="1044"/>
                      </a:lnTo>
                      <a:cubicBezTo>
                        <a:pt x="527" y="1370"/>
                        <a:pt x="953" y="1470"/>
                        <a:pt x="1154" y="1670"/>
                      </a:cubicBezTo>
                      <a:cubicBezTo>
                        <a:pt x="1455" y="1796"/>
                        <a:pt x="1680" y="1896"/>
                        <a:pt x="1680" y="1896"/>
                      </a:cubicBezTo>
                      <a:cubicBezTo>
                        <a:pt x="1680" y="1796"/>
                        <a:pt x="1580" y="1670"/>
                        <a:pt x="1254" y="1470"/>
                      </a:cubicBezTo>
                      <a:cubicBezTo>
                        <a:pt x="1075" y="1291"/>
                        <a:pt x="715" y="1091"/>
                        <a:pt x="426" y="908"/>
                      </a:cubicBezTo>
                      <a:lnTo>
                        <a:pt x="426" y="908"/>
                      </a:lnTo>
                      <a:cubicBezTo>
                        <a:pt x="1161" y="452"/>
                        <a:pt x="1671" y="16"/>
                        <a:pt x="1580" y="16"/>
                      </a:cubicBezTo>
                      <a:cubicBezTo>
                        <a:pt x="1580" y="6"/>
                        <a:pt x="1573" y="1"/>
                        <a:pt x="156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20"/>
                <p:cNvSpPr/>
                <p:nvPr/>
              </p:nvSpPr>
              <p:spPr>
                <a:xfrm rot="5400000" flipH="1">
                  <a:off x="6723538" y="5098175"/>
                  <a:ext cx="676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607" extrusionOk="0">
                      <a:moveTo>
                        <a:pt x="0" y="0"/>
                      </a:moveTo>
                      <a:cubicBezTo>
                        <a:pt x="0" y="0"/>
                        <a:pt x="201" y="1153"/>
                        <a:pt x="627" y="2406"/>
                      </a:cubicBezTo>
                      <a:lnTo>
                        <a:pt x="627" y="2607"/>
                      </a:lnTo>
                      <a:lnTo>
                        <a:pt x="827" y="2506"/>
                      </a:lnTo>
                      <a:cubicBezTo>
                        <a:pt x="1454" y="2105"/>
                        <a:pt x="1880" y="1579"/>
                        <a:pt x="2181" y="1253"/>
                      </a:cubicBezTo>
                      <a:cubicBezTo>
                        <a:pt x="2506" y="952"/>
                        <a:pt x="2707" y="727"/>
                        <a:pt x="2707" y="727"/>
                      </a:cubicBezTo>
                      <a:cubicBezTo>
                        <a:pt x="2690" y="710"/>
                        <a:pt x="2671" y="703"/>
                        <a:pt x="2648" y="703"/>
                      </a:cubicBezTo>
                      <a:cubicBezTo>
                        <a:pt x="2531" y="703"/>
                        <a:pt x="2332" y="902"/>
                        <a:pt x="2080" y="1153"/>
                      </a:cubicBezTo>
                      <a:cubicBezTo>
                        <a:pt x="1669" y="1346"/>
                        <a:pt x="1281" y="1843"/>
                        <a:pt x="782" y="2171"/>
                      </a:cubicBezTo>
                      <a:lnTo>
                        <a:pt x="782" y="2171"/>
                      </a:lnTo>
                      <a:cubicBezTo>
                        <a:pt x="380" y="978"/>
                        <a:pt x="9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20"/>
                <p:cNvSpPr/>
                <p:nvPr/>
              </p:nvSpPr>
              <p:spPr>
                <a:xfrm rot="5400000" flipH="1">
                  <a:off x="6680050" y="5185638"/>
                  <a:ext cx="65200" cy="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27" extrusionOk="0">
                      <a:moveTo>
                        <a:pt x="727" y="1"/>
                      </a:moveTo>
                      <a:cubicBezTo>
                        <a:pt x="627" y="1"/>
                        <a:pt x="828" y="201"/>
                        <a:pt x="1153" y="627"/>
                      </a:cubicBezTo>
                      <a:cubicBezTo>
                        <a:pt x="1336" y="925"/>
                        <a:pt x="1791" y="1368"/>
                        <a:pt x="2117" y="1844"/>
                      </a:cubicBezTo>
                      <a:lnTo>
                        <a:pt x="2117" y="1844"/>
                      </a:lnTo>
                      <a:cubicBezTo>
                        <a:pt x="949" y="2236"/>
                        <a:pt x="1" y="2512"/>
                        <a:pt x="1" y="2607"/>
                      </a:cubicBezTo>
                      <a:cubicBezTo>
                        <a:pt x="1" y="2620"/>
                        <a:pt x="21" y="2627"/>
                        <a:pt x="60" y="2627"/>
                      </a:cubicBezTo>
                      <a:cubicBezTo>
                        <a:pt x="310" y="2627"/>
                        <a:pt x="1320" y="2363"/>
                        <a:pt x="2407" y="2081"/>
                      </a:cubicBezTo>
                      <a:lnTo>
                        <a:pt x="2607" y="1980"/>
                      </a:lnTo>
                      <a:lnTo>
                        <a:pt x="2507" y="1880"/>
                      </a:lnTo>
                      <a:lnTo>
                        <a:pt x="2507" y="1780"/>
                      </a:lnTo>
                      <a:cubicBezTo>
                        <a:pt x="2081" y="1254"/>
                        <a:pt x="1579" y="828"/>
                        <a:pt x="1254" y="427"/>
                      </a:cubicBezTo>
                      <a:cubicBezTo>
                        <a:pt x="953" y="101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20"/>
                <p:cNvSpPr/>
                <p:nvPr/>
              </p:nvSpPr>
              <p:spPr>
                <a:xfrm rot="5400000" flipH="1">
                  <a:off x="6587563" y="5140150"/>
                  <a:ext cx="677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2608" extrusionOk="0">
                      <a:moveTo>
                        <a:pt x="2081" y="1"/>
                      </a:moveTo>
                      <a:lnTo>
                        <a:pt x="1881" y="101"/>
                      </a:lnTo>
                      <a:lnTo>
                        <a:pt x="1881" y="201"/>
                      </a:lnTo>
                      <a:cubicBezTo>
                        <a:pt x="1254" y="627"/>
                        <a:pt x="828" y="1053"/>
                        <a:pt x="527" y="1354"/>
                      </a:cubicBezTo>
                      <a:cubicBezTo>
                        <a:pt x="201" y="1680"/>
                        <a:pt x="1" y="1880"/>
                        <a:pt x="1" y="1880"/>
                      </a:cubicBezTo>
                      <a:cubicBezTo>
                        <a:pt x="1" y="1898"/>
                        <a:pt x="10" y="1906"/>
                        <a:pt x="27" y="1906"/>
                      </a:cubicBezTo>
                      <a:cubicBezTo>
                        <a:pt x="107" y="1906"/>
                        <a:pt x="359" y="1723"/>
                        <a:pt x="628" y="1454"/>
                      </a:cubicBezTo>
                      <a:cubicBezTo>
                        <a:pt x="1038" y="1261"/>
                        <a:pt x="1425" y="859"/>
                        <a:pt x="1923" y="472"/>
                      </a:cubicBezTo>
                      <a:lnTo>
                        <a:pt x="1923" y="472"/>
                      </a:lnTo>
                      <a:cubicBezTo>
                        <a:pt x="2220" y="1648"/>
                        <a:pt x="2612" y="2607"/>
                        <a:pt x="2708" y="2607"/>
                      </a:cubicBezTo>
                      <a:cubicBezTo>
                        <a:pt x="2708" y="2607"/>
                        <a:pt x="2507" y="1555"/>
                        <a:pt x="2081" y="201"/>
                      </a:cubicBezTo>
                      <a:lnTo>
                        <a:pt x="208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20"/>
                <p:cNvSpPr/>
                <p:nvPr/>
              </p:nvSpPr>
              <p:spPr>
                <a:xfrm rot="5400000" flipH="1">
                  <a:off x="6633225" y="5051863"/>
                  <a:ext cx="65200" cy="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53" extrusionOk="0">
                      <a:moveTo>
                        <a:pt x="2518" y="1"/>
                      </a:moveTo>
                      <a:cubicBezTo>
                        <a:pt x="2223" y="1"/>
                        <a:pt x="1287" y="264"/>
                        <a:pt x="201" y="547"/>
                      </a:cubicBezTo>
                      <a:lnTo>
                        <a:pt x="1" y="647"/>
                      </a:lnTo>
                      <a:lnTo>
                        <a:pt x="101" y="747"/>
                      </a:lnTo>
                      <a:lnTo>
                        <a:pt x="101" y="847"/>
                      </a:lnTo>
                      <a:cubicBezTo>
                        <a:pt x="502" y="1374"/>
                        <a:pt x="1028" y="1900"/>
                        <a:pt x="1354" y="2226"/>
                      </a:cubicBezTo>
                      <a:cubicBezTo>
                        <a:pt x="1602" y="2473"/>
                        <a:pt x="1798" y="2653"/>
                        <a:pt x="1860" y="2653"/>
                      </a:cubicBezTo>
                      <a:cubicBezTo>
                        <a:pt x="1874" y="2653"/>
                        <a:pt x="1881" y="2645"/>
                        <a:pt x="1881" y="2627"/>
                      </a:cubicBezTo>
                      <a:cubicBezTo>
                        <a:pt x="1881" y="2627"/>
                        <a:pt x="1755" y="2426"/>
                        <a:pt x="1455" y="2000"/>
                      </a:cubicBezTo>
                      <a:cubicBezTo>
                        <a:pt x="1154" y="1723"/>
                        <a:pt x="789" y="1338"/>
                        <a:pt x="400" y="788"/>
                      </a:cubicBezTo>
                      <a:lnTo>
                        <a:pt x="400" y="788"/>
                      </a:lnTo>
                      <a:cubicBezTo>
                        <a:pt x="1656" y="415"/>
                        <a:pt x="2607" y="116"/>
                        <a:pt x="2607" y="20"/>
                      </a:cubicBezTo>
                      <a:cubicBezTo>
                        <a:pt x="2594" y="7"/>
                        <a:pt x="2564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9" name="Google Shape;1599;p20"/>
              <p:cNvSpPr/>
              <p:nvPr/>
            </p:nvSpPr>
            <p:spPr>
              <a:xfrm rot="5400000" flipH="1">
                <a:off x="5210350" y="3932713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0"/>
              <p:cNvSpPr/>
              <p:nvPr/>
            </p:nvSpPr>
            <p:spPr>
              <a:xfrm rot="5400000" flipH="1">
                <a:off x="5181538" y="4013475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 rot="5400000" flipH="1">
                <a:off x="5293700" y="3948413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20"/>
              <p:cNvSpPr/>
              <p:nvPr/>
            </p:nvSpPr>
            <p:spPr>
              <a:xfrm rot="5400000" flipH="1">
                <a:off x="5154175" y="4074788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20"/>
              <p:cNvSpPr/>
              <p:nvPr/>
            </p:nvSpPr>
            <p:spPr>
              <a:xfrm rot="5400000" flipH="1">
                <a:off x="5446575" y="4179613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 rot="5400000" flipH="1">
                <a:off x="5169963" y="39857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20"/>
              <p:cNvSpPr/>
              <p:nvPr/>
            </p:nvSpPr>
            <p:spPr>
              <a:xfrm rot="5400000" flipH="1">
                <a:off x="5227275" y="4027988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 rot="5400000" flipH="1">
                <a:off x="5410250" y="3952163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 rot="5400000" flipH="1">
                <a:off x="5389813" y="400755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 rot="5400000" flipH="1">
                <a:off x="5209638" y="4233600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 rot="5400000" flipH="1">
                <a:off x="5250475" y="4197788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 rot="5400000" flipH="1">
                <a:off x="5359363" y="4229875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 rot="5400000" flipH="1">
                <a:off x="5447838" y="4076225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 rot="5400000" flipH="1">
                <a:off x="5190938" y="4135125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 rot="5400000" flipH="1">
                <a:off x="5306100" y="3975488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 rot="5400000" flipH="1">
                <a:off x="5384850" y="4070913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 rot="5400000" flipH="1">
                <a:off x="5342250" y="4155488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 rot="5400000" flipH="1">
                <a:off x="5249725" y="4112438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 rot="5400000" flipH="1">
                <a:off x="5295263" y="4022675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 rot="5400000" flipH="1">
                <a:off x="5219450" y="4863513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20"/>
              <p:cNvSpPr/>
              <p:nvPr/>
            </p:nvSpPr>
            <p:spPr>
              <a:xfrm rot="5400000" flipH="1">
                <a:off x="5207438" y="49010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0"/>
              <p:cNvSpPr/>
              <p:nvPr/>
            </p:nvSpPr>
            <p:spPr>
              <a:xfrm rot="5400000" flipH="1">
                <a:off x="5258613" y="4871350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20"/>
              <p:cNvSpPr/>
              <p:nvPr/>
            </p:nvSpPr>
            <p:spPr>
              <a:xfrm rot="5400000" flipH="1">
                <a:off x="5193463" y="492837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20"/>
              <p:cNvSpPr/>
              <p:nvPr/>
            </p:nvSpPr>
            <p:spPr>
              <a:xfrm rot="5400000" flipH="1">
                <a:off x="5329100" y="4978188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20"/>
              <p:cNvSpPr/>
              <p:nvPr/>
            </p:nvSpPr>
            <p:spPr>
              <a:xfrm rot="5400000" flipH="1">
                <a:off x="5200963" y="488952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 rot="5400000" flipH="1">
                <a:off x="5227288" y="4907700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 rot="5400000" flipH="1">
                <a:off x="5317200" y="4877938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 rot="5400000" flipH="1">
                <a:off x="5302788" y="48973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 rot="5400000" flipH="1">
                <a:off x="5223525" y="4997913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 rot="5400000" flipH="1">
                <a:off x="5238938" y="49870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 rot="5400000" flipH="1">
                <a:off x="5289938" y="500167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 rot="5400000" flipH="1">
                <a:off x="5330538" y="4929750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 rot="5400000" flipH="1">
                <a:off x="5211100" y="4957313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 rot="5400000" flipH="1">
                <a:off x="5263625" y="4881363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 rot="5400000" flipH="1">
                <a:off x="5301838" y="4927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 rot="5400000" flipH="1">
                <a:off x="5280525" y="4966588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 rot="5400000" flipH="1">
                <a:off x="5237938" y="49465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 rot="5400000" flipH="1">
                <a:off x="5260350" y="4905938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 rot="5400000" flipH="1">
                <a:off x="7284625" y="4451238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 rot="5400000" flipH="1">
                <a:off x="7270350" y="4488688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 rot="5400000" flipH="1">
                <a:off x="7322525" y="4460313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 rot="5400000" flipH="1">
                <a:off x="7258325" y="4515763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 rot="5400000" flipH="1">
                <a:off x="7393963" y="45655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 rot="5400000" flipH="1">
                <a:off x="7266463" y="447692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 rot="5400000" flipH="1">
                <a:off x="7291213" y="449665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 rot="5400000" flipH="1">
                <a:off x="7378300" y="4460963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 rot="5400000" flipH="1">
                <a:off x="7368275" y="4487263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 rot="5400000" flipH="1">
                <a:off x="7284313" y="4591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 rot="5400000" flipH="1">
                <a:off x="7303113" y="4573725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 rot="5400000" flipH="1">
                <a:off x="7353525" y="4590313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 rot="5400000" flipH="1">
                <a:off x="7395513" y="451702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 rot="5400000" flipH="1">
                <a:off x="7276788" y="4544900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 rot="5400000" flipH="1">
                <a:off x="7330363" y="44700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 rot="5400000" flipH="1">
                <a:off x="7365688" y="451615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 rot="5400000" flipH="1">
                <a:off x="7347275" y="4555238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 rot="5400000" flipH="1">
                <a:off x="7302800" y="4534563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 rot="5400000" flipH="1">
                <a:off x="7322875" y="4493813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 rot="5400000" flipH="1">
                <a:off x="3969538" y="4217550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 rot="5400000" flipH="1">
                <a:off x="3957575" y="4255813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 rot="5400000" flipH="1">
                <a:off x="4010213" y="4227000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 rot="5400000" flipH="1">
                <a:off x="3944938" y="428410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 rot="5400000" flipH="1">
                <a:off x="4081700" y="4335313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 rot="5400000" flipH="1">
                <a:off x="3971988" y="43585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 rot="5400000" flipH="1">
                <a:off x="3990463" y="434072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 rot="5400000" flipH="1">
                <a:off x="4039963" y="43563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 rot="5400000" flipH="1">
                <a:off x="4081950" y="4285588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 rot="5400000" flipH="1">
                <a:off x="3962900" y="4313163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 rot="5400000" flipH="1">
                <a:off x="4053113" y="4283075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 rot="5400000" flipH="1">
                <a:off x="4032200" y="4323713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 rot="5400000" flipH="1">
                <a:off x="3987625" y="4301563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 rot="5400000" flipH="1">
                <a:off x="6305613" y="40223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 rot="5400000" flipH="1">
                <a:off x="6293613" y="40604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 rot="5400000" flipH="1">
                <a:off x="6344450" y="4032988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 rot="5400000" flipH="1">
                <a:off x="6279275" y="4088138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 rot="5400000" flipH="1">
                <a:off x="6415275" y="4137638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 rot="5400000" flipH="1">
                <a:off x="6287438" y="40486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 rot="5400000" flipH="1">
                <a:off x="6313125" y="4066838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 rot="5400000" flipH="1">
                <a:off x="6403663" y="403707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 rot="5400000" flipH="1">
                <a:off x="6390500" y="4057738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 rot="5400000" flipH="1">
                <a:off x="6305613" y="41633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 rot="5400000" flipH="1">
                <a:off x="6324500" y="4146488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 rot="5400000" flipH="1">
                <a:off x="6374538" y="4162075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 rot="5400000" flipH="1">
                <a:off x="6416713" y="40892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 rot="5400000" flipH="1">
                <a:off x="6299013" y="4117900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 rot="5400000" flipH="1">
                <a:off x="6351350" y="4042388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 rot="5400000" flipH="1">
                <a:off x="6387688" y="40868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 rot="5400000" flipH="1">
                <a:off x="6368263" y="41269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 rot="5400000" flipH="1">
                <a:off x="6323788" y="41063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 rot="5400000" flipH="1">
                <a:off x="6344950" y="4066338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688" name="Google Shape;1688;p20"/>
              <p:cNvGrpSpPr/>
              <p:nvPr/>
            </p:nvGrpSpPr>
            <p:grpSpPr>
              <a:xfrm>
                <a:off x="2863513" y="4314000"/>
                <a:ext cx="363425" cy="391625"/>
                <a:chOff x="6486688" y="4948425"/>
                <a:chExt cx="363425" cy="391625"/>
              </a:xfrm>
            </p:grpSpPr>
            <p:sp>
              <p:nvSpPr>
                <p:cNvPr id="1689" name="Google Shape;1689;p20"/>
                <p:cNvSpPr/>
                <p:nvPr/>
              </p:nvSpPr>
              <p:spPr>
                <a:xfrm rot="5400000" flipH="1">
                  <a:off x="6545600" y="4959688"/>
                  <a:ext cx="237475" cy="35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9" h="14212" extrusionOk="0">
                      <a:moveTo>
                        <a:pt x="100" y="1"/>
                      </a:moveTo>
                      <a:cubicBezTo>
                        <a:pt x="0" y="101"/>
                        <a:pt x="2080" y="3234"/>
                        <a:pt x="4587" y="7194"/>
                      </a:cubicBezTo>
                      <a:cubicBezTo>
                        <a:pt x="7193" y="11079"/>
                        <a:pt x="9298" y="14211"/>
                        <a:pt x="9399" y="14211"/>
                      </a:cubicBezTo>
                      <a:cubicBezTo>
                        <a:pt x="9499" y="14086"/>
                        <a:pt x="7419" y="10953"/>
                        <a:pt x="4787" y="6993"/>
                      </a:cubicBezTo>
                      <a:cubicBezTo>
                        <a:pt x="2281" y="3134"/>
                        <a:pt x="100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0"/>
                <p:cNvSpPr/>
                <p:nvPr/>
              </p:nvSpPr>
              <p:spPr>
                <a:xfrm rot="5400000" flipH="1">
                  <a:off x="6519525" y="5040788"/>
                  <a:ext cx="3264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8576" extrusionOk="0">
                      <a:moveTo>
                        <a:pt x="12958" y="0"/>
                      </a:moveTo>
                      <a:cubicBezTo>
                        <a:pt x="12958" y="0"/>
                        <a:pt x="10025" y="1880"/>
                        <a:pt x="6492" y="4186"/>
                      </a:cubicBezTo>
                      <a:cubicBezTo>
                        <a:pt x="2833" y="6592"/>
                        <a:pt x="0" y="8471"/>
                        <a:pt x="0" y="8572"/>
                      </a:cubicBezTo>
                      <a:cubicBezTo>
                        <a:pt x="0" y="8574"/>
                        <a:pt x="2" y="8575"/>
                        <a:pt x="6" y="8575"/>
                      </a:cubicBezTo>
                      <a:cubicBezTo>
                        <a:pt x="156" y="8575"/>
                        <a:pt x="3124" y="6731"/>
                        <a:pt x="6592" y="4386"/>
                      </a:cubicBezTo>
                      <a:cubicBezTo>
                        <a:pt x="10126" y="2105"/>
                        <a:pt x="13058" y="100"/>
                        <a:pt x="1295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0"/>
                <p:cNvSpPr/>
                <p:nvPr/>
              </p:nvSpPr>
              <p:spPr>
                <a:xfrm rot="5400000" flipH="1">
                  <a:off x="6632063" y="4977875"/>
                  <a:ext cx="78325" cy="3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14311" extrusionOk="0">
                      <a:moveTo>
                        <a:pt x="3008" y="0"/>
                      </a:moveTo>
                      <a:cubicBezTo>
                        <a:pt x="2907" y="0"/>
                        <a:pt x="2181" y="3258"/>
                        <a:pt x="1454" y="7118"/>
                      </a:cubicBezTo>
                      <a:cubicBezTo>
                        <a:pt x="627" y="11078"/>
                        <a:pt x="0" y="14311"/>
                        <a:pt x="100" y="14311"/>
                      </a:cubicBezTo>
                      <a:cubicBezTo>
                        <a:pt x="100" y="14311"/>
                        <a:pt x="827" y="11178"/>
                        <a:pt x="1654" y="7218"/>
                      </a:cubicBezTo>
                      <a:cubicBezTo>
                        <a:pt x="2506" y="3258"/>
                        <a:pt x="3133" y="0"/>
                        <a:pt x="3008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0"/>
                <p:cNvSpPr/>
                <p:nvPr/>
              </p:nvSpPr>
              <p:spPr>
                <a:xfrm rot="5400000" flipH="1">
                  <a:off x="6493450" y="5103688"/>
                  <a:ext cx="3916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3244" extrusionOk="0">
                      <a:moveTo>
                        <a:pt x="126" y="0"/>
                      </a:moveTo>
                      <a:lnTo>
                        <a:pt x="126" y="0"/>
                      </a:lnTo>
                      <a:cubicBezTo>
                        <a:pt x="1" y="100"/>
                        <a:pt x="3560" y="952"/>
                        <a:pt x="7845" y="1780"/>
                      </a:cubicBezTo>
                      <a:cubicBezTo>
                        <a:pt x="11829" y="2642"/>
                        <a:pt x="15163" y="3244"/>
                        <a:pt x="15613" y="3244"/>
                      </a:cubicBezTo>
                      <a:cubicBezTo>
                        <a:pt x="15647" y="3244"/>
                        <a:pt x="15665" y="3240"/>
                        <a:pt x="15665" y="3233"/>
                      </a:cubicBezTo>
                      <a:cubicBezTo>
                        <a:pt x="15665" y="3233"/>
                        <a:pt x="12231" y="2406"/>
                        <a:pt x="7946" y="1579"/>
                      </a:cubicBezTo>
                      <a:cubicBezTo>
                        <a:pt x="3560" y="62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0"/>
                <p:cNvSpPr/>
                <p:nvPr/>
              </p:nvSpPr>
              <p:spPr>
                <a:xfrm rot="5400000" flipH="1">
                  <a:off x="6783363" y="5207500"/>
                  <a:ext cx="6267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833" extrusionOk="0">
                      <a:moveTo>
                        <a:pt x="2181" y="0"/>
                      </a:moveTo>
                      <a:lnTo>
                        <a:pt x="2181" y="752"/>
                      </a:lnTo>
                      <a:lnTo>
                        <a:pt x="2181" y="2426"/>
                      </a:lnTo>
                      <a:lnTo>
                        <a:pt x="2181" y="2426"/>
                      </a:lnTo>
                      <a:cubicBezTo>
                        <a:pt x="1142" y="2010"/>
                        <a:pt x="292" y="1665"/>
                        <a:pt x="57" y="1665"/>
                      </a:cubicBezTo>
                      <a:cubicBezTo>
                        <a:pt x="29" y="1665"/>
                        <a:pt x="10" y="1669"/>
                        <a:pt x="0" y="1679"/>
                      </a:cubicBezTo>
                      <a:cubicBezTo>
                        <a:pt x="0" y="1779"/>
                        <a:pt x="1028" y="2206"/>
                        <a:pt x="2281" y="2732"/>
                      </a:cubicBezTo>
                      <a:lnTo>
                        <a:pt x="2506" y="2832"/>
                      </a:lnTo>
                      <a:lnTo>
                        <a:pt x="2506" y="2632"/>
                      </a:lnTo>
                      <a:lnTo>
                        <a:pt x="2506" y="2506"/>
                      </a:lnTo>
                      <a:cubicBezTo>
                        <a:pt x="2506" y="1779"/>
                        <a:pt x="2381" y="1153"/>
                        <a:pt x="2381" y="752"/>
                      </a:cubicBezTo>
                      <a:cubicBezTo>
                        <a:pt x="2281" y="326"/>
                        <a:pt x="2281" y="0"/>
                        <a:pt x="2181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0"/>
                <p:cNvSpPr/>
                <p:nvPr/>
              </p:nvSpPr>
              <p:spPr>
                <a:xfrm rot="5400000" flipH="1">
                  <a:off x="6508000" y="5016088"/>
                  <a:ext cx="62675" cy="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708" extrusionOk="0">
                      <a:moveTo>
                        <a:pt x="101" y="1"/>
                      </a:moveTo>
                      <a:lnTo>
                        <a:pt x="101" y="101"/>
                      </a:lnTo>
                      <a:lnTo>
                        <a:pt x="101" y="201"/>
                      </a:lnTo>
                      <a:cubicBezTo>
                        <a:pt x="1" y="953"/>
                        <a:pt x="101" y="1580"/>
                        <a:pt x="201" y="1981"/>
                      </a:cubicBezTo>
                      <a:cubicBezTo>
                        <a:pt x="201" y="2507"/>
                        <a:pt x="301" y="2708"/>
                        <a:pt x="301" y="2708"/>
                      </a:cubicBezTo>
                      <a:cubicBezTo>
                        <a:pt x="301" y="2708"/>
                        <a:pt x="427" y="2407"/>
                        <a:pt x="301" y="1981"/>
                      </a:cubicBezTo>
                      <a:lnTo>
                        <a:pt x="301" y="400"/>
                      </a:lnTo>
                      <a:lnTo>
                        <a:pt x="301" y="400"/>
                      </a:lnTo>
                      <a:cubicBezTo>
                        <a:pt x="1395" y="800"/>
                        <a:pt x="2258" y="1072"/>
                        <a:pt x="2461" y="1072"/>
                      </a:cubicBezTo>
                      <a:cubicBezTo>
                        <a:pt x="2491" y="1072"/>
                        <a:pt x="2507" y="1066"/>
                        <a:pt x="2507" y="1053"/>
                      </a:cubicBezTo>
                      <a:cubicBezTo>
                        <a:pt x="2507" y="1053"/>
                        <a:pt x="1554" y="527"/>
                        <a:pt x="2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0"/>
                <p:cNvSpPr/>
                <p:nvPr/>
              </p:nvSpPr>
              <p:spPr>
                <a:xfrm rot="5400000" flipH="1">
                  <a:off x="6564063" y="5056500"/>
                  <a:ext cx="41375" cy="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81" extrusionOk="0">
                      <a:moveTo>
                        <a:pt x="0" y="0"/>
                      </a:moveTo>
                      <a:lnTo>
                        <a:pt x="0" y="201"/>
                      </a:lnTo>
                      <a:cubicBezTo>
                        <a:pt x="0" y="727"/>
                        <a:pt x="0" y="1153"/>
                        <a:pt x="101" y="1454"/>
                      </a:cubicBezTo>
                      <a:cubicBezTo>
                        <a:pt x="101" y="1780"/>
                        <a:pt x="101" y="1980"/>
                        <a:pt x="201" y="1980"/>
                      </a:cubicBezTo>
                      <a:lnTo>
                        <a:pt x="201" y="1454"/>
                      </a:lnTo>
                      <a:lnTo>
                        <a:pt x="201" y="340"/>
                      </a:lnTo>
                      <a:lnTo>
                        <a:pt x="201" y="340"/>
                      </a:lnTo>
                      <a:cubicBezTo>
                        <a:pt x="877" y="607"/>
                        <a:pt x="1466" y="847"/>
                        <a:pt x="1617" y="847"/>
                      </a:cubicBezTo>
                      <a:cubicBezTo>
                        <a:pt x="1642" y="847"/>
                        <a:pt x="1655" y="841"/>
                        <a:pt x="1655" y="827"/>
                      </a:cubicBezTo>
                      <a:cubicBezTo>
                        <a:pt x="1655" y="727"/>
                        <a:pt x="1028" y="401"/>
                        <a:pt x="201" y="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0"/>
                <p:cNvSpPr/>
                <p:nvPr/>
              </p:nvSpPr>
              <p:spPr>
                <a:xfrm rot="5400000" flipH="1">
                  <a:off x="6747150" y="4981438"/>
                  <a:ext cx="70825" cy="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2448" extrusionOk="0">
                      <a:moveTo>
                        <a:pt x="1154" y="1"/>
                      </a:moveTo>
                      <a:cubicBezTo>
                        <a:pt x="1054" y="1"/>
                        <a:pt x="627" y="928"/>
                        <a:pt x="101" y="2281"/>
                      </a:cubicBezTo>
                      <a:lnTo>
                        <a:pt x="1" y="2407"/>
                      </a:lnTo>
                      <a:lnTo>
                        <a:pt x="327" y="2407"/>
                      </a:lnTo>
                      <a:cubicBezTo>
                        <a:pt x="506" y="2435"/>
                        <a:pt x="685" y="2448"/>
                        <a:pt x="861" y="2448"/>
                      </a:cubicBezTo>
                      <a:cubicBezTo>
                        <a:pt x="1301" y="2448"/>
                        <a:pt x="1723" y="2371"/>
                        <a:pt x="2081" y="2281"/>
                      </a:cubicBezTo>
                      <a:cubicBezTo>
                        <a:pt x="2507" y="2281"/>
                        <a:pt x="2833" y="2181"/>
                        <a:pt x="2833" y="2181"/>
                      </a:cubicBezTo>
                      <a:cubicBezTo>
                        <a:pt x="2833" y="2181"/>
                        <a:pt x="2507" y="2081"/>
                        <a:pt x="2081" y="2081"/>
                      </a:cubicBezTo>
                      <a:cubicBezTo>
                        <a:pt x="1591" y="2081"/>
                        <a:pt x="980" y="2177"/>
                        <a:pt x="367" y="2181"/>
                      </a:cubicBezTo>
                      <a:lnTo>
                        <a:pt x="367" y="2181"/>
                      </a:lnTo>
                      <a:cubicBezTo>
                        <a:pt x="850" y="974"/>
                        <a:pt x="1251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0"/>
                <p:cNvSpPr/>
                <p:nvPr/>
              </p:nvSpPr>
              <p:spPr>
                <a:xfrm rot="5400000" flipH="1">
                  <a:off x="6727288" y="5036750"/>
                  <a:ext cx="47025" cy="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681" extrusionOk="0">
                      <a:moveTo>
                        <a:pt x="828" y="1"/>
                      </a:moveTo>
                      <a:cubicBezTo>
                        <a:pt x="727" y="1"/>
                        <a:pt x="427" y="627"/>
                        <a:pt x="1" y="1480"/>
                      </a:cubicBezTo>
                      <a:lnTo>
                        <a:pt x="1" y="1680"/>
                      </a:lnTo>
                      <a:lnTo>
                        <a:pt x="201" y="1680"/>
                      </a:lnTo>
                      <a:cubicBezTo>
                        <a:pt x="627" y="1680"/>
                        <a:pt x="1153" y="1680"/>
                        <a:pt x="1454" y="1580"/>
                      </a:cubicBezTo>
                      <a:cubicBezTo>
                        <a:pt x="1780" y="1580"/>
                        <a:pt x="1880" y="1580"/>
                        <a:pt x="1880" y="1480"/>
                      </a:cubicBezTo>
                      <a:cubicBezTo>
                        <a:pt x="1880" y="1480"/>
                        <a:pt x="1680" y="1379"/>
                        <a:pt x="1354" y="1379"/>
                      </a:cubicBezTo>
                      <a:cubicBezTo>
                        <a:pt x="1086" y="1379"/>
                        <a:pt x="719" y="1459"/>
                        <a:pt x="342" y="1476"/>
                      </a:cubicBezTo>
                      <a:lnTo>
                        <a:pt x="342" y="1476"/>
                      </a:lnTo>
                      <a:cubicBezTo>
                        <a:pt x="644" y="691"/>
                        <a:pt x="828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0"/>
                <p:cNvSpPr/>
                <p:nvPr/>
              </p:nvSpPr>
              <p:spPr>
                <a:xfrm rot="5400000" flipH="1">
                  <a:off x="6547963" y="5262825"/>
                  <a:ext cx="68325" cy="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93" extrusionOk="0">
                      <a:moveTo>
                        <a:pt x="2507" y="1"/>
                      </a:moveTo>
                      <a:cubicBezTo>
                        <a:pt x="1780" y="1"/>
                        <a:pt x="1154" y="101"/>
                        <a:pt x="728" y="101"/>
                      </a:cubicBezTo>
                      <a:cubicBezTo>
                        <a:pt x="226" y="201"/>
                        <a:pt x="1" y="201"/>
                        <a:pt x="1" y="302"/>
                      </a:cubicBezTo>
                      <a:lnTo>
                        <a:pt x="2324" y="302"/>
                      </a:lnTo>
                      <a:cubicBezTo>
                        <a:pt x="1849" y="1462"/>
                        <a:pt x="1585" y="2382"/>
                        <a:pt x="1680" y="2382"/>
                      </a:cubicBezTo>
                      <a:cubicBezTo>
                        <a:pt x="1680" y="2389"/>
                        <a:pt x="1682" y="2392"/>
                        <a:pt x="1685" y="2392"/>
                      </a:cubicBezTo>
                      <a:cubicBezTo>
                        <a:pt x="1737" y="2392"/>
                        <a:pt x="2235" y="1386"/>
                        <a:pt x="2733" y="201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0"/>
                <p:cNvSpPr/>
                <p:nvPr/>
              </p:nvSpPr>
              <p:spPr>
                <a:xfrm rot="5400000" flipH="1">
                  <a:off x="6588825" y="5224738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780" y="1"/>
                      </a:moveTo>
                      <a:cubicBezTo>
                        <a:pt x="1254" y="1"/>
                        <a:pt x="828" y="101"/>
                        <a:pt x="527" y="101"/>
                      </a:cubicBezTo>
                      <a:cubicBezTo>
                        <a:pt x="201" y="201"/>
                        <a:pt x="0" y="201"/>
                        <a:pt x="0" y="201"/>
                      </a:cubicBezTo>
                      <a:cubicBezTo>
                        <a:pt x="0" y="326"/>
                        <a:pt x="201" y="326"/>
                        <a:pt x="527" y="326"/>
                      </a:cubicBezTo>
                      <a:lnTo>
                        <a:pt x="1560" y="326"/>
                      </a:lnTo>
                      <a:cubicBezTo>
                        <a:pt x="1219" y="1151"/>
                        <a:pt x="1038" y="1688"/>
                        <a:pt x="1153" y="1780"/>
                      </a:cubicBezTo>
                      <a:cubicBezTo>
                        <a:pt x="1254" y="1780"/>
                        <a:pt x="1554" y="1153"/>
                        <a:pt x="1880" y="201"/>
                      </a:cubicBezTo>
                      <a:lnTo>
                        <a:pt x="1980" y="101"/>
                      </a:lnTo>
                      <a:lnTo>
                        <a:pt x="1780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20"/>
                <p:cNvSpPr/>
                <p:nvPr/>
              </p:nvSpPr>
              <p:spPr>
                <a:xfrm rot="5400000" flipH="1">
                  <a:off x="6698550" y="5258638"/>
                  <a:ext cx="41375" cy="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1900" extrusionOk="0">
                      <a:moveTo>
                        <a:pt x="101" y="1"/>
                      </a:moveTo>
                      <a:cubicBezTo>
                        <a:pt x="101" y="101"/>
                        <a:pt x="201" y="226"/>
                        <a:pt x="401" y="427"/>
                      </a:cubicBezTo>
                      <a:cubicBezTo>
                        <a:pt x="607" y="609"/>
                        <a:pt x="957" y="812"/>
                        <a:pt x="1264" y="1074"/>
                      </a:cubicBezTo>
                      <a:lnTo>
                        <a:pt x="1264" y="1074"/>
                      </a:lnTo>
                      <a:cubicBezTo>
                        <a:pt x="533" y="1540"/>
                        <a:pt x="0" y="1880"/>
                        <a:pt x="0" y="1880"/>
                      </a:cubicBezTo>
                      <a:cubicBezTo>
                        <a:pt x="0" y="1894"/>
                        <a:pt x="13" y="1900"/>
                        <a:pt x="36" y="1900"/>
                      </a:cubicBezTo>
                      <a:cubicBezTo>
                        <a:pt x="192" y="1900"/>
                        <a:pt x="835" y="1624"/>
                        <a:pt x="1554" y="1254"/>
                      </a:cubicBezTo>
                      <a:lnTo>
                        <a:pt x="1654" y="1154"/>
                      </a:lnTo>
                      <a:lnTo>
                        <a:pt x="1554" y="1053"/>
                      </a:lnTo>
                      <a:lnTo>
                        <a:pt x="1554" y="953"/>
                      </a:lnTo>
                      <a:cubicBezTo>
                        <a:pt x="1153" y="627"/>
                        <a:pt x="827" y="427"/>
                        <a:pt x="527" y="327"/>
                      </a:cubicBezTo>
                      <a:cubicBezTo>
                        <a:pt x="3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20"/>
                <p:cNvSpPr/>
                <p:nvPr/>
              </p:nvSpPr>
              <p:spPr>
                <a:xfrm rot="5400000" flipH="1">
                  <a:off x="6785875" y="5103488"/>
                  <a:ext cx="501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1881" extrusionOk="0">
                      <a:moveTo>
                        <a:pt x="126" y="1"/>
                      </a:moveTo>
                      <a:cubicBezTo>
                        <a:pt x="0" y="126"/>
                        <a:pt x="226" y="853"/>
                        <a:pt x="527" y="1680"/>
                      </a:cubicBezTo>
                      <a:lnTo>
                        <a:pt x="627" y="1880"/>
                      </a:lnTo>
                      <a:lnTo>
                        <a:pt x="752" y="1780"/>
                      </a:lnTo>
                      <a:lnTo>
                        <a:pt x="752" y="1680"/>
                      </a:lnTo>
                      <a:cubicBezTo>
                        <a:pt x="1153" y="1479"/>
                        <a:pt x="1479" y="1053"/>
                        <a:pt x="1680" y="853"/>
                      </a:cubicBezTo>
                      <a:cubicBezTo>
                        <a:pt x="1880" y="627"/>
                        <a:pt x="2005" y="427"/>
                        <a:pt x="2005" y="427"/>
                      </a:cubicBezTo>
                      <a:cubicBezTo>
                        <a:pt x="1880" y="427"/>
                        <a:pt x="1780" y="527"/>
                        <a:pt x="1479" y="752"/>
                      </a:cubicBezTo>
                      <a:cubicBezTo>
                        <a:pt x="1287" y="923"/>
                        <a:pt x="1041" y="1166"/>
                        <a:pt x="771" y="1374"/>
                      </a:cubicBezTo>
                      <a:lnTo>
                        <a:pt x="771" y="1374"/>
                      </a:lnTo>
                      <a:cubicBezTo>
                        <a:pt x="478" y="632"/>
                        <a:pt x="218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20"/>
                <p:cNvSpPr/>
                <p:nvPr/>
              </p:nvSpPr>
              <p:spPr>
                <a:xfrm rot="5400000" flipH="1">
                  <a:off x="6528675" y="5164588"/>
                  <a:ext cx="49525" cy="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1780" extrusionOk="0">
                      <a:moveTo>
                        <a:pt x="1354" y="1"/>
                      </a:moveTo>
                      <a:lnTo>
                        <a:pt x="1254" y="101"/>
                      </a:lnTo>
                      <a:cubicBezTo>
                        <a:pt x="828" y="427"/>
                        <a:pt x="502" y="727"/>
                        <a:pt x="301" y="1053"/>
                      </a:cubicBezTo>
                      <a:cubicBezTo>
                        <a:pt x="101" y="1254"/>
                        <a:pt x="0" y="1354"/>
                        <a:pt x="101" y="1454"/>
                      </a:cubicBezTo>
                      <a:cubicBezTo>
                        <a:pt x="101" y="1454"/>
                        <a:pt x="201" y="1354"/>
                        <a:pt x="502" y="1153"/>
                      </a:cubicBezTo>
                      <a:lnTo>
                        <a:pt x="1213" y="442"/>
                      </a:lnTo>
                      <a:lnTo>
                        <a:pt x="1213" y="442"/>
                      </a:lnTo>
                      <a:cubicBezTo>
                        <a:pt x="1505" y="1258"/>
                        <a:pt x="1766" y="1780"/>
                        <a:pt x="1880" y="1780"/>
                      </a:cubicBezTo>
                      <a:cubicBezTo>
                        <a:pt x="1980" y="1780"/>
                        <a:pt x="1755" y="1053"/>
                        <a:pt x="1454" y="201"/>
                      </a:cubicBezTo>
                      <a:lnTo>
                        <a:pt x="1354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20"/>
                <p:cNvSpPr/>
                <p:nvPr/>
              </p:nvSpPr>
              <p:spPr>
                <a:xfrm rot="5400000" flipH="1">
                  <a:off x="6643525" y="5002738"/>
                  <a:ext cx="420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896" extrusionOk="0">
                      <a:moveTo>
                        <a:pt x="1560" y="1"/>
                      </a:moveTo>
                      <a:cubicBezTo>
                        <a:pt x="1445" y="1"/>
                        <a:pt x="864" y="362"/>
                        <a:pt x="101" y="743"/>
                      </a:cubicBezTo>
                      <a:lnTo>
                        <a:pt x="1" y="843"/>
                      </a:lnTo>
                      <a:lnTo>
                        <a:pt x="101" y="1044"/>
                      </a:lnTo>
                      <a:cubicBezTo>
                        <a:pt x="527" y="1370"/>
                        <a:pt x="953" y="1470"/>
                        <a:pt x="1154" y="1670"/>
                      </a:cubicBezTo>
                      <a:cubicBezTo>
                        <a:pt x="1455" y="1796"/>
                        <a:pt x="1680" y="1896"/>
                        <a:pt x="1680" y="1896"/>
                      </a:cubicBezTo>
                      <a:cubicBezTo>
                        <a:pt x="1680" y="1796"/>
                        <a:pt x="1580" y="1670"/>
                        <a:pt x="1254" y="1470"/>
                      </a:cubicBezTo>
                      <a:cubicBezTo>
                        <a:pt x="1075" y="1291"/>
                        <a:pt x="715" y="1091"/>
                        <a:pt x="426" y="908"/>
                      </a:cubicBezTo>
                      <a:lnTo>
                        <a:pt x="426" y="908"/>
                      </a:lnTo>
                      <a:cubicBezTo>
                        <a:pt x="1161" y="452"/>
                        <a:pt x="1671" y="16"/>
                        <a:pt x="1580" y="16"/>
                      </a:cubicBezTo>
                      <a:cubicBezTo>
                        <a:pt x="1580" y="6"/>
                        <a:pt x="1573" y="1"/>
                        <a:pt x="1560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20"/>
                <p:cNvSpPr/>
                <p:nvPr/>
              </p:nvSpPr>
              <p:spPr>
                <a:xfrm rot="5400000" flipH="1">
                  <a:off x="6723538" y="5098175"/>
                  <a:ext cx="676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2607" extrusionOk="0">
                      <a:moveTo>
                        <a:pt x="0" y="0"/>
                      </a:moveTo>
                      <a:cubicBezTo>
                        <a:pt x="0" y="0"/>
                        <a:pt x="201" y="1153"/>
                        <a:pt x="627" y="2406"/>
                      </a:cubicBezTo>
                      <a:lnTo>
                        <a:pt x="627" y="2607"/>
                      </a:lnTo>
                      <a:lnTo>
                        <a:pt x="827" y="2506"/>
                      </a:lnTo>
                      <a:cubicBezTo>
                        <a:pt x="1454" y="2105"/>
                        <a:pt x="1880" y="1579"/>
                        <a:pt x="2181" y="1253"/>
                      </a:cubicBezTo>
                      <a:cubicBezTo>
                        <a:pt x="2506" y="952"/>
                        <a:pt x="2707" y="727"/>
                        <a:pt x="2707" y="727"/>
                      </a:cubicBezTo>
                      <a:cubicBezTo>
                        <a:pt x="2690" y="710"/>
                        <a:pt x="2671" y="703"/>
                        <a:pt x="2648" y="703"/>
                      </a:cubicBezTo>
                      <a:cubicBezTo>
                        <a:pt x="2531" y="703"/>
                        <a:pt x="2332" y="902"/>
                        <a:pt x="2080" y="1153"/>
                      </a:cubicBezTo>
                      <a:cubicBezTo>
                        <a:pt x="1669" y="1346"/>
                        <a:pt x="1281" y="1843"/>
                        <a:pt x="782" y="2171"/>
                      </a:cubicBezTo>
                      <a:lnTo>
                        <a:pt x="782" y="2171"/>
                      </a:lnTo>
                      <a:cubicBezTo>
                        <a:pt x="380" y="978"/>
                        <a:pt x="9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20"/>
                <p:cNvSpPr/>
                <p:nvPr/>
              </p:nvSpPr>
              <p:spPr>
                <a:xfrm rot="5400000" flipH="1">
                  <a:off x="6680050" y="5185638"/>
                  <a:ext cx="65200" cy="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27" extrusionOk="0">
                      <a:moveTo>
                        <a:pt x="727" y="1"/>
                      </a:moveTo>
                      <a:cubicBezTo>
                        <a:pt x="627" y="1"/>
                        <a:pt x="828" y="201"/>
                        <a:pt x="1153" y="627"/>
                      </a:cubicBezTo>
                      <a:cubicBezTo>
                        <a:pt x="1336" y="925"/>
                        <a:pt x="1791" y="1368"/>
                        <a:pt x="2117" y="1844"/>
                      </a:cubicBezTo>
                      <a:lnTo>
                        <a:pt x="2117" y="1844"/>
                      </a:lnTo>
                      <a:cubicBezTo>
                        <a:pt x="949" y="2236"/>
                        <a:pt x="1" y="2512"/>
                        <a:pt x="1" y="2607"/>
                      </a:cubicBezTo>
                      <a:cubicBezTo>
                        <a:pt x="1" y="2620"/>
                        <a:pt x="21" y="2627"/>
                        <a:pt x="60" y="2627"/>
                      </a:cubicBezTo>
                      <a:cubicBezTo>
                        <a:pt x="310" y="2627"/>
                        <a:pt x="1320" y="2363"/>
                        <a:pt x="2407" y="2081"/>
                      </a:cubicBezTo>
                      <a:lnTo>
                        <a:pt x="2607" y="1980"/>
                      </a:lnTo>
                      <a:lnTo>
                        <a:pt x="2507" y="1880"/>
                      </a:lnTo>
                      <a:lnTo>
                        <a:pt x="2507" y="1780"/>
                      </a:lnTo>
                      <a:cubicBezTo>
                        <a:pt x="2081" y="1254"/>
                        <a:pt x="1579" y="828"/>
                        <a:pt x="1254" y="427"/>
                      </a:cubicBezTo>
                      <a:cubicBezTo>
                        <a:pt x="953" y="101"/>
                        <a:pt x="727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20"/>
                <p:cNvSpPr/>
                <p:nvPr/>
              </p:nvSpPr>
              <p:spPr>
                <a:xfrm rot="5400000" flipH="1">
                  <a:off x="6587563" y="5140150"/>
                  <a:ext cx="677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2608" extrusionOk="0">
                      <a:moveTo>
                        <a:pt x="2081" y="1"/>
                      </a:moveTo>
                      <a:lnTo>
                        <a:pt x="1881" y="101"/>
                      </a:lnTo>
                      <a:lnTo>
                        <a:pt x="1881" y="201"/>
                      </a:lnTo>
                      <a:cubicBezTo>
                        <a:pt x="1254" y="627"/>
                        <a:pt x="828" y="1053"/>
                        <a:pt x="527" y="1354"/>
                      </a:cubicBezTo>
                      <a:cubicBezTo>
                        <a:pt x="201" y="1680"/>
                        <a:pt x="1" y="1880"/>
                        <a:pt x="1" y="1880"/>
                      </a:cubicBezTo>
                      <a:cubicBezTo>
                        <a:pt x="1" y="1898"/>
                        <a:pt x="10" y="1906"/>
                        <a:pt x="27" y="1906"/>
                      </a:cubicBezTo>
                      <a:cubicBezTo>
                        <a:pt x="107" y="1906"/>
                        <a:pt x="359" y="1723"/>
                        <a:pt x="628" y="1454"/>
                      </a:cubicBezTo>
                      <a:cubicBezTo>
                        <a:pt x="1038" y="1261"/>
                        <a:pt x="1425" y="859"/>
                        <a:pt x="1923" y="472"/>
                      </a:cubicBezTo>
                      <a:lnTo>
                        <a:pt x="1923" y="472"/>
                      </a:lnTo>
                      <a:cubicBezTo>
                        <a:pt x="2220" y="1648"/>
                        <a:pt x="2612" y="2607"/>
                        <a:pt x="2708" y="2607"/>
                      </a:cubicBezTo>
                      <a:cubicBezTo>
                        <a:pt x="2708" y="2607"/>
                        <a:pt x="2507" y="1555"/>
                        <a:pt x="2081" y="201"/>
                      </a:cubicBezTo>
                      <a:lnTo>
                        <a:pt x="2081" y="1"/>
                      </a:ln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7" name="Google Shape;1707;p20"/>
                <p:cNvSpPr/>
                <p:nvPr/>
              </p:nvSpPr>
              <p:spPr>
                <a:xfrm rot="5400000" flipH="1">
                  <a:off x="6633225" y="5051863"/>
                  <a:ext cx="65200" cy="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653" extrusionOk="0">
                      <a:moveTo>
                        <a:pt x="2518" y="1"/>
                      </a:moveTo>
                      <a:cubicBezTo>
                        <a:pt x="2223" y="1"/>
                        <a:pt x="1287" y="264"/>
                        <a:pt x="201" y="547"/>
                      </a:cubicBezTo>
                      <a:lnTo>
                        <a:pt x="1" y="647"/>
                      </a:lnTo>
                      <a:lnTo>
                        <a:pt x="101" y="747"/>
                      </a:lnTo>
                      <a:lnTo>
                        <a:pt x="101" y="847"/>
                      </a:lnTo>
                      <a:cubicBezTo>
                        <a:pt x="502" y="1374"/>
                        <a:pt x="1028" y="1900"/>
                        <a:pt x="1354" y="2226"/>
                      </a:cubicBezTo>
                      <a:cubicBezTo>
                        <a:pt x="1602" y="2473"/>
                        <a:pt x="1798" y="2653"/>
                        <a:pt x="1860" y="2653"/>
                      </a:cubicBezTo>
                      <a:cubicBezTo>
                        <a:pt x="1874" y="2653"/>
                        <a:pt x="1881" y="2645"/>
                        <a:pt x="1881" y="2627"/>
                      </a:cubicBezTo>
                      <a:cubicBezTo>
                        <a:pt x="1881" y="2627"/>
                        <a:pt x="1755" y="2426"/>
                        <a:pt x="1455" y="2000"/>
                      </a:cubicBezTo>
                      <a:cubicBezTo>
                        <a:pt x="1154" y="1723"/>
                        <a:pt x="789" y="1338"/>
                        <a:pt x="400" y="788"/>
                      </a:cubicBezTo>
                      <a:lnTo>
                        <a:pt x="400" y="788"/>
                      </a:lnTo>
                      <a:cubicBezTo>
                        <a:pt x="1656" y="415"/>
                        <a:pt x="2607" y="116"/>
                        <a:pt x="2607" y="20"/>
                      </a:cubicBezTo>
                      <a:cubicBezTo>
                        <a:pt x="2594" y="7"/>
                        <a:pt x="2564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D65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814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5">
  <p:cSld name="One column text 5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5"/>
          <p:cNvSpPr txBox="1">
            <a:spLocks noGrp="1"/>
          </p:cNvSpPr>
          <p:nvPr>
            <p:ph type="title"/>
          </p:nvPr>
        </p:nvSpPr>
        <p:spPr>
          <a:xfrm>
            <a:off x="1066650" y="1524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1" name="Google Shape;2061;p25"/>
          <p:cNvSpPr txBox="1">
            <a:spLocks noGrp="1"/>
          </p:cNvSpPr>
          <p:nvPr>
            <p:ph type="body" idx="1"/>
          </p:nvPr>
        </p:nvSpPr>
        <p:spPr>
          <a:xfrm>
            <a:off x="1177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2" name="Google Shape;2062;p25"/>
          <p:cNvSpPr/>
          <p:nvPr/>
        </p:nvSpPr>
        <p:spPr>
          <a:xfrm flipH="1">
            <a:off x="7516386" y="5008131"/>
            <a:ext cx="785131" cy="351783"/>
          </a:xfrm>
          <a:custGeom>
            <a:avLst/>
            <a:gdLst/>
            <a:ahLst/>
            <a:cxnLst/>
            <a:rect l="l" t="t" r="r" b="b"/>
            <a:pathLst>
              <a:path w="28791" h="12900" extrusionOk="0">
                <a:moveTo>
                  <a:pt x="1307" y="1"/>
                </a:moveTo>
                <a:lnTo>
                  <a:pt x="2635" y="1139"/>
                </a:lnTo>
                <a:lnTo>
                  <a:pt x="443" y="1940"/>
                </a:lnTo>
                <a:cubicBezTo>
                  <a:pt x="169" y="2024"/>
                  <a:pt x="0" y="2277"/>
                  <a:pt x="84" y="2551"/>
                </a:cubicBezTo>
                <a:cubicBezTo>
                  <a:pt x="169" y="2720"/>
                  <a:pt x="337" y="2804"/>
                  <a:pt x="527" y="2888"/>
                </a:cubicBezTo>
                <a:lnTo>
                  <a:pt x="696" y="2888"/>
                </a:lnTo>
                <a:lnTo>
                  <a:pt x="2888" y="2108"/>
                </a:lnTo>
                <a:lnTo>
                  <a:pt x="2888" y="2108"/>
                </a:lnTo>
                <a:lnTo>
                  <a:pt x="2108" y="5523"/>
                </a:lnTo>
                <a:cubicBezTo>
                  <a:pt x="2023" y="5797"/>
                  <a:pt x="2192" y="6050"/>
                  <a:pt x="2445" y="6050"/>
                </a:cubicBezTo>
                <a:lnTo>
                  <a:pt x="2445" y="6155"/>
                </a:lnTo>
                <a:lnTo>
                  <a:pt x="2550" y="6155"/>
                </a:lnTo>
                <a:cubicBezTo>
                  <a:pt x="2803" y="6155"/>
                  <a:pt x="2972" y="5965"/>
                  <a:pt x="3077" y="5712"/>
                </a:cubicBezTo>
                <a:lnTo>
                  <a:pt x="4026" y="1750"/>
                </a:lnTo>
                <a:lnTo>
                  <a:pt x="6766" y="781"/>
                </a:lnTo>
                <a:lnTo>
                  <a:pt x="6766" y="781"/>
                </a:lnTo>
                <a:lnTo>
                  <a:pt x="6576" y="4047"/>
                </a:lnTo>
                <a:cubicBezTo>
                  <a:pt x="6576" y="4300"/>
                  <a:pt x="6766" y="4574"/>
                  <a:pt x="7018" y="4574"/>
                </a:cubicBezTo>
                <a:lnTo>
                  <a:pt x="7103" y="4574"/>
                </a:lnTo>
                <a:cubicBezTo>
                  <a:pt x="7377" y="4574"/>
                  <a:pt x="7630" y="4385"/>
                  <a:pt x="7630" y="4132"/>
                </a:cubicBezTo>
                <a:lnTo>
                  <a:pt x="7819" y="443"/>
                </a:lnTo>
                <a:lnTo>
                  <a:pt x="9210" y="1"/>
                </a:lnTo>
                <a:lnTo>
                  <a:pt x="6049" y="1"/>
                </a:lnTo>
                <a:lnTo>
                  <a:pt x="3773" y="781"/>
                </a:lnTo>
                <a:lnTo>
                  <a:pt x="2803" y="1"/>
                </a:lnTo>
                <a:close/>
                <a:moveTo>
                  <a:pt x="10264" y="1"/>
                </a:moveTo>
                <a:cubicBezTo>
                  <a:pt x="10981" y="1308"/>
                  <a:pt x="12203" y="2277"/>
                  <a:pt x="13700" y="2635"/>
                </a:cubicBezTo>
                <a:lnTo>
                  <a:pt x="13341" y="4996"/>
                </a:lnTo>
                <a:lnTo>
                  <a:pt x="9484" y="5628"/>
                </a:lnTo>
                <a:cubicBezTo>
                  <a:pt x="9210" y="5712"/>
                  <a:pt x="9042" y="5965"/>
                  <a:pt x="9042" y="6239"/>
                </a:cubicBezTo>
                <a:cubicBezTo>
                  <a:pt x="9126" y="6492"/>
                  <a:pt x="9295" y="6682"/>
                  <a:pt x="9569" y="6682"/>
                </a:cubicBezTo>
                <a:lnTo>
                  <a:pt x="9653" y="6682"/>
                </a:lnTo>
                <a:lnTo>
                  <a:pt x="13088" y="6050"/>
                </a:lnTo>
                <a:lnTo>
                  <a:pt x="13088" y="6050"/>
                </a:lnTo>
                <a:lnTo>
                  <a:pt x="12646" y="8874"/>
                </a:lnTo>
                <a:lnTo>
                  <a:pt x="8599" y="10455"/>
                </a:lnTo>
                <a:cubicBezTo>
                  <a:pt x="8346" y="10539"/>
                  <a:pt x="8157" y="10792"/>
                  <a:pt x="8241" y="11066"/>
                </a:cubicBezTo>
                <a:cubicBezTo>
                  <a:pt x="8346" y="11234"/>
                  <a:pt x="8515" y="11319"/>
                  <a:pt x="8683" y="11424"/>
                </a:cubicBezTo>
                <a:lnTo>
                  <a:pt x="8768" y="11424"/>
                </a:lnTo>
                <a:cubicBezTo>
                  <a:pt x="8768" y="11424"/>
                  <a:pt x="8873" y="11424"/>
                  <a:pt x="8957" y="11319"/>
                </a:cubicBezTo>
                <a:lnTo>
                  <a:pt x="12456" y="10012"/>
                </a:lnTo>
                <a:lnTo>
                  <a:pt x="12456" y="10012"/>
                </a:lnTo>
                <a:lnTo>
                  <a:pt x="12035" y="12288"/>
                </a:lnTo>
                <a:cubicBezTo>
                  <a:pt x="12035" y="12562"/>
                  <a:pt x="12203" y="12815"/>
                  <a:pt x="12456" y="12899"/>
                </a:cubicBezTo>
                <a:lnTo>
                  <a:pt x="12561" y="12899"/>
                </a:lnTo>
                <a:cubicBezTo>
                  <a:pt x="12814" y="12899"/>
                  <a:pt x="12983" y="12731"/>
                  <a:pt x="13088" y="12478"/>
                </a:cubicBezTo>
                <a:lnTo>
                  <a:pt x="13426" y="10181"/>
                </a:lnTo>
                <a:lnTo>
                  <a:pt x="15976" y="12562"/>
                </a:lnTo>
                <a:cubicBezTo>
                  <a:pt x="16060" y="12647"/>
                  <a:pt x="16250" y="12647"/>
                  <a:pt x="16334" y="12647"/>
                </a:cubicBezTo>
                <a:cubicBezTo>
                  <a:pt x="16503" y="12647"/>
                  <a:pt x="16587" y="12647"/>
                  <a:pt x="16671" y="12562"/>
                </a:cubicBezTo>
                <a:cubicBezTo>
                  <a:pt x="16861" y="12288"/>
                  <a:pt x="16861" y="12035"/>
                  <a:pt x="16671" y="11761"/>
                </a:cubicBezTo>
                <a:lnTo>
                  <a:pt x="13615" y="9042"/>
                </a:lnTo>
                <a:lnTo>
                  <a:pt x="14142" y="6239"/>
                </a:lnTo>
                <a:lnTo>
                  <a:pt x="16861" y="7904"/>
                </a:lnTo>
                <a:lnTo>
                  <a:pt x="17114" y="7904"/>
                </a:lnTo>
                <a:cubicBezTo>
                  <a:pt x="17304" y="7904"/>
                  <a:pt x="17472" y="7820"/>
                  <a:pt x="17557" y="7736"/>
                </a:cubicBezTo>
                <a:cubicBezTo>
                  <a:pt x="17725" y="7462"/>
                  <a:pt x="17641" y="7103"/>
                  <a:pt x="17388" y="7019"/>
                </a:cubicBezTo>
                <a:lnTo>
                  <a:pt x="14311" y="5186"/>
                </a:lnTo>
                <a:lnTo>
                  <a:pt x="14669" y="2804"/>
                </a:lnTo>
                <a:lnTo>
                  <a:pt x="15006" y="2804"/>
                </a:lnTo>
                <a:cubicBezTo>
                  <a:pt x="16418" y="2804"/>
                  <a:pt x="17831" y="2193"/>
                  <a:pt x="18779" y="1308"/>
                </a:cubicBezTo>
                <a:lnTo>
                  <a:pt x="20465" y="2804"/>
                </a:lnTo>
                <a:lnTo>
                  <a:pt x="19053" y="6408"/>
                </a:lnTo>
                <a:cubicBezTo>
                  <a:pt x="18969" y="6682"/>
                  <a:pt x="19053" y="6935"/>
                  <a:pt x="19306" y="7103"/>
                </a:cubicBezTo>
                <a:lnTo>
                  <a:pt x="19496" y="7103"/>
                </a:lnTo>
                <a:cubicBezTo>
                  <a:pt x="19664" y="7103"/>
                  <a:pt x="19833" y="7019"/>
                  <a:pt x="19938" y="6766"/>
                </a:cubicBezTo>
                <a:lnTo>
                  <a:pt x="21245" y="3521"/>
                </a:lnTo>
                <a:lnTo>
                  <a:pt x="23437" y="5438"/>
                </a:lnTo>
                <a:lnTo>
                  <a:pt x="22573" y="9738"/>
                </a:lnTo>
                <a:cubicBezTo>
                  <a:pt x="22573" y="10012"/>
                  <a:pt x="22741" y="10265"/>
                  <a:pt x="22994" y="10265"/>
                </a:cubicBezTo>
                <a:lnTo>
                  <a:pt x="23100" y="10265"/>
                </a:lnTo>
                <a:cubicBezTo>
                  <a:pt x="23352" y="10265"/>
                  <a:pt x="23521" y="10181"/>
                  <a:pt x="23626" y="9928"/>
                </a:cubicBezTo>
                <a:lnTo>
                  <a:pt x="24322" y="6239"/>
                </a:lnTo>
                <a:lnTo>
                  <a:pt x="26071" y="7736"/>
                </a:lnTo>
                <a:cubicBezTo>
                  <a:pt x="26071" y="7820"/>
                  <a:pt x="26156" y="7904"/>
                  <a:pt x="26261" y="7904"/>
                </a:cubicBezTo>
                <a:lnTo>
                  <a:pt x="26345" y="7904"/>
                </a:lnTo>
                <a:cubicBezTo>
                  <a:pt x="26514" y="7904"/>
                  <a:pt x="26682" y="7820"/>
                  <a:pt x="26788" y="7736"/>
                </a:cubicBezTo>
                <a:cubicBezTo>
                  <a:pt x="26956" y="7546"/>
                  <a:pt x="26956" y="7209"/>
                  <a:pt x="26682" y="7019"/>
                </a:cubicBezTo>
                <a:lnTo>
                  <a:pt x="25017" y="5438"/>
                </a:lnTo>
                <a:lnTo>
                  <a:pt x="28369" y="4574"/>
                </a:lnTo>
                <a:cubicBezTo>
                  <a:pt x="28621" y="4469"/>
                  <a:pt x="28790" y="4216"/>
                  <a:pt x="28706" y="3942"/>
                </a:cubicBezTo>
                <a:cubicBezTo>
                  <a:pt x="28621" y="3689"/>
                  <a:pt x="28453" y="3605"/>
                  <a:pt x="28179" y="3605"/>
                </a:cubicBezTo>
                <a:lnTo>
                  <a:pt x="28095" y="3605"/>
                </a:lnTo>
                <a:lnTo>
                  <a:pt x="24048" y="4659"/>
                </a:lnTo>
                <a:lnTo>
                  <a:pt x="21940" y="2804"/>
                </a:lnTo>
                <a:lnTo>
                  <a:pt x="24849" y="1308"/>
                </a:lnTo>
                <a:cubicBezTo>
                  <a:pt x="25102" y="1223"/>
                  <a:pt x="25207" y="886"/>
                  <a:pt x="25102" y="612"/>
                </a:cubicBezTo>
                <a:cubicBezTo>
                  <a:pt x="25017" y="443"/>
                  <a:pt x="24849" y="359"/>
                  <a:pt x="24575" y="359"/>
                </a:cubicBezTo>
                <a:cubicBezTo>
                  <a:pt x="24575" y="359"/>
                  <a:pt x="24491" y="359"/>
                  <a:pt x="24406" y="443"/>
                </a:cubicBezTo>
                <a:lnTo>
                  <a:pt x="21161" y="2024"/>
                </a:lnTo>
                <a:lnTo>
                  <a:pt x="19411" y="528"/>
                </a:lnTo>
                <a:cubicBezTo>
                  <a:pt x="19580" y="359"/>
                  <a:pt x="19664" y="169"/>
                  <a:pt x="19748" y="1"/>
                </a:cubicBezTo>
                <a:lnTo>
                  <a:pt x="17388" y="1"/>
                </a:lnTo>
                <a:lnTo>
                  <a:pt x="17999" y="612"/>
                </a:lnTo>
                <a:cubicBezTo>
                  <a:pt x="17198" y="1308"/>
                  <a:pt x="16144" y="1750"/>
                  <a:pt x="15006" y="1750"/>
                </a:cubicBezTo>
                <a:lnTo>
                  <a:pt x="14838" y="1750"/>
                </a:lnTo>
                <a:lnTo>
                  <a:pt x="15196" y="1"/>
                </a:lnTo>
                <a:lnTo>
                  <a:pt x="14142" y="1"/>
                </a:lnTo>
                <a:lnTo>
                  <a:pt x="13868" y="1666"/>
                </a:lnTo>
                <a:cubicBezTo>
                  <a:pt x="12899" y="1413"/>
                  <a:pt x="12035" y="781"/>
                  <a:pt x="11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3" name="Google Shape;2063;p25"/>
          <p:cNvSpPr/>
          <p:nvPr/>
        </p:nvSpPr>
        <p:spPr>
          <a:xfrm flipH="1">
            <a:off x="7456037" y="4500636"/>
            <a:ext cx="857560" cy="507522"/>
          </a:xfrm>
          <a:custGeom>
            <a:avLst/>
            <a:gdLst/>
            <a:ahLst/>
            <a:cxnLst/>
            <a:rect l="l" t="t" r="r" b="b"/>
            <a:pathLst>
              <a:path w="31447" h="18611" extrusionOk="0">
                <a:moveTo>
                  <a:pt x="15808" y="11593"/>
                </a:moveTo>
                <a:lnTo>
                  <a:pt x="15196" y="14923"/>
                </a:lnTo>
                <a:lnTo>
                  <a:pt x="12562" y="12646"/>
                </a:lnTo>
                <a:cubicBezTo>
                  <a:pt x="13342" y="11930"/>
                  <a:pt x="14396" y="11593"/>
                  <a:pt x="15449" y="11593"/>
                </a:cubicBezTo>
                <a:close/>
                <a:moveTo>
                  <a:pt x="16777" y="11761"/>
                </a:moveTo>
                <a:cubicBezTo>
                  <a:pt x="18000" y="12119"/>
                  <a:pt x="18969" y="13068"/>
                  <a:pt x="19496" y="14227"/>
                </a:cubicBezTo>
                <a:lnTo>
                  <a:pt x="16166" y="15365"/>
                </a:lnTo>
                <a:lnTo>
                  <a:pt x="16166" y="15365"/>
                </a:lnTo>
                <a:lnTo>
                  <a:pt x="16777" y="11761"/>
                </a:lnTo>
                <a:close/>
                <a:moveTo>
                  <a:pt x="11951" y="13342"/>
                </a:moveTo>
                <a:lnTo>
                  <a:pt x="14670" y="15808"/>
                </a:lnTo>
                <a:lnTo>
                  <a:pt x="11150" y="17030"/>
                </a:lnTo>
                <a:cubicBezTo>
                  <a:pt x="10981" y="16503"/>
                  <a:pt x="10981" y="15892"/>
                  <a:pt x="11065" y="15281"/>
                </a:cubicBezTo>
                <a:cubicBezTo>
                  <a:pt x="11234" y="14564"/>
                  <a:pt x="11508" y="13869"/>
                  <a:pt x="11951" y="13342"/>
                </a:cubicBezTo>
                <a:close/>
                <a:moveTo>
                  <a:pt x="19749" y="15175"/>
                </a:moveTo>
                <a:cubicBezTo>
                  <a:pt x="19854" y="15702"/>
                  <a:pt x="19939" y="16229"/>
                  <a:pt x="19854" y="16756"/>
                </a:cubicBezTo>
                <a:cubicBezTo>
                  <a:pt x="19665" y="17388"/>
                  <a:pt x="19496" y="17915"/>
                  <a:pt x="19138" y="18442"/>
                </a:cubicBezTo>
                <a:lnTo>
                  <a:pt x="16693" y="16229"/>
                </a:lnTo>
                <a:lnTo>
                  <a:pt x="19749" y="15175"/>
                </a:lnTo>
                <a:close/>
                <a:moveTo>
                  <a:pt x="527" y="16419"/>
                </a:moveTo>
                <a:cubicBezTo>
                  <a:pt x="359" y="16419"/>
                  <a:pt x="253" y="16503"/>
                  <a:pt x="169" y="16588"/>
                </a:cubicBezTo>
                <a:cubicBezTo>
                  <a:pt x="1" y="16862"/>
                  <a:pt x="1" y="17114"/>
                  <a:pt x="169" y="17283"/>
                </a:cubicBezTo>
                <a:lnTo>
                  <a:pt x="1750" y="18611"/>
                </a:lnTo>
                <a:lnTo>
                  <a:pt x="3246" y="18611"/>
                </a:lnTo>
                <a:lnTo>
                  <a:pt x="886" y="16588"/>
                </a:lnTo>
                <a:cubicBezTo>
                  <a:pt x="780" y="16503"/>
                  <a:pt x="612" y="16419"/>
                  <a:pt x="527" y="16419"/>
                </a:cubicBezTo>
                <a:close/>
                <a:moveTo>
                  <a:pt x="14058" y="1"/>
                </a:moveTo>
                <a:cubicBezTo>
                  <a:pt x="13953" y="1"/>
                  <a:pt x="13784" y="85"/>
                  <a:pt x="13700" y="169"/>
                </a:cubicBezTo>
                <a:cubicBezTo>
                  <a:pt x="13531" y="338"/>
                  <a:pt x="13531" y="696"/>
                  <a:pt x="13784" y="865"/>
                </a:cubicBezTo>
                <a:lnTo>
                  <a:pt x="17114" y="3689"/>
                </a:lnTo>
                <a:lnTo>
                  <a:pt x="16587" y="6492"/>
                </a:lnTo>
                <a:lnTo>
                  <a:pt x="13531" y="4827"/>
                </a:lnTo>
                <a:cubicBezTo>
                  <a:pt x="13426" y="4743"/>
                  <a:pt x="13342" y="4743"/>
                  <a:pt x="13257" y="4743"/>
                </a:cubicBezTo>
                <a:cubicBezTo>
                  <a:pt x="13089" y="4743"/>
                  <a:pt x="12899" y="4827"/>
                  <a:pt x="12815" y="4996"/>
                </a:cubicBezTo>
                <a:cubicBezTo>
                  <a:pt x="12731" y="5270"/>
                  <a:pt x="12815" y="5523"/>
                  <a:pt x="13089" y="5691"/>
                </a:cubicBezTo>
                <a:lnTo>
                  <a:pt x="16419" y="7546"/>
                </a:lnTo>
                <a:lnTo>
                  <a:pt x="15892" y="10623"/>
                </a:lnTo>
                <a:cubicBezTo>
                  <a:pt x="15808" y="10539"/>
                  <a:pt x="15639" y="10539"/>
                  <a:pt x="15449" y="10539"/>
                </a:cubicBezTo>
                <a:cubicBezTo>
                  <a:pt x="14058" y="10539"/>
                  <a:pt x="12815" y="11066"/>
                  <a:pt x="11845" y="11930"/>
                </a:cubicBezTo>
                <a:lnTo>
                  <a:pt x="9485" y="9822"/>
                </a:lnTo>
                <a:lnTo>
                  <a:pt x="10792" y="6492"/>
                </a:lnTo>
                <a:cubicBezTo>
                  <a:pt x="10897" y="6218"/>
                  <a:pt x="10707" y="5881"/>
                  <a:pt x="10454" y="5797"/>
                </a:cubicBezTo>
                <a:lnTo>
                  <a:pt x="10265" y="5797"/>
                </a:lnTo>
                <a:cubicBezTo>
                  <a:pt x="10096" y="5797"/>
                  <a:pt x="9927" y="5881"/>
                  <a:pt x="9843" y="6134"/>
                </a:cubicBezTo>
                <a:lnTo>
                  <a:pt x="8684" y="9127"/>
                </a:lnTo>
                <a:lnTo>
                  <a:pt x="6576" y="7188"/>
                </a:lnTo>
                <a:lnTo>
                  <a:pt x="7209" y="3162"/>
                </a:lnTo>
                <a:cubicBezTo>
                  <a:pt x="7293" y="2888"/>
                  <a:pt x="7019" y="2635"/>
                  <a:pt x="6766" y="2530"/>
                </a:cubicBezTo>
                <a:lnTo>
                  <a:pt x="6682" y="2530"/>
                </a:lnTo>
                <a:cubicBezTo>
                  <a:pt x="6492" y="2530"/>
                  <a:pt x="6239" y="2719"/>
                  <a:pt x="6239" y="2972"/>
                </a:cubicBezTo>
                <a:lnTo>
                  <a:pt x="5712" y="6408"/>
                </a:lnTo>
                <a:lnTo>
                  <a:pt x="4469" y="5354"/>
                </a:lnTo>
                <a:cubicBezTo>
                  <a:pt x="4384" y="5270"/>
                  <a:pt x="4300" y="5270"/>
                  <a:pt x="4131" y="5270"/>
                </a:cubicBezTo>
                <a:cubicBezTo>
                  <a:pt x="4047" y="5270"/>
                  <a:pt x="3857" y="5270"/>
                  <a:pt x="3773" y="5438"/>
                </a:cubicBezTo>
                <a:cubicBezTo>
                  <a:pt x="3605" y="5607"/>
                  <a:pt x="3605" y="5965"/>
                  <a:pt x="3773" y="6134"/>
                </a:cubicBezTo>
                <a:lnTo>
                  <a:pt x="4996" y="7188"/>
                </a:lnTo>
                <a:lnTo>
                  <a:pt x="1413" y="8326"/>
                </a:lnTo>
                <a:cubicBezTo>
                  <a:pt x="1139" y="8431"/>
                  <a:pt x="1054" y="8684"/>
                  <a:pt x="1139" y="8958"/>
                </a:cubicBezTo>
                <a:cubicBezTo>
                  <a:pt x="1139" y="9127"/>
                  <a:pt x="1307" y="9295"/>
                  <a:pt x="1497" y="9295"/>
                </a:cubicBezTo>
                <a:lnTo>
                  <a:pt x="1750" y="9295"/>
                </a:lnTo>
                <a:lnTo>
                  <a:pt x="5881" y="7989"/>
                </a:lnTo>
                <a:lnTo>
                  <a:pt x="8073" y="9906"/>
                </a:lnTo>
                <a:lnTo>
                  <a:pt x="4911" y="11593"/>
                </a:lnTo>
                <a:cubicBezTo>
                  <a:pt x="4658" y="11677"/>
                  <a:pt x="4574" y="12014"/>
                  <a:pt x="4743" y="12288"/>
                </a:cubicBezTo>
                <a:cubicBezTo>
                  <a:pt x="4827" y="12372"/>
                  <a:pt x="4911" y="12457"/>
                  <a:pt x="5101" y="12541"/>
                </a:cubicBezTo>
                <a:lnTo>
                  <a:pt x="5185" y="12541"/>
                </a:lnTo>
                <a:cubicBezTo>
                  <a:pt x="5270" y="12541"/>
                  <a:pt x="5354" y="12457"/>
                  <a:pt x="5438" y="12457"/>
                </a:cubicBezTo>
                <a:lnTo>
                  <a:pt x="8874" y="10623"/>
                </a:lnTo>
                <a:lnTo>
                  <a:pt x="11150" y="12646"/>
                </a:lnTo>
                <a:cubicBezTo>
                  <a:pt x="10623" y="13342"/>
                  <a:pt x="10265" y="14227"/>
                  <a:pt x="10096" y="15091"/>
                </a:cubicBezTo>
                <a:cubicBezTo>
                  <a:pt x="9927" y="15892"/>
                  <a:pt x="10012" y="16672"/>
                  <a:pt x="10180" y="17388"/>
                </a:cubicBezTo>
                <a:lnTo>
                  <a:pt x="7904" y="18168"/>
                </a:lnTo>
                <a:lnTo>
                  <a:pt x="5522" y="15091"/>
                </a:lnTo>
                <a:cubicBezTo>
                  <a:pt x="5354" y="14923"/>
                  <a:pt x="5270" y="14923"/>
                  <a:pt x="5101" y="14923"/>
                </a:cubicBezTo>
                <a:cubicBezTo>
                  <a:pt x="4996" y="14923"/>
                  <a:pt x="4911" y="14923"/>
                  <a:pt x="4743" y="15007"/>
                </a:cubicBezTo>
                <a:cubicBezTo>
                  <a:pt x="4574" y="15175"/>
                  <a:pt x="4574" y="15449"/>
                  <a:pt x="4743" y="15702"/>
                </a:cubicBezTo>
                <a:lnTo>
                  <a:pt x="6935" y="18442"/>
                </a:lnTo>
                <a:lnTo>
                  <a:pt x="6492" y="18611"/>
                </a:lnTo>
                <a:lnTo>
                  <a:pt x="9653" y="18611"/>
                </a:lnTo>
                <a:lnTo>
                  <a:pt x="10539" y="18337"/>
                </a:lnTo>
                <a:cubicBezTo>
                  <a:pt x="10623" y="18442"/>
                  <a:pt x="10623" y="18527"/>
                  <a:pt x="10707" y="18611"/>
                </a:cubicBezTo>
                <a:lnTo>
                  <a:pt x="11845" y="18611"/>
                </a:lnTo>
                <a:cubicBezTo>
                  <a:pt x="11761" y="18442"/>
                  <a:pt x="11592" y="18168"/>
                  <a:pt x="11508" y="18000"/>
                </a:cubicBezTo>
                <a:lnTo>
                  <a:pt x="14838" y="16862"/>
                </a:lnTo>
                <a:lnTo>
                  <a:pt x="14585" y="18611"/>
                </a:lnTo>
                <a:lnTo>
                  <a:pt x="15639" y="18611"/>
                </a:lnTo>
                <a:lnTo>
                  <a:pt x="15892" y="16946"/>
                </a:lnTo>
                <a:lnTo>
                  <a:pt x="17831" y="18611"/>
                </a:lnTo>
                <a:lnTo>
                  <a:pt x="20191" y="18611"/>
                </a:lnTo>
                <a:cubicBezTo>
                  <a:pt x="20465" y="18084"/>
                  <a:pt x="20718" y="17557"/>
                  <a:pt x="20803" y="16862"/>
                </a:cubicBezTo>
                <a:cubicBezTo>
                  <a:pt x="20908" y="16145"/>
                  <a:pt x="20908" y="15534"/>
                  <a:pt x="20718" y="14838"/>
                </a:cubicBezTo>
                <a:lnTo>
                  <a:pt x="23627" y="13869"/>
                </a:lnTo>
                <a:lnTo>
                  <a:pt x="25903" y="16672"/>
                </a:lnTo>
                <a:cubicBezTo>
                  <a:pt x="25987" y="16756"/>
                  <a:pt x="26177" y="16862"/>
                  <a:pt x="26261" y="16862"/>
                </a:cubicBezTo>
                <a:lnTo>
                  <a:pt x="26346" y="16862"/>
                </a:lnTo>
                <a:cubicBezTo>
                  <a:pt x="26430" y="16862"/>
                  <a:pt x="26514" y="16756"/>
                  <a:pt x="26599" y="16756"/>
                </a:cubicBezTo>
                <a:cubicBezTo>
                  <a:pt x="26873" y="16588"/>
                  <a:pt x="26873" y="16229"/>
                  <a:pt x="26704" y="15976"/>
                </a:cubicBezTo>
                <a:lnTo>
                  <a:pt x="24681" y="13510"/>
                </a:lnTo>
                <a:lnTo>
                  <a:pt x="27315" y="12646"/>
                </a:lnTo>
                <a:lnTo>
                  <a:pt x="30561" y="15175"/>
                </a:lnTo>
                <a:cubicBezTo>
                  <a:pt x="30645" y="15281"/>
                  <a:pt x="30730" y="15281"/>
                  <a:pt x="30814" y="15281"/>
                </a:cubicBezTo>
                <a:lnTo>
                  <a:pt x="30919" y="15281"/>
                </a:lnTo>
                <a:cubicBezTo>
                  <a:pt x="31003" y="15281"/>
                  <a:pt x="31172" y="15281"/>
                  <a:pt x="31256" y="15091"/>
                </a:cubicBezTo>
                <a:cubicBezTo>
                  <a:pt x="31446" y="14923"/>
                  <a:pt x="31446" y="14564"/>
                  <a:pt x="31172" y="14396"/>
                </a:cubicBezTo>
                <a:lnTo>
                  <a:pt x="28453" y="12288"/>
                </a:lnTo>
                <a:lnTo>
                  <a:pt x="30034" y="11761"/>
                </a:lnTo>
                <a:cubicBezTo>
                  <a:pt x="30287" y="11677"/>
                  <a:pt x="30392" y="11319"/>
                  <a:pt x="30287" y="11066"/>
                </a:cubicBezTo>
                <a:cubicBezTo>
                  <a:pt x="30203" y="10876"/>
                  <a:pt x="30034" y="10707"/>
                  <a:pt x="29865" y="10707"/>
                </a:cubicBezTo>
                <a:cubicBezTo>
                  <a:pt x="29760" y="10707"/>
                  <a:pt x="29760" y="10792"/>
                  <a:pt x="29676" y="10792"/>
                </a:cubicBezTo>
                <a:lnTo>
                  <a:pt x="28095" y="11319"/>
                </a:lnTo>
                <a:lnTo>
                  <a:pt x="28896" y="7630"/>
                </a:lnTo>
                <a:cubicBezTo>
                  <a:pt x="28980" y="7377"/>
                  <a:pt x="28812" y="7103"/>
                  <a:pt x="28538" y="7019"/>
                </a:cubicBezTo>
                <a:lnTo>
                  <a:pt x="28369" y="7019"/>
                </a:lnTo>
                <a:cubicBezTo>
                  <a:pt x="28179" y="7019"/>
                  <a:pt x="28011" y="7188"/>
                  <a:pt x="27926" y="7377"/>
                </a:cubicBezTo>
                <a:lnTo>
                  <a:pt x="26957" y="11677"/>
                </a:lnTo>
                <a:lnTo>
                  <a:pt x="24322" y="12541"/>
                </a:lnTo>
                <a:lnTo>
                  <a:pt x="24322" y="9042"/>
                </a:lnTo>
                <a:cubicBezTo>
                  <a:pt x="24322" y="8768"/>
                  <a:pt x="24154" y="8600"/>
                  <a:pt x="23880" y="8515"/>
                </a:cubicBezTo>
                <a:cubicBezTo>
                  <a:pt x="23627" y="8515"/>
                  <a:pt x="23353" y="8768"/>
                  <a:pt x="23353" y="9042"/>
                </a:cubicBezTo>
                <a:lnTo>
                  <a:pt x="23269" y="12899"/>
                </a:lnTo>
                <a:lnTo>
                  <a:pt x="20465" y="13869"/>
                </a:lnTo>
                <a:cubicBezTo>
                  <a:pt x="19854" y="12372"/>
                  <a:pt x="18526" y="11234"/>
                  <a:pt x="16946" y="10792"/>
                </a:cubicBezTo>
                <a:lnTo>
                  <a:pt x="17473" y="7715"/>
                </a:lnTo>
                <a:lnTo>
                  <a:pt x="20992" y="7019"/>
                </a:lnTo>
                <a:cubicBezTo>
                  <a:pt x="21245" y="6935"/>
                  <a:pt x="21435" y="6661"/>
                  <a:pt x="21330" y="6408"/>
                </a:cubicBezTo>
                <a:cubicBezTo>
                  <a:pt x="21330" y="6134"/>
                  <a:pt x="21077" y="5965"/>
                  <a:pt x="20908" y="5965"/>
                </a:cubicBezTo>
                <a:cubicBezTo>
                  <a:pt x="20803" y="5965"/>
                  <a:pt x="20803" y="6050"/>
                  <a:pt x="20803" y="6050"/>
                </a:cubicBezTo>
                <a:lnTo>
                  <a:pt x="17641" y="6661"/>
                </a:lnTo>
                <a:lnTo>
                  <a:pt x="18084" y="3858"/>
                </a:lnTo>
                <a:lnTo>
                  <a:pt x="21856" y="2193"/>
                </a:lnTo>
                <a:cubicBezTo>
                  <a:pt x="22130" y="2108"/>
                  <a:pt x="22215" y="1834"/>
                  <a:pt x="22130" y="1581"/>
                </a:cubicBezTo>
                <a:cubicBezTo>
                  <a:pt x="22046" y="1392"/>
                  <a:pt x="21856" y="1223"/>
                  <a:pt x="21688" y="1223"/>
                </a:cubicBezTo>
                <a:cubicBezTo>
                  <a:pt x="21604" y="1223"/>
                  <a:pt x="21519" y="1307"/>
                  <a:pt x="21519" y="1307"/>
                </a:cubicBezTo>
                <a:lnTo>
                  <a:pt x="18274" y="2719"/>
                </a:lnTo>
                <a:lnTo>
                  <a:pt x="18274" y="2719"/>
                </a:lnTo>
                <a:lnTo>
                  <a:pt x="18526" y="1054"/>
                </a:lnTo>
                <a:cubicBezTo>
                  <a:pt x="18611" y="780"/>
                  <a:pt x="18442" y="528"/>
                  <a:pt x="18168" y="528"/>
                </a:cubicBezTo>
                <a:lnTo>
                  <a:pt x="18084" y="528"/>
                </a:lnTo>
                <a:cubicBezTo>
                  <a:pt x="17831" y="528"/>
                  <a:pt x="17557" y="696"/>
                  <a:pt x="17557" y="949"/>
                </a:cubicBezTo>
                <a:lnTo>
                  <a:pt x="17304" y="2530"/>
                </a:lnTo>
                <a:lnTo>
                  <a:pt x="14396" y="85"/>
                </a:lnTo>
                <a:cubicBezTo>
                  <a:pt x="14311" y="1"/>
                  <a:pt x="14227" y="1"/>
                  <a:pt x="140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64" name="Google Shape;2064;p25"/>
          <p:cNvGrpSpPr/>
          <p:nvPr/>
        </p:nvGrpSpPr>
        <p:grpSpPr>
          <a:xfrm>
            <a:off x="1940904" y="428624"/>
            <a:ext cx="737435" cy="747171"/>
            <a:chOff x="2017104" y="-28576"/>
            <a:chExt cx="737435" cy="747171"/>
          </a:xfrm>
        </p:grpSpPr>
        <p:sp>
          <p:nvSpPr>
            <p:cNvPr id="2065" name="Google Shape;2065;p25"/>
            <p:cNvSpPr/>
            <p:nvPr/>
          </p:nvSpPr>
          <p:spPr>
            <a:xfrm flipH="1">
              <a:off x="2017104" y="-28576"/>
              <a:ext cx="737435" cy="323586"/>
            </a:xfrm>
            <a:custGeom>
              <a:avLst/>
              <a:gdLst/>
              <a:ahLst/>
              <a:cxnLst/>
              <a:rect l="l" t="t" r="r" b="b"/>
              <a:pathLst>
                <a:path w="27042" h="11866" extrusionOk="0">
                  <a:moveTo>
                    <a:pt x="13532" y="0"/>
                  </a:moveTo>
                  <a:cubicBezTo>
                    <a:pt x="13258" y="0"/>
                    <a:pt x="13089" y="169"/>
                    <a:pt x="13089" y="443"/>
                  </a:cubicBezTo>
                  <a:lnTo>
                    <a:pt x="13089" y="1939"/>
                  </a:lnTo>
                  <a:lnTo>
                    <a:pt x="10286" y="169"/>
                  </a:lnTo>
                  <a:lnTo>
                    <a:pt x="10012" y="169"/>
                  </a:lnTo>
                  <a:cubicBezTo>
                    <a:pt x="9928" y="169"/>
                    <a:pt x="9759" y="274"/>
                    <a:pt x="9654" y="358"/>
                  </a:cubicBezTo>
                  <a:cubicBezTo>
                    <a:pt x="9569" y="527"/>
                    <a:pt x="9569" y="885"/>
                    <a:pt x="9843" y="970"/>
                  </a:cubicBezTo>
                  <a:lnTo>
                    <a:pt x="13089" y="2909"/>
                  </a:lnTo>
                  <a:lnTo>
                    <a:pt x="13089" y="5438"/>
                  </a:lnTo>
                  <a:lnTo>
                    <a:pt x="10181" y="4384"/>
                  </a:lnTo>
                  <a:cubicBezTo>
                    <a:pt x="10096" y="4384"/>
                    <a:pt x="10096" y="4300"/>
                    <a:pt x="10012" y="4300"/>
                  </a:cubicBezTo>
                  <a:cubicBezTo>
                    <a:pt x="9843" y="4300"/>
                    <a:pt x="9654" y="4489"/>
                    <a:pt x="9654" y="4658"/>
                  </a:cubicBezTo>
                  <a:cubicBezTo>
                    <a:pt x="9569" y="4826"/>
                    <a:pt x="9654" y="5100"/>
                    <a:pt x="9928" y="5185"/>
                  </a:cubicBezTo>
                  <a:lnTo>
                    <a:pt x="13089" y="6323"/>
                  </a:lnTo>
                  <a:lnTo>
                    <a:pt x="13089" y="9042"/>
                  </a:lnTo>
                  <a:cubicBezTo>
                    <a:pt x="11761" y="9126"/>
                    <a:pt x="10539" y="9758"/>
                    <a:pt x="9759" y="10812"/>
                  </a:cubicBezTo>
                  <a:lnTo>
                    <a:pt x="7462" y="9316"/>
                  </a:lnTo>
                  <a:lnTo>
                    <a:pt x="8073" y="6239"/>
                  </a:lnTo>
                  <a:cubicBezTo>
                    <a:pt x="8073" y="5965"/>
                    <a:pt x="7904" y="5712"/>
                    <a:pt x="7736" y="5712"/>
                  </a:cubicBezTo>
                  <a:lnTo>
                    <a:pt x="7652" y="5712"/>
                  </a:lnTo>
                  <a:cubicBezTo>
                    <a:pt x="7378" y="5712"/>
                    <a:pt x="7209" y="5796"/>
                    <a:pt x="7209" y="6070"/>
                  </a:cubicBezTo>
                  <a:lnTo>
                    <a:pt x="6682" y="8789"/>
                  </a:lnTo>
                  <a:lnTo>
                    <a:pt x="4574" y="7461"/>
                  </a:lnTo>
                  <a:lnTo>
                    <a:pt x="4490" y="3857"/>
                  </a:lnTo>
                  <a:cubicBezTo>
                    <a:pt x="4490" y="3604"/>
                    <a:pt x="4300" y="3435"/>
                    <a:pt x="4048" y="3435"/>
                  </a:cubicBezTo>
                  <a:cubicBezTo>
                    <a:pt x="3858" y="3435"/>
                    <a:pt x="3605" y="3604"/>
                    <a:pt x="3605" y="3857"/>
                  </a:cubicBezTo>
                  <a:lnTo>
                    <a:pt x="3689" y="6934"/>
                  </a:lnTo>
                  <a:lnTo>
                    <a:pt x="2467" y="6154"/>
                  </a:lnTo>
                  <a:cubicBezTo>
                    <a:pt x="2383" y="6154"/>
                    <a:pt x="2383" y="6070"/>
                    <a:pt x="2277" y="6070"/>
                  </a:cubicBezTo>
                  <a:cubicBezTo>
                    <a:pt x="2109" y="6070"/>
                    <a:pt x="1940" y="6154"/>
                    <a:pt x="1856" y="6323"/>
                  </a:cubicBezTo>
                  <a:cubicBezTo>
                    <a:pt x="1750" y="6491"/>
                    <a:pt x="1856" y="6765"/>
                    <a:pt x="2024" y="6934"/>
                  </a:cubicBezTo>
                  <a:lnTo>
                    <a:pt x="3247" y="7651"/>
                  </a:lnTo>
                  <a:lnTo>
                    <a:pt x="275" y="9126"/>
                  </a:lnTo>
                  <a:cubicBezTo>
                    <a:pt x="85" y="9316"/>
                    <a:pt x="1" y="9569"/>
                    <a:pt x="85" y="9758"/>
                  </a:cubicBezTo>
                  <a:cubicBezTo>
                    <a:pt x="170" y="9927"/>
                    <a:pt x="359" y="10011"/>
                    <a:pt x="528" y="10011"/>
                  </a:cubicBezTo>
                  <a:cubicBezTo>
                    <a:pt x="528" y="10011"/>
                    <a:pt x="612" y="10011"/>
                    <a:pt x="696" y="9927"/>
                  </a:cubicBezTo>
                  <a:lnTo>
                    <a:pt x="4132" y="8262"/>
                  </a:lnTo>
                  <a:lnTo>
                    <a:pt x="6239" y="9569"/>
                  </a:lnTo>
                  <a:lnTo>
                    <a:pt x="3774" y="11423"/>
                  </a:lnTo>
                  <a:cubicBezTo>
                    <a:pt x="3689" y="11508"/>
                    <a:pt x="3605" y="11676"/>
                    <a:pt x="3605" y="11866"/>
                  </a:cubicBezTo>
                  <a:lnTo>
                    <a:pt x="4659" y="11866"/>
                  </a:lnTo>
                  <a:lnTo>
                    <a:pt x="7019" y="10011"/>
                  </a:lnTo>
                  <a:lnTo>
                    <a:pt x="9317" y="11508"/>
                  </a:lnTo>
                  <a:cubicBezTo>
                    <a:pt x="9232" y="11592"/>
                    <a:pt x="9127" y="11760"/>
                    <a:pt x="9127" y="11866"/>
                  </a:cubicBezTo>
                  <a:lnTo>
                    <a:pt x="11508" y="11866"/>
                  </a:lnTo>
                  <a:lnTo>
                    <a:pt x="10539" y="11234"/>
                  </a:lnTo>
                  <a:cubicBezTo>
                    <a:pt x="11150" y="10454"/>
                    <a:pt x="12035" y="10011"/>
                    <a:pt x="13089" y="9927"/>
                  </a:cubicBezTo>
                  <a:lnTo>
                    <a:pt x="13089" y="11866"/>
                  </a:lnTo>
                  <a:lnTo>
                    <a:pt x="13974" y="11866"/>
                  </a:lnTo>
                  <a:lnTo>
                    <a:pt x="13974" y="9927"/>
                  </a:lnTo>
                  <a:cubicBezTo>
                    <a:pt x="15113" y="10011"/>
                    <a:pt x="16082" y="10707"/>
                    <a:pt x="16693" y="11592"/>
                  </a:cubicBezTo>
                  <a:lnTo>
                    <a:pt x="16251" y="11866"/>
                  </a:lnTo>
                  <a:lnTo>
                    <a:pt x="18084" y="11866"/>
                  </a:lnTo>
                  <a:lnTo>
                    <a:pt x="20192" y="10707"/>
                  </a:lnTo>
                  <a:lnTo>
                    <a:pt x="21520" y="11866"/>
                  </a:lnTo>
                  <a:lnTo>
                    <a:pt x="22826" y="11866"/>
                  </a:lnTo>
                  <a:lnTo>
                    <a:pt x="20993" y="10285"/>
                  </a:lnTo>
                  <a:lnTo>
                    <a:pt x="23185" y="9126"/>
                  </a:lnTo>
                  <a:lnTo>
                    <a:pt x="26346" y="10812"/>
                  </a:lnTo>
                  <a:cubicBezTo>
                    <a:pt x="26430" y="10896"/>
                    <a:pt x="26430" y="10896"/>
                    <a:pt x="26515" y="10896"/>
                  </a:cubicBezTo>
                  <a:cubicBezTo>
                    <a:pt x="26704" y="10896"/>
                    <a:pt x="26873" y="10812"/>
                    <a:pt x="26957" y="10622"/>
                  </a:cubicBezTo>
                  <a:cubicBezTo>
                    <a:pt x="27042" y="10454"/>
                    <a:pt x="26957" y="10180"/>
                    <a:pt x="26789" y="10095"/>
                  </a:cubicBezTo>
                  <a:lnTo>
                    <a:pt x="24070" y="8599"/>
                  </a:lnTo>
                  <a:lnTo>
                    <a:pt x="25377" y="7904"/>
                  </a:lnTo>
                  <a:cubicBezTo>
                    <a:pt x="25566" y="7819"/>
                    <a:pt x="25651" y="7545"/>
                    <a:pt x="25566" y="7377"/>
                  </a:cubicBezTo>
                  <a:cubicBezTo>
                    <a:pt x="25461" y="7208"/>
                    <a:pt x="25292" y="7124"/>
                    <a:pt x="25124" y="7124"/>
                  </a:cubicBezTo>
                  <a:cubicBezTo>
                    <a:pt x="25039" y="7124"/>
                    <a:pt x="25039" y="7124"/>
                    <a:pt x="24934" y="7208"/>
                  </a:cubicBezTo>
                  <a:lnTo>
                    <a:pt x="23627" y="7819"/>
                  </a:lnTo>
                  <a:lnTo>
                    <a:pt x="23796" y="4574"/>
                  </a:lnTo>
                  <a:cubicBezTo>
                    <a:pt x="23796" y="4300"/>
                    <a:pt x="23627" y="4131"/>
                    <a:pt x="23353" y="4131"/>
                  </a:cubicBezTo>
                  <a:cubicBezTo>
                    <a:pt x="23100" y="4131"/>
                    <a:pt x="22932" y="4300"/>
                    <a:pt x="22932" y="4574"/>
                  </a:cubicBezTo>
                  <a:lnTo>
                    <a:pt x="22742" y="8346"/>
                  </a:lnTo>
                  <a:lnTo>
                    <a:pt x="20550" y="9484"/>
                  </a:lnTo>
                  <a:lnTo>
                    <a:pt x="20108" y="6491"/>
                  </a:lnTo>
                  <a:cubicBezTo>
                    <a:pt x="20108" y="6239"/>
                    <a:pt x="19855" y="6070"/>
                    <a:pt x="19665" y="6070"/>
                  </a:cubicBezTo>
                  <a:lnTo>
                    <a:pt x="19581" y="6070"/>
                  </a:lnTo>
                  <a:cubicBezTo>
                    <a:pt x="19412" y="6154"/>
                    <a:pt x="19243" y="6323"/>
                    <a:pt x="19243" y="6597"/>
                  </a:cubicBezTo>
                  <a:lnTo>
                    <a:pt x="19770" y="9927"/>
                  </a:lnTo>
                  <a:lnTo>
                    <a:pt x="17473" y="11149"/>
                  </a:lnTo>
                  <a:cubicBezTo>
                    <a:pt x="16693" y="10011"/>
                    <a:pt x="15450" y="9126"/>
                    <a:pt x="13974" y="9042"/>
                  </a:cubicBezTo>
                  <a:lnTo>
                    <a:pt x="13974" y="6323"/>
                  </a:lnTo>
                  <a:lnTo>
                    <a:pt x="16862" y="5185"/>
                  </a:lnTo>
                  <a:cubicBezTo>
                    <a:pt x="17136" y="5100"/>
                    <a:pt x="17220" y="4826"/>
                    <a:pt x="17136" y="4658"/>
                  </a:cubicBezTo>
                  <a:cubicBezTo>
                    <a:pt x="17136" y="4489"/>
                    <a:pt x="16946" y="4300"/>
                    <a:pt x="16778" y="4300"/>
                  </a:cubicBezTo>
                  <a:cubicBezTo>
                    <a:pt x="16693" y="4300"/>
                    <a:pt x="16609" y="4384"/>
                    <a:pt x="16609" y="4384"/>
                  </a:cubicBezTo>
                  <a:lnTo>
                    <a:pt x="13974" y="5353"/>
                  </a:lnTo>
                  <a:lnTo>
                    <a:pt x="13974" y="2909"/>
                  </a:lnTo>
                  <a:lnTo>
                    <a:pt x="16946" y="970"/>
                  </a:lnTo>
                  <a:cubicBezTo>
                    <a:pt x="17220" y="801"/>
                    <a:pt x="17220" y="527"/>
                    <a:pt x="17136" y="358"/>
                  </a:cubicBezTo>
                  <a:cubicBezTo>
                    <a:pt x="17030" y="169"/>
                    <a:pt x="16862" y="169"/>
                    <a:pt x="16778" y="169"/>
                  </a:cubicBezTo>
                  <a:lnTo>
                    <a:pt x="16504" y="169"/>
                  </a:lnTo>
                  <a:lnTo>
                    <a:pt x="13974" y="1855"/>
                  </a:lnTo>
                  <a:lnTo>
                    <a:pt x="13974" y="443"/>
                  </a:lnTo>
                  <a:cubicBezTo>
                    <a:pt x="13974" y="169"/>
                    <a:pt x="13785" y="0"/>
                    <a:pt x="13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5"/>
            <p:cNvSpPr/>
            <p:nvPr/>
          </p:nvSpPr>
          <p:spPr>
            <a:xfrm flipH="1">
              <a:off x="2038374" y="294983"/>
              <a:ext cx="708693" cy="423612"/>
            </a:xfrm>
            <a:custGeom>
              <a:avLst/>
              <a:gdLst/>
              <a:ahLst/>
              <a:cxnLst/>
              <a:rect l="l" t="t" r="r" b="b"/>
              <a:pathLst>
                <a:path w="25988" h="15534" extrusionOk="0">
                  <a:moveTo>
                    <a:pt x="3331" y="1"/>
                  </a:moveTo>
                  <a:cubicBezTo>
                    <a:pt x="3331" y="85"/>
                    <a:pt x="3415" y="169"/>
                    <a:pt x="3415" y="169"/>
                  </a:cubicBezTo>
                  <a:cubicBezTo>
                    <a:pt x="3500" y="338"/>
                    <a:pt x="3689" y="338"/>
                    <a:pt x="3774" y="338"/>
                  </a:cubicBezTo>
                  <a:cubicBezTo>
                    <a:pt x="3858" y="338"/>
                    <a:pt x="3942" y="338"/>
                    <a:pt x="4026" y="254"/>
                  </a:cubicBezTo>
                  <a:lnTo>
                    <a:pt x="4385" y="1"/>
                  </a:lnTo>
                  <a:close/>
                  <a:moveTo>
                    <a:pt x="21246" y="1"/>
                  </a:moveTo>
                  <a:lnTo>
                    <a:pt x="22299" y="865"/>
                  </a:lnTo>
                  <a:cubicBezTo>
                    <a:pt x="22384" y="949"/>
                    <a:pt x="22468" y="1055"/>
                    <a:pt x="22552" y="1055"/>
                  </a:cubicBezTo>
                  <a:cubicBezTo>
                    <a:pt x="22742" y="1055"/>
                    <a:pt x="22826" y="949"/>
                    <a:pt x="22911" y="865"/>
                  </a:cubicBezTo>
                  <a:cubicBezTo>
                    <a:pt x="23079" y="696"/>
                    <a:pt x="23079" y="422"/>
                    <a:pt x="22826" y="254"/>
                  </a:cubicBezTo>
                  <a:lnTo>
                    <a:pt x="22552" y="1"/>
                  </a:lnTo>
                  <a:close/>
                  <a:moveTo>
                    <a:pt x="9738" y="85"/>
                  </a:moveTo>
                  <a:lnTo>
                    <a:pt x="12541" y="1834"/>
                  </a:lnTo>
                  <a:lnTo>
                    <a:pt x="9654" y="3415"/>
                  </a:lnTo>
                  <a:cubicBezTo>
                    <a:pt x="9485" y="2888"/>
                    <a:pt x="9295" y="2361"/>
                    <a:pt x="9295" y="1834"/>
                  </a:cubicBezTo>
                  <a:cubicBezTo>
                    <a:pt x="9295" y="1223"/>
                    <a:pt x="9485" y="612"/>
                    <a:pt x="9738" y="85"/>
                  </a:cubicBezTo>
                  <a:close/>
                  <a:moveTo>
                    <a:pt x="16756" y="528"/>
                  </a:moveTo>
                  <a:cubicBezTo>
                    <a:pt x="16946" y="949"/>
                    <a:pt x="17030" y="1392"/>
                    <a:pt x="17030" y="1834"/>
                  </a:cubicBezTo>
                  <a:cubicBezTo>
                    <a:pt x="17030" y="2446"/>
                    <a:pt x="16946" y="2973"/>
                    <a:pt x="16672" y="3415"/>
                  </a:cubicBezTo>
                  <a:lnTo>
                    <a:pt x="14227" y="1919"/>
                  </a:lnTo>
                  <a:lnTo>
                    <a:pt x="16756" y="528"/>
                  </a:lnTo>
                  <a:close/>
                  <a:moveTo>
                    <a:pt x="12815" y="2635"/>
                  </a:moveTo>
                  <a:lnTo>
                    <a:pt x="12815" y="5691"/>
                  </a:lnTo>
                  <a:cubicBezTo>
                    <a:pt x="11677" y="5607"/>
                    <a:pt x="10708" y="4996"/>
                    <a:pt x="10096" y="4111"/>
                  </a:cubicBezTo>
                  <a:lnTo>
                    <a:pt x="12815" y="2635"/>
                  </a:lnTo>
                  <a:close/>
                  <a:moveTo>
                    <a:pt x="13700" y="2530"/>
                  </a:moveTo>
                  <a:lnTo>
                    <a:pt x="16230" y="4216"/>
                  </a:lnTo>
                  <a:cubicBezTo>
                    <a:pt x="15618" y="4996"/>
                    <a:pt x="14754" y="5523"/>
                    <a:pt x="13700" y="5691"/>
                  </a:cubicBezTo>
                  <a:lnTo>
                    <a:pt x="13700" y="2530"/>
                  </a:lnTo>
                  <a:close/>
                  <a:moveTo>
                    <a:pt x="8853" y="1"/>
                  </a:moveTo>
                  <a:cubicBezTo>
                    <a:pt x="8600" y="612"/>
                    <a:pt x="8431" y="1223"/>
                    <a:pt x="8431" y="1834"/>
                  </a:cubicBezTo>
                  <a:cubicBezTo>
                    <a:pt x="8431" y="2530"/>
                    <a:pt x="8600" y="3162"/>
                    <a:pt x="8853" y="3773"/>
                  </a:cubicBezTo>
                  <a:lnTo>
                    <a:pt x="7019" y="4827"/>
                  </a:lnTo>
                  <a:lnTo>
                    <a:pt x="4469" y="2530"/>
                  </a:lnTo>
                  <a:cubicBezTo>
                    <a:pt x="4385" y="2446"/>
                    <a:pt x="4300" y="2361"/>
                    <a:pt x="4216" y="2361"/>
                  </a:cubicBezTo>
                  <a:cubicBezTo>
                    <a:pt x="4111" y="2361"/>
                    <a:pt x="3942" y="2446"/>
                    <a:pt x="3858" y="2530"/>
                  </a:cubicBezTo>
                  <a:cubicBezTo>
                    <a:pt x="3689" y="2720"/>
                    <a:pt x="3774" y="2973"/>
                    <a:pt x="3942" y="3162"/>
                  </a:cubicBezTo>
                  <a:lnTo>
                    <a:pt x="6218" y="5270"/>
                  </a:lnTo>
                  <a:lnTo>
                    <a:pt x="4026" y="6408"/>
                  </a:lnTo>
                  <a:lnTo>
                    <a:pt x="696" y="4469"/>
                  </a:lnTo>
                  <a:cubicBezTo>
                    <a:pt x="696" y="4385"/>
                    <a:pt x="612" y="4385"/>
                    <a:pt x="528" y="4385"/>
                  </a:cubicBezTo>
                  <a:cubicBezTo>
                    <a:pt x="338" y="4385"/>
                    <a:pt x="170" y="4469"/>
                    <a:pt x="170" y="4553"/>
                  </a:cubicBezTo>
                  <a:cubicBezTo>
                    <a:pt x="1" y="4827"/>
                    <a:pt x="85" y="5080"/>
                    <a:pt x="254" y="5164"/>
                  </a:cubicBezTo>
                  <a:lnTo>
                    <a:pt x="3057" y="6935"/>
                  </a:lnTo>
                  <a:lnTo>
                    <a:pt x="1308" y="7904"/>
                  </a:lnTo>
                  <a:cubicBezTo>
                    <a:pt x="1055" y="7989"/>
                    <a:pt x="1055" y="8242"/>
                    <a:pt x="1139" y="8431"/>
                  </a:cubicBezTo>
                  <a:cubicBezTo>
                    <a:pt x="1223" y="8600"/>
                    <a:pt x="1308" y="8684"/>
                    <a:pt x="1476" y="8684"/>
                  </a:cubicBezTo>
                  <a:cubicBezTo>
                    <a:pt x="1582" y="8684"/>
                    <a:pt x="1666" y="8684"/>
                    <a:pt x="1750" y="8600"/>
                  </a:cubicBezTo>
                  <a:lnTo>
                    <a:pt x="3500" y="7630"/>
                  </a:lnTo>
                  <a:lnTo>
                    <a:pt x="3247" y="10707"/>
                  </a:lnTo>
                  <a:cubicBezTo>
                    <a:pt x="3247" y="10960"/>
                    <a:pt x="3415" y="11150"/>
                    <a:pt x="3689" y="11150"/>
                  </a:cubicBezTo>
                  <a:cubicBezTo>
                    <a:pt x="3942" y="11150"/>
                    <a:pt x="4111" y="10960"/>
                    <a:pt x="4111" y="10792"/>
                  </a:cubicBezTo>
                  <a:lnTo>
                    <a:pt x="4385" y="7188"/>
                  </a:lnTo>
                  <a:lnTo>
                    <a:pt x="6577" y="5965"/>
                  </a:lnTo>
                  <a:lnTo>
                    <a:pt x="6935" y="8768"/>
                  </a:lnTo>
                  <a:cubicBezTo>
                    <a:pt x="6935" y="9042"/>
                    <a:pt x="7188" y="9211"/>
                    <a:pt x="7378" y="9211"/>
                  </a:cubicBezTo>
                  <a:lnTo>
                    <a:pt x="7462" y="9211"/>
                  </a:lnTo>
                  <a:cubicBezTo>
                    <a:pt x="7630" y="9127"/>
                    <a:pt x="7799" y="8958"/>
                    <a:pt x="7799" y="8684"/>
                  </a:cubicBezTo>
                  <a:lnTo>
                    <a:pt x="7462" y="5523"/>
                  </a:lnTo>
                  <a:lnTo>
                    <a:pt x="9295" y="4553"/>
                  </a:lnTo>
                  <a:cubicBezTo>
                    <a:pt x="10096" y="5691"/>
                    <a:pt x="11319" y="6492"/>
                    <a:pt x="12815" y="6577"/>
                  </a:cubicBezTo>
                  <a:lnTo>
                    <a:pt x="12815" y="8600"/>
                  </a:lnTo>
                  <a:lnTo>
                    <a:pt x="9654" y="9738"/>
                  </a:lnTo>
                  <a:cubicBezTo>
                    <a:pt x="9380" y="9822"/>
                    <a:pt x="9295" y="10096"/>
                    <a:pt x="9380" y="10349"/>
                  </a:cubicBezTo>
                  <a:cubicBezTo>
                    <a:pt x="9380" y="10539"/>
                    <a:pt x="9569" y="10623"/>
                    <a:pt x="9738" y="10623"/>
                  </a:cubicBezTo>
                  <a:lnTo>
                    <a:pt x="9907" y="10623"/>
                  </a:lnTo>
                  <a:lnTo>
                    <a:pt x="12815" y="9569"/>
                  </a:lnTo>
                  <a:lnTo>
                    <a:pt x="12815" y="12014"/>
                  </a:lnTo>
                  <a:lnTo>
                    <a:pt x="9569" y="14038"/>
                  </a:lnTo>
                  <a:cubicBezTo>
                    <a:pt x="9295" y="14122"/>
                    <a:pt x="9295" y="14396"/>
                    <a:pt x="9380" y="14564"/>
                  </a:cubicBezTo>
                  <a:cubicBezTo>
                    <a:pt x="9485" y="14754"/>
                    <a:pt x="9654" y="14838"/>
                    <a:pt x="9738" y="14838"/>
                  </a:cubicBezTo>
                  <a:cubicBezTo>
                    <a:pt x="9822" y="14838"/>
                    <a:pt x="9907" y="14838"/>
                    <a:pt x="10012" y="14754"/>
                  </a:cubicBezTo>
                  <a:lnTo>
                    <a:pt x="12815" y="13068"/>
                  </a:lnTo>
                  <a:lnTo>
                    <a:pt x="12815" y="15091"/>
                  </a:lnTo>
                  <a:cubicBezTo>
                    <a:pt x="12815" y="15365"/>
                    <a:pt x="12984" y="15534"/>
                    <a:pt x="13258" y="15534"/>
                  </a:cubicBezTo>
                  <a:cubicBezTo>
                    <a:pt x="13511" y="15534"/>
                    <a:pt x="13700" y="15365"/>
                    <a:pt x="13700" y="15091"/>
                  </a:cubicBezTo>
                  <a:lnTo>
                    <a:pt x="13700" y="13068"/>
                  </a:lnTo>
                  <a:lnTo>
                    <a:pt x="16230" y="14754"/>
                  </a:lnTo>
                  <a:cubicBezTo>
                    <a:pt x="16335" y="14838"/>
                    <a:pt x="16419" y="14838"/>
                    <a:pt x="16504" y="14838"/>
                  </a:cubicBezTo>
                  <a:cubicBezTo>
                    <a:pt x="16588" y="14838"/>
                    <a:pt x="16756" y="14754"/>
                    <a:pt x="16862" y="14649"/>
                  </a:cubicBezTo>
                  <a:cubicBezTo>
                    <a:pt x="16946" y="14396"/>
                    <a:pt x="16946" y="14122"/>
                    <a:pt x="16672" y="14038"/>
                  </a:cubicBezTo>
                  <a:lnTo>
                    <a:pt x="13700" y="12014"/>
                  </a:lnTo>
                  <a:lnTo>
                    <a:pt x="13700" y="9569"/>
                  </a:lnTo>
                  <a:lnTo>
                    <a:pt x="16335" y="10623"/>
                  </a:lnTo>
                  <a:lnTo>
                    <a:pt x="16504" y="10623"/>
                  </a:lnTo>
                  <a:cubicBezTo>
                    <a:pt x="16672" y="10623"/>
                    <a:pt x="16862" y="10539"/>
                    <a:pt x="16862" y="10349"/>
                  </a:cubicBezTo>
                  <a:cubicBezTo>
                    <a:pt x="16946" y="10096"/>
                    <a:pt x="16862" y="9822"/>
                    <a:pt x="16588" y="9738"/>
                  </a:cubicBezTo>
                  <a:lnTo>
                    <a:pt x="13700" y="8600"/>
                  </a:lnTo>
                  <a:lnTo>
                    <a:pt x="13700" y="6577"/>
                  </a:lnTo>
                  <a:cubicBezTo>
                    <a:pt x="15007" y="6408"/>
                    <a:pt x="16230" y="5691"/>
                    <a:pt x="17030" y="4638"/>
                  </a:cubicBezTo>
                  <a:lnTo>
                    <a:pt x="18695" y="5691"/>
                  </a:lnTo>
                  <a:lnTo>
                    <a:pt x="18000" y="9042"/>
                  </a:lnTo>
                  <a:cubicBezTo>
                    <a:pt x="17916" y="9295"/>
                    <a:pt x="18084" y="9485"/>
                    <a:pt x="18253" y="9569"/>
                  </a:cubicBezTo>
                  <a:lnTo>
                    <a:pt x="18337" y="9569"/>
                  </a:lnTo>
                  <a:cubicBezTo>
                    <a:pt x="18611" y="9569"/>
                    <a:pt x="18780" y="9380"/>
                    <a:pt x="18780" y="9211"/>
                  </a:cubicBezTo>
                  <a:lnTo>
                    <a:pt x="19496" y="6218"/>
                  </a:lnTo>
                  <a:lnTo>
                    <a:pt x="21604" y="7546"/>
                  </a:lnTo>
                  <a:lnTo>
                    <a:pt x="21499" y="11319"/>
                  </a:lnTo>
                  <a:cubicBezTo>
                    <a:pt x="21499" y="11593"/>
                    <a:pt x="21688" y="11761"/>
                    <a:pt x="21941" y="11846"/>
                  </a:cubicBezTo>
                  <a:cubicBezTo>
                    <a:pt x="22215" y="11846"/>
                    <a:pt x="22384" y="11593"/>
                    <a:pt x="22384" y="11403"/>
                  </a:cubicBezTo>
                  <a:lnTo>
                    <a:pt x="22468" y="8073"/>
                  </a:lnTo>
                  <a:lnTo>
                    <a:pt x="24133" y="9211"/>
                  </a:lnTo>
                  <a:lnTo>
                    <a:pt x="24407" y="9211"/>
                  </a:lnTo>
                  <a:cubicBezTo>
                    <a:pt x="24576" y="9211"/>
                    <a:pt x="24660" y="9211"/>
                    <a:pt x="24765" y="9042"/>
                  </a:cubicBezTo>
                  <a:cubicBezTo>
                    <a:pt x="24934" y="8853"/>
                    <a:pt x="24850" y="8600"/>
                    <a:pt x="24660" y="8431"/>
                  </a:cubicBezTo>
                  <a:lnTo>
                    <a:pt x="22911" y="7377"/>
                  </a:lnTo>
                  <a:lnTo>
                    <a:pt x="25714" y="6050"/>
                  </a:lnTo>
                  <a:cubicBezTo>
                    <a:pt x="25903" y="5965"/>
                    <a:pt x="25988" y="5691"/>
                    <a:pt x="25903" y="5523"/>
                  </a:cubicBezTo>
                  <a:cubicBezTo>
                    <a:pt x="25819" y="5354"/>
                    <a:pt x="25629" y="5270"/>
                    <a:pt x="25545" y="5270"/>
                  </a:cubicBezTo>
                  <a:lnTo>
                    <a:pt x="25292" y="5270"/>
                  </a:lnTo>
                  <a:lnTo>
                    <a:pt x="22025" y="6851"/>
                  </a:lnTo>
                  <a:lnTo>
                    <a:pt x="19918" y="5523"/>
                  </a:lnTo>
                  <a:lnTo>
                    <a:pt x="22215" y="3773"/>
                  </a:lnTo>
                  <a:cubicBezTo>
                    <a:pt x="22384" y="3689"/>
                    <a:pt x="22468" y="3415"/>
                    <a:pt x="22299" y="3162"/>
                  </a:cubicBezTo>
                  <a:cubicBezTo>
                    <a:pt x="22215" y="3057"/>
                    <a:pt x="22131" y="2973"/>
                    <a:pt x="21941" y="2973"/>
                  </a:cubicBezTo>
                  <a:cubicBezTo>
                    <a:pt x="21857" y="2973"/>
                    <a:pt x="21773" y="3057"/>
                    <a:pt x="21688" y="3057"/>
                  </a:cubicBezTo>
                  <a:lnTo>
                    <a:pt x="19138" y="4996"/>
                  </a:lnTo>
                  <a:lnTo>
                    <a:pt x="17473" y="3942"/>
                  </a:lnTo>
                  <a:cubicBezTo>
                    <a:pt x="17726" y="3247"/>
                    <a:pt x="17916" y="2635"/>
                    <a:pt x="17916" y="1834"/>
                  </a:cubicBezTo>
                  <a:cubicBezTo>
                    <a:pt x="17916" y="1223"/>
                    <a:pt x="17810" y="612"/>
                    <a:pt x="17557" y="85"/>
                  </a:cubicBezTo>
                  <a:lnTo>
                    <a:pt x="17810" y="1"/>
                  </a:lnTo>
                  <a:lnTo>
                    <a:pt x="15977" y="1"/>
                  </a:lnTo>
                  <a:lnTo>
                    <a:pt x="13700" y="1223"/>
                  </a:lnTo>
                  <a:lnTo>
                    <a:pt x="13700" y="1"/>
                  </a:lnTo>
                  <a:lnTo>
                    <a:pt x="12815" y="1"/>
                  </a:lnTo>
                  <a:lnTo>
                    <a:pt x="12815" y="949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5"/>
          <p:cNvSpPr/>
          <p:nvPr/>
        </p:nvSpPr>
        <p:spPr>
          <a:xfrm flipH="1">
            <a:off x="156504" y="4097969"/>
            <a:ext cx="852378" cy="833398"/>
          </a:xfrm>
          <a:custGeom>
            <a:avLst/>
            <a:gdLst/>
            <a:ahLst/>
            <a:cxnLst/>
            <a:rect l="l" t="t" r="r" b="b"/>
            <a:pathLst>
              <a:path w="31257" h="30561" extrusionOk="0">
                <a:moveTo>
                  <a:pt x="15723" y="11150"/>
                </a:moveTo>
                <a:cubicBezTo>
                  <a:pt x="16335" y="11150"/>
                  <a:pt x="16861" y="11255"/>
                  <a:pt x="17388" y="11424"/>
                </a:cubicBezTo>
                <a:lnTo>
                  <a:pt x="15808" y="14585"/>
                </a:lnTo>
                <a:lnTo>
                  <a:pt x="13700" y="11592"/>
                </a:lnTo>
                <a:cubicBezTo>
                  <a:pt x="14396" y="11255"/>
                  <a:pt x="15028" y="11150"/>
                  <a:pt x="15723" y="11150"/>
                </a:cubicBezTo>
                <a:close/>
                <a:moveTo>
                  <a:pt x="18274" y="11951"/>
                </a:moveTo>
                <a:cubicBezTo>
                  <a:pt x="18716" y="12203"/>
                  <a:pt x="19053" y="12562"/>
                  <a:pt x="19327" y="13004"/>
                </a:cubicBezTo>
                <a:cubicBezTo>
                  <a:pt x="19770" y="13531"/>
                  <a:pt x="19939" y="14142"/>
                  <a:pt x="20023" y="14669"/>
                </a:cubicBezTo>
                <a:lnTo>
                  <a:pt x="16777" y="14838"/>
                </a:lnTo>
                <a:lnTo>
                  <a:pt x="18274" y="11951"/>
                </a:lnTo>
                <a:close/>
                <a:moveTo>
                  <a:pt x="12920" y="12119"/>
                </a:moveTo>
                <a:lnTo>
                  <a:pt x="14838" y="14943"/>
                </a:lnTo>
                <a:lnTo>
                  <a:pt x="11340" y="15112"/>
                </a:lnTo>
                <a:cubicBezTo>
                  <a:pt x="11508" y="13974"/>
                  <a:pt x="12035" y="12920"/>
                  <a:pt x="12920" y="12119"/>
                </a:cubicBezTo>
                <a:close/>
                <a:moveTo>
                  <a:pt x="20107" y="15723"/>
                </a:moveTo>
                <a:cubicBezTo>
                  <a:pt x="20107" y="16861"/>
                  <a:pt x="19580" y="17915"/>
                  <a:pt x="18716" y="18800"/>
                </a:cubicBezTo>
                <a:lnTo>
                  <a:pt x="16693" y="15892"/>
                </a:lnTo>
                <a:lnTo>
                  <a:pt x="20107" y="15723"/>
                </a:lnTo>
                <a:close/>
                <a:moveTo>
                  <a:pt x="15112" y="15892"/>
                </a:moveTo>
                <a:lnTo>
                  <a:pt x="13447" y="19243"/>
                </a:lnTo>
                <a:cubicBezTo>
                  <a:pt x="12920" y="18969"/>
                  <a:pt x="12478" y="18526"/>
                  <a:pt x="12119" y="17999"/>
                </a:cubicBezTo>
                <a:cubicBezTo>
                  <a:pt x="11677" y="17472"/>
                  <a:pt x="11508" y="16777"/>
                  <a:pt x="11424" y="16081"/>
                </a:cubicBezTo>
                <a:lnTo>
                  <a:pt x="15112" y="15892"/>
                </a:lnTo>
                <a:close/>
                <a:moveTo>
                  <a:pt x="15892" y="16524"/>
                </a:moveTo>
                <a:lnTo>
                  <a:pt x="17915" y="19327"/>
                </a:lnTo>
                <a:cubicBezTo>
                  <a:pt x="17220" y="19770"/>
                  <a:pt x="16503" y="19938"/>
                  <a:pt x="15723" y="19938"/>
                </a:cubicBezTo>
                <a:cubicBezTo>
                  <a:pt x="15281" y="19938"/>
                  <a:pt x="14754" y="19854"/>
                  <a:pt x="14311" y="19685"/>
                </a:cubicBezTo>
                <a:lnTo>
                  <a:pt x="15892" y="16524"/>
                </a:lnTo>
                <a:close/>
                <a:moveTo>
                  <a:pt x="18800" y="0"/>
                </a:moveTo>
                <a:cubicBezTo>
                  <a:pt x="18526" y="190"/>
                  <a:pt x="18526" y="527"/>
                  <a:pt x="18611" y="717"/>
                </a:cubicBezTo>
                <a:lnTo>
                  <a:pt x="20992" y="4405"/>
                </a:lnTo>
                <a:lnTo>
                  <a:pt x="19665" y="6934"/>
                </a:lnTo>
                <a:lnTo>
                  <a:pt x="17304" y="4405"/>
                </a:lnTo>
                <a:cubicBezTo>
                  <a:pt x="17135" y="4300"/>
                  <a:pt x="17030" y="4216"/>
                  <a:pt x="16861" y="4216"/>
                </a:cubicBezTo>
                <a:cubicBezTo>
                  <a:pt x="16777" y="4216"/>
                  <a:pt x="16693" y="4300"/>
                  <a:pt x="16609" y="4405"/>
                </a:cubicBezTo>
                <a:cubicBezTo>
                  <a:pt x="16335" y="4574"/>
                  <a:pt x="16335" y="4827"/>
                  <a:pt x="16503" y="5101"/>
                </a:cubicBezTo>
                <a:lnTo>
                  <a:pt x="19243" y="7904"/>
                </a:lnTo>
                <a:lnTo>
                  <a:pt x="17831" y="10538"/>
                </a:lnTo>
                <a:cubicBezTo>
                  <a:pt x="17220" y="10286"/>
                  <a:pt x="16419" y="10096"/>
                  <a:pt x="15723" y="10096"/>
                </a:cubicBezTo>
                <a:cubicBezTo>
                  <a:pt x="14838" y="10096"/>
                  <a:pt x="13974" y="10370"/>
                  <a:pt x="13173" y="10812"/>
                </a:cubicBezTo>
                <a:lnTo>
                  <a:pt x="11424" y="8262"/>
                </a:lnTo>
                <a:lnTo>
                  <a:pt x="13447" y="5269"/>
                </a:lnTo>
                <a:cubicBezTo>
                  <a:pt x="13616" y="5017"/>
                  <a:pt x="13531" y="4743"/>
                  <a:pt x="13257" y="4574"/>
                </a:cubicBezTo>
                <a:cubicBezTo>
                  <a:pt x="13173" y="4574"/>
                  <a:pt x="13089" y="4490"/>
                  <a:pt x="13005" y="4490"/>
                </a:cubicBezTo>
                <a:cubicBezTo>
                  <a:pt x="12815" y="4490"/>
                  <a:pt x="12731" y="4574"/>
                  <a:pt x="12562" y="4743"/>
                </a:cubicBezTo>
                <a:lnTo>
                  <a:pt x="10813" y="7377"/>
                </a:lnTo>
                <a:lnTo>
                  <a:pt x="9232" y="5101"/>
                </a:lnTo>
                <a:lnTo>
                  <a:pt x="10707" y="1244"/>
                </a:lnTo>
                <a:cubicBezTo>
                  <a:pt x="10813" y="970"/>
                  <a:pt x="10707" y="717"/>
                  <a:pt x="10454" y="612"/>
                </a:cubicBezTo>
                <a:cubicBezTo>
                  <a:pt x="10370" y="612"/>
                  <a:pt x="10370" y="527"/>
                  <a:pt x="10286" y="527"/>
                </a:cubicBezTo>
                <a:cubicBezTo>
                  <a:pt x="10096" y="527"/>
                  <a:pt x="9927" y="717"/>
                  <a:pt x="9843" y="886"/>
                </a:cubicBezTo>
                <a:lnTo>
                  <a:pt x="8515" y="4047"/>
                </a:lnTo>
                <a:lnTo>
                  <a:pt x="7546" y="2719"/>
                </a:lnTo>
                <a:cubicBezTo>
                  <a:pt x="7461" y="2635"/>
                  <a:pt x="7293" y="2551"/>
                  <a:pt x="7209" y="2551"/>
                </a:cubicBezTo>
                <a:cubicBezTo>
                  <a:pt x="7124" y="2551"/>
                  <a:pt x="6935" y="2551"/>
                  <a:pt x="6850" y="2635"/>
                </a:cubicBezTo>
                <a:cubicBezTo>
                  <a:pt x="6682" y="2825"/>
                  <a:pt x="6597" y="3078"/>
                  <a:pt x="6766" y="3352"/>
                </a:cubicBezTo>
                <a:lnTo>
                  <a:pt x="7735" y="4658"/>
                </a:lnTo>
                <a:lnTo>
                  <a:pt x="3963" y="4932"/>
                </a:lnTo>
                <a:cubicBezTo>
                  <a:pt x="3689" y="4932"/>
                  <a:pt x="3520" y="5185"/>
                  <a:pt x="3520" y="5459"/>
                </a:cubicBezTo>
                <a:cubicBezTo>
                  <a:pt x="3520" y="5712"/>
                  <a:pt x="3689" y="5986"/>
                  <a:pt x="3963" y="5986"/>
                </a:cubicBezTo>
                <a:lnTo>
                  <a:pt x="4047" y="5986"/>
                </a:lnTo>
                <a:lnTo>
                  <a:pt x="8347" y="5628"/>
                </a:lnTo>
                <a:lnTo>
                  <a:pt x="10012" y="7988"/>
                </a:lnTo>
                <a:lnTo>
                  <a:pt x="6597" y="8873"/>
                </a:lnTo>
                <a:cubicBezTo>
                  <a:pt x="6323" y="8958"/>
                  <a:pt x="6155" y="9232"/>
                  <a:pt x="6239" y="9485"/>
                </a:cubicBezTo>
                <a:cubicBezTo>
                  <a:pt x="6323" y="9759"/>
                  <a:pt x="6492" y="9843"/>
                  <a:pt x="6766" y="9843"/>
                </a:cubicBezTo>
                <a:lnTo>
                  <a:pt x="6850" y="9843"/>
                </a:lnTo>
                <a:lnTo>
                  <a:pt x="10623" y="8873"/>
                </a:lnTo>
                <a:lnTo>
                  <a:pt x="12288" y="11339"/>
                </a:lnTo>
                <a:cubicBezTo>
                  <a:pt x="11150" y="12309"/>
                  <a:pt x="10454" y="13700"/>
                  <a:pt x="10370" y="15112"/>
                </a:cubicBezTo>
                <a:lnTo>
                  <a:pt x="7209" y="15281"/>
                </a:lnTo>
                <a:lnTo>
                  <a:pt x="5796" y="12035"/>
                </a:lnTo>
                <a:cubicBezTo>
                  <a:pt x="5712" y="11782"/>
                  <a:pt x="5544" y="11677"/>
                  <a:pt x="5354" y="11677"/>
                </a:cubicBezTo>
                <a:cubicBezTo>
                  <a:pt x="5270" y="11677"/>
                  <a:pt x="5185" y="11677"/>
                  <a:pt x="5101" y="11782"/>
                </a:cubicBezTo>
                <a:cubicBezTo>
                  <a:pt x="4827" y="11866"/>
                  <a:pt x="4743" y="12119"/>
                  <a:pt x="4827" y="12393"/>
                </a:cubicBezTo>
                <a:lnTo>
                  <a:pt x="6155" y="15365"/>
                </a:lnTo>
                <a:lnTo>
                  <a:pt x="3331" y="15470"/>
                </a:lnTo>
                <a:lnTo>
                  <a:pt x="970" y="12119"/>
                </a:lnTo>
                <a:cubicBezTo>
                  <a:pt x="886" y="11951"/>
                  <a:pt x="696" y="11951"/>
                  <a:pt x="527" y="11951"/>
                </a:cubicBezTo>
                <a:cubicBezTo>
                  <a:pt x="443" y="11951"/>
                  <a:pt x="359" y="11951"/>
                  <a:pt x="275" y="12035"/>
                </a:cubicBezTo>
                <a:cubicBezTo>
                  <a:pt x="1" y="12119"/>
                  <a:pt x="1" y="12477"/>
                  <a:pt x="85" y="12730"/>
                </a:cubicBezTo>
                <a:lnTo>
                  <a:pt x="2108" y="15555"/>
                </a:lnTo>
                <a:lnTo>
                  <a:pt x="527" y="15555"/>
                </a:lnTo>
                <a:cubicBezTo>
                  <a:pt x="275" y="15639"/>
                  <a:pt x="85" y="15807"/>
                  <a:pt x="85" y="16081"/>
                </a:cubicBezTo>
                <a:cubicBezTo>
                  <a:pt x="85" y="16334"/>
                  <a:pt x="275" y="16608"/>
                  <a:pt x="527" y="16608"/>
                </a:cubicBezTo>
                <a:lnTo>
                  <a:pt x="612" y="16608"/>
                </a:lnTo>
                <a:lnTo>
                  <a:pt x="2192" y="16524"/>
                </a:lnTo>
                <a:lnTo>
                  <a:pt x="2192" y="16524"/>
                </a:lnTo>
                <a:lnTo>
                  <a:pt x="443" y="19854"/>
                </a:lnTo>
                <a:cubicBezTo>
                  <a:pt x="359" y="20023"/>
                  <a:pt x="443" y="20381"/>
                  <a:pt x="612" y="20465"/>
                </a:cubicBezTo>
                <a:cubicBezTo>
                  <a:pt x="696" y="20550"/>
                  <a:pt x="801" y="20550"/>
                  <a:pt x="886" y="20550"/>
                </a:cubicBezTo>
                <a:cubicBezTo>
                  <a:pt x="970" y="20550"/>
                  <a:pt x="1054" y="20550"/>
                  <a:pt x="1139" y="20465"/>
                </a:cubicBezTo>
                <a:cubicBezTo>
                  <a:pt x="1223" y="20465"/>
                  <a:pt x="1328" y="20381"/>
                  <a:pt x="1328" y="20297"/>
                </a:cubicBezTo>
                <a:lnTo>
                  <a:pt x="3436" y="16419"/>
                </a:lnTo>
                <a:lnTo>
                  <a:pt x="6239" y="16334"/>
                </a:lnTo>
                <a:lnTo>
                  <a:pt x="5185" y="19685"/>
                </a:lnTo>
                <a:cubicBezTo>
                  <a:pt x="5101" y="19938"/>
                  <a:pt x="5270" y="20212"/>
                  <a:pt x="5544" y="20297"/>
                </a:cubicBezTo>
                <a:cubicBezTo>
                  <a:pt x="5544" y="20297"/>
                  <a:pt x="5628" y="20381"/>
                  <a:pt x="5712" y="20381"/>
                </a:cubicBezTo>
                <a:cubicBezTo>
                  <a:pt x="5796" y="20381"/>
                  <a:pt x="5881" y="20297"/>
                  <a:pt x="5965" y="20297"/>
                </a:cubicBezTo>
                <a:cubicBezTo>
                  <a:pt x="6070" y="20212"/>
                  <a:pt x="6155" y="20107"/>
                  <a:pt x="6155" y="20023"/>
                </a:cubicBezTo>
                <a:lnTo>
                  <a:pt x="7293" y="16250"/>
                </a:lnTo>
                <a:lnTo>
                  <a:pt x="10370" y="16166"/>
                </a:lnTo>
                <a:cubicBezTo>
                  <a:pt x="10454" y="17051"/>
                  <a:pt x="10813" y="17831"/>
                  <a:pt x="11340" y="18632"/>
                </a:cubicBezTo>
                <a:cubicBezTo>
                  <a:pt x="11761" y="19243"/>
                  <a:pt x="12288" y="19770"/>
                  <a:pt x="13005" y="20107"/>
                </a:cubicBezTo>
                <a:lnTo>
                  <a:pt x="11866" y="22320"/>
                </a:lnTo>
                <a:lnTo>
                  <a:pt x="7988" y="21793"/>
                </a:lnTo>
                <a:cubicBezTo>
                  <a:pt x="7735" y="21793"/>
                  <a:pt x="7461" y="21962"/>
                  <a:pt x="7461" y="22215"/>
                </a:cubicBezTo>
                <a:cubicBezTo>
                  <a:pt x="7461" y="22489"/>
                  <a:pt x="7651" y="22742"/>
                  <a:pt x="7904" y="22847"/>
                </a:cubicBezTo>
                <a:lnTo>
                  <a:pt x="11424" y="23268"/>
                </a:lnTo>
                <a:lnTo>
                  <a:pt x="10096" y="25734"/>
                </a:lnTo>
                <a:lnTo>
                  <a:pt x="5796" y="26093"/>
                </a:lnTo>
                <a:cubicBezTo>
                  <a:pt x="5438" y="26093"/>
                  <a:pt x="5270" y="26346"/>
                  <a:pt x="5270" y="26620"/>
                </a:cubicBezTo>
                <a:cubicBezTo>
                  <a:pt x="5270" y="26872"/>
                  <a:pt x="5544" y="27062"/>
                  <a:pt x="5796" y="27062"/>
                </a:cubicBezTo>
                <a:lnTo>
                  <a:pt x="9569" y="26788"/>
                </a:lnTo>
                <a:lnTo>
                  <a:pt x="8515" y="28896"/>
                </a:lnTo>
                <a:cubicBezTo>
                  <a:pt x="8347" y="29170"/>
                  <a:pt x="8515" y="29423"/>
                  <a:pt x="8705" y="29591"/>
                </a:cubicBezTo>
                <a:lnTo>
                  <a:pt x="8958" y="29591"/>
                </a:lnTo>
                <a:cubicBezTo>
                  <a:pt x="9042" y="29591"/>
                  <a:pt x="9127" y="29591"/>
                  <a:pt x="9232" y="29507"/>
                </a:cubicBezTo>
                <a:cubicBezTo>
                  <a:pt x="9316" y="29507"/>
                  <a:pt x="9401" y="29423"/>
                  <a:pt x="9401" y="29338"/>
                </a:cubicBezTo>
                <a:lnTo>
                  <a:pt x="10454" y="27315"/>
                </a:lnTo>
                <a:lnTo>
                  <a:pt x="12204" y="30308"/>
                </a:lnTo>
                <a:cubicBezTo>
                  <a:pt x="12288" y="30476"/>
                  <a:pt x="12478" y="30561"/>
                  <a:pt x="12646" y="30561"/>
                </a:cubicBezTo>
                <a:cubicBezTo>
                  <a:pt x="12731" y="30561"/>
                  <a:pt x="12815" y="30476"/>
                  <a:pt x="12815" y="30476"/>
                </a:cubicBezTo>
                <a:lnTo>
                  <a:pt x="12920" y="30476"/>
                </a:lnTo>
                <a:cubicBezTo>
                  <a:pt x="13089" y="30308"/>
                  <a:pt x="13173" y="30034"/>
                  <a:pt x="13089" y="29781"/>
                </a:cubicBezTo>
                <a:lnTo>
                  <a:pt x="10981" y="26261"/>
                </a:lnTo>
                <a:lnTo>
                  <a:pt x="12288" y="23711"/>
                </a:lnTo>
                <a:lnTo>
                  <a:pt x="14396" y="26093"/>
                </a:lnTo>
                <a:cubicBezTo>
                  <a:pt x="14501" y="26177"/>
                  <a:pt x="14670" y="26261"/>
                  <a:pt x="14754" y="26261"/>
                </a:cubicBezTo>
                <a:cubicBezTo>
                  <a:pt x="14838" y="26261"/>
                  <a:pt x="15028" y="26261"/>
                  <a:pt x="15112" y="26177"/>
                </a:cubicBezTo>
                <a:cubicBezTo>
                  <a:pt x="15281" y="26008"/>
                  <a:pt x="15365" y="25650"/>
                  <a:pt x="15196" y="25481"/>
                </a:cubicBezTo>
                <a:lnTo>
                  <a:pt x="12731" y="22742"/>
                </a:lnTo>
                <a:lnTo>
                  <a:pt x="13869" y="20550"/>
                </a:lnTo>
                <a:cubicBezTo>
                  <a:pt x="14501" y="20824"/>
                  <a:pt x="15112" y="20908"/>
                  <a:pt x="15723" y="20908"/>
                </a:cubicBezTo>
                <a:cubicBezTo>
                  <a:pt x="16693" y="20908"/>
                  <a:pt x="17662" y="20634"/>
                  <a:pt x="18442" y="20212"/>
                </a:cubicBezTo>
                <a:lnTo>
                  <a:pt x="19854" y="22130"/>
                </a:lnTo>
                <a:lnTo>
                  <a:pt x="17557" y="25292"/>
                </a:lnTo>
                <a:cubicBezTo>
                  <a:pt x="17388" y="25481"/>
                  <a:pt x="17473" y="25819"/>
                  <a:pt x="17662" y="26008"/>
                </a:cubicBezTo>
                <a:cubicBezTo>
                  <a:pt x="17747" y="26008"/>
                  <a:pt x="17831" y="26093"/>
                  <a:pt x="18000" y="26093"/>
                </a:cubicBezTo>
                <a:cubicBezTo>
                  <a:pt x="18084" y="26093"/>
                  <a:pt x="18274" y="26008"/>
                  <a:pt x="18358" y="25819"/>
                </a:cubicBezTo>
                <a:lnTo>
                  <a:pt x="20381" y="23015"/>
                </a:lnTo>
                <a:lnTo>
                  <a:pt x="22046" y="25292"/>
                </a:lnTo>
                <a:lnTo>
                  <a:pt x="20297" y="29254"/>
                </a:lnTo>
                <a:cubicBezTo>
                  <a:pt x="20107" y="29507"/>
                  <a:pt x="20191" y="29865"/>
                  <a:pt x="20465" y="29950"/>
                </a:cubicBezTo>
                <a:lnTo>
                  <a:pt x="20718" y="29950"/>
                </a:lnTo>
                <a:cubicBezTo>
                  <a:pt x="20824" y="29950"/>
                  <a:pt x="20908" y="29950"/>
                  <a:pt x="20992" y="29865"/>
                </a:cubicBezTo>
                <a:cubicBezTo>
                  <a:pt x="21077" y="29865"/>
                  <a:pt x="21077" y="29781"/>
                  <a:pt x="21161" y="29697"/>
                </a:cubicBezTo>
                <a:lnTo>
                  <a:pt x="22657" y="26261"/>
                </a:lnTo>
                <a:lnTo>
                  <a:pt x="24069" y="28200"/>
                </a:lnTo>
                <a:cubicBezTo>
                  <a:pt x="24154" y="28369"/>
                  <a:pt x="24322" y="28369"/>
                  <a:pt x="24407" y="28369"/>
                </a:cubicBezTo>
                <a:cubicBezTo>
                  <a:pt x="24512" y="28369"/>
                  <a:pt x="24681" y="28369"/>
                  <a:pt x="24765" y="28285"/>
                </a:cubicBezTo>
                <a:cubicBezTo>
                  <a:pt x="24934" y="28200"/>
                  <a:pt x="25039" y="27842"/>
                  <a:pt x="24849" y="27589"/>
                </a:cubicBezTo>
                <a:lnTo>
                  <a:pt x="23543" y="25734"/>
                </a:lnTo>
                <a:lnTo>
                  <a:pt x="26957" y="25650"/>
                </a:lnTo>
                <a:cubicBezTo>
                  <a:pt x="27315" y="25650"/>
                  <a:pt x="27484" y="25376"/>
                  <a:pt x="27484" y="25123"/>
                </a:cubicBezTo>
                <a:cubicBezTo>
                  <a:pt x="27484" y="24849"/>
                  <a:pt x="27231" y="24596"/>
                  <a:pt x="26957" y="24596"/>
                </a:cubicBezTo>
                <a:lnTo>
                  <a:pt x="22826" y="24765"/>
                </a:lnTo>
                <a:lnTo>
                  <a:pt x="21245" y="22404"/>
                </a:lnTo>
                <a:lnTo>
                  <a:pt x="24322" y="21688"/>
                </a:lnTo>
                <a:cubicBezTo>
                  <a:pt x="24407" y="21688"/>
                  <a:pt x="24512" y="21603"/>
                  <a:pt x="24512" y="21603"/>
                </a:cubicBezTo>
                <a:cubicBezTo>
                  <a:pt x="24681" y="21519"/>
                  <a:pt x="24765" y="21266"/>
                  <a:pt x="24765" y="21076"/>
                </a:cubicBezTo>
                <a:cubicBezTo>
                  <a:pt x="24681" y="20824"/>
                  <a:pt x="24512" y="20634"/>
                  <a:pt x="24238" y="20634"/>
                </a:cubicBezTo>
                <a:lnTo>
                  <a:pt x="24154" y="20739"/>
                </a:lnTo>
                <a:lnTo>
                  <a:pt x="20634" y="21519"/>
                </a:lnTo>
                <a:lnTo>
                  <a:pt x="19327" y="19580"/>
                </a:lnTo>
                <a:cubicBezTo>
                  <a:pt x="20465" y="18632"/>
                  <a:pt x="21077" y="17135"/>
                  <a:pt x="21161" y="15639"/>
                </a:cubicBezTo>
                <a:lnTo>
                  <a:pt x="23458" y="15555"/>
                </a:lnTo>
                <a:lnTo>
                  <a:pt x="24849" y="19159"/>
                </a:lnTo>
                <a:cubicBezTo>
                  <a:pt x="24934" y="19327"/>
                  <a:pt x="25123" y="19496"/>
                  <a:pt x="25376" y="19496"/>
                </a:cubicBezTo>
                <a:cubicBezTo>
                  <a:pt x="25376" y="19496"/>
                  <a:pt x="25461" y="19411"/>
                  <a:pt x="25566" y="19411"/>
                </a:cubicBezTo>
                <a:lnTo>
                  <a:pt x="25650" y="19411"/>
                </a:lnTo>
                <a:cubicBezTo>
                  <a:pt x="25819" y="19243"/>
                  <a:pt x="25903" y="18969"/>
                  <a:pt x="25819" y="18800"/>
                </a:cubicBezTo>
                <a:lnTo>
                  <a:pt x="24512" y="15555"/>
                </a:lnTo>
                <a:lnTo>
                  <a:pt x="27315" y="15365"/>
                </a:lnTo>
                <a:lnTo>
                  <a:pt x="29676" y="19053"/>
                </a:lnTo>
                <a:cubicBezTo>
                  <a:pt x="29865" y="19159"/>
                  <a:pt x="29950" y="19243"/>
                  <a:pt x="30118" y="19243"/>
                </a:cubicBezTo>
                <a:cubicBezTo>
                  <a:pt x="30203" y="19243"/>
                  <a:pt x="30308" y="19243"/>
                  <a:pt x="30392" y="19159"/>
                </a:cubicBezTo>
                <a:cubicBezTo>
                  <a:pt x="30645" y="18969"/>
                  <a:pt x="30730" y="18716"/>
                  <a:pt x="30561" y="18442"/>
                </a:cubicBezTo>
                <a:lnTo>
                  <a:pt x="28453" y="15365"/>
                </a:lnTo>
                <a:lnTo>
                  <a:pt x="30835" y="15196"/>
                </a:lnTo>
                <a:cubicBezTo>
                  <a:pt x="30919" y="15196"/>
                  <a:pt x="31004" y="15196"/>
                  <a:pt x="31088" y="15112"/>
                </a:cubicBezTo>
                <a:cubicBezTo>
                  <a:pt x="31172" y="15028"/>
                  <a:pt x="31256" y="14838"/>
                  <a:pt x="31256" y="14669"/>
                </a:cubicBezTo>
                <a:cubicBezTo>
                  <a:pt x="31256" y="14416"/>
                  <a:pt x="31088" y="14227"/>
                  <a:pt x="30835" y="14227"/>
                </a:cubicBezTo>
                <a:lnTo>
                  <a:pt x="30730" y="14227"/>
                </a:lnTo>
                <a:lnTo>
                  <a:pt x="28453" y="14311"/>
                </a:lnTo>
                <a:lnTo>
                  <a:pt x="30203" y="11339"/>
                </a:lnTo>
                <a:cubicBezTo>
                  <a:pt x="30392" y="11065"/>
                  <a:pt x="30308" y="10812"/>
                  <a:pt x="30034" y="10623"/>
                </a:cubicBezTo>
                <a:lnTo>
                  <a:pt x="29781" y="10623"/>
                </a:lnTo>
                <a:cubicBezTo>
                  <a:pt x="29591" y="10623"/>
                  <a:pt x="29423" y="10728"/>
                  <a:pt x="29339" y="10812"/>
                </a:cubicBezTo>
                <a:lnTo>
                  <a:pt x="27315" y="14416"/>
                </a:lnTo>
                <a:lnTo>
                  <a:pt x="24407" y="14501"/>
                </a:lnTo>
                <a:lnTo>
                  <a:pt x="25461" y="11508"/>
                </a:lnTo>
                <a:cubicBezTo>
                  <a:pt x="25566" y="11255"/>
                  <a:pt x="25461" y="10897"/>
                  <a:pt x="25208" y="10812"/>
                </a:cubicBezTo>
                <a:lnTo>
                  <a:pt x="25039" y="10812"/>
                </a:lnTo>
                <a:cubicBezTo>
                  <a:pt x="24765" y="10812"/>
                  <a:pt x="24596" y="10981"/>
                  <a:pt x="24512" y="11150"/>
                </a:cubicBezTo>
                <a:lnTo>
                  <a:pt x="23353" y="14585"/>
                </a:lnTo>
                <a:lnTo>
                  <a:pt x="21077" y="14669"/>
                </a:lnTo>
                <a:cubicBezTo>
                  <a:pt x="20992" y="13890"/>
                  <a:pt x="20634" y="13089"/>
                  <a:pt x="20191" y="12477"/>
                </a:cubicBezTo>
                <a:cubicBezTo>
                  <a:pt x="19770" y="11866"/>
                  <a:pt x="19327" y="11424"/>
                  <a:pt x="18716" y="10981"/>
                </a:cubicBezTo>
                <a:lnTo>
                  <a:pt x="20107" y="8347"/>
                </a:lnTo>
                <a:lnTo>
                  <a:pt x="23711" y="8705"/>
                </a:lnTo>
                <a:cubicBezTo>
                  <a:pt x="23795" y="8705"/>
                  <a:pt x="23880" y="8705"/>
                  <a:pt x="23985" y="8621"/>
                </a:cubicBezTo>
                <a:cubicBezTo>
                  <a:pt x="24154" y="8515"/>
                  <a:pt x="24238" y="8431"/>
                  <a:pt x="24238" y="8262"/>
                </a:cubicBezTo>
                <a:cubicBezTo>
                  <a:pt x="24238" y="7988"/>
                  <a:pt x="24069" y="7735"/>
                  <a:pt x="23795" y="7735"/>
                </a:cubicBezTo>
                <a:lnTo>
                  <a:pt x="20550" y="7377"/>
                </a:lnTo>
                <a:lnTo>
                  <a:pt x="21878" y="4827"/>
                </a:lnTo>
                <a:lnTo>
                  <a:pt x="25903" y="4405"/>
                </a:lnTo>
                <a:cubicBezTo>
                  <a:pt x="25987" y="4405"/>
                  <a:pt x="26093" y="4405"/>
                  <a:pt x="26177" y="4300"/>
                </a:cubicBezTo>
                <a:cubicBezTo>
                  <a:pt x="26346" y="4216"/>
                  <a:pt x="26430" y="4047"/>
                  <a:pt x="26430" y="3878"/>
                </a:cubicBezTo>
                <a:cubicBezTo>
                  <a:pt x="26346" y="3604"/>
                  <a:pt x="26177" y="3436"/>
                  <a:pt x="25903" y="3436"/>
                </a:cubicBezTo>
                <a:lnTo>
                  <a:pt x="25819" y="3436"/>
                </a:lnTo>
                <a:lnTo>
                  <a:pt x="22404" y="3773"/>
                </a:lnTo>
                <a:lnTo>
                  <a:pt x="23100" y="2382"/>
                </a:lnTo>
                <a:cubicBezTo>
                  <a:pt x="23269" y="2108"/>
                  <a:pt x="23184" y="1855"/>
                  <a:pt x="22931" y="1665"/>
                </a:cubicBezTo>
                <a:lnTo>
                  <a:pt x="22657" y="1665"/>
                </a:lnTo>
                <a:cubicBezTo>
                  <a:pt x="22489" y="1665"/>
                  <a:pt x="22299" y="1771"/>
                  <a:pt x="22215" y="1939"/>
                </a:cubicBezTo>
                <a:lnTo>
                  <a:pt x="21519" y="3352"/>
                </a:lnTo>
                <a:lnTo>
                  <a:pt x="19496" y="190"/>
                </a:lnTo>
                <a:cubicBezTo>
                  <a:pt x="19412" y="85"/>
                  <a:pt x="19243" y="0"/>
                  <a:pt x="190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5"/>
          <p:cNvSpPr/>
          <p:nvPr/>
        </p:nvSpPr>
        <p:spPr>
          <a:xfrm flipH="1">
            <a:off x="4903593" y="1853946"/>
            <a:ext cx="419031" cy="378780"/>
          </a:xfrm>
          <a:custGeom>
            <a:avLst/>
            <a:gdLst/>
            <a:ahLst/>
            <a:cxnLst/>
            <a:rect l="l" t="t" r="r" b="b"/>
            <a:pathLst>
              <a:path w="15366" h="13890" extrusionOk="0">
                <a:moveTo>
                  <a:pt x="7904" y="5986"/>
                </a:moveTo>
                <a:lnTo>
                  <a:pt x="7904" y="7820"/>
                </a:lnTo>
                <a:lnTo>
                  <a:pt x="6408" y="6766"/>
                </a:lnTo>
                <a:cubicBezTo>
                  <a:pt x="6766" y="6323"/>
                  <a:pt x="7293" y="6070"/>
                  <a:pt x="7904" y="5986"/>
                </a:cubicBezTo>
                <a:close/>
                <a:moveTo>
                  <a:pt x="8515" y="6070"/>
                </a:moveTo>
                <a:cubicBezTo>
                  <a:pt x="9127" y="6155"/>
                  <a:pt x="9759" y="6513"/>
                  <a:pt x="10096" y="7124"/>
                </a:cubicBezTo>
                <a:lnTo>
                  <a:pt x="8431" y="7904"/>
                </a:lnTo>
                <a:lnTo>
                  <a:pt x="8431" y="7904"/>
                </a:lnTo>
                <a:lnTo>
                  <a:pt x="8515" y="6070"/>
                </a:lnTo>
                <a:close/>
                <a:moveTo>
                  <a:pt x="6071" y="7208"/>
                </a:moveTo>
                <a:lnTo>
                  <a:pt x="7736" y="8346"/>
                </a:lnTo>
                <a:lnTo>
                  <a:pt x="5965" y="9232"/>
                </a:lnTo>
                <a:cubicBezTo>
                  <a:pt x="5797" y="8958"/>
                  <a:pt x="5797" y="8620"/>
                  <a:pt x="5797" y="8262"/>
                </a:cubicBezTo>
                <a:cubicBezTo>
                  <a:pt x="5797" y="7904"/>
                  <a:pt x="5881" y="7567"/>
                  <a:pt x="6071" y="7208"/>
                </a:cubicBezTo>
                <a:close/>
                <a:moveTo>
                  <a:pt x="10370" y="7567"/>
                </a:moveTo>
                <a:cubicBezTo>
                  <a:pt x="10454" y="7820"/>
                  <a:pt x="10454" y="8094"/>
                  <a:pt x="10454" y="8346"/>
                </a:cubicBezTo>
                <a:cubicBezTo>
                  <a:pt x="10454" y="8705"/>
                  <a:pt x="10370" y="9063"/>
                  <a:pt x="10286" y="9316"/>
                </a:cubicBezTo>
                <a:lnTo>
                  <a:pt x="8789" y="8346"/>
                </a:lnTo>
                <a:lnTo>
                  <a:pt x="10370" y="7567"/>
                </a:lnTo>
                <a:close/>
                <a:moveTo>
                  <a:pt x="7904" y="8789"/>
                </a:moveTo>
                <a:lnTo>
                  <a:pt x="7820" y="10644"/>
                </a:lnTo>
                <a:cubicBezTo>
                  <a:pt x="7209" y="10538"/>
                  <a:pt x="6597" y="10201"/>
                  <a:pt x="6239" y="9674"/>
                </a:cubicBezTo>
                <a:lnTo>
                  <a:pt x="7904" y="8789"/>
                </a:lnTo>
                <a:close/>
                <a:moveTo>
                  <a:pt x="8431" y="8789"/>
                </a:moveTo>
                <a:lnTo>
                  <a:pt x="9927" y="9759"/>
                </a:lnTo>
                <a:cubicBezTo>
                  <a:pt x="9569" y="10285"/>
                  <a:pt x="9042" y="10644"/>
                  <a:pt x="8347" y="10644"/>
                </a:cubicBezTo>
                <a:lnTo>
                  <a:pt x="8431" y="8789"/>
                </a:lnTo>
                <a:close/>
                <a:moveTo>
                  <a:pt x="8347" y="0"/>
                </a:moveTo>
                <a:cubicBezTo>
                  <a:pt x="8178" y="0"/>
                  <a:pt x="8073" y="190"/>
                  <a:pt x="8073" y="274"/>
                </a:cubicBezTo>
                <a:lnTo>
                  <a:pt x="8073" y="1159"/>
                </a:lnTo>
                <a:lnTo>
                  <a:pt x="6323" y="106"/>
                </a:lnTo>
                <a:lnTo>
                  <a:pt x="6239" y="106"/>
                </a:lnTo>
                <a:cubicBezTo>
                  <a:pt x="6155" y="106"/>
                  <a:pt x="6071" y="106"/>
                  <a:pt x="5965" y="190"/>
                </a:cubicBezTo>
                <a:cubicBezTo>
                  <a:pt x="5881" y="359"/>
                  <a:pt x="5965" y="443"/>
                  <a:pt x="6071" y="527"/>
                </a:cubicBezTo>
                <a:lnTo>
                  <a:pt x="7988" y="1771"/>
                </a:lnTo>
                <a:lnTo>
                  <a:pt x="7988" y="3267"/>
                </a:lnTo>
                <a:lnTo>
                  <a:pt x="6239" y="2635"/>
                </a:lnTo>
                <a:lnTo>
                  <a:pt x="6155" y="2635"/>
                </a:lnTo>
                <a:cubicBezTo>
                  <a:pt x="6071" y="2635"/>
                  <a:pt x="5965" y="2635"/>
                  <a:pt x="5881" y="2824"/>
                </a:cubicBezTo>
                <a:cubicBezTo>
                  <a:pt x="5881" y="2909"/>
                  <a:pt x="5965" y="3077"/>
                  <a:pt x="6071" y="3162"/>
                </a:cubicBezTo>
                <a:lnTo>
                  <a:pt x="7988" y="3878"/>
                </a:lnTo>
                <a:lnTo>
                  <a:pt x="7988" y="5459"/>
                </a:lnTo>
                <a:cubicBezTo>
                  <a:pt x="7124" y="5543"/>
                  <a:pt x="6408" y="5902"/>
                  <a:pt x="5881" y="6513"/>
                </a:cubicBezTo>
                <a:lnTo>
                  <a:pt x="4574" y="5628"/>
                </a:lnTo>
                <a:lnTo>
                  <a:pt x="4911" y="3689"/>
                </a:lnTo>
                <a:cubicBezTo>
                  <a:pt x="5017" y="3604"/>
                  <a:pt x="4911" y="3436"/>
                  <a:pt x="4743" y="3436"/>
                </a:cubicBezTo>
                <a:lnTo>
                  <a:pt x="4658" y="3436"/>
                </a:lnTo>
                <a:cubicBezTo>
                  <a:pt x="4574" y="3436"/>
                  <a:pt x="4490" y="3520"/>
                  <a:pt x="4384" y="3604"/>
                </a:cubicBezTo>
                <a:lnTo>
                  <a:pt x="4047" y="5269"/>
                </a:lnTo>
                <a:lnTo>
                  <a:pt x="2804" y="4490"/>
                </a:lnTo>
                <a:lnTo>
                  <a:pt x="2804" y="2298"/>
                </a:lnTo>
                <a:cubicBezTo>
                  <a:pt x="2804" y="2108"/>
                  <a:pt x="2719" y="2024"/>
                  <a:pt x="2551" y="2024"/>
                </a:cubicBezTo>
                <a:cubicBezTo>
                  <a:pt x="2382" y="2024"/>
                  <a:pt x="2277" y="2108"/>
                  <a:pt x="2277" y="2298"/>
                </a:cubicBezTo>
                <a:lnTo>
                  <a:pt x="2277" y="4131"/>
                </a:lnTo>
                <a:lnTo>
                  <a:pt x="1581" y="3604"/>
                </a:lnTo>
                <a:lnTo>
                  <a:pt x="1413" y="3604"/>
                </a:lnTo>
                <a:cubicBezTo>
                  <a:pt x="1328" y="3604"/>
                  <a:pt x="1223" y="3604"/>
                  <a:pt x="1223" y="3689"/>
                </a:cubicBezTo>
                <a:cubicBezTo>
                  <a:pt x="1139" y="3794"/>
                  <a:pt x="1139" y="3963"/>
                  <a:pt x="1223" y="4047"/>
                </a:cubicBezTo>
                <a:lnTo>
                  <a:pt x="2024" y="4574"/>
                </a:lnTo>
                <a:lnTo>
                  <a:pt x="169" y="5459"/>
                </a:lnTo>
                <a:cubicBezTo>
                  <a:pt x="85" y="5459"/>
                  <a:pt x="1" y="5628"/>
                  <a:pt x="85" y="5796"/>
                </a:cubicBezTo>
                <a:cubicBezTo>
                  <a:pt x="85" y="5902"/>
                  <a:pt x="169" y="5902"/>
                  <a:pt x="359" y="5902"/>
                </a:cubicBezTo>
                <a:lnTo>
                  <a:pt x="443" y="5902"/>
                </a:lnTo>
                <a:lnTo>
                  <a:pt x="2551" y="4932"/>
                </a:lnTo>
                <a:lnTo>
                  <a:pt x="3773" y="5712"/>
                </a:lnTo>
                <a:lnTo>
                  <a:pt x="2277" y="6850"/>
                </a:lnTo>
                <a:cubicBezTo>
                  <a:pt x="2193" y="6955"/>
                  <a:pt x="2108" y="7124"/>
                  <a:pt x="2193" y="7208"/>
                </a:cubicBezTo>
                <a:cubicBezTo>
                  <a:pt x="2277" y="7293"/>
                  <a:pt x="2382" y="7293"/>
                  <a:pt x="2467" y="7293"/>
                </a:cubicBezTo>
                <a:lnTo>
                  <a:pt x="2635" y="7293"/>
                </a:lnTo>
                <a:lnTo>
                  <a:pt x="4216" y="6070"/>
                </a:lnTo>
                <a:lnTo>
                  <a:pt x="5628" y="6955"/>
                </a:lnTo>
                <a:cubicBezTo>
                  <a:pt x="5354" y="7293"/>
                  <a:pt x="5270" y="7820"/>
                  <a:pt x="5270" y="8262"/>
                </a:cubicBezTo>
                <a:cubicBezTo>
                  <a:pt x="5270" y="8705"/>
                  <a:pt x="5354" y="9147"/>
                  <a:pt x="5438" y="9485"/>
                </a:cubicBezTo>
                <a:lnTo>
                  <a:pt x="4300" y="10011"/>
                </a:lnTo>
                <a:lnTo>
                  <a:pt x="2804" y="8620"/>
                </a:lnTo>
                <a:cubicBezTo>
                  <a:pt x="2804" y="8620"/>
                  <a:pt x="2719" y="8536"/>
                  <a:pt x="2635" y="8536"/>
                </a:cubicBezTo>
                <a:cubicBezTo>
                  <a:pt x="2551" y="8536"/>
                  <a:pt x="2551" y="8620"/>
                  <a:pt x="2467" y="8620"/>
                </a:cubicBezTo>
                <a:cubicBezTo>
                  <a:pt x="2382" y="8789"/>
                  <a:pt x="2382" y="8958"/>
                  <a:pt x="2467" y="9063"/>
                </a:cubicBezTo>
                <a:lnTo>
                  <a:pt x="3858" y="10285"/>
                </a:lnTo>
                <a:lnTo>
                  <a:pt x="2467" y="10981"/>
                </a:lnTo>
                <a:lnTo>
                  <a:pt x="528" y="9759"/>
                </a:lnTo>
                <a:lnTo>
                  <a:pt x="359" y="9759"/>
                </a:lnTo>
                <a:cubicBezTo>
                  <a:pt x="275" y="9759"/>
                  <a:pt x="169" y="9759"/>
                  <a:pt x="169" y="9843"/>
                </a:cubicBezTo>
                <a:cubicBezTo>
                  <a:pt x="85" y="9927"/>
                  <a:pt x="85" y="10117"/>
                  <a:pt x="275" y="10201"/>
                </a:cubicBezTo>
                <a:lnTo>
                  <a:pt x="1940" y="11255"/>
                </a:lnTo>
                <a:lnTo>
                  <a:pt x="886" y="11866"/>
                </a:lnTo>
                <a:cubicBezTo>
                  <a:pt x="696" y="11866"/>
                  <a:pt x="612" y="12035"/>
                  <a:pt x="696" y="12224"/>
                </a:cubicBezTo>
                <a:cubicBezTo>
                  <a:pt x="802" y="12309"/>
                  <a:pt x="886" y="12309"/>
                  <a:pt x="970" y="12309"/>
                </a:cubicBezTo>
                <a:lnTo>
                  <a:pt x="1054" y="12309"/>
                </a:lnTo>
                <a:lnTo>
                  <a:pt x="2193" y="11782"/>
                </a:lnTo>
                <a:lnTo>
                  <a:pt x="2024" y="13615"/>
                </a:lnTo>
                <a:cubicBezTo>
                  <a:pt x="1940" y="13700"/>
                  <a:pt x="2108" y="13889"/>
                  <a:pt x="2193" y="13889"/>
                </a:cubicBezTo>
                <a:lnTo>
                  <a:pt x="2277" y="13889"/>
                </a:lnTo>
                <a:cubicBezTo>
                  <a:pt x="2382" y="13889"/>
                  <a:pt x="2467" y="13805"/>
                  <a:pt x="2551" y="13615"/>
                </a:cubicBezTo>
                <a:lnTo>
                  <a:pt x="2719" y="11424"/>
                </a:lnTo>
                <a:lnTo>
                  <a:pt x="4047" y="10812"/>
                </a:lnTo>
                <a:lnTo>
                  <a:pt x="4216" y="12477"/>
                </a:lnTo>
                <a:cubicBezTo>
                  <a:pt x="4300" y="12646"/>
                  <a:pt x="4384" y="12751"/>
                  <a:pt x="4490" y="12751"/>
                </a:cubicBezTo>
                <a:lnTo>
                  <a:pt x="4574" y="12751"/>
                </a:lnTo>
                <a:cubicBezTo>
                  <a:pt x="4658" y="12751"/>
                  <a:pt x="4827" y="12562"/>
                  <a:pt x="4743" y="12393"/>
                </a:cubicBezTo>
                <a:lnTo>
                  <a:pt x="4574" y="10538"/>
                </a:lnTo>
                <a:lnTo>
                  <a:pt x="5712" y="9927"/>
                </a:lnTo>
                <a:cubicBezTo>
                  <a:pt x="6239" y="10644"/>
                  <a:pt x="6935" y="11065"/>
                  <a:pt x="7820" y="11171"/>
                </a:cubicBezTo>
                <a:lnTo>
                  <a:pt x="7820" y="12477"/>
                </a:lnTo>
                <a:lnTo>
                  <a:pt x="5881" y="13089"/>
                </a:lnTo>
                <a:cubicBezTo>
                  <a:pt x="5712" y="13173"/>
                  <a:pt x="5628" y="13278"/>
                  <a:pt x="5712" y="13447"/>
                </a:cubicBezTo>
                <a:cubicBezTo>
                  <a:pt x="5712" y="13531"/>
                  <a:pt x="5797" y="13615"/>
                  <a:pt x="5965" y="13615"/>
                </a:cubicBezTo>
                <a:lnTo>
                  <a:pt x="6071" y="13615"/>
                </a:lnTo>
                <a:lnTo>
                  <a:pt x="7293" y="13173"/>
                </a:lnTo>
                <a:cubicBezTo>
                  <a:pt x="7651" y="12836"/>
                  <a:pt x="7988" y="12393"/>
                  <a:pt x="8347" y="12035"/>
                </a:cubicBezTo>
                <a:lnTo>
                  <a:pt x="8347" y="11171"/>
                </a:lnTo>
                <a:cubicBezTo>
                  <a:pt x="8705" y="11171"/>
                  <a:pt x="9042" y="11065"/>
                  <a:pt x="9316" y="10981"/>
                </a:cubicBezTo>
                <a:cubicBezTo>
                  <a:pt x="9843" y="10370"/>
                  <a:pt x="10286" y="9843"/>
                  <a:pt x="10813" y="9316"/>
                </a:cubicBezTo>
                <a:cubicBezTo>
                  <a:pt x="10897" y="9063"/>
                  <a:pt x="10981" y="8705"/>
                  <a:pt x="10981" y="8431"/>
                </a:cubicBezTo>
                <a:cubicBezTo>
                  <a:pt x="10981" y="8009"/>
                  <a:pt x="10897" y="7651"/>
                  <a:pt x="10813" y="7293"/>
                </a:cubicBezTo>
                <a:lnTo>
                  <a:pt x="12204" y="6597"/>
                </a:lnTo>
                <a:lnTo>
                  <a:pt x="12815" y="7124"/>
                </a:lnTo>
                <a:cubicBezTo>
                  <a:pt x="13005" y="7040"/>
                  <a:pt x="13089" y="6955"/>
                  <a:pt x="13258" y="6766"/>
                </a:cubicBezTo>
                <a:lnTo>
                  <a:pt x="12731" y="6323"/>
                </a:lnTo>
                <a:lnTo>
                  <a:pt x="14058" y="5628"/>
                </a:lnTo>
                <a:lnTo>
                  <a:pt x="14227" y="5712"/>
                </a:lnTo>
                <a:cubicBezTo>
                  <a:pt x="14585" y="5375"/>
                  <a:pt x="15028" y="4932"/>
                  <a:pt x="15365" y="4490"/>
                </a:cubicBezTo>
                <a:lnTo>
                  <a:pt x="15197" y="4490"/>
                </a:lnTo>
                <a:lnTo>
                  <a:pt x="14396" y="4932"/>
                </a:lnTo>
                <a:lnTo>
                  <a:pt x="14501" y="2909"/>
                </a:lnTo>
                <a:cubicBezTo>
                  <a:pt x="14501" y="2824"/>
                  <a:pt x="14396" y="2635"/>
                  <a:pt x="14227" y="2635"/>
                </a:cubicBezTo>
                <a:cubicBezTo>
                  <a:pt x="14143" y="2635"/>
                  <a:pt x="13974" y="2740"/>
                  <a:pt x="13974" y="2909"/>
                </a:cubicBezTo>
                <a:lnTo>
                  <a:pt x="13784" y="5185"/>
                </a:lnTo>
                <a:lnTo>
                  <a:pt x="12478" y="5902"/>
                </a:lnTo>
                <a:lnTo>
                  <a:pt x="12204" y="4047"/>
                </a:lnTo>
                <a:cubicBezTo>
                  <a:pt x="12204" y="3878"/>
                  <a:pt x="12119" y="3794"/>
                  <a:pt x="11951" y="3794"/>
                </a:cubicBezTo>
                <a:cubicBezTo>
                  <a:pt x="11761" y="3794"/>
                  <a:pt x="11677" y="3963"/>
                  <a:pt x="11677" y="4131"/>
                </a:cubicBezTo>
                <a:lnTo>
                  <a:pt x="11951" y="6155"/>
                </a:lnTo>
                <a:lnTo>
                  <a:pt x="10539" y="6850"/>
                </a:lnTo>
                <a:cubicBezTo>
                  <a:pt x="10096" y="6155"/>
                  <a:pt x="9401" y="5628"/>
                  <a:pt x="8515" y="5459"/>
                </a:cubicBezTo>
                <a:lnTo>
                  <a:pt x="8515" y="3878"/>
                </a:lnTo>
                <a:lnTo>
                  <a:pt x="10370" y="3162"/>
                </a:lnTo>
                <a:cubicBezTo>
                  <a:pt x="10454" y="3162"/>
                  <a:pt x="10539" y="2993"/>
                  <a:pt x="10454" y="2909"/>
                </a:cubicBezTo>
                <a:cubicBezTo>
                  <a:pt x="10454" y="2740"/>
                  <a:pt x="10370" y="2740"/>
                  <a:pt x="10180" y="2740"/>
                </a:cubicBezTo>
                <a:lnTo>
                  <a:pt x="10096" y="2740"/>
                </a:lnTo>
                <a:lnTo>
                  <a:pt x="8515" y="3267"/>
                </a:lnTo>
                <a:lnTo>
                  <a:pt x="8600" y="1771"/>
                </a:lnTo>
                <a:lnTo>
                  <a:pt x="10454" y="633"/>
                </a:lnTo>
                <a:cubicBezTo>
                  <a:pt x="10539" y="527"/>
                  <a:pt x="10623" y="359"/>
                  <a:pt x="10539" y="274"/>
                </a:cubicBezTo>
                <a:cubicBezTo>
                  <a:pt x="10454" y="190"/>
                  <a:pt x="10370" y="190"/>
                  <a:pt x="10286" y="190"/>
                </a:cubicBezTo>
                <a:lnTo>
                  <a:pt x="10096" y="190"/>
                </a:lnTo>
                <a:lnTo>
                  <a:pt x="8600" y="1159"/>
                </a:lnTo>
                <a:lnTo>
                  <a:pt x="8600" y="274"/>
                </a:lnTo>
                <a:cubicBezTo>
                  <a:pt x="8600" y="190"/>
                  <a:pt x="8515" y="0"/>
                  <a:pt x="83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9" name="Google Shape;2069;p25"/>
          <p:cNvSpPr/>
          <p:nvPr/>
        </p:nvSpPr>
        <p:spPr>
          <a:xfrm flipH="1">
            <a:off x="6876713" y="2311428"/>
            <a:ext cx="277609" cy="278209"/>
          </a:xfrm>
          <a:custGeom>
            <a:avLst/>
            <a:gdLst/>
            <a:ahLst/>
            <a:cxnLst/>
            <a:rect l="l" t="t" r="r" b="b"/>
            <a:pathLst>
              <a:path w="10180" h="10202" extrusionOk="0">
                <a:moveTo>
                  <a:pt x="8325" y="3436"/>
                </a:moveTo>
                <a:cubicBezTo>
                  <a:pt x="8241" y="3436"/>
                  <a:pt x="8157" y="3436"/>
                  <a:pt x="8157" y="3521"/>
                </a:cubicBezTo>
                <a:lnTo>
                  <a:pt x="7904" y="4659"/>
                </a:lnTo>
                <a:cubicBezTo>
                  <a:pt x="7988" y="4659"/>
                  <a:pt x="8072" y="4659"/>
                  <a:pt x="8241" y="4743"/>
                </a:cubicBezTo>
                <a:lnTo>
                  <a:pt x="8515" y="3605"/>
                </a:lnTo>
                <a:cubicBezTo>
                  <a:pt x="8515" y="3521"/>
                  <a:pt x="8431" y="3436"/>
                  <a:pt x="8325" y="3436"/>
                </a:cubicBezTo>
                <a:close/>
                <a:moveTo>
                  <a:pt x="9906" y="3247"/>
                </a:moveTo>
                <a:cubicBezTo>
                  <a:pt x="9822" y="3247"/>
                  <a:pt x="9737" y="3247"/>
                  <a:pt x="9737" y="3352"/>
                </a:cubicBezTo>
                <a:lnTo>
                  <a:pt x="9126" y="4659"/>
                </a:lnTo>
                <a:lnTo>
                  <a:pt x="8431" y="4743"/>
                </a:lnTo>
                <a:lnTo>
                  <a:pt x="8852" y="4743"/>
                </a:lnTo>
                <a:cubicBezTo>
                  <a:pt x="9210" y="4743"/>
                  <a:pt x="9653" y="4659"/>
                  <a:pt x="10180" y="4574"/>
                </a:cubicBezTo>
                <a:lnTo>
                  <a:pt x="9484" y="4574"/>
                </a:lnTo>
                <a:lnTo>
                  <a:pt x="10011" y="3521"/>
                </a:lnTo>
                <a:cubicBezTo>
                  <a:pt x="10096" y="3436"/>
                  <a:pt x="10011" y="3247"/>
                  <a:pt x="9906" y="3247"/>
                </a:cubicBezTo>
                <a:close/>
                <a:moveTo>
                  <a:pt x="5164" y="3689"/>
                </a:moveTo>
                <a:cubicBezTo>
                  <a:pt x="5269" y="3689"/>
                  <a:pt x="5438" y="3773"/>
                  <a:pt x="5522" y="3773"/>
                </a:cubicBezTo>
                <a:lnTo>
                  <a:pt x="5164" y="4827"/>
                </a:lnTo>
                <a:lnTo>
                  <a:pt x="4468" y="3879"/>
                </a:lnTo>
                <a:cubicBezTo>
                  <a:pt x="4637" y="3773"/>
                  <a:pt x="4911" y="3689"/>
                  <a:pt x="5164" y="3689"/>
                </a:cubicBezTo>
                <a:close/>
                <a:moveTo>
                  <a:pt x="5880" y="3963"/>
                </a:moveTo>
                <a:cubicBezTo>
                  <a:pt x="6218" y="4132"/>
                  <a:pt x="6492" y="4490"/>
                  <a:pt x="6576" y="4933"/>
                </a:cubicBezTo>
                <a:lnTo>
                  <a:pt x="5438" y="5017"/>
                </a:lnTo>
                <a:lnTo>
                  <a:pt x="5880" y="3963"/>
                </a:lnTo>
                <a:close/>
                <a:moveTo>
                  <a:pt x="4215" y="4047"/>
                </a:moveTo>
                <a:lnTo>
                  <a:pt x="4911" y="5101"/>
                </a:lnTo>
                <a:lnTo>
                  <a:pt x="3688" y="5186"/>
                </a:lnTo>
                <a:cubicBezTo>
                  <a:pt x="3688" y="5017"/>
                  <a:pt x="3688" y="4827"/>
                  <a:pt x="3773" y="4659"/>
                </a:cubicBezTo>
                <a:cubicBezTo>
                  <a:pt x="3857" y="4406"/>
                  <a:pt x="4026" y="4216"/>
                  <a:pt x="4215" y="4047"/>
                </a:cubicBezTo>
                <a:close/>
                <a:moveTo>
                  <a:pt x="6576" y="5270"/>
                </a:moveTo>
                <a:cubicBezTo>
                  <a:pt x="6576" y="5354"/>
                  <a:pt x="6576" y="5544"/>
                  <a:pt x="6492" y="5712"/>
                </a:cubicBezTo>
                <a:cubicBezTo>
                  <a:pt x="6407" y="5881"/>
                  <a:pt x="6323" y="6071"/>
                  <a:pt x="6133" y="6239"/>
                </a:cubicBezTo>
                <a:lnTo>
                  <a:pt x="5522" y="5354"/>
                </a:lnTo>
                <a:lnTo>
                  <a:pt x="6576" y="5270"/>
                </a:lnTo>
                <a:close/>
                <a:moveTo>
                  <a:pt x="4911" y="5460"/>
                </a:moveTo>
                <a:lnTo>
                  <a:pt x="4468" y="6513"/>
                </a:lnTo>
                <a:cubicBezTo>
                  <a:pt x="4110" y="6239"/>
                  <a:pt x="3857" y="5881"/>
                  <a:pt x="3773" y="5544"/>
                </a:cubicBezTo>
                <a:lnTo>
                  <a:pt x="4911" y="5460"/>
                </a:lnTo>
                <a:close/>
                <a:moveTo>
                  <a:pt x="5164" y="5544"/>
                </a:moveTo>
                <a:lnTo>
                  <a:pt x="5880" y="6408"/>
                </a:lnTo>
                <a:cubicBezTo>
                  <a:pt x="5606" y="6598"/>
                  <a:pt x="5438" y="6598"/>
                  <a:pt x="5164" y="6598"/>
                </a:cubicBezTo>
                <a:lnTo>
                  <a:pt x="4742" y="6598"/>
                </a:lnTo>
                <a:lnTo>
                  <a:pt x="5164" y="5544"/>
                </a:lnTo>
                <a:close/>
                <a:moveTo>
                  <a:pt x="5691" y="1"/>
                </a:moveTo>
                <a:cubicBezTo>
                  <a:pt x="5606" y="85"/>
                  <a:pt x="5606" y="191"/>
                  <a:pt x="5691" y="275"/>
                </a:cubicBezTo>
                <a:lnTo>
                  <a:pt x="6576" y="1413"/>
                </a:lnTo>
                <a:lnTo>
                  <a:pt x="6218" y="2298"/>
                </a:lnTo>
                <a:lnTo>
                  <a:pt x="5353" y="1497"/>
                </a:lnTo>
                <a:lnTo>
                  <a:pt x="5269" y="1413"/>
                </a:lnTo>
                <a:cubicBezTo>
                  <a:pt x="5164" y="1413"/>
                  <a:pt x="5164" y="1413"/>
                  <a:pt x="5079" y="1497"/>
                </a:cubicBezTo>
                <a:cubicBezTo>
                  <a:pt x="4995" y="1582"/>
                  <a:pt x="5079" y="1666"/>
                  <a:pt x="5079" y="1666"/>
                </a:cubicBezTo>
                <a:lnTo>
                  <a:pt x="6049" y="2551"/>
                </a:lnTo>
                <a:lnTo>
                  <a:pt x="5691" y="3521"/>
                </a:lnTo>
                <a:cubicBezTo>
                  <a:pt x="5522" y="3436"/>
                  <a:pt x="5353" y="3436"/>
                  <a:pt x="5164" y="3436"/>
                </a:cubicBezTo>
                <a:cubicBezTo>
                  <a:pt x="4826" y="3436"/>
                  <a:pt x="4553" y="3521"/>
                  <a:pt x="4300" y="3605"/>
                </a:cubicBezTo>
                <a:lnTo>
                  <a:pt x="3688" y="2825"/>
                </a:lnTo>
                <a:lnTo>
                  <a:pt x="4300" y="1771"/>
                </a:lnTo>
                <a:cubicBezTo>
                  <a:pt x="4384" y="1771"/>
                  <a:pt x="4384" y="1582"/>
                  <a:pt x="4300" y="1582"/>
                </a:cubicBezTo>
                <a:lnTo>
                  <a:pt x="4026" y="1582"/>
                </a:lnTo>
                <a:lnTo>
                  <a:pt x="3499" y="2467"/>
                </a:lnTo>
                <a:lnTo>
                  <a:pt x="2972" y="1771"/>
                </a:lnTo>
                <a:lnTo>
                  <a:pt x="3414" y="528"/>
                </a:lnTo>
                <a:cubicBezTo>
                  <a:pt x="3499" y="443"/>
                  <a:pt x="3414" y="359"/>
                  <a:pt x="3330" y="275"/>
                </a:cubicBezTo>
                <a:lnTo>
                  <a:pt x="3246" y="275"/>
                </a:lnTo>
                <a:cubicBezTo>
                  <a:pt x="3246" y="275"/>
                  <a:pt x="3161" y="275"/>
                  <a:pt x="3161" y="359"/>
                </a:cubicBezTo>
                <a:lnTo>
                  <a:pt x="2719" y="1413"/>
                </a:lnTo>
                <a:lnTo>
                  <a:pt x="2361" y="970"/>
                </a:lnTo>
                <a:lnTo>
                  <a:pt x="2192" y="970"/>
                </a:lnTo>
                <a:cubicBezTo>
                  <a:pt x="2108" y="970"/>
                  <a:pt x="2108" y="1139"/>
                  <a:pt x="2108" y="1244"/>
                </a:cubicBezTo>
                <a:lnTo>
                  <a:pt x="2445" y="1666"/>
                </a:lnTo>
                <a:lnTo>
                  <a:pt x="1222" y="1771"/>
                </a:lnTo>
                <a:cubicBezTo>
                  <a:pt x="1138" y="1771"/>
                  <a:pt x="1054" y="1856"/>
                  <a:pt x="1054" y="1940"/>
                </a:cubicBezTo>
                <a:lnTo>
                  <a:pt x="1138" y="2024"/>
                </a:lnTo>
                <a:lnTo>
                  <a:pt x="1222" y="2024"/>
                </a:lnTo>
                <a:lnTo>
                  <a:pt x="2719" y="1940"/>
                </a:lnTo>
                <a:lnTo>
                  <a:pt x="3246" y="2720"/>
                </a:lnTo>
                <a:lnTo>
                  <a:pt x="2108" y="2994"/>
                </a:lnTo>
                <a:cubicBezTo>
                  <a:pt x="2002" y="3078"/>
                  <a:pt x="1918" y="3162"/>
                  <a:pt x="2002" y="3247"/>
                </a:cubicBezTo>
                <a:cubicBezTo>
                  <a:pt x="2002" y="3247"/>
                  <a:pt x="2002" y="3352"/>
                  <a:pt x="2108" y="3352"/>
                </a:cubicBezTo>
                <a:lnTo>
                  <a:pt x="2192" y="3352"/>
                </a:lnTo>
                <a:lnTo>
                  <a:pt x="3414" y="2994"/>
                </a:lnTo>
                <a:lnTo>
                  <a:pt x="4026" y="3773"/>
                </a:lnTo>
                <a:cubicBezTo>
                  <a:pt x="3773" y="3963"/>
                  <a:pt x="3583" y="4216"/>
                  <a:pt x="3499" y="4490"/>
                </a:cubicBezTo>
                <a:cubicBezTo>
                  <a:pt x="3414" y="4743"/>
                  <a:pt x="3330" y="5017"/>
                  <a:pt x="3330" y="5270"/>
                </a:cubicBezTo>
                <a:lnTo>
                  <a:pt x="2529" y="5354"/>
                </a:lnTo>
                <a:lnTo>
                  <a:pt x="2002" y="4132"/>
                </a:lnTo>
                <a:cubicBezTo>
                  <a:pt x="2002" y="4132"/>
                  <a:pt x="1918" y="4047"/>
                  <a:pt x="1834" y="4047"/>
                </a:cubicBezTo>
                <a:lnTo>
                  <a:pt x="1834" y="4132"/>
                </a:lnTo>
                <a:cubicBezTo>
                  <a:pt x="1749" y="4132"/>
                  <a:pt x="1665" y="4216"/>
                  <a:pt x="1749" y="4300"/>
                </a:cubicBezTo>
                <a:lnTo>
                  <a:pt x="2276" y="5354"/>
                </a:lnTo>
                <a:lnTo>
                  <a:pt x="1307" y="5460"/>
                </a:lnTo>
                <a:lnTo>
                  <a:pt x="422" y="4300"/>
                </a:lnTo>
                <a:lnTo>
                  <a:pt x="337" y="4216"/>
                </a:lnTo>
                <a:cubicBezTo>
                  <a:pt x="253" y="4216"/>
                  <a:pt x="253" y="4216"/>
                  <a:pt x="253" y="4300"/>
                </a:cubicBezTo>
                <a:cubicBezTo>
                  <a:pt x="169" y="4300"/>
                  <a:pt x="169" y="4406"/>
                  <a:pt x="169" y="4490"/>
                </a:cubicBezTo>
                <a:lnTo>
                  <a:pt x="948" y="5544"/>
                </a:lnTo>
                <a:lnTo>
                  <a:pt x="169" y="5544"/>
                </a:lnTo>
                <a:cubicBezTo>
                  <a:pt x="84" y="5628"/>
                  <a:pt x="0" y="5628"/>
                  <a:pt x="0" y="5712"/>
                </a:cubicBezTo>
                <a:cubicBezTo>
                  <a:pt x="0" y="5797"/>
                  <a:pt x="84" y="5881"/>
                  <a:pt x="84" y="5881"/>
                </a:cubicBezTo>
                <a:lnTo>
                  <a:pt x="169" y="5881"/>
                </a:lnTo>
                <a:lnTo>
                  <a:pt x="948" y="5797"/>
                </a:lnTo>
                <a:lnTo>
                  <a:pt x="422" y="6851"/>
                </a:lnTo>
                <a:cubicBezTo>
                  <a:pt x="422" y="6935"/>
                  <a:pt x="422" y="7040"/>
                  <a:pt x="527" y="7040"/>
                </a:cubicBezTo>
                <a:cubicBezTo>
                  <a:pt x="527" y="7040"/>
                  <a:pt x="527" y="7125"/>
                  <a:pt x="611" y="7125"/>
                </a:cubicBezTo>
                <a:lnTo>
                  <a:pt x="696" y="7040"/>
                </a:lnTo>
                <a:lnTo>
                  <a:pt x="1307" y="5797"/>
                </a:lnTo>
                <a:lnTo>
                  <a:pt x="2276" y="5712"/>
                </a:lnTo>
                <a:lnTo>
                  <a:pt x="2276" y="5712"/>
                </a:lnTo>
                <a:lnTo>
                  <a:pt x="2002" y="6682"/>
                </a:lnTo>
                <a:cubicBezTo>
                  <a:pt x="1918" y="6766"/>
                  <a:pt x="2002" y="6851"/>
                  <a:pt x="2108" y="6935"/>
                </a:cubicBezTo>
                <a:cubicBezTo>
                  <a:pt x="2192" y="6935"/>
                  <a:pt x="2276" y="6851"/>
                  <a:pt x="2276" y="6766"/>
                </a:cubicBezTo>
                <a:lnTo>
                  <a:pt x="2635" y="5628"/>
                </a:lnTo>
                <a:lnTo>
                  <a:pt x="3414" y="5544"/>
                </a:lnTo>
                <a:cubicBezTo>
                  <a:pt x="3499" y="6071"/>
                  <a:pt x="3857" y="6513"/>
                  <a:pt x="4384" y="6766"/>
                </a:cubicBezTo>
                <a:lnTo>
                  <a:pt x="4026" y="7462"/>
                </a:lnTo>
                <a:lnTo>
                  <a:pt x="2803" y="7377"/>
                </a:lnTo>
                <a:cubicBezTo>
                  <a:pt x="2719" y="7377"/>
                  <a:pt x="2635" y="7462"/>
                  <a:pt x="2635" y="7567"/>
                </a:cubicBezTo>
                <a:cubicBezTo>
                  <a:pt x="2635" y="7651"/>
                  <a:pt x="2719" y="7736"/>
                  <a:pt x="2803" y="7736"/>
                </a:cubicBezTo>
                <a:lnTo>
                  <a:pt x="3941" y="7820"/>
                </a:lnTo>
                <a:lnTo>
                  <a:pt x="3583" y="8705"/>
                </a:lnTo>
                <a:lnTo>
                  <a:pt x="2192" y="8874"/>
                </a:lnTo>
                <a:cubicBezTo>
                  <a:pt x="2108" y="8874"/>
                  <a:pt x="2002" y="8958"/>
                  <a:pt x="2002" y="9043"/>
                </a:cubicBezTo>
                <a:cubicBezTo>
                  <a:pt x="2002" y="9148"/>
                  <a:pt x="2108" y="9148"/>
                  <a:pt x="2108" y="9232"/>
                </a:cubicBezTo>
                <a:lnTo>
                  <a:pt x="2192" y="9232"/>
                </a:lnTo>
                <a:lnTo>
                  <a:pt x="3414" y="9043"/>
                </a:lnTo>
                <a:lnTo>
                  <a:pt x="3414" y="9043"/>
                </a:lnTo>
                <a:lnTo>
                  <a:pt x="3161" y="9759"/>
                </a:lnTo>
                <a:cubicBezTo>
                  <a:pt x="3056" y="9843"/>
                  <a:pt x="3161" y="9928"/>
                  <a:pt x="3246" y="9928"/>
                </a:cubicBezTo>
                <a:cubicBezTo>
                  <a:pt x="3330" y="9928"/>
                  <a:pt x="3414" y="9928"/>
                  <a:pt x="3414" y="9843"/>
                </a:cubicBezTo>
                <a:lnTo>
                  <a:pt x="3688" y="9148"/>
                </a:lnTo>
                <a:lnTo>
                  <a:pt x="4384" y="10096"/>
                </a:lnTo>
                <a:lnTo>
                  <a:pt x="4468" y="10202"/>
                </a:lnTo>
                <a:cubicBezTo>
                  <a:pt x="4553" y="10202"/>
                  <a:pt x="4553" y="10202"/>
                  <a:pt x="4553" y="10096"/>
                </a:cubicBezTo>
                <a:cubicBezTo>
                  <a:pt x="4637" y="10096"/>
                  <a:pt x="4637" y="10012"/>
                  <a:pt x="4637" y="9928"/>
                </a:cubicBezTo>
                <a:lnTo>
                  <a:pt x="3857" y="8790"/>
                </a:lnTo>
                <a:lnTo>
                  <a:pt x="4215" y="7904"/>
                </a:lnTo>
                <a:lnTo>
                  <a:pt x="4995" y="8705"/>
                </a:lnTo>
                <a:lnTo>
                  <a:pt x="5079" y="8705"/>
                </a:lnTo>
                <a:cubicBezTo>
                  <a:pt x="5164" y="8705"/>
                  <a:pt x="5164" y="8705"/>
                  <a:pt x="5164" y="8621"/>
                </a:cubicBezTo>
                <a:cubicBezTo>
                  <a:pt x="5269" y="8621"/>
                  <a:pt x="5269" y="8516"/>
                  <a:pt x="5164" y="8431"/>
                </a:cubicBezTo>
                <a:lnTo>
                  <a:pt x="4384" y="7651"/>
                </a:lnTo>
                <a:lnTo>
                  <a:pt x="4637" y="6851"/>
                </a:lnTo>
                <a:cubicBezTo>
                  <a:pt x="4826" y="6935"/>
                  <a:pt x="4995" y="6935"/>
                  <a:pt x="5164" y="6935"/>
                </a:cubicBezTo>
                <a:cubicBezTo>
                  <a:pt x="5438" y="6935"/>
                  <a:pt x="5796" y="6851"/>
                  <a:pt x="6049" y="6682"/>
                </a:cubicBezTo>
                <a:lnTo>
                  <a:pt x="6492" y="7293"/>
                </a:lnTo>
                <a:lnTo>
                  <a:pt x="5796" y="8347"/>
                </a:lnTo>
                <a:cubicBezTo>
                  <a:pt x="5691" y="8431"/>
                  <a:pt x="5691" y="8516"/>
                  <a:pt x="5796" y="8621"/>
                </a:cubicBezTo>
                <a:lnTo>
                  <a:pt x="5880" y="8621"/>
                </a:lnTo>
                <a:cubicBezTo>
                  <a:pt x="5965" y="8621"/>
                  <a:pt x="6049" y="8621"/>
                  <a:pt x="6049" y="8516"/>
                </a:cubicBezTo>
                <a:lnTo>
                  <a:pt x="6660" y="7567"/>
                </a:lnTo>
                <a:lnTo>
                  <a:pt x="7271" y="8347"/>
                </a:lnTo>
                <a:lnTo>
                  <a:pt x="6660" y="9675"/>
                </a:lnTo>
                <a:cubicBezTo>
                  <a:pt x="6660" y="9759"/>
                  <a:pt x="6660" y="9843"/>
                  <a:pt x="6744" y="9843"/>
                </a:cubicBezTo>
                <a:cubicBezTo>
                  <a:pt x="6744" y="9928"/>
                  <a:pt x="6850" y="9928"/>
                  <a:pt x="6850" y="9928"/>
                </a:cubicBezTo>
                <a:cubicBezTo>
                  <a:pt x="6934" y="9928"/>
                  <a:pt x="6934" y="9843"/>
                  <a:pt x="6934" y="9759"/>
                </a:cubicBezTo>
                <a:lnTo>
                  <a:pt x="7461" y="8705"/>
                </a:lnTo>
                <a:lnTo>
                  <a:pt x="7904" y="9316"/>
                </a:lnTo>
                <a:lnTo>
                  <a:pt x="8157" y="9316"/>
                </a:lnTo>
                <a:cubicBezTo>
                  <a:pt x="8241" y="9316"/>
                  <a:pt x="8241" y="9148"/>
                  <a:pt x="8157" y="9148"/>
                </a:cubicBezTo>
                <a:lnTo>
                  <a:pt x="7714" y="8516"/>
                </a:lnTo>
                <a:lnTo>
                  <a:pt x="8852" y="8431"/>
                </a:lnTo>
                <a:cubicBezTo>
                  <a:pt x="8957" y="8431"/>
                  <a:pt x="9042" y="8347"/>
                  <a:pt x="9042" y="8263"/>
                </a:cubicBezTo>
                <a:cubicBezTo>
                  <a:pt x="9042" y="8178"/>
                  <a:pt x="8957" y="8094"/>
                  <a:pt x="8852" y="8094"/>
                </a:cubicBezTo>
                <a:lnTo>
                  <a:pt x="7545" y="8178"/>
                </a:lnTo>
                <a:lnTo>
                  <a:pt x="6934" y="7377"/>
                </a:lnTo>
                <a:lnTo>
                  <a:pt x="7988" y="7125"/>
                </a:lnTo>
                <a:cubicBezTo>
                  <a:pt x="8072" y="7125"/>
                  <a:pt x="8157" y="7040"/>
                  <a:pt x="8072" y="6935"/>
                </a:cubicBezTo>
                <a:cubicBezTo>
                  <a:pt x="8072" y="6851"/>
                  <a:pt x="8072" y="6851"/>
                  <a:pt x="7988" y="6851"/>
                </a:cubicBezTo>
                <a:lnTo>
                  <a:pt x="7904" y="6851"/>
                </a:lnTo>
                <a:lnTo>
                  <a:pt x="6744" y="7125"/>
                </a:lnTo>
                <a:lnTo>
                  <a:pt x="6323" y="6513"/>
                </a:lnTo>
                <a:cubicBezTo>
                  <a:pt x="6492" y="6324"/>
                  <a:pt x="6660" y="6071"/>
                  <a:pt x="6744" y="5881"/>
                </a:cubicBezTo>
                <a:cubicBezTo>
                  <a:pt x="6850" y="5628"/>
                  <a:pt x="6934" y="5460"/>
                  <a:pt x="6934" y="5186"/>
                </a:cubicBezTo>
                <a:lnTo>
                  <a:pt x="7461" y="5101"/>
                </a:lnTo>
                <a:cubicBezTo>
                  <a:pt x="7377" y="5017"/>
                  <a:pt x="7377" y="4933"/>
                  <a:pt x="7461" y="4827"/>
                </a:cubicBezTo>
                <a:lnTo>
                  <a:pt x="6850" y="4827"/>
                </a:lnTo>
                <a:cubicBezTo>
                  <a:pt x="6744" y="4300"/>
                  <a:pt x="6492" y="3879"/>
                  <a:pt x="5965" y="3605"/>
                </a:cubicBezTo>
                <a:lnTo>
                  <a:pt x="6407" y="2720"/>
                </a:lnTo>
                <a:lnTo>
                  <a:pt x="7545" y="2720"/>
                </a:lnTo>
                <a:cubicBezTo>
                  <a:pt x="7630" y="2720"/>
                  <a:pt x="7714" y="2635"/>
                  <a:pt x="7714" y="2551"/>
                </a:cubicBezTo>
                <a:cubicBezTo>
                  <a:pt x="7714" y="2467"/>
                  <a:pt x="7630" y="2382"/>
                  <a:pt x="7545" y="2382"/>
                </a:cubicBezTo>
                <a:lnTo>
                  <a:pt x="6492" y="2382"/>
                </a:lnTo>
                <a:lnTo>
                  <a:pt x="6850" y="1497"/>
                </a:lnTo>
                <a:lnTo>
                  <a:pt x="8157" y="1244"/>
                </a:lnTo>
                <a:cubicBezTo>
                  <a:pt x="8241" y="1244"/>
                  <a:pt x="8325" y="1139"/>
                  <a:pt x="8325" y="1055"/>
                </a:cubicBezTo>
                <a:cubicBezTo>
                  <a:pt x="8325" y="970"/>
                  <a:pt x="8241" y="886"/>
                  <a:pt x="8157" y="886"/>
                </a:cubicBezTo>
                <a:lnTo>
                  <a:pt x="8157" y="970"/>
                </a:lnTo>
                <a:lnTo>
                  <a:pt x="7018" y="1139"/>
                </a:lnTo>
                <a:lnTo>
                  <a:pt x="7187" y="612"/>
                </a:lnTo>
                <a:cubicBezTo>
                  <a:pt x="7187" y="528"/>
                  <a:pt x="7187" y="443"/>
                  <a:pt x="7103" y="443"/>
                </a:cubicBezTo>
                <a:lnTo>
                  <a:pt x="7018" y="443"/>
                </a:lnTo>
                <a:cubicBezTo>
                  <a:pt x="7018" y="443"/>
                  <a:pt x="6934" y="443"/>
                  <a:pt x="6934" y="528"/>
                </a:cubicBezTo>
                <a:lnTo>
                  <a:pt x="6660" y="1055"/>
                </a:lnTo>
                <a:lnTo>
                  <a:pt x="5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0" name="Google Shape;2070;p25"/>
          <p:cNvSpPr/>
          <p:nvPr/>
        </p:nvSpPr>
        <p:spPr>
          <a:xfrm flipH="1">
            <a:off x="8454965" y="3243107"/>
            <a:ext cx="977084" cy="989165"/>
          </a:xfrm>
          <a:custGeom>
            <a:avLst/>
            <a:gdLst/>
            <a:ahLst/>
            <a:cxnLst/>
            <a:rect l="l" t="t" r="r" b="b"/>
            <a:pathLst>
              <a:path w="35830" h="36273" extrusionOk="0">
                <a:moveTo>
                  <a:pt x="17388" y="13088"/>
                </a:moveTo>
                <a:lnTo>
                  <a:pt x="17388" y="16945"/>
                </a:lnTo>
                <a:lnTo>
                  <a:pt x="13974" y="14838"/>
                </a:lnTo>
                <a:cubicBezTo>
                  <a:pt x="14754" y="13868"/>
                  <a:pt x="15976" y="13173"/>
                  <a:pt x="17388" y="13088"/>
                </a:cubicBezTo>
                <a:close/>
                <a:moveTo>
                  <a:pt x="18526" y="13088"/>
                </a:moveTo>
                <a:cubicBezTo>
                  <a:pt x="20023" y="13257"/>
                  <a:pt x="21351" y="14142"/>
                  <a:pt x="22130" y="15365"/>
                </a:cubicBezTo>
                <a:lnTo>
                  <a:pt x="18526" y="17304"/>
                </a:lnTo>
                <a:lnTo>
                  <a:pt x="18526" y="13088"/>
                </a:lnTo>
                <a:close/>
                <a:moveTo>
                  <a:pt x="13342" y="15807"/>
                </a:moveTo>
                <a:lnTo>
                  <a:pt x="16946" y="18083"/>
                </a:lnTo>
                <a:lnTo>
                  <a:pt x="13173" y="20107"/>
                </a:lnTo>
                <a:cubicBezTo>
                  <a:pt x="12920" y="19496"/>
                  <a:pt x="12730" y="18884"/>
                  <a:pt x="12730" y="18189"/>
                </a:cubicBezTo>
                <a:cubicBezTo>
                  <a:pt x="12730" y="17304"/>
                  <a:pt x="13004" y="16503"/>
                  <a:pt x="13342" y="15807"/>
                </a:cubicBezTo>
                <a:close/>
                <a:moveTo>
                  <a:pt x="22657" y="16334"/>
                </a:moveTo>
                <a:cubicBezTo>
                  <a:pt x="22826" y="16945"/>
                  <a:pt x="22931" y="17472"/>
                  <a:pt x="22931" y="18189"/>
                </a:cubicBezTo>
                <a:cubicBezTo>
                  <a:pt x="22931" y="18884"/>
                  <a:pt x="22826" y="19580"/>
                  <a:pt x="22489" y="20191"/>
                </a:cubicBezTo>
                <a:lnTo>
                  <a:pt x="19243" y="18189"/>
                </a:lnTo>
                <a:lnTo>
                  <a:pt x="22657" y="16334"/>
                </a:lnTo>
                <a:close/>
                <a:moveTo>
                  <a:pt x="17388" y="19243"/>
                </a:moveTo>
                <a:lnTo>
                  <a:pt x="17388" y="23184"/>
                </a:lnTo>
                <a:cubicBezTo>
                  <a:pt x="15892" y="23100"/>
                  <a:pt x="14585" y="22299"/>
                  <a:pt x="13784" y="21161"/>
                </a:cubicBezTo>
                <a:lnTo>
                  <a:pt x="17388" y="19243"/>
                </a:lnTo>
                <a:close/>
                <a:moveTo>
                  <a:pt x="18526" y="19053"/>
                </a:moveTo>
                <a:lnTo>
                  <a:pt x="21877" y="21245"/>
                </a:lnTo>
                <a:cubicBezTo>
                  <a:pt x="21077" y="22299"/>
                  <a:pt x="19938" y="23015"/>
                  <a:pt x="18526" y="23184"/>
                </a:cubicBezTo>
                <a:lnTo>
                  <a:pt x="18526" y="19053"/>
                </a:lnTo>
                <a:close/>
                <a:moveTo>
                  <a:pt x="17915" y="0"/>
                </a:moveTo>
                <a:cubicBezTo>
                  <a:pt x="17662" y="0"/>
                  <a:pt x="17388" y="274"/>
                  <a:pt x="17388" y="611"/>
                </a:cubicBezTo>
                <a:lnTo>
                  <a:pt x="17388" y="2466"/>
                </a:lnTo>
                <a:lnTo>
                  <a:pt x="13616" y="274"/>
                </a:lnTo>
                <a:cubicBezTo>
                  <a:pt x="13531" y="169"/>
                  <a:pt x="13447" y="169"/>
                  <a:pt x="13342" y="169"/>
                </a:cubicBezTo>
                <a:cubicBezTo>
                  <a:pt x="13173" y="169"/>
                  <a:pt x="12920" y="274"/>
                  <a:pt x="12815" y="443"/>
                </a:cubicBezTo>
                <a:cubicBezTo>
                  <a:pt x="12646" y="696"/>
                  <a:pt x="12730" y="1054"/>
                  <a:pt x="13004" y="1223"/>
                </a:cubicBezTo>
                <a:lnTo>
                  <a:pt x="17388" y="3857"/>
                </a:lnTo>
                <a:lnTo>
                  <a:pt x="17388" y="7124"/>
                </a:lnTo>
                <a:lnTo>
                  <a:pt x="13531" y="5796"/>
                </a:lnTo>
                <a:cubicBezTo>
                  <a:pt x="13447" y="5712"/>
                  <a:pt x="13447" y="5712"/>
                  <a:pt x="13342" y="5712"/>
                </a:cubicBezTo>
                <a:cubicBezTo>
                  <a:pt x="13089" y="5712"/>
                  <a:pt x="12920" y="5880"/>
                  <a:pt x="12815" y="6154"/>
                </a:cubicBezTo>
                <a:cubicBezTo>
                  <a:pt x="12646" y="6407"/>
                  <a:pt x="12815" y="6766"/>
                  <a:pt x="13173" y="6850"/>
                </a:cubicBezTo>
                <a:lnTo>
                  <a:pt x="17388" y="8346"/>
                </a:lnTo>
                <a:lnTo>
                  <a:pt x="17388" y="11866"/>
                </a:lnTo>
                <a:cubicBezTo>
                  <a:pt x="15639" y="12035"/>
                  <a:pt x="14058" y="12920"/>
                  <a:pt x="13004" y="14227"/>
                </a:cubicBezTo>
                <a:lnTo>
                  <a:pt x="9927" y="12288"/>
                </a:lnTo>
                <a:lnTo>
                  <a:pt x="10707" y="8178"/>
                </a:lnTo>
                <a:cubicBezTo>
                  <a:pt x="10812" y="7904"/>
                  <a:pt x="10538" y="7545"/>
                  <a:pt x="10286" y="7461"/>
                </a:cubicBezTo>
                <a:lnTo>
                  <a:pt x="10096" y="7461"/>
                </a:lnTo>
                <a:cubicBezTo>
                  <a:pt x="9843" y="7461"/>
                  <a:pt x="9569" y="7735"/>
                  <a:pt x="9569" y="7988"/>
                </a:cubicBezTo>
                <a:lnTo>
                  <a:pt x="8873" y="11592"/>
                </a:lnTo>
                <a:lnTo>
                  <a:pt x="6070" y="9843"/>
                </a:lnTo>
                <a:lnTo>
                  <a:pt x="5965" y="5101"/>
                </a:lnTo>
                <a:cubicBezTo>
                  <a:pt x="5965" y="4742"/>
                  <a:pt x="5712" y="4574"/>
                  <a:pt x="5438" y="4574"/>
                </a:cubicBezTo>
                <a:cubicBezTo>
                  <a:pt x="5101" y="4574"/>
                  <a:pt x="4827" y="4827"/>
                  <a:pt x="4827" y="5101"/>
                </a:cubicBezTo>
                <a:lnTo>
                  <a:pt x="4911" y="9126"/>
                </a:lnTo>
                <a:lnTo>
                  <a:pt x="4911" y="9126"/>
                </a:lnTo>
                <a:lnTo>
                  <a:pt x="3330" y="8178"/>
                </a:lnTo>
                <a:cubicBezTo>
                  <a:pt x="3246" y="8072"/>
                  <a:pt x="3162" y="8072"/>
                  <a:pt x="2993" y="8072"/>
                </a:cubicBezTo>
                <a:cubicBezTo>
                  <a:pt x="2804" y="8072"/>
                  <a:pt x="2635" y="8178"/>
                  <a:pt x="2551" y="8346"/>
                </a:cubicBezTo>
                <a:cubicBezTo>
                  <a:pt x="2382" y="8599"/>
                  <a:pt x="2466" y="8958"/>
                  <a:pt x="2719" y="9126"/>
                </a:cubicBezTo>
                <a:lnTo>
                  <a:pt x="4300" y="10096"/>
                </a:lnTo>
                <a:lnTo>
                  <a:pt x="443" y="12119"/>
                </a:lnTo>
                <a:cubicBezTo>
                  <a:pt x="169" y="12203"/>
                  <a:pt x="0" y="12562"/>
                  <a:pt x="169" y="12920"/>
                </a:cubicBezTo>
                <a:cubicBezTo>
                  <a:pt x="274" y="13088"/>
                  <a:pt x="443" y="13173"/>
                  <a:pt x="696" y="13173"/>
                </a:cubicBezTo>
                <a:lnTo>
                  <a:pt x="970" y="13173"/>
                </a:lnTo>
                <a:lnTo>
                  <a:pt x="5438" y="10897"/>
                </a:lnTo>
                <a:lnTo>
                  <a:pt x="8262" y="12646"/>
                </a:lnTo>
                <a:lnTo>
                  <a:pt x="5017" y="15112"/>
                </a:lnTo>
                <a:cubicBezTo>
                  <a:pt x="4743" y="15365"/>
                  <a:pt x="4743" y="15723"/>
                  <a:pt x="4911" y="15976"/>
                </a:cubicBezTo>
                <a:cubicBezTo>
                  <a:pt x="5101" y="16081"/>
                  <a:pt x="5185" y="16166"/>
                  <a:pt x="5354" y="16166"/>
                </a:cubicBezTo>
                <a:cubicBezTo>
                  <a:pt x="5543" y="16166"/>
                  <a:pt x="5628" y="16166"/>
                  <a:pt x="5712" y="16081"/>
                </a:cubicBezTo>
                <a:lnTo>
                  <a:pt x="9316" y="13257"/>
                </a:lnTo>
                <a:lnTo>
                  <a:pt x="12288" y="15196"/>
                </a:lnTo>
                <a:cubicBezTo>
                  <a:pt x="11866" y="16081"/>
                  <a:pt x="11592" y="17030"/>
                  <a:pt x="11592" y="18189"/>
                </a:cubicBezTo>
                <a:cubicBezTo>
                  <a:pt x="11592" y="19053"/>
                  <a:pt x="11761" y="19938"/>
                  <a:pt x="12119" y="20718"/>
                </a:cubicBezTo>
                <a:lnTo>
                  <a:pt x="9653" y="22046"/>
                </a:lnTo>
                <a:lnTo>
                  <a:pt x="6323" y="19053"/>
                </a:lnTo>
                <a:cubicBezTo>
                  <a:pt x="6239" y="18884"/>
                  <a:pt x="6070" y="18884"/>
                  <a:pt x="5965" y="18884"/>
                </a:cubicBezTo>
                <a:cubicBezTo>
                  <a:pt x="5796" y="18884"/>
                  <a:pt x="5628" y="18969"/>
                  <a:pt x="5543" y="19053"/>
                </a:cubicBezTo>
                <a:cubicBezTo>
                  <a:pt x="5269" y="19327"/>
                  <a:pt x="5354" y="19664"/>
                  <a:pt x="5543" y="19854"/>
                </a:cubicBezTo>
                <a:lnTo>
                  <a:pt x="8599" y="22573"/>
                </a:lnTo>
                <a:lnTo>
                  <a:pt x="5712" y="24153"/>
                </a:lnTo>
                <a:lnTo>
                  <a:pt x="1328" y="21603"/>
                </a:lnTo>
                <a:cubicBezTo>
                  <a:pt x="1223" y="21519"/>
                  <a:pt x="1139" y="21519"/>
                  <a:pt x="1054" y="21519"/>
                </a:cubicBezTo>
                <a:cubicBezTo>
                  <a:pt x="886" y="21519"/>
                  <a:pt x="696" y="21603"/>
                  <a:pt x="527" y="21772"/>
                </a:cubicBezTo>
                <a:cubicBezTo>
                  <a:pt x="443" y="22046"/>
                  <a:pt x="527" y="22404"/>
                  <a:pt x="801" y="22573"/>
                </a:cubicBezTo>
                <a:lnTo>
                  <a:pt x="4490" y="24765"/>
                </a:lnTo>
                <a:lnTo>
                  <a:pt x="2108" y="26092"/>
                </a:lnTo>
                <a:cubicBezTo>
                  <a:pt x="1855" y="26261"/>
                  <a:pt x="1750" y="26619"/>
                  <a:pt x="1855" y="26872"/>
                </a:cubicBezTo>
                <a:cubicBezTo>
                  <a:pt x="2024" y="27041"/>
                  <a:pt x="2192" y="27146"/>
                  <a:pt x="2382" y="27146"/>
                </a:cubicBezTo>
                <a:lnTo>
                  <a:pt x="2635" y="27146"/>
                </a:lnTo>
                <a:lnTo>
                  <a:pt x="5017" y="25818"/>
                </a:lnTo>
                <a:lnTo>
                  <a:pt x="4658" y="29865"/>
                </a:lnTo>
                <a:cubicBezTo>
                  <a:pt x="4658" y="30202"/>
                  <a:pt x="4911" y="30476"/>
                  <a:pt x="5185" y="30476"/>
                </a:cubicBezTo>
                <a:lnTo>
                  <a:pt x="5269" y="30476"/>
                </a:lnTo>
                <a:cubicBezTo>
                  <a:pt x="5543" y="30476"/>
                  <a:pt x="5796" y="30202"/>
                  <a:pt x="5881" y="29949"/>
                </a:cubicBezTo>
                <a:lnTo>
                  <a:pt x="6239" y="25207"/>
                </a:lnTo>
                <a:lnTo>
                  <a:pt x="9126" y="23626"/>
                </a:lnTo>
                <a:lnTo>
                  <a:pt x="9569" y="27315"/>
                </a:lnTo>
                <a:cubicBezTo>
                  <a:pt x="9653" y="27673"/>
                  <a:pt x="9843" y="27842"/>
                  <a:pt x="10180" y="27842"/>
                </a:cubicBezTo>
                <a:cubicBezTo>
                  <a:pt x="10538" y="27842"/>
                  <a:pt x="10812" y="27483"/>
                  <a:pt x="10707" y="27231"/>
                </a:cubicBezTo>
                <a:lnTo>
                  <a:pt x="10180" y="23015"/>
                </a:lnTo>
                <a:lnTo>
                  <a:pt x="12730" y="21687"/>
                </a:lnTo>
                <a:cubicBezTo>
                  <a:pt x="13784" y="23184"/>
                  <a:pt x="15449" y="24238"/>
                  <a:pt x="17388" y="24406"/>
                </a:cubicBezTo>
                <a:lnTo>
                  <a:pt x="17388" y="27146"/>
                </a:lnTo>
                <a:lnTo>
                  <a:pt x="13173" y="28622"/>
                </a:lnTo>
                <a:cubicBezTo>
                  <a:pt x="12815" y="28727"/>
                  <a:pt x="12646" y="29064"/>
                  <a:pt x="12815" y="29338"/>
                </a:cubicBezTo>
                <a:cubicBezTo>
                  <a:pt x="12920" y="29591"/>
                  <a:pt x="13089" y="29781"/>
                  <a:pt x="13342" y="29781"/>
                </a:cubicBezTo>
                <a:cubicBezTo>
                  <a:pt x="13447" y="29781"/>
                  <a:pt x="13447" y="29781"/>
                  <a:pt x="13531" y="29675"/>
                </a:cubicBezTo>
                <a:lnTo>
                  <a:pt x="17388" y="28369"/>
                </a:lnTo>
                <a:lnTo>
                  <a:pt x="17388" y="31614"/>
                </a:lnTo>
                <a:lnTo>
                  <a:pt x="13004" y="34249"/>
                </a:lnTo>
                <a:cubicBezTo>
                  <a:pt x="12730" y="34417"/>
                  <a:pt x="12646" y="34776"/>
                  <a:pt x="12815" y="35050"/>
                </a:cubicBezTo>
                <a:cubicBezTo>
                  <a:pt x="12920" y="35218"/>
                  <a:pt x="13173" y="35303"/>
                  <a:pt x="13342" y="35303"/>
                </a:cubicBezTo>
                <a:cubicBezTo>
                  <a:pt x="13447" y="35303"/>
                  <a:pt x="13531" y="35303"/>
                  <a:pt x="13616" y="35218"/>
                </a:cubicBezTo>
                <a:lnTo>
                  <a:pt x="17388" y="33026"/>
                </a:lnTo>
                <a:lnTo>
                  <a:pt x="17388" y="35661"/>
                </a:lnTo>
                <a:cubicBezTo>
                  <a:pt x="17388" y="35998"/>
                  <a:pt x="17662" y="36272"/>
                  <a:pt x="17915" y="36272"/>
                </a:cubicBezTo>
                <a:cubicBezTo>
                  <a:pt x="18273" y="36272"/>
                  <a:pt x="18526" y="35998"/>
                  <a:pt x="18526" y="35661"/>
                </a:cubicBezTo>
                <a:lnTo>
                  <a:pt x="18526" y="33026"/>
                </a:lnTo>
                <a:lnTo>
                  <a:pt x="21877" y="35218"/>
                </a:lnTo>
                <a:cubicBezTo>
                  <a:pt x="21962" y="35303"/>
                  <a:pt x="22130" y="35303"/>
                  <a:pt x="22215" y="35303"/>
                </a:cubicBezTo>
                <a:cubicBezTo>
                  <a:pt x="22404" y="35303"/>
                  <a:pt x="22573" y="35218"/>
                  <a:pt x="22657" y="35050"/>
                </a:cubicBezTo>
                <a:cubicBezTo>
                  <a:pt x="22826" y="34776"/>
                  <a:pt x="22826" y="34417"/>
                  <a:pt x="22489" y="34249"/>
                </a:cubicBezTo>
                <a:lnTo>
                  <a:pt x="18526" y="31614"/>
                </a:lnTo>
                <a:lnTo>
                  <a:pt x="18526" y="28369"/>
                </a:lnTo>
                <a:lnTo>
                  <a:pt x="22046" y="29675"/>
                </a:lnTo>
                <a:cubicBezTo>
                  <a:pt x="22046" y="29781"/>
                  <a:pt x="22130" y="29781"/>
                  <a:pt x="22215" y="29781"/>
                </a:cubicBezTo>
                <a:cubicBezTo>
                  <a:pt x="22489" y="29781"/>
                  <a:pt x="22657" y="29591"/>
                  <a:pt x="22742" y="29338"/>
                </a:cubicBezTo>
                <a:cubicBezTo>
                  <a:pt x="22826" y="29064"/>
                  <a:pt x="22742" y="28727"/>
                  <a:pt x="22404" y="28622"/>
                </a:cubicBezTo>
                <a:lnTo>
                  <a:pt x="18526" y="27146"/>
                </a:lnTo>
                <a:lnTo>
                  <a:pt x="18526" y="24322"/>
                </a:lnTo>
                <a:cubicBezTo>
                  <a:pt x="20297" y="24153"/>
                  <a:pt x="21877" y="23184"/>
                  <a:pt x="22931" y="21877"/>
                </a:cubicBezTo>
                <a:lnTo>
                  <a:pt x="25123" y="23268"/>
                </a:lnTo>
                <a:lnTo>
                  <a:pt x="24154" y="27673"/>
                </a:lnTo>
                <a:cubicBezTo>
                  <a:pt x="24069" y="27926"/>
                  <a:pt x="24322" y="28284"/>
                  <a:pt x="24596" y="28369"/>
                </a:cubicBezTo>
                <a:lnTo>
                  <a:pt x="24765" y="28369"/>
                </a:lnTo>
                <a:cubicBezTo>
                  <a:pt x="25039" y="28369"/>
                  <a:pt x="25207" y="28200"/>
                  <a:pt x="25292" y="27926"/>
                </a:cubicBezTo>
                <a:lnTo>
                  <a:pt x="26177" y="23879"/>
                </a:lnTo>
                <a:lnTo>
                  <a:pt x="28980" y="25650"/>
                </a:lnTo>
                <a:lnTo>
                  <a:pt x="28896" y="30729"/>
                </a:lnTo>
                <a:cubicBezTo>
                  <a:pt x="28811" y="31003"/>
                  <a:pt x="29064" y="31256"/>
                  <a:pt x="29423" y="31361"/>
                </a:cubicBezTo>
                <a:cubicBezTo>
                  <a:pt x="29781" y="31361"/>
                  <a:pt x="30034" y="31087"/>
                  <a:pt x="30034" y="30729"/>
                </a:cubicBezTo>
                <a:lnTo>
                  <a:pt x="30118" y="26430"/>
                </a:lnTo>
                <a:lnTo>
                  <a:pt x="32415" y="27842"/>
                </a:lnTo>
                <a:cubicBezTo>
                  <a:pt x="32500" y="27926"/>
                  <a:pt x="32584" y="27926"/>
                  <a:pt x="32668" y="27926"/>
                </a:cubicBezTo>
                <a:cubicBezTo>
                  <a:pt x="32942" y="27926"/>
                  <a:pt x="33111" y="27842"/>
                  <a:pt x="33195" y="27673"/>
                </a:cubicBezTo>
                <a:cubicBezTo>
                  <a:pt x="33364" y="27399"/>
                  <a:pt x="33280" y="27041"/>
                  <a:pt x="33027" y="26872"/>
                </a:cubicBezTo>
                <a:lnTo>
                  <a:pt x="30729" y="25460"/>
                </a:lnTo>
                <a:lnTo>
                  <a:pt x="34418" y="23711"/>
                </a:lnTo>
                <a:cubicBezTo>
                  <a:pt x="34692" y="23626"/>
                  <a:pt x="34860" y="23268"/>
                  <a:pt x="34692" y="23015"/>
                </a:cubicBezTo>
                <a:cubicBezTo>
                  <a:pt x="34607" y="22741"/>
                  <a:pt x="34418" y="22657"/>
                  <a:pt x="34165" y="22657"/>
                </a:cubicBezTo>
                <a:lnTo>
                  <a:pt x="33891" y="22657"/>
                </a:lnTo>
                <a:lnTo>
                  <a:pt x="29591" y="24680"/>
                </a:lnTo>
                <a:lnTo>
                  <a:pt x="26788" y="22931"/>
                </a:lnTo>
                <a:lnTo>
                  <a:pt x="29781" y="20718"/>
                </a:lnTo>
                <a:cubicBezTo>
                  <a:pt x="30034" y="20549"/>
                  <a:pt x="30118" y="20191"/>
                  <a:pt x="29950" y="19938"/>
                </a:cubicBezTo>
                <a:cubicBezTo>
                  <a:pt x="29865" y="19770"/>
                  <a:pt x="29676" y="19664"/>
                  <a:pt x="29507" y="19664"/>
                </a:cubicBezTo>
                <a:cubicBezTo>
                  <a:pt x="29338" y="19664"/>
                  <a:pt x="29254" y="19770"/>
                  <a:pt x="29149" y="19770"/>
                </a:cubicBezTo>
                <a:lnTo>
                  <a:pt x="25734" y="22299"/>
                </a:lnTo>
                <a:lnTo>
                  <a:pt x="23458" y="20823"/>
                </a:lnTo>
                <a:cubicBezTo>
                  <a:pt x="23880" y="20022"/>
                  <a:pt x="24154" y="19137"/>
                  <a:pt x="24154" y="18189"/>
                </a:cubicBezTo>
                <a:cubicBezTo>
                  <a:pt x="24154" y="17304"/>
                  <a:pt x="23985" y="16503"/>
                  <a:pt x="23711" y="15807"/>
                </a:cubicBezTo>
                <a:lnTo>
                  <a:pt x="26704" y="14142"/>
                </a:lnTo>
                <a:lnTo>
                  <a:pt x="29950" y="16861"/>
                </a:lnTo>
                <a:cubicBezTo>
                  <a:pt x="30034" y="16945"/>
                  <a:pt x="30118" y="17030"/>
                  <a:pt x="30308" y="17030"/>
                </a:cubicBezTo>
                <a:cubicBezTo>
                  <a:pt x="30476" y="17030"/>
                  <a:pt x="30645" y="16945"/>
                  <a:pt x="30729" y="16861"/>
                </a:cubicBezTo>
                <a:cubicBezTo>
                  <a:pt x="30919" y="16608"/>
                  <a:pt x="30919" y="16250"/>
                  <a:pt x="30645" y="15976"/>
                </a:cubicBezTo>
                <a:lnTo>
                  <a:pt x="27842" y="13615"/>
                </a:lnTo>
                <a:lnTo>
                  <a:pt x="30729" y="12035"/>
                </a:lnTo>
                <a:lnTo>
                  <a:pt x="34945" y="14311"/>
                </a:lnTo>
                <a:cubicBezTo>
                  <a:pt x="35050" y="14395"/>
                  <a:pt x="35134" y="14395"/>
                  <a:pt x="35219" y="14395"/>
                </a:cubicBezTo>
                <a:cubicBezTo>
                  <a:pt x="35387" y="14395"/>
                  <a:pt x="35577" y="14311"/>
                  <a:pt x="35661" y="14142"/>
                </a:cubicBezTo>
                <a:cubicBezTo>
                  <a:pt x="35830" y="13784"/>
                  <a:pt x="35745" y="13447"/>
                  <a:pt x="35472" y="13341"/>
                </a:cubicBezTo>
                <a:lnTo>
                  <a:pt x="31973" y="11423"/>
                </a:lnTo>
                <a:lnTo>
                  <a:pt x="33554" y="10538"/>
                </a:lnTo>
                <a:cubicBezTo>
                  <a:pt x="33891" y="10370"/>
                  <a:pt x="33996" y="10011"/>
                  <a:pt x="33806" y="9758"/>
                </a:cubicBezTo>
                <a:cubicBezTo>
                  <a:pt x="33722" y="9484"/>
                  <a:pt x="33554" y="9400"/>
                  <a:pt x="33280" y="9400"/>
                </a:cubicBezTo>
                <a:cubicBezTo>
                  <a:pt x="33195" y="9400"/>
                  <a:pt x="33111" y="9400"/>
                  <a:pt x="33027" y="9484"/>
                </a:cubicBezTo>
                <a:lnTo>
                  <a:pt x="31362" y="10370"/>
                </a:lnTo>
                <a:lnTo>
                  <a:pt x="31530" y="6070"/>
                </a:lnTo>
                <a:cubicBezTo>
                  <a:pt x="31615" y="5712"/>
                  <a:pt x="31362" y="5438"/>
                  <a:pt x="31003" y="5438"/>
                </a:cubicBezTo>
                <a:cubicBezTo>
                  <a:pt x="30645" y="5438"/>
                  <a:pt x="30392" y="5712"/>
                  <a:pt x="30392" y="5965"/>
                </a:cubicBezTo>
                <a:lnTo>
                  <a:pt x="30202" y="10981"/>
                </a:lnTo>
                <a:lnTo>
                  <a:pt x="27231" y="12562"/>
                </a:lnTo>
                <a:lnTo>
                  <a:pt x="26704" y="8515"/>
                </a:lnTo>
                <a:cubicBezTo>
                  <a:pt x="26620" y="8262"/>
                  <a:pt x="26346" y="8072"/>
                  <a:pt x="26093" y="8072"/>
                </a:cubicBezTo>
                <a:lnTo>
                  <a:pt x="25987" y="8072"/>
                </a:lnTo>
                <a:cubicBezTo>
                  <a:pt x="25734" y="8072"/>
                  <a:pt x="25460" y="8431"/>
                  <a:pt x="25566" y="8705"/>
                </a:cubicBezTo>
                <a:lnTo>
                  <a:pt x="26177" y="13173"/>
                </a:lnTo>
                <a:lnTo>
                  <a:pt x="23184" y="14753"/>
                </a:lnTo>
                <a:cubicBezTo>
                  <a:pt x="22130" y="13257"/>
                  <a:pt x="20465" y="12119"/>
                  <a:pt x="18526" y="11950"/>
                </a:cubicBezTo>
                <a:lnTo>
                  <a:pt x="18526" y="8346"/>
                </a:lnTo>
                <a:lnTo>
                  <a:pt x="22404" y="6850"/>
                </a:lnTo>
                <a:cubicBezTo>
                  <a:pt x="22742" y="6766"/>
                  <a:pt x="22826" y="6407"/>
                  <a:pt x="22742" y="6070"/>
                </a:cubicBezTo>
                <a:cubicBezTo>
                  <a:pt x="22657" y="5880"/>
                  <a:pt x="22489" y="5712"/>
                  <a:pt x="22215" y="5712"/>
                </a:cubicBezTo>
                <a:cubicBezTo>
                  <a:pt x="22130" y="5712"/>
                  <a:pt x="22046" y="5712"/>
                  <a:pt x="22046" y="5796"/>
                </a:cubicBezTo>
                <a:lnTo>
                  <a:pt x="18526" y="7124"/>
                </a:lnTo>
                <a:lnTo>
                  <a:pt x="18526" y="3857"/>
                </a:lnTo>
                <a:lnTo>
                  <a:pt x="22489" y="1223"/>
                </a:lnTo>
                <a:cubicBezTo>
                  <a:pt x="22826" y="1054"/>
                  <a:pt x="22826" y="696"/>
                  <a:pt x="22657" y="443"/>
                </a:cubicBezTo>
                <a:cubicBezTo>
                  <a:pt x="22573" y="274"/>
                  <a:pt x="22404" y="169"/>
                  <a:pt x="22215" y="169"/>
                </a:cubicBezTo>
                <a:cubicBezTo>
                  <a:pt x="22130" y="169"/>
                  <a:pt x="21962" y="169"/>
                  <a:pt x="21877" y="274"/>
                </a:cubicBezTo>
                <a:lnTo>
                  <a:pt x="18526" y="2466"/>
                </a:lnTo>
                <a:lnTo>
                  <a:pt x="18526" y="611"/>
                </a:lnTo>
                <a:cubicBezTo>
                  <a:pt x="18526" y="274"/>
                  <a:pt x="18273" y="0"/>
                  <a:pt x="179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1" name="Google Shape;2071;p25"/>
          <p:cNvSpPr/>
          <p:nvPr/>
        </p:nvSpPr>
        <p:spPr>
          <a:xfrm flipH="1">
            <a:off x="4479435" y="4292021"/>
            <a:ext cx="574770" cy="483961"/>
          </a:xfrm>
          <a:custGeom>
            <a:avLst/>
            <a:gdLst/>
            <a:ahLst/>
            <a:cxnLst/>
            <a:rect l="l" t="t" r="r" b="b"/>
            <a:pathLst>
              <a:path w="21077" h="17747" extrusionOk="0">
                <a:moveTo>
                  <a:pt x="169" y="3161"/>
                </a:moveTo>
                <a:cubicBezTo>
                  <a:pt x="84" y="3246"/>
                  <a:pt x="84" y="3330"/>
                  <a:pt x="169" y="3520"/>
                </a:cubicBezTo>
                <a:cubicBezTo>
                  <a:pt x="169" y="3604"/>
                  <a:pt x="337" y="3688"/>
                  <a:pt x="443" y="3688"/>
                </a:cubicBezTo>
                <a:lnTo>
                  <a:pt x="611" y="3688"/>
                </a:lnTo>
                <a:lnTo>
                  <a:pt x="1307" y="3330"/>
                </a:lnTo>
                <a:cubicBezTo>
                  <a:pt x="970" y="3246"/>
                  <a:pt x="611" y="3246"/>
                  <a:pt x="169" y="3161"/>
                </a:cubicBezTo>
                <a:close/>
                <a:moveTo>
                  <a:pt x="10264" y="4047"/>
                </a:moveTo>
                <a:lnTo>
                  <a:pt x="10096" y="6407"/>
                </a:lnTo>
                <a:lnTo>
                  <a:pt x="8157" y="5016"/>
                </a:lnTo>
                <a:cubicBezTo>
                  <a:pt x="8684" y="4489"/>
                  <a:pt x="9400" y="4131"/>
                  <a:pt x="10264" y="4047"/>
                </a:cubicBezTo>
                <a:close/>
                <a:moveTo>
                  <a:pt x="10875" y="4131"/>
                </a:moveTo>
                <a:cubicBezTo>
                  <a:pt x="11761" y="4300"/>
                  <a:pt x="12562" y="4826"/>
                  <a:pt x="12983" y="5543"/>
                </a:cubicBezTo>
                <a:lnTo>
                  <a:pt x="10791" y="6597"/>
                </a:lnTo>
                <a:lnTo>
                  <a:pt x="10875" y="4131"/>
                </a:lnTo>
                <a:close/>
                <a:moveTo>
                  <a:pt x="7819" y="5543"/>
                </a:moveTo>
                <a:lnTo>
                  <a:pt x="9822" y="7018"/>
                </a:lnTo>
                <a:lnTo>
                  <a:pt x="7545" y="8072"/>
                </a:lnTo>
                <a:cubicBezTo>
                  <a:pt x="7461" y="7735"/>
                  <a:pt x="7377" y="7377"/>
                  <a:pt x="7377" y="6934"/>
                </a:cubicBezTo>
                <a:cubicBezTo>
                  <a:pt x="7377" y="6407"/>
                  <a:pt x="7545" y="5965"/>
                  <a:pt x="7819" y="5543"/>
                </a:cubicBezTo>
                <a:close/>
                <a:moveTo>
                  <a:pt x="13257" y="6154"/>
                </a:moveTo>
                <a:cubicBezTo>
                  <a:pt x="13341" y="6491"/>
                  <a:pt x="13426" y="6850"/>
                  <a:pt x="13341" y="7208"/>
                </a:cubicBezTo>
                <a:cubicBezTo>
                  <a:pt x="13341" y="7651"/>
                  <a:pt x="13257" y="8072"/>
                  <a:pt x="13088" y="8430"/>
                </a:cubicBezTo>
                <a:lnTo>
                  <a:pt x="11234" y="7124"/>
                </a:lnTo>
                <a:lnTo>
                  <a:pt x="13257" y="6154"/>
                </a:lnTo>
                <a:close/>
                <a:moveTo>
                  <a:pt x="10096" y="7735"/>
                </a:moveTo>
                <a:lnTo>
                  <a:pt x="9927" y="10011"/>
                </a:lnTo>
                <a:cubicBezTo>
                  <a:pt x="9126" y="9927"/>
                  <a:pt x="8346" y="9400"/>
                  <a:pt x="7904" y="8704"/>
                </a:cubicBezTo>
                <a:lnTo>
                  <a:pt x="10096" y="7735"/>
                </a:lnTo>
                <a:close/>
                <a:moveTo>
                  <a:pt x="10707" y="7651"/>
                </a:moveTo>
                <a:lnTo>
                  <a:pt x="12646" y="8957"/>
                </a:lnTo>
                <a:cubicBezTo>
                  <a:pt x="12203" y="9569"/>
                  <a:pt x="11402" y="10011"/>
                  <a:pt x="10623" y="10096"/>
                </a:cubicBezTo>
                <a:lnTo>
                  <a:pt x="10707" y="7651"/>
                </a:lnTo>
                <a:close/>
                <a:moveTo>
                  <a:pt x="10454" y="0"/>
                </a:moveTo>
                <a:lnTo>
                  <a:pt x="10349" y="611"/>
                </a:lnTo>
                <a:lnTo>
                  <a:pt x="9927" y="443"/>
                </a:lnTo>
                <a:cubicBezTo>
                  <a:pt x="9822" y="611"/>
                  <a:pt x="9822" y="885"/>
                  <a:pt x="9737" y="1054"/>
                </a:cubicBezTo>
                <a:lnTo>
                  <a:pt x="10349" y="1328"/>
                </a:lnTo>
                <a:lnTo>
                  <a:pt x="10264" y="3435"/>
                </a:lnTo>
                <a:cubicBezTo>
                  <a:pt x="9737" y="3435"/>
                  <a:pt x="9210" y="3520"/>
                  <a:pt x="8684" y="3773"/>
                </a:cubicBezTo>
                <a:cubicBezTo>
                  <a:pt x="8599" y="3962"/>
                  <a:pt x="8599" y="4131"/>
                  <a:pt x="8515" y="4131"/>
                </a:cubicBezTo>
                <a:cubicBezTo>
                  <a:pt x="8515" y="4215"/>
                  <a:pt x="8431" y="4215"/>
                  <a:pt x="8346" y="4215"/>
                </a:cubicBezTo>
                <a:lnTo>
                  <a:pt x="8072" y="4215"/>
                </a:lnTo>
                <a:cubicBezTo>
                  <a:pt x="7904" y="4300"/>
                  <a:pt x="7714" y="4489"/>
                  <a:pt x="7630" y="4658"/>
                </a:cubicBezTo>
                <a:lnTo>
                  <a:pt x="6766" y="4047"/>
                </a:lnTo>
                <a:cubicBezTo>
                  <a:pt x="6239" y="3962"/>
                  <a:pt x="5438" y="3857"/>
                  <a:pt x="4553" y="3773"/>
                </a:cubicBezTo>
                <a:lnTo>
                  <a:pt x="2888" y="4911"/>
                </a:lnTo>
                <a:cubicBezTo>
                  <a:pt x="2803" y="5100"/>
                  <a:pt x="2719" y="5269"/>
                  <a:pt x="2803" y="5438"/>
                </a:cubicBezTo>
                <a:cubicBezTo>
                  <a:pt x="2888" y="5543"/>
                  <a:pt x="2972" y="5543"/>
                  <a:pt x="3077" y="5543"/>
                </a:cubicBezTo>
                <a:lnTo>
                  <a:pt x="3330" y="5543"/>
                </a:lnTo>
                <a:lnTo>
                  <a:pt x="5438" y="3962"/>
                </a:lnTo>
                <a:lnTo>
                  <a:pt x="7187" y="5185"/>
                </a:lnTo>
                <a:cubicBezTo>
                  <a:pt x="6934" y="5712"/>
                  <a:pt x="6766" y="6239"/>
                  <a:pt x="6660" y="6850"/>
                </a:cubicBezTo>
                <a:cubicBezTo>
                  <a:pt x="6660" y="7461"/>
                  <a:pt x="6766" y="7904"/>
                  <a:pt x="6934" y="8430"/>
                </a:cubicBezTo>
                <a:lnTo>
                  <a:pt x="5438" y="9126"/>
                </a:lnTo>
                <a:lnTo>
                  <a:pt x="3604" y="7292"/>
                </a:lnTo>
                <a:cubicBezTo>
                  <a:pt x="3499" y="7208"/>
                  <a:pt x="3415" y="7208"/>
                  <a:pt x="3330" y="7208"/>
                </a:cubicBezTo>
                <a:cubicBezTo>
                  <a:pt x="3246" y="7208"/>
                  <a:pt x="3162" y="7208"/>
                  <a:pt x="3077" y="7292"/>
                </a:cubicBezTo>
                <a:cubicBezTo>
                  <a:pt x="2972" y="7377"/>
                  <a:pt x="2972" y="7651"/>
                  <a:pt x="3077" y="7735"/>
                </a:cubicBezTo>
                <a:lnTo>
                  <a:pt x="4827" y="9400"/>
                </a:lnTo>
                <a:lnTo>
                  <a:pt x="3077" y="10285"/>
                </a:lnTo>
                <a:lnTo>
                  <a:pt x="611" y="8599"/>
                </a:lnTo>
                <a:lnTo>
                  <a:pt x="443" y="8599"/>
                </a:lnTo>
                <a:cubicBezTo>
                  <a:pt x="253" y="8599"/>
                  <a:pt x="169" y="8599"/>
                  <a:pt x="84" y="8704"/>
                </a:cubicBezTo>
                <a:cubicBezTo>
                  <a:pt x="0" y="8873"/>
                  <a:pt x="84" y="9126"/>
                  <a:pt x="169" y="9231"/>
                </a:cubicBezTo>
                <a:lnTo>
                  <a:pt x="2361" y="10622"/>
                </a:lnTo>
                <a:lnTo>
                  <a:pt x="864" y="11339"/>
                </a:lnTo>
                <a:cubicBezTo>
                  <a:pt x="696" y="11423"/>
                  <a:pt x="696" y="11592"/>
                  <a:pt x="780" y="11761"/>
                </a:cubicBezTo>
                <a:cubicBezTo>
                  <a:pt x="780" y="11866"/>
                  <a:pt x="970" y="11950"/>
                  <a:pt x="1054" y="11950"/>
                </a:cubicBezTo>
                <a:lnTo>
                  <a:pt x="1223" y="11950"/>
                </a:lnTo>
                <a:lnTo>
                  <a:pt x="2635" y="11234"/>
                </a:lnTo>
                <a:lnTo>
                  <a:pt x="2276" y="13615"/>
                </a:lnTo>
                <a:cubicBezTo>
                  <a:pt x="2276" y="13784"/>
                  <a:pt x="2445" y="13973"/>
                  <a:pt x="2635" y="13973"/>
                </a:cubicBezTo>
                <a:cubicBezTo>
                  <a:pt x="2803" y="13973"/>
                  <a:pt x="2972" y="13868"/>
                  <a:pt x="2972" y="13700"/>
                </a:cubicBezTo>
                <a:lnTo>
                  <a:pt x="3330" y="10896"/>
                </a:lnTo>
                <a:lnTo>
                  <a:pt x="5080" y="10096"/>
                </a:lnTo>
                <a:lnTo>
                  <a:pt x="5269" y="12203"/>
                </a:lnTo>
                <a:cubicBezTo>
                  <a:pt x="5269" y="12393"/>
                  <a:pt x="5438" y="12561"/>
                  <a:pt x="5606" y="12561"/>
                </a:cubicBezTo>
                <a:cubicBezTo>
                  <a:pt x="5796" y="12561"/>
                  <a:pt x="5965" y="12393"/>
                  <a:pt x="5965" y="12203"/>
                </a:cubicBezTo>
                <a:lnTo>
                  <a:pt x="5796" y="9758"/>
                </a:lnTo>
                <a:lnTo>
                  <a:pt x="7293" y="9042"/>
                </a:lnTo>
                <a:cubicBezTo>
                  <a:pt x="7819" y="9927"/>
                  <a:pt x="8768" y="10538"/>
                  <a:pt x="9927" y="10707"/>
                </a:cubicBezTo>
                <a:lnTo>
                  <a:pt x="9822" y="12287"/>
                </a:lnTo>
                <a:lnTo>
                  <a:pt x="7293" y="13088"/>
                </a:lnTo>
                <a:cubicBezTo>
                  <a:pt x="7103" y="13173"/>
                  <a:pt x="7019" y="13341"/>
                  <a:pt x="7103" y="13531"/>
                </a:cubicBezTo>
                <a:cubicBezTo>
                  <a:pt x="7103" y="13700"/>
                  <a:pt x="7293" y="13784"/>
                  <a:pt x="7461" y="13784"/>
                </a:cubicBezTo>
                <a:lnTo>
                  <a:pt x="7545" y="13784"/>
                </a:lnTo>
                <a:lnTo>
                  <a:pt x="9822" y="13088"/>
                </a:lnTo>
                <a:lnTo>
                  <a:pt x="9737" y="15027"/>
                </a:lnTo>
                <a:lnTo>
                  <a:pt x="7103" y="16418"/>
                </a:lnTo>
                <a:cubicBezTo>
                  <a:pt x="6934" y="16503"/>
                  <a:pt x="6850" y="16692"/>
                  <a:pt x="6934" y="16861"/>
                </a:cubicBezTo>
                <a:cubicBezTo>
                  <a:pt x="7019" y="16945"/>
                  <a:pt x="7103" y="17030"/>
                  <a:pt x="7293" y="17030"/>
                </a:cubicBezTo>
                <a:cubicBezTo>
                  <a:pt x="7293" y="17030"/>
                  <a:pt x="7377" y="17030"/>
                  <a:pt x="7461" y="16945"/>
                </a:cubicBezTo>
                <a:lnTo>
                  <a:pt x="9653" y="15807"/>
                </a:lnTo>
                <a:lnTo>
                  <a:pt x="9569" y="17388"/>
                </a:lnTo>
                <a:cubicBezTo>
                  <a:pt x="9569" y="17556"/>
                  <a:pt x="9737" y="17746"/>
                  <a:pt x="9927" y="17746"/>
                </a:cubicBezTo>
                <a:cubicBezTo>
                  <a:pt x="10096" y="17746"/>
                  <a:pt x="10264" y="17556"/>
                  <a:pt x="10264" y="17388"/>
                </a:cubicBezTo>
                <a:lnTo>
                  <a:pt x="10349" y="15807"/>
                </a:lnTo>
                <a:lnTo>
                  <a:pt x="12288" y="17219"/>
                </a:lnTo>
                <a:cubicBezTo>
                  <a:pt x="12372" y="17219"/>
                  <a:pt x="12372" y="17304"/>
                  <a:pt x="12456" y="17304"/>
                </a:cubicBezTo>
                <a:cubicBezTo>
                  <a:pt x="12562" y="17304"/>
                  <a:pt x="12730" y="17219"/>
                  <a:pt x="12730" y="17135"/>
                </a:cubicBezTo>
                <a:cubicBezTo>
                  <a:pt x="12899" y="16945"/>
                  <a:pt x="12814" y="16777"/>
                  <a:pt x="12646" y="16692"/>
                </a:cubicBezTo>
                <a:lnTo>
                  <a:pt x="10454" y="15027"/>
                </a:lnTo>
                <a:lnTo>
                  <a:pt x="10538" y="13088"/>
                </a:lnTo>
                <a:lnTo>
                  <a:pt x="12456" y="13973"/>
                </a:lnTo>
                <a:cubicBezTo>
                  <a:pt x="12562" y="13973"/>
                  <a:pt x="12562" y="13973"/>
                  <a:pt x="12646" y="14058"/>
                </a:cubicBezTo>
                <a:cubicBezTo>
                  <a:pt x="12730" y="14058"/>
                  <a:pt x="12899" y="13973"/>
                  <a:pt x="12983" y="13784"/>
                </a:cubicBezTo>
                <a:cubicBezTo>
                  <a:pt x="12983" y="13615"/>
                  <a:pt x="12983" y="13447"/>
                  <a:pt x="12814" y="13341"/>
                </a:cubicBezTo>
                <a:lnTo>
                  <a:pt x="10538" y="12393"/>
                </a:lnTo>
                <a:lnTo>
                  <a:pt x="10623" y="10707"/>
                </a:lnTo>
                <a:cubicBezTo>
                  <a:pt x="11676" y="10707"/>
                  <a:pt x="12646" y="10180"/>
                  <a:pt x="13257" y="9400"/>
                </a:cubicBezTo>
                <a:lnTo>
                  <a:pt x="14479" y="10285"/>
                </a:lnTo>
                <a:lnTo>
                  <a:pt x="13868" y="12814"/>
                </a:lnTo>
                <a:cubicBezTo>
                  <a:pt x="13784" y="13004"/>
                  <a:pt x="13868" y="13173"/>
                  <a:pt x="14037" y="13257"/>
                </a:cubicBezTo>
                <a:lnTo>
                  <a:pt x="14142" y="13257"/>
                </a:lnTo>
                <a:cubicBezTo>
                  <a:pt x="14311" y="13257"/>
                  <a:pt x="14479" y="13173"/>
                  <a:pt x="14479" y="13004"/>
                </a:cubicBezTo>
                <a:lnTo>
                  <a:pt x="15091" y="10707"/>
                </a:lnTo>
                <a:lnTo>
                  <a:pt x="16671" y="11761"/>
                </a:lnTo>
                <a:lnTo>
                  <a:pt x="16503" y="14753"/>
                </a:lnTo>
                <a:cubicBezTo>
                  <a:pt x="16503" y="14922"/>
                  <a:pt x="16587" y="15112"/>
                  <a:pt x="16861" y="15112"/>
                </a:cubicBezTo>
                <a:cubicBezTo>
                  <a:pt x="17030" y="15112"/>
                  <a:pt x="17198" y="15027"/>
                  <a:pt x="17198" y="14838"/>
                </a:cubicBezTo>
                <a:lnTo>
                  <a:pt x="17388" y="12287"/>
                </a:lnTo>
                <a:lnTo>
                  <a:pt x="18695" y="13173"/>
                </a:lnTo>
                <a:cubicBezTo>
                  <a:pt x="18695" y="13173"/>
                  <a:pt x="18779" y="13257"/>
                  <a:pt x="18884" y="13257"/>
                </a:cubicBezTo>
                <a:cubicBezTo>
                  <a:pt x="18969" y="13257"/>
                  <a:pt x="19053" y="13173"/>
                  <a:pt x="19137" y="13088"/>
                </a:cubicBezTo>
                <a:cubicBezTo>
                  <a:pt x="19222" y="12920"/>
                  <a:pt x="19222" y="12730"/>
                  <a:pt x="19053" y="12646"/>
                </a:cubicBezTo>
                <a:lnTo>
                  <a:pt x="17725" y="11676"/>
                </a:lnTo>
                <a:lnTo>
                  <a:pt x="19938" y="10812"/>
                </a:lnTo>
                <a:cubicBezTo>
                  <a:pt x="20107" y="10707"/>
                  <a:pt x="20191" y="10538"/>
                  <a:pt x="20107" y="10369"/>
                </a:cubicBezTo>
                <a:cubicBezTo>
                  <a:pt x="20107" y="10285"/>
                  <a:pt x="19938" y="10180"/>
                  <a:pt x="19833" y="10180"/>
                </a:cubicBezTo>
                <a:lnTo>
                  <a:pt x="19664" y="10180"/>
                </a:lnTo>
                <a:lnTo>
                  <a:pt x="17114" y="11234"/>
                </a:lnTo>
                <a:lnTo>
                  <a:pt x="15533" y="10096"/>
                </a:lnTo>
                <a:lnTo>
                  <a:pt x="17304" y="8957"/>
                </a:lnTo>
                <a:cubicBezTo>
                  <a:pt x="17472" y="8789"/>
                  <a:pt x="17557" y="8599"/>
                  <a:pt x="17472" y="8430"/>
                </a:cubicBezTo>
                <a:cubicBezTo>
                  <a:pt x="17388" y="8346"/>
                  <a:pt x="17304" y="8262"/>
                  <a:pt x="17114" y="8262"/>
                </a:cubicBezTo>
                <a:cubicBezTo>
                  <a:pt x="17114" y="8262"/>
                  <a:pt x="17030" y="8346"/>
                  <a:pt x="16945" y="8346"/>
                </a:cubicBezTo>
                <a:lnTo>
                  <a:pt x="14922" y="9758"/>
                </a:lnTo>
                <a:lnTo>
                  <a:pt x="13615" y="8789"/>
                </a:lnTo>
                <a:cubicBezTo>
                  <a:pt x="13868" y="8346"/>
                  <a:pt x="14037" y="7819"/>
                  <a:pt x="14037" y="7208"/>
                </a:cubicBezTo>
                <a:cubicBezTo>
                  <a:pt x="14037" y="6765"/>
                  <a:pt x="14037" y="6323"/>
                  <a:pt x="13868" y="5880"/>
                </a:cubicBezTo>
                <a:lnTo>
                  <a:pt x="15723" y="5016"/>
                </a:lnTo>
                <a:lnTo>
                  <a:pt x="17472" y="6681"/>
                </a:lnTo>
                <a:cubicBezTo>
                  <a:pt x="17557" y="6765"/>
                  <a:pt x="17641" y="6765"/>
                  <a:pt x="17725" y="6765"/>
                </a:cubicBezTo>
                <a:cubicBezTo>
                  <a:pt x="17831" y="6765"/>
                  <a:pt x="17915" y="6765"/>
                  <a:pt x="17999" y="6681"/>
                </a:cubicBezTo>
                <a:cubicBezTo>
                  <a:pt x="18084" y="6491"/>
                  <a:pt x="18084" y="6323"/>
                  <a:pt x="17999" y="6154"/>
                </a:cubicBezTo>
                <a:lnTo>
                  <a:pt x="16334" y="4658"/>
                </a:lnTo>
                <a:lnTo>
                  <a:pt x="18084" y="3857"/>
                </a:lnTo>
                <a:lnTo>
                  <a:pt x="20549" y="5269"/>
                </a:lnTo>
                <a:cubicBezTo>
                  <a:pt x="20549" y="5353"/>
                  <a:pt x="20634" y="5353"/>
                  <a:pt x="20634" y="5353"/>
                </a:cubicBezTo>
                <a:lnTo>
                  <a:pt x="20718" y="5353"/>
                </a:lnTo>
                <a:cubicBezTo>
                  <a:pt x="20802" y="5353"/>
                  <a:pt x="20887" y="5269"/>
                  <a:pt x="20992" y="5185"/>
                </a:cubicBezTo>
                <a:cubicBezTo>
                  <a:pt x="21076" y="5016"/>
                  <a:pt x="20992" y="4826"/>
                  <a:pt x="20887" y="4742"/>
                </a:cubicBezTo>
                <a:lnTo>
                  <a:pt x="18884" y="3520"/>
                </a:lnTo>
                <a:lnTo>
                  <a:pt x="19833" y="2993"/>
                </a:lnTo>
                <a:cubicBezTo>
                  <a:pt x="19938" y="2993"/>
                  <a:pt x="19938" y="2909"/>
                  <a:pt x="20023" y="2803"/>
                </a:cubicBezTo>
                <a:cubicBezTo>
                  <a:pt x="19749" y="2719"/>
                  <a:pt x="19411" y="2719"/>
                  <a:pt x="19137" y="2635"/>
                </a:cubicBezTo>
                <a:lnTo>
                  <a:pt x="18526" y="2909"/>
                </a:lnTo>
                <a:lnTo>
                  <a:pt x="18526" y="2909"/>
                </a:lnTo>
                <a:lnTo>
                  <a:pt x="18610" y="2466"/>
                </a:lnTo>
                <a:cubicBezTo>
                  <a:pt x="18357" y="2382"/>
                  <a:pt x="18168" y="2276"/>
                  <a:pt x="17915" y="2276"/>
                </a:cubicBezTo>
                <a:lnTo>
                  <a:pt x="17831" y="3246"/>
                </a:lnTo>
                <a:lnTo>
                  <a:pt x="16060" y="4047"/>
                </a:lnTo>
                <a:lnTo>
                  <a:pt x="15807" y="1665"/>
                </a:lnTo>
                <a:cubicBezTo>
                  <a:pt x="15618" y="1581"/>
                  <a:pt x="15449" y="1496"/>
                  <a:pt x="15280" y="1496"/>
                </a:cubicBezTo>
                <a:cubicBezTo>
                  <a:pt x="15196" y="1496"/>
                  <a:pt x="15091" y="1665"/>
                  <a:pt x="15196" y="1749"/>
                </a:cubicBezTo>
                <a:lnTo>
                  <a:pt x="15449" y="4384"/>
                </a:lnTo>
                <a:lnTo>
                  <a:pt x="13615" y="5269"/>
                </a:lnTo>
                <a:cubicBezTo>
                  <a:pt x="13088" y="4300"/>
                  <a:pt x="12119" y="3604"/>
                  <a:pt x="10981" y="3435"/>
                </a:cubicBezTo>
                <a:lnTo>
                  <a:pt x="11065" y="1328"/>
                </a:lnTo>
                <a:lnTo>
                  <a:pt x="12899" y="696"/>
                </a:lnTo>
                <a:cubicBezTo>
                  <a:pt x="12456" y="611"/>
                  <a:pt x="12119" y="527"/>
                  <a:pt x="11761" y="358"/>
                </a:cubicBezTo>
                <a:lnTo>
                  <a:pt x="11065" y="611"/>
                </a:lnTo>
                <a:lnTo>
                  <a:pt x="11065" y="169"/>
                </a:lnTo>
                <a:cubicBezTo>
                  <a:pt x="10875" y="84"/>
                  <a:pt x="10623" y="0"/>
                  <a:pt x="104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2" name="Google Shape;2072;p25"/>
          <p:cNvSpPr/>
          <p:nvPr/>
        </p:nvSpPr>
        <p:spPr>
          <a:xfrm flipH="1">
            <a:off x="6028944" y="946428"/>
            <a:ext cx="363864" cy="186800"/>
          </a:xfrm>
          <a:custGeom>
            <a:avLst/>
            <a:gdLst/>
            <a:ahLst/>
            <a:cxnLst/>
            <a:rect l="l" t="t" r="r" b="b"/>
            <a:pathLst>
              <a:path w="13343" h="6850" extrusionOk="0">
                <a:moveTo>
                  <a:pt x="6851" y="4827"/>
                </a:moveTo>
                <a:cubicBezTo>
                  <a:pt x="7104" y="4827"/>
                  <a:pt x="7462" y="4932"/>
                  <a:pt x="7715" y="5101"/>
                </a:cubicBezTo>
                <a:lnTo>
                  <a:pt x="6851" y="6323"/>
                </a:lnTo>
                <a:lnTo>
                  <a:pt x="6134" y="4932"/>
                </a:lnTo>
                <a:cubicBezTo>
                  <a:pt x="6408" y="4932"/>
                  <a:pt x="6577" y="4827"/>
                  <a:pt x="6851" y="4827"/>
                </a:cubicBezTo>
                <a:close/>
                <a:moveTo>
                  <a:pt x="5797" y="5185"/>
                </a:moveTo>
                <a:lnTo>
                  <a:pt x="6492" y="6407"/>
                </a:lnTo>
                <a:lnTo>
                  <a:pt x="4912" y="6323"/>
                </a:lnTo>
                <a:cubicBezTo>
                  <a:pt x="5080" y="5880"/>
                  <a:pt x="5354" y="5459"/>
                  <a:pt x="5797" y="5185"/>
                </a:cubicBezTo>
                <a:close/>
                <a:moveTo>
                  <a:pt x="11066" y="5269"/>
                </a:moveTo>
                <a:cubicBezTo>
                  <a:pt x="10960" y="5269"/>
                  <a:pt x="10876" y="5353"/>
                  <a:pt x="10876" y="5353"/>
                </a:cubicBezTo>
                <a:lnTo>
                  <a:pt x="10265" y="6597"/>
                </a:lnTo>
                <a:cubicBezTo>
                  <a:pt x="10349" y="6597"/>
                  <a:pt x="10539" y="6597"/>
                  <a:pt x="10708" y="6681"/>
                </a:cubicBezTo>
                <a:lnTo>
                  <a:pt x="11234" y="5627"/>
                </a:lnTo>
                <a:cubicBezTo>
                  <a:pt x="11319" y="5459"/>
                  <a:pt x="11234" y="5353"/>
                  <a:pt x="11150" y="5269"/>
                </a:cubicBezTo>
                <a:close/>
                <a:moveTo>
                  <a:pt x="13068" y="5459"/>
                </a:moveTo>
                <a:cubicBezTo>
                  <a:pt x="13068" y="5459"/>
                  <a:pt x="12984" y="5543"/>
                  <a:pt x="12900" y="5543"/>
                </a:cubicBezTo>
                <a:lnTo>
                  <a:pt x="12014" y="6766"/>
                </a:lnTo>
                <a:lnTo>
                  <a:pt x="12541" y="6766"/>
                </a:lnTo>
                <a:lnTo>
                  <a:pt x="13258" y="5796"/>
                </a:lnTo>
                <a:cubicBezTo>
                  <a:pt x="13342" y="5712"/>
                  <a:pt x="13342" y="5627"/>
                  <a:pt x="13258" y="5543"/>
                </a:cubicBezTo>
                <a:cubicBezTo>
                  <a:pt x="13173" y="5459"/>
                  <a:pt x="13173" y="5459"/>
                  <a:pt x="13068" y="5459"/>
                </a:cubicBezTo>
                <a:close/>
                <a:moveTo>
                  <a:pt x="5354" y="0"/>
                </a:moveTo>
                <a:cubicBezTo>
                  <a:pt x="5270" y="0"/>
                  <a:pt x="5165" y="84"/>
                  <a:pt x="5080" y="84"/>
                </a:cubicBezTo>
                <a:lnTo>
                  <a:pt x="4385" y="1412"/>
                </a:lnTo>
                <a:lnTo>
                  <a:pt x="4026" y="801"/>
                </a:lnTo>
                <a:cubicBezTo>
                  <a:pt x="4026" y="717"/>
                  <a:pt x="3942" y="717"/>
                  <a:pt x="3858" y="717"/>
                </a:cubicBezTo>
                <a:lnTo>
                  <a:pt x="3774" y="717"/>
                </a:lnTo>
                <a:cubicBezTo>
                  <a:pt x="3689" y="801"/>
                  <a:pt x="3584" y="885"/>
                  <a:pt x="3689" y="970"/>
                </a:cubicBezTo>
                <a:lnTo>
                  <a:pt x="3942" y="1665"/>
                </a:lnTo>
                <a:lnTo>
                  <a:pt x="2361" y="1497"/>
                </a:lnTo>
                <a:cubicBezTo>
                  <a:pt x="2277" y="1497"/>
                  <a:pt x="2109" y="1581"/>
                  <a:pt x="2109" y="1771"/>
                </a:cubicBezTo>
                <a:cubicBezTo>
                  <a:pt x="2109" y="1855"/>
                  <a:pt x="2193" y="1939"/>
                  <a:pt x="2361" y="1939"/>
                </a:cubicBezTo>
                <a:lnTo>
                  <a:pt x="4216" y="2108"/>
                </a:lnTo>
                <a:lnTo>
                  <a:pt x="4743" y="3162"/>
                </a:lnTo>
                <a:lnTo>
                  <a:pt x="3247" y="3351"/>
                </a:lnTo>
                <a:cubicBezTo>
                  <a:pt x="3162" y="3351"/>
                  <a:pt x="3057" y="3520"/>
                  <a:pt x="3057" y="3604"/>
                </a:cubicBezTo>
                <a:cubicBezTo>
                  <a:pt x="3057" y="3688"/>
                  <a:pt x="3162" y="3773"/>
                  <a:pt x="3331" y="3773"/>
                </a:cubicBezTo>
                <a:lnTo>
                  <a:pt x="4996" y="3604"/>
                </a:lnTo>
                <a:lnTo>
                  <a:pt x="5607" y="4742"/>
                </a:lnTo>
                <a:cubicBezTo>
                  <a:pt x="4996" y="5101"/>
                  <a:pt x="4638" y="5627"/>
                  <a:pt x="4553" y="6239"/>
                </a:cubicBezTo>
                <a:lnTo>
                  <a:pt x="3162" y="6154"/>
                </a:lnTo>
                <a:lnTo>
                  <a:pt x="2720" y="4658"/>
                </a:lnTo>
                <a:cubicBezTo>
                  <a:pt x="2720" y="4574"/>
                  <a:pt x="2635" y="4489"/>
                  <a:pt x="2530" y="4489"/>
                </a:cubicBezTo>
                <a:lnTo>
                  <a:pt x="2446" y="4489"/>
                </a:lnTo>
                <a:cubicBezTo>
                  <a:pt x="2361" y="4574"/>
                  <a:pt x="2277" y="4658"/>
                  <a:pt x="2277" y="4742"/>
                </a:cubicBezTo>
                <a:lnTo>
                  <a:pt x="2720" y="6154"/>
                </a:lnTo>
                <a:lnTo>
                  <a:pt x="2720" y="6154"/>
                </a:lnTo>
                <a:lnTo>
                  <a:pt x="1476" y="5986"/>
                </a:lnTo>
                <a:lnTo>
                  <a:pt x="612" y="4405"/>
                </a:lnTo>
                <a:cubicBezTo>
                  <a:pt x="612" y="4405"/>
                  <a:pt x="528" y="4300"/>
                  <a:pt x="422" y="4300"/>
                </a:cubicBezTo>
                <a:lnTo>
                  <a:pt x="338" y="4300"/>
                </a:lnTo>
                <a:cubicBezTo>
                  <a:pt x="254" y="4405"/>
                  <a:pt x="170" y="4489"/>
                  <a:pt x="254" y="4658"/>
                </a:cubicBezTo>
                <a:lnTo>
                  <a:pt x="949" y="5986"/>
                </a:lnTo>
                <a:lnTo>
                  <a:pt x="254" y="5880"/>
                </a:lnTo>
                <a:cubicBezTo>
                  <a:pt x="170" y="5880"/>
                  <a:pt x="85" y="5986"/>
                  <a:pt x="1" y="6070"/>
                </a:cubicBezTo>
                <a:cubicBezTo>
                  <a:pt x="1" y="6239"/>
                  <a:pt x="85" y="6323"/>
                  <a:pt x="254" y="6323"/>
                </a:cubicBezTo>
                <a:lnTo>
                  <a:pt x="949" y="6407"/>
                </a:lnTo>
                <a:lnTo>
                  <a:pt x="612" y="6850"/>
                </a:lnTo>
                <a:cubicBezTo>
                  <a:pt x="781" y="6850"/>
                  <a:pt x="949" y="6850"/>
                  <a:pt x="1139" y="6766"/>
                </a:cubicBezTo>
                <a:lnTo>
                  <a:pt x="1476" y="6407"/>
                </a:lnTo>
                <a:lnTo>
                  <a:pt x="2720" y="6597"/>
                </a:lnTo>
                <a:lnTo>
                  <a:pt x="2635" y="6681"/>
                </a:lnTo>
                <a:lnTo>
                  <a:pt x="3057" y="6681"/>
                </a:lnTo>
                <a:lnTo>
                  <a:pt x="3162" y="6597"/>
                </a:lnTo>
                <a:lnTo>
                  <a:pt x="3500" y="6597"/>
                </a:lnTo>
                <a:cubicBezTo>
                  <a:pt x="4638" y="6597"/>
                  <a:pt x="5797" y="6513"/>
                  <a:pt x="7019" y="6513"/>
                </a:cubicBezTo>
                <a:lnTo>
                  <a:pt x="7272" y="6513"/>
                </a:lnTo>
                <a:lnTo>
                  <a:pt x="8073" y="5353"/>
                </a:lnTo>
                <a:cubicBezTo>
                  <a:pt x="8242" y="5543"/>
                  <a:pt x="8431" y="5712"/>
                  <a:pt x="8516" y="5880"/>
                </a:cubicBezTo>
                <a:cubicBezTo>
                  <a:pt x="8600" y="6070"/>
                  <a:pt x="8684" y="6323"/>
                  <a:pt x="8684" y="6597"/>
                </a:cubicBezTo>
                <a:lnTo>
                  <a:pt x="9127" y="6597"/>
                </a:lnTo>
                <a:cubicBezTo>
                  <a:pt x="9127" y="6239"/>
                  <a:pt x="9043" y="5986"/>
                  <a:pt x="8853" y="5712"/>
                </a:cubicBezTo>
                <a:cubicBezTo>
                  <a:pt x="8769" y="5459"/>
                  <a:pt x="8600" y="5185"/>
                  <a:pt x="8326" y="5016"/>
                </a:cubicBezTo>
                <a:lnTo>
                  <a:pt x="9127" y="3962"/>
                </a:lnTo>
                <a:lnTo>
                  <a:pt x="10623" y="4300"/>
                </a:lnTo>
                <a:lnTo>
                  <a:pt x="10792" y="4300"/>
                </a:lnTo>
                <a:cubicBezTo>
                  <a:pt x="10792" y="4215"/>
                  <a:pt x="10876" y="4215"/>
                  <a:pt x="10876" y="4131"/>
                </a:cubicBezTo>
                <a:cubicBezTo>
                  <a:pt x="10876" y="4047"/>
                  <a:pt x="10792" y="3878"/>
                  <a:pt x="10708" y="3878"/>
                </a:cubicBezTo>
                <a:lnTo>
                  <a:pt x="9380" y="3520"/>
                </a:lnTo>
                <a:lnTo>
                  <a:pt x="10096" y="2550"/>
                </a:lnTo>
                <a:lnTo>
                  <a:pt x="11930" y="2550"/>
                </a:lnTo>
                <a:cubicBezTo>
                  <a:pt x="12014" y="2550"/>
                  <a:pt x="12014" y="2466"/>
                  <a:pt x="12014" y="2382"/>
                </a:cubicBezTo>
                <a:cubicBezTo>
                  <a:pt x="12014" y="2297"/>
                  <a:pt x="11930" y="2192"/>
                  <a:pt x="11846" y="2192"/>
                </a:cubicBezTo>
                <a:lnTo>
                  <a:pt x="10349" y="2108"/>
                </a:lnTo>
                <a:lnTo>
                  <a:pt x="10792" y="1497"/>
                </a:lnTo>
                <a:cubicBezTo>
                  <a:pt x="10792" y="1412"/>
                  <a:pt x="10792" y="1328"/>
                  <a:pt x="10708" y="1244"/>
                </a:cubicBezTo>
                <a:lnTo>
                  <a:pt x="10539" y="1244"/>
                </a:lnTo>
                <a:cubicBezTo>
                  <a:pt x="10539" y="1244"/>
                  <a:pt x="10434" y="1244"/>
                  <a:pt x="10349" y="1328"/>
                </a:cubicBezTo>
                <a:lnTo>
                  <a:pt x="10012" y="1855"/>
                </a:lnTo>
                <a:lnTo>
                  <a:pt x="9295" y="358"/>
                </a:lnTo>
                <a:cubicBezTo>
                  <a:pt x="9295" y="358"/>
                  <a:pt x="9211" y="274"/>
                  <a:pt x="9127" y="274"/>
                </a:cubicBezTo>
                <a:lnTo>
                  <a:pt x="9043" y="274"/>
                </a:lnTo>
                <a:cubicBezTo>
                  <a:pt x="8958" y="358"/>
                  <a:pt x="8853" y="443"/>
                  <a:pt x="8958" y="527"/>
                </a:cubicBezTo>
                <a:lnTo>
                  <a:pt x="9738" y="2297"/>
                </a:lnTo>
                <a:lnTo>
                  <a:pt x="9043" y="3351"/>
                </a:lnTo>
                <a:lnTo>
                  <a:pt x="8073" y="2023"/>
                </a:lnTo>
                <a:cubicBezTo>
                  <a:pt x="8073" y="2023"/>
                  <a:pt x="7989" y="1939"/>
                  <a:pt x="7904" y="1939"/>
                </a:cubicBezTo>
                <a:lnTo>
                  <a:pt x="7799" y="2023"/>
                </a:lnTo>
                <a:cubicBezTo>
                  <a:pt x="7715" y="2108"/>
                  <a:pt x="7715" y="2192"/>
                  <a:pt x="7715" y="2297"/>
                </a:cubicBezTo>
                <a:lnTo>
                  <a:pt x="8769" y="3688"/>
                </a:lnTo>
                <a:lnTo>
                  <a:pt x="7989" y="4742"/>
                </a:lnTo>
                <a:cubicBezTo>
                  <a:pt x="7630" y="4574"/>
                  <a:pt x="7188" y="4405"/>
                  <a:pt x="6851" y="4405"/>
                </a:cubicBezTo>
                <a:cubicBezTo>
                  <a:pt x="6492" y="4405"/>
                  <a:pt x="6218" y="4489"/>
                  <a:pt x="5965" y="4574"/>
                </a:cubicBezTo>
                <a:lnTo>
                  <a:pt x="5354" y="3436"/>
                </a:lnTo>
                <a:lnTo>
                  <a:pt x="6408" y="2192"/>
                </a:lnTo>
                <a:cubicBezTo>
                  <a:pt x="6492" y="2108"/>
                  <a:pt x="6492" y="2023"/>
                  <a:pt x="6408" y="1939"/>
                </a:cubicBezTo>
                <a:cubicBezTo>
                  <a:pt x="6324" y="1855"/>
                  <a:pt x="6324" y="1855"/>
                  <a:pt x="6218" y="1855"/>
                </a:cubicBezTo>
                <a:cubicBezTo>
                  <a:pt x="6218" y="1855"/>
                  <a:pt x="6134" y="1855"/>
                  <a:pt x="6050" y="1939"/>
                </a:cubicBezTo>
                <a:lnTo>
                  <a:pt x="5165" y="2993"/>
                </a:lnTo>
                <a:lnTo>
                  <a:pt x="4553" y="1855"/>
                </a:lnTo>
                <a:lnTo>
                  <a:pt x="5523" y="358"/>
                </a:lnTo>
                <a:cubicBezTo>
                  <a:pt x="5523" y="274"/>
                  <a:pt x="5523" y="84"/>
                  <a:pt x="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3" name="Google Shape;2073;p25"/>
          <p:cNvSpPr/>
          <p:nvPr/>
        </p:nvSpPr>
        <p:spPr>
          <a:xfrm flipH="1">
            <a:off x="6024362" y="1124010"/>
            <a:ext cx="371308" cy="183963"/>
          </a:xfrm>
          <a:custGeom>
            <a:avLst/>
            <a:gdLst/>
            <a:ahLst/>
            <a:cxnLst/>
            <a:rect l="l" t="t" r="r" b="b"/>
            <a:pathLst>
              <a:path w="13616" h="6746" extrusionOk="0">
                <a:moveTo>
                  <a:pt x="1244" y="254"/>
                </a:moveTo>
                <a:cubicBezTo>
                  <a:pt x="1054" y="338"/>
                  <a:pt x="886" y="338"/>
                  <a:pt x="717" y="338"/>
                </a:cubicBezTo>
                <a:lnTo>
                  <a:pt x="106" y="1223"/>
                </a:lnTo>
                <a:cubicBezTo>
                  <a:pt x="1" y="1307"/>
                  <a:pt x="1" y="1392"/>
                  <a:pt x="106" y="1476"/>
                </a:cubicBezTo>
                <a:cubicBezTo>
                  <a:pt x="190" y="1476"/>
                  <a:pt x="190" y="1581"/>
                  <a:pt x="275" y="1581"/>
                </a:cubicBezTo>
                <a:cubicBezTo>
                  <a:pt x="275" y="1581"/>
                  <a:pt x="359" y="1581"/>
                  <a:pt x="359" y="1476"/>
                </a:cubicBezTo>
                <a:lnTo>
                  <a:pt x="443" y="1476"/>
                </a:lnTo>
                <a:lnTo>
                  <a:pt x="1244" y="254"/>
                </a:lnTo>
                <a:close/>
                <a:moveTo>
                  <a:pt x="2740" y="169"/>
                </a:moveTo>
                <a:lnTo>
                  <a:pt x="2108" y="1392"/>
                </a:lnTo>
                <a:cubicBezTo>
                  <a:pt x="2108" y="1581"/>
                  <a:pt x="2108" y="1666"/>
                  <a:pt x="2214" y="1750"/>
                </a:cubicBezTo>
                <a:lnTo>
                  <a:pt x="2466" y="1750"/>
                </a:lnTo>
                <a:cubicBezTo>
                  <a:pt x="2466" y="1666"/>
                  <a:pt x="2466" y="1666"/>
                  <a:pt x="2551" y="1581"/>
                </a:cubicBezTo>
                <a:lnTo>
                  <a:pt x="3162" y="169"/>
                </a:lnTo>
                <a:close/>
                <a:moveTo>
                  <a:pt x="5017" y="254"/>
                </a:moveTo>
                <a:lnTo>
                  <a:pt x="6597" y="422"/>
                </a:lnTo>
                <a:lnTo>
                  <a:pt x="5712" y="1750"/>
                </a:lnTo>
                <a:cubicBezTo>
                  <a:pt x="5544" y="1581"/>
                  <a:pt x="5375" y="1307"/>
                  <a:pt x="5185" y="1139"/>
                </a:cubicBezTo>
                <a:cubicBezTo>
                  <a:pt x="5101" y="865"/>
                  <a:pt x="5017" y="528"/>
                  <a:pt x="5017" y="254"/>
                </a:cubicBezTo>
                <a:close/>
                <a:moveTo>
                  <a:pt x="7293" y="422"/>
                </a:moveTo>
                <a:lnTo>
                  <a:pt x="8789" y="612"/>
                </a:lnTo>
                <a:cubicBezTo>
                  <a:pt x="8705" y="1054"/>
                  <a:pt x="8431" y="1476"/>
                  <a:pt x="8009" y="1834"/>
                </a:cubicBezTo>
                <a:lnTo>
                  <a:pt x="7293" y="422"/>
                </a:lnTo>
                <a:close/>
                <a:moveTo>
                  <a:pt x="6956" y="696"/>
                </a:moveTo>
                <a:lnTo>
                  <a:pt x="7651" y="2003"/>
                </a:lnTo>
                <a:cubicBezTo>
                  <a:pt x="7377" y="2108"/>
                  <a:pt x="7124" y="2193"/>
                  <a:pt x="6956" y="2193"/>
                </a:cubicBezTo>
                <a:cubicBezTo>
                  <a:pt x="6597" y="2193"/>
                  <a:pt x="6323" y="2108"/>
                  <a:pt x="6070" y="1919"/>
                </a:cubicBezTo>
                <a:lnTo>
                  <a:pt x="6956" y="696"/>
                </a:lnTo>
                <a:close/>
                <a:moveTo>
                  <a:pt x="7124" y="1"/>
                </a:moveTo>
                <a:cubicBezTo>
                  <a:pt x="5902" y="1"/>
                  <a:pt x="4743" y="85"/>
                  <a:pt x="3605" y="85"/>
                </a:cubicBezTo>
                <a:lnTo>
                  <a:pt x="4574" y="169"/>
                </a:lnTo>
                <a:cubicBezTo>
                  <a:pt x="4574" y="612"/>
                  <a:pt x="4658" y="949"/>
                  <a:pt x="4848" y="1307"/>
                </a:cubicBezTo>
                <a:cubicBezTo>
                  <a:pt x="5017" y="1581"/>
                  <a:pt x="5185" y="1834"/>
                  <a:pt x="5459" y="2108"/>
                </a:cubicBezTo>
                <a:lnTo>
                  <a:pt x="4848" y="2888"/>
                </a:lnTo>
                <a:lnTo>
                  <a:pt x="3267" y="2445"/>
                </a:lnTo>
                <a:lnTo>
                  <a:pt x="3162" y="2445"/>
                </a:lnTo>
                <a:cubicBezTo>
                  <a:pt x="3078" y="2445"/>
                  <a:pt x="2993" y="2530"/>
                  <a:pt x="2993" y="2635"/>
                </a:cubicBezTo>
                <a:cubicBezTo>
                  <a:pt x="2909" y="2804"/>
                  <a:pt x="2993" y="2888"/>
                  <a:pt x="3078" y="2888"/>
                </a:cubicBezTo>
                <a:lnTo>
                  <a:pt x="4574" y="3331"/>
                </a:lnTo>
                <a:lnTo>
                  <a:pt x="3879" y="4300"/>
                </a:lnTo>
                <a:lnTo>
                  <a:pt x="2024" y="4216"/>
                </a:lnTo>
                <a:cubicBezTo>
                  <a:pt x="1855" y="4216"/>
                  <a:pt x="1771" y="4300"/>
                  <a:pt x="1771" y="4384"/>
                </a:cubicBezTo>
                <a:cubicBezTo>
                  <a:pt x="1771" y="4469"/>
                  <a:pt x="1855" y="4637"/>
                  <a:pt x="1940" y="4637"/>
                </a:cubicBezTo>
                <a:lnTo>
                  <a:pt x="3605" y="4743"/>
                </a:lnTo>
                <a:lnTo>
                  <a:pt x="2993" y="5523"/>
                </a:lnTo>
                <a:cubicBezTo>
                  <a:pt x="2993" y="5691"/>
                  <a:pt x="2993" y="5797"/>
                  <a:pt x="3078" y="5881"/>
                </a:cubicBezTo>
                <a:lnTo>
                  <a:pt x="3267" y="5881"/>
                </a:lnTo>
                <a:lnTo>
                  <a:pt x="3352" y="5797"/>
                </a:lnTo>
                <a:lnTo>
                  <a:pt x="3963" y="4996"/>
                </a:lnTo>
                <a:lnTo>
                  <a:pt x="4490" y="6408"/>
                </a:lnTo>
                <a:cubicBezTo>
                  <a:pt x="4574" y="6492"/>
                  <a:pt x="4658" y="6492"/>
                  <a:pt x="4743" y="6492"/>
                </a:cubicBezTo>
                <a:lnTo>
                  <a:pt x="4848" y="6492"/>
                </a:lnTo>
                <a:cubicBezTo>
                  <a:pt x="4932" y="6408"/>
                  <a:pt x="4932" y="6323"/>
                  <a:pt x="4932" y="6218"/>
                </a:cubicBezTo>
                <a:lnTo>
                  <a:pt x="4216" y="4553"/>
                </a:lnTo>
                <a:lnTo>
                  <a:pt x="4932" y="3584"/>
                </a:lnTo>
                <a:lnTo>
                  <a:pt x="5712" y="4743"/>
                </a:lnTo>
                <a:cubicBezTo>
                  <a:pt x="5712" y="4743"/>
                  <a:pt x="5796" y="4827"/>
                  <a:pt x="5902" y="4827"/>
                </a:cubicBezTo>
                <a:lnTo>
                  <a:pt x="5986" y="4827"/>
                </a:lnTo>
                <a:lnTo>
                  <a:pt x="5986" y="4743"/>
                </a:lnTo>
                <a:cubicBezTo>
                  <a:pt x="6155" y="4743"/>
                  <a:pt x="6155" y="4553"/>
                  <a:pt x="6070" y="4469"/>
                </a:cubicBezTo>
                <a:lnTo>
                  <a:pt x="5185" y="3162"/>
                </a:lnTo>
                <a:lnTo>
                  <a:pt x="5796" y="2277"/>
                </a:lnTo>
                <a:cubicBezTo>
                  <a:pt x="6155" y="2445"/>
                  <a:pt x="6513" y="2635"/>
                  <a:pt x="6956" y="2635"/>
                </a:cubicBezTo>
                <a:cubicBezTo>
                  <a:pt x="7209" y="2635"/>
                  <a:pt x="7567" y="2530"/>
                  <a:pt x="7820" y="2445"/>
                </a:cubicBezTo>
                <a:lnTo>
                  <a:pt x="8262" y="3331"/>
                </a:lnTo>
                <a:lnTo>
                  <a:pt x="7124" y="4553"/>
                </a:lnTo>
                <a:cubicBezTo>
                  <a:pt x="7040" y="4637"/>
                  <a:pt x="7040" y="4743"/>
                  <a:pt x="7124" y="4827"/>
                </a:cubicBezTo>
                <a:cubicBezTo>
                  <a:pt x="7209" y="4911"/>
                  <a:pt x="7209" y="4911"/>
                  <a:pt x="7293" y="4911"/>
                </a:cubicBezTo>
                <a:cubicBezTo>
                  <a:pt x="7293" y="4911"/>
                  <a:pt x="7377" y="4911"/>
                  <a:pt x="7483" y="4827"/>
                </a:cubicBezTo>
                <a:lnTo>
                  <a:pt x="8431" y="3689"/>
                </a:lnTo>
                <a:lnTo>
                  <a:pt x="9063" y="4827"/>
                </a:lnTo>
                <a:lnTo>
                  <a:pt x="8009" y="6408"/>
                </a:lnTo>
                <a:cubicBezTo>
                  <a:pt x="8009" y="6492"/>
                  <a:pt x="8009" y="6661"/>
                  <a:pt x="8094" y="6745"/>
                </a:cubicBezTo>
                <a:lnTo>
                  <a:pt x="8347" y="6745"/>
                </a:lnTo>
                <a:cubicBezTo>
                  <a:pt x="8347" y="6745"/>
                  <a:pt x="8347" y="6661"/>
                  <a:pt x="8431" y="6661"/>
                </a:cubicBezTo>
                <a:lnTo>
                  <a:pt x="9232" y="5270"/>
                </a:lnTo>
                <a:lnTo>
                  <a:pt x="9759" y="6134"/>
                </a:lnTo>
                <a:cubicBezTo>
                  <a:pt x="9759" y="6218"/>
                  <a:pt x="9843" y="6323"/>
                  <a:pt x="9927" y="6323"/>
                </a:cubicBezTo>
                <a:cubicBezTo>
                  <a:pt x="9927" y="6323"/>
                  <a:pt x="10012" y="6323"/>
                  <a:pt x="10012" y="6218"/>
                </a:cubicBezTo>
                <a:cubicBezTo>
                  <a:pt x="10117" y="6218"/>
                  <a:pt x="10201" y="6050"/>
                  <a:pt x="10117" y="5965"/>
                </a:cubicBezTo>
                <a:lnTo>
                  <a:pt x="9674" y="5080"/>
                </a:lnTo>
                <a:lnTo>
                  <a:pt x="11171" y="5270"/>
                </a:lnTo>
                <a:cubicBezTo>
                  <a:pt x="11255" y="5270"/>
                  <a:pt x="11424" y="5164"/>
                  <a:pt x="11424" y="5080"/>
                </a:cubicBezTo>
                <a:cubicBezTo>
                  <a:pt x="11424" y="4911"/>
                  <a:pt x="11339" y="4827"/>
                  <a:pt x="11171" y="4827"/>
                </a:cubicBezTo>
                <a:lnTo>
                  <a:pt x="9400" y="4637"/>
                </a:lnTo>
                <a:lnTo>
                  <a:pt x="8874" y="3499"/>
                </a:lnTo>
                <a:lnTo>
                  <a:pt x="10286" y="3415"/>
                </a:lnTo>
                <a:lnTo>
                  <a:pt x="10370" y="3331"/>
                </a:lnTo>
                <a:cubicBezTo>
                  <a:pt x="10370" y="3331"/>
                  <a:pt x="10454" y="3246"/>
                  <a:pt x="10454" y="3162"/>
                </a:cubicBezTo>
                <a:cubicBezTo>
                  <a:pt x="10454" y="3057"/>
                  <a:pt x="10370" y="2972"/>
                  <a:pt x="10201" y="2972"/>
                </a:cubicBezTo>
                <a:lnTo>
                  <a:pt x="8621" y="3162"/>
                </a:lnTo>
                <a:lnTo>
                  <a:pt x="8178" y="2193"/>
                </a:lnTo>
                <a:cubicBezTo>
                  <a:pt x="8789" y="1834"/>
                  <a:pt x="9148" y="1223"/>
                  <a:pt x="9232" y="612"/>
                </a:cubicBezTo>
                <a:lnTo>
                  <a:pt x="10201" y="696"/>
                </a:lnTo>
                <a:lnTo>
                  <a:pt x="10644" y="2361"/>
                </a:lnTo>
                <a:cubicBezTo>
                  <a:pt x="10644" y="2445"/>
                  <a:pt x="10728" y="2530"/>
                  <a:pt x="10813" y="2530"/>
                </a:cubicBezTo>
                <a:lnTo>
                  <a:pt x="10897" y="2530"/>
                </a:lnTo>
                <a:lnTo>
                  <a:pt x="10897" y="2445"/>
                </a:lnTo>
                <a:cubicBezTo>
                  <a:pt x="10981" y="2445"/>
                  <a:pt x="11065" y="2361"/>
                  <a:pt x="11065" y="2277"/>
                </a:cubicBezTo>
                <a:lnTo>
                  <a:pt x="10644" y="780"/>
                </a:lnTo>
                <a:lnTo>
                  <a:pt x="11866" y="865"/>
                </a:lnTo>
                <a:lnTo>
                  <a:pt x="12752" y="2530"/>
                </a:lnTo>
                <a:cubicBezTo>
                  <a:pt x="12752" y="2635"/>
                  <a:pt x="12836" y="2719"/>
                  <a:pt x="12920" y="2719"/>
                </a:cubicBezTo>
                <a:lnTo>
                  <a:pt x="13005" y="2719"/>
                </a:lnTo>
                <a:lnTo>
                  <a:pt x="13005" y="2635"/>
                </a:lnTo>
                <a:cubicBezTo>
                  <a:pt x="13089" y="2635"/>
                  <a:pt x="13173" y="2445"/>
                  <a:pt x="13089" y="2361"/>
                </a:cubicBezTo>
                <a:lnTo>
                  <a:pt x="12393" y="949"/>
                </a:lnTo>
                <a:lnTo>
                  <a:pt x="13447" y="1054"/>
                </a:lnTo>
                <a:lnTo>
                  <a:pt x="13531" y="949"/>
                </a:lnTo>
                <a:cubicBezTo>
                  <a:pt x="13616" y="949"/>
                  <a:pt x="13616" y="865"/>
                  <a:pt x="13616" y="780"/>
                </a:cubicBezTo>
                <a:cubicBezTo>
                  <a:pt x="13616" y="696"/>
                  <a:pt x="13531" y="612"/>
                  <a:pt x="13447" y="612"/>
                </a:cubicBezTo>
                <a:lnTo>
                  <a:pt x="12478" y="528"/>
                </a:lnTo>
                <a:lnTo>
                  <a:pt x="12646" y="254"/>
                </a:lnTo>
                <a:lnTo>
                  <a:pt x="12119" y="254"/>
                </a:lnTo>
                <a:lnTo>
                  <a:pt x="11951" y="422"/>
                </a:lnTo>
                <a:lnTo>
                  <a:pt x="10728" y="338"/>
                </a:lnTo>
                <a:lnTo>
                  <a:pt x="10813" y="169"/>
                </a:lnTo>
                <a:cubicBezTo>
                  <a:pt x="10644" y="85"/>
                  <a:pt x="10454" y="85"/>
                  <a:pt x="10370" y="85"/>
                </a:cubicBezTo>
                <a:lnTo>
                  <a:pt x="10286" y="254"/>
                </a:lnTo>
                <a:lnTo>
                  <a:pt x="9232" y="169"/>
                </a:lnTo>
                <a:lnTo>
                  <a:pt x="9232" y="85"/>
                </a:lnTo>
                <a:lnTo>
                  <a:pt x="8789" y="85"/>
                </a:lnTo>
                <a:lnTo>
                  <a:pt x="8789" y="169"/>
                </a:lnTo>
                <a:lnTo>
                  <a:pt x="737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74" name="Google Shape;2074;p25"/>
          <p:cNvGrpSpPr/>
          <p:nvPr/>
        </p:nvGrpSpPr>
        <p:grpSpPr>
          <a:xfrm flipH="1">
            <a:off x="2614412" y="4099203"/>
            <a:ext cx="371308" cy="361546"/>
            <a:chOff x="3917475" y="1307350"/>
            <a:chExt cx="340400" cy="331450"/>
          </a:xfrm>
        </p:grpSpPr>
        <p:sp>
          <p:nvSpPr>
            <p:cNvPr id="2075" name="Google Shape;2075;p25"/>
            <p:cNvSpPr/>
            <p:nvPr/>
          </p:nvSpPr>
          <p:spPr>
            <a:xfrm>
              <a:off x="3920100" y="1307350"/>
              <a:ext cx="333575" cy="171250"/>
            </a:xfrm>
            <a:custGeom>
              <a:avLst/>
              <a:gdLst/>
              <a:ahLst/>
              <a:cxnLst/>
              <a:rect l="l" t="t" r="r" b="b"/>
              <a:pathLst>
                <a:path w="13343" h="6850" extrusionOk="0">
                  <a:moveTo>
                    <a:pt x="6851" y="4827"/>
                  </a:moveTo>
                  <a:cubicBezTo>
                    <a:pt x="7104" y="4827"/>
                    <a:pt x="7462" y="4932"/>
                    <a:pt x="7715" y="5101"/>
                  </a:cubicBezTo>
                  <a:lnTo>
                    <a:pt x="6851" y="6323"/>
                  </a:lnTo>
                  <a:lnTo>
                    <a:pt x="6134" y="4932"/>
                  </a:lnTo>
                  <a:cubicBezTo>
                    <a:pt x="6408" y="4932"/>
                    <a:pt x="6577" y="4827"/>
                    <a:pt x="6851" y="4827"/>
                  </a:cubicBezTo>
                  <a:close/>
                  <a:moveTo>
                    <a:pt x="5797" y="5185"/>
                  </a:moveTo>
                  <a:lnTo>
                    <a:pt x="6492" y="6407"/>
                  </a:lnTo>
                  <a:lnTo>
                    <a:pt x="4912" y="6323"/>
                  </a:lnTo>
                  <a:cubicBezTo>
                    <a:pt x="5080" y="5880"/>
                    <a:pt x="5354" y="5459"/>
                    <a:pt x="5797" y="5185"/>
                  </a:cubicBezTo>
                  <a:close/>
                  <a:moveTo>
                    <a:pt x="11066" y="5269"/>
                  </a:moveTo>
                  <a:cubicBezTo>
                    <a:pt x="10960" y="5269"/>
                    <a:pt x="10876" y="5353"/>
                    <a:pt x="10876" y="5353"/>
                  </a:cubicBezTo>
                  <a:lnTo>
                    <a:pt x="10265" y="6597"/>
                  </a:lnTo>
                  <a:cubicBezTo>
                    <a:pt x="10349" y="6597"/>
                    <a:pt x="10539" y="6597"/>
                    <a:pt x="10708" y="6681"/>
                  </a:cubicBezTo>
                  <a:lnTo>
                    <a:pt x="11234" y="5627"/>
                  </a:lnTo>
                  <a:cubicBezTo>
                    <a:pt x="11319" y="5459"/>
                    <a:pt x="11234" y="5353"/>
                    <a:pt x="11150" y="5269"/>
                  </a:cubicBezTo>
                  <a:close/>
                  <a:moveTo>
                    <a:pt x="13068" y="5459"/>
                  </a:moveTo>
                  <a:cubicBezTo>
                    <a:pt x="13068" y="5459"/>
                    <a:pt x="12984" y="5543"/>
                    <a:pt x="12900" y="5543"/>
                  </a:cubicBezTo>
                  <a:lnTo>
                    <a:pt x="12014" y="6766"/>
                  </a:lnTo>
                  <a:lnTo>
                    <a:pt x="12541" y="6766"/>
                  </a:lnTo>
                  <a:lnTo>
                    <a:pt x="13258" y="5796"/>
                  </a:lnTo>
                  <a:cubicBezTo>
                    <a:pt x="13342" y="5712"/>
                    <a:pt x="13342" y="5627"/>
                    <a:pt x="13258" y="5543"/>
                  </a:cubicBezTo>
                  <a:cubicBezTo>
                    <a:pt x="13173" y="5459"/>
                    <a:pt x="13173" y="5459"/>
                    <a:pt x="13068" y="5459"/>
                  </a:cubicBezTo>
                  <a:close/>
                  <a:moveTo>
                    <a:pt x="5354" y="0"/>
                  </a:moveTo>
                  <a:cubicBezTo>
                    <a:pt x="5270" y="0"/>
                    <a:pt x="5165" y="84"/>
                    <a:pt x="5080" y="84"/>
                  </a:cubicBezTo>
                  <a:lnTo>
                    <a:pt x="4385" y="1412"/>
                  </a:lnTo>
                  <a:lnTo>
                    <a:pt x="4026" y="801"/>
                  </a:lnTo>
                  <a:cubicBezTo>
                    <a:pt x="4026" y="717"/>
                    <a:pt x="3942" y="717"/>
                    <a:pt x="3858" y="717"/>
                  </a:cubicBezTo>
                  <a:lnTo>
                    <a:pt x="3774" y="717"/>
                  </a:lnTo>
                  <a:cubicBezTo>
                    <a:pt x="3689" y="801"/>
                    <a:pt x="3584" y="885"/>
                    <a:pt x="3689" y="970"/>
                  </a:cubicBezTo>
                  <a:lnTo>
                    <a:pt x="3942" y="1665"/>
                  </a:lnTo>
                  <a:lnTo>
                    <a:pt x="2361" y="1497"/>
                  </a:lnTo>
                  <a:cubicBezTo>
                    <a:pt x="2277" y="1497"/>
                    <a:pt x="2109" y="1581"/>
                    <a:pt x="2109" y="1771"/>
                  </a:cubicBezTo>
                  <a:cubicBezTo>
                    <a:pt x="2109" y="1855"/>
                    <a:pt x="2193" y="1939"/>
                    <a:pt x="2361" y="1939"/>
                  </a:cubicBezTo>
                  <a:lnTo>
                    <a:pt x="4216" y="2108"/>
                  </a:lnTo>
                  <a:lnTo>
                    <a:pt x="4743" y="3162"/>
                  </a:lnTo>
                  <a:lnTo>
                    <a:pt x="3247" y="3351"/>
                  </a:lnTo>
                  <a:cubicBezTo>
                    <a:pt x="3162" y="3351"/>
                    <a:pt x="3057" y="3520"/>
                    <a:pt x="3057" y="3604"/>
                  </a:cubicBezTo>
                  <a:cubicBezTo>
                    <a:pt x="3057" y="3688"/>
                    <a:pt x="3162" y="3773"/>
                    <a:pt x="3331" y="3773"/>
                  </a:cubicBezTo>
                  <a:lnTo>
                    <a:pt x="4996" y="3604"/>
                  </a:lnTo>
                  <a:lnTo>
                    <a:pt x="5607" y="4742"/>
                  </a:lnTo>
                  <a:cubicBezTo>
                    <a:pt x="4996" y="5101"/>
                    <a:pt x="4638" y="5627"/>
                    <a:pt x="4553" y="6239"/>
                  </a:cubicBezTo>
                  <a:lnTo>
                    <a:pt x="3162" y="6154"/>
                  </a:lnTo>
                  <a:lnTo>
                    <a:pt x="2720" y="4658"/>
                  </a:lnTo>
                  <a:cubicBezTo>
                    <a:pt x="2720" y="4574"/>
                    <a:pt x="2635" y="4489"/>
                    <a:pt x="2530" y="4489"/>
                  </a:cubicBezTo>
                  <a:lnTo>
                    <a:pt x="2446" y="4489"/>
                  </a:lnTo>
                  <a:cubicBezTo>
                    <a:pt x="2361" y="4574"/>
                    <a:pt x="2277" y="4658"/>
                    <a:pt x="2277" y="4742"/>
                  </a:cubicBezTo>
                  <a:lnTo>
                    <a:pt x="2720" y="6154"/>
                  </a:lnTo>
                  <a:lnTo>
                    <a:pt x="2720" y="6154"/>
                  </a:lnTo>
                  <a:lnTo>
                    <a:pt x="1476" y="5986"/>
                  </a:lnTo>
                  <a:lnTo>
                    <a:pt x="612" y="4405"/>
                  </a:lnTo>
                  <a:cubicBezTo>
                    <a:pt x="612" y="4405"/>
                    <a:pt x="528" y="4300"/>
                    <a:pt x="422" y="4300"/>
                  </a:cubicBezTo>
                  <a:lnTo>
                    <a:pt x="338" y="4300"/>
                  </a:lnTo>
                  <a:cubicBezTo>
                    <a:pt x="254" y="4405"/>
                    <a:pt x="170" y="4489"/>
                    <a:pt x="254" y="4658"/>
                  </a:cubicBezTo>
                  <a:lnTo>
                    <a:pt x="949" y="5986"/>
                  </a:lnTo>
                  <a:lnTo>
                    <a:pt x="254" y="5880"/>
                  </a:lnTo>
                  <a:cubicBezTo>
                    <a:pt x="170" y="5880"/>
                    <a:pt x="85" y="5986"/>
                    <a:pt x="1" y="6070"/>
                  </a:cubicBezTo>
                  <a:cubicBezTo>
                    <a:pt x="1" y="6239"/>
                    <a:pt x="85" y="6323"/>
                    <a:pt x="254" y="6323"/>
                  </a:cubicBezTo>
                  <a:lnTo>
                    <a:pt x="949" y="6407"/>
                  </a:lnTo>
                  <a:lnTo>
                    <a:pt x="612" y="6850"/>
                  </a:lnTo>
                  <a:cubicBezTo>
                    <a:pt x="781" y="6850"/>
                    <a:pt x="949" y="6850"/>
                    <a:pt x="1139" y="6766"/>
                  </a:cubicBezTo>
                  <a:lnTo>
                    <a:pt x="1476" y="6407"/>
                  </a:lnTo>
                  <a:lnTo>
                    <a:pt x="2720" y="6597"/>
                  </a:lnTo>
                  <a:lnTo>
                    <a:pt x="2635" y="6681"/>
                  </a:lnTo>
                  <a:lnTo>
                    <a:pt x="3057" y="6681"/>
                  </a:lnTo>
                  <a:lnTo>
                    <a:pt x="3162" y="6597"/>
                  </a:lnTo>
                  <a:lnTo>
                    <a:pt x="3500" y="6597"/>
                  </a:lnTo>
                  <a:cubicBezTo>
                    <a:pt x="4638" y="6597"/>
                    <a:pt x="5797" y="6513"/>
                    <a:pt x="7019" y="6513"/>
                  </a:cubicBezTo>
                  <a:lnTo>
                    <a:pt x="7272" y="6513"/>
                  </a:lnTo>
                  <a:lnTo>
                    <a:pt x="8073" y="5353"/>
                  </a:lnTo>
                  <a:cubicBezTo>
                    <a:pt x="8242" y="5543"/>
                    <a:pt x="8431" y="5712"/>
                    <a:pt x="8516" y="5880"/>
                  </a:cubicBezTo>
                  <a:cubicBezTo>
                    <a:pt x="8600" y="6070"/>
                    <a:pt x="8684" y="6323"/>
                    <a:pt x="8684" y="6597"/>
                  </a:cubicBezTo>
                  <a:lnTo>
                    <a:pt x="9127" y="6597"/>
                  </a:lnTo>
                  <a:cubicBezTo>
                    <a:pt x="9127" y="6239"/>
                    <a:pt x="9043" y="5986"/>
                    <a:pt x="8853" y="5712"/>
                  </a:cubicBezTo>
                  <a:cubicBezTo>
                    <a:pt x="8769" y="5459"/>
                    <a:pt x="8600" y="5185"/>
                    <a:pt x="8326" y="5016"/>
                  </a:cubicBezTo>
                  <a:lnTo>
                    <a:pt x="9127" y="3962"/>
                  </a:lnTo>
                  <a:lnTo>
                    <a:pt x="10623" y="4300"/>
                  </a:lnTo>
                  <a:lnTo>
                    <a:pt x="10792" y="4300"/>
                  </a:lnTo>
                  <a:cubicBezTo>
                    <a:pt x="10792" y="4215"/>
                    <a:pt x="10876" y="4215"/>
                    <a:pt x="10876" y="4131"/>
                  </a:cubicBezTo>
                  <a:cubicBezTo>
                    <a:pt x="10876" y="4047"/>
                    <a:pt x="10792" y="3878"/>
                    <a:pt x="10708" y="3878"/>
                  </a:cubicBezTo>
                  <a:lnTo>
                    <a:pt x="9380" y="3520"/>
                  </a:lnTo>
                  <a:lnTo>
                    <a:pt x="10096" y="2550"/>
                  </a:lnTo>
                  <a:lnTo>
                    <a:pt x="11930" y="2550"/>
                  </a:lnTo>
                  <a:cubicBezTo>
                    <a:pt x="12014" y="2550"/>
                    <a:pt x="12014" y="2466"/>
                    <a:pt x="12014" y="2382"/>
                  </a:cubicBezTo>
                  <a:cubicBezTo>
                    <a:pt x="12014" y="2297"/>
                    <a:pt x="11930" y="2192"/>
                    <a:pt x="11846" y="2192"/>
                  </a:cubicBezTo>
                  <a:lnTo>
                    <a:pt x="10349" y="2108"/>
                  </a:lnTo>
                  <a:lnTo>
                    <a:pt x="10792" y="1497"/>
                  </a:lnTo>
                  <a:cubicBezTo>
                    <a:pt x="10792" y="1412"/>
                    <a:pt x="10792" y="1328"/>
                    <a:pt x="10708" y="1244"/>
                  </a:cubicBezTo>
                  <a:lnTo>
                    <a:pt x="10539" y="1244"/>
                  </a:lnTo>
                  <a:cubicBezTo>
                    <a:pt x="10539" y="1244"/>
                    <a:pt x="10434" y="1244"/>
                    <a:pt x="10349" y="1328"/>
                  </a:cubicBezTo>
                  <a:lnTo>
                    <a:pt x="10012" y="1855"/>
                  </a:lnTo>
                  <a:lnTo>
                    <a:pt x="9295" y="358"/>
                  </a:lnTo>
                  <a:cubicBezTo>
                    <a:pt x="9295" y="358"/>
                    <a:pt x="9211" y="274"/>
                    <a:pt x="9127" y="274"/>
                  </a:cubicBezTo>
                  <a:lnTo>
                    <a:pt x="9043" y="274"/>
                  </a:lnTo>
                  <a:cubicBezTo>
                    <a:pt x="8958" y="358"/>
                    <a:pt x="8853" y="443"/>
                    <a:pt x="8958" y="527"/>
                  </a:cubicBezTo>
                  <a:lnTo>
                    <a:pt x="9738" y="2297"/>
                  </a:lnTo>
                  <a:lnTo>
                    <a:pt x="9043" y="3351"/>
                  </a:lnTo>
                  <a:lnTo>
                    <a:pt x="8073" y="2023"/>
                  </a:lnTo>
                  <a:cubicBezTo>
                    <a:pt x="8073" y="2023"/>
                    <a:pt x="7989" y="1939"/>
                    <a:pt x="7904" y="1939"/>
                  </a:cubicBezTo>
                  <a:lnTo>
                    <a:pt x="7799" y="2023"/>
                  </a:lnTo>
                  <a:cubicBezTo>
                    <a:pt x="7715" y="2108"/>
                    <a:pt x="7715" y="2192"/>
                    <a:pt x="7715" y="2297"/>
                  </a:cubicBezTo>
                  <a:lnTo>
                    <a:pt x="8769" y="3688"/>
                  </a:lnTo>
                  <a:lnTo>
                    <a:pt x="7989" y="4742"/>
                  </a:lnTo>
                  <a:cubicBezTo>
                    <a:pt x="7630" y="4574"/>
                    <a:pt x="7188" y="4405"/>
                    <a:pt x="6851" y="4405"/>
                  </a:cubicBezTo>
                  <a:cubicBezTo>
                    <a:pt x="6492" y="4405"/>
                    <a:pt x="6218" y="4489"/>
                    <a:pt x="5965" y="4574"/>
                  </a:cubicBezTo>
                  <a:lnTo>
                    <a:pt x="5354" y="3436"/>
                  </a:lnTo>
                  <a:lnTo>
                    <a:pt x="6408" y="2192"/>
                  </a:lnTo>
                  <a:cubicBezTo>
                    <a:pt x="6492" y="2108"/>
                    <a:pt x="6492" y="2023"/>
                    <a:pt x="6408" y="1939"/>
                  </a:cubicBezTo>
                  <a:cubicBezTo>
                    <a:pt x="6324" y="1855"/>
                    <a:pt x="6324" y="1855"/>
                    <a:pt x="6218" y="1855"/>
                  </a:cubicBezTo>
                  <a:cubicBezTo>
                    <a:pt x="6218" y="1855"/>
                    <a:pt x="6134" y="1855"/>
                    <a:pt x="6050" y="1939"/>
                  </a:cubicBezTo>
                  <a:lnTo>
                    <a:pt x="5165" y="2993"/>
                  </a:lnTo>
                  <a:lnTo>
                    <a:pt x="4553" y="1855"/>
                  </a:lnTo>
                  <a:lnTo>
                    <a:pt x="5523" y="358"/>
                  </a:lnTo>
                  <a:cubicBezTo>
                    <a:pt x="5523" y="274"/>
                    <a:pt x="5523" y="84"/>
                    <a:pt x="5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917475" y="1470150"/>
              <a:ext cx="340400" cy="168650"/>
            </a:xfrm>
            <a:custGeom>
              <a:avLst/>
              <a:gdLst/>
              <a:ahLst/>
              <a:cxnLst/>
              <a:rect l="l" t="t" r="r" b="b"/>
              <a:pathLst>
                <a:path w="13616" h="6746" extrusionOk="0">
                  <a:moveTo>
                    <a:pt x="1244" y="254"/>
                  </a:moveTo>
                  <a:cubicBezTo>
                    <a:pt x="1054" y="338"/>
                    <a:pt x="886" y="338"/>
                    <a:pt x="717" y="338"/>
                  </a:cubicBezTo>
                  <a:lnTo>
                    <a:pt x="106" y="1223"/>
                  </a:lnTo>
                  <a:cubicBezTo>
                    <a:pt x="1" y="1307"/>
                    <a:pt x="1" y="1392"/>
                    <a:pt x="106" y="1476"/>
                  </a:cubicBezTo>
                  <a:cubicBezTo>
                    <a:pt x="190" y="1476"/>
                    <a:pt x="190" y="1581"/>
                    <a:pt x="275" y="1581"/>
                  </a:cubicBezTo>
                  <a:cubicBezTo>
                    <a:pt x="275" y="1581"/>
                    <a:pt x="359" y="1581"/>
                    <a:pt x="359" y="1476"/>
                  </a:cubicBezTo>
                  <a:lnTo>
                    <a:pt x="443" y="1476"/>
                  </a:lnTo>
                  <a:lnTo>
                    <a:pt x="1244" y="254"/>
                  </a:lnTo>
                  <a:close/>
                  <a:moveTo>
                    <a:pt x="2740" y="169"/>
                  </a:moveTo>
                  <a:lnTo>
                    <a:pt x="2108" y="1392"/>
                  </a:lnTo>
                  <a:cubicBezTo>
                    <a:pt x="2108" y="1581"/>
                    <a:pt x="2108" y="1666"/>
                    <a:pt x="2214" y="1750"/>
                  </a:cubicBezTo>
                  <a:lnTo>
                    <a:pt x="2466" y="1750"/>
                  </a:lnTo>
                  <a:cubicBezTo>
                    <a:pt x="2466" y="1666"/>
                    <a:pt x="2466" y="1666"/>
                    <a:pt x="2551" y="1581"/>
                  </a:cubicBezTo>
                  <a:lnTo>
                    <a:pt x="3162" y="169"/>
                  </a:lnTo>
                  <a:close/>
                  <a:moveTo>
                    <a:pt x="5017" y="254"/>
                  </a:moveTo>
                  <a:lnTo>
                    <a:pt x="6597" y="422"/>
                  </a:lnTo>
                  <a:lnTo>
                    <a:pt x="5712" y="1750"/>
                  </a:lnTo>
                  <a:cubicBezTo>
                    <a:pt x="5544" y="1581"/>
                    <a:pt x="5375" y="1307"/>
                    <a:pt x="5185" y="1139"/>
                  </a:cubicBezTo>
                  <a:cubicBezTo>
                    <a:pt x="5101" y="865"/>
                    <a:pt x="5017" y="528"/>
                    <a:pt x="5017" y="254"/>
                  </a:cubicBezTo>
                  <a:close/>
                  <a:moveTo>
                    <a:pt x="7293" y="422"/>
                  </a:moveTo>
                  <a:lnTo>
                    <a:pt x="8789" y="612"/>
                  </a:lnTo>
                  <a:cubicBezTo>
                    <a:pt x="8705" y="1054"/>
                    <a:pt x="8431" y="1476"/>
                    <a:pt x="8009" y="1834"/>
                  </a:cubicBezTo>
                  <a:lnTo>
                    <a:pt x="7293" y="422"/>
                  </a:lnTo>
                  <a:close/>
                  <a:moveTo>
                    <a:pt x="6956" y="696"/>
                  </a:moveTo>
                  <a:lnTo>
                    <a:pt x="7651" y="2003"/>
                  </a:lnTo>
                  <a:cubicBezTo>
                    <a:pt x="7377" y="2108"/>
                    <a:pt x="7124" y="2193"/>
                    <a:pt x="6956" y="2193"/>
                  </a:cubicBezTo>
                  <a:cubicBezTo>
                    <a:pt x="6597" y="2193"/>
                    <a:pt x="6323" y="2108"/>
                    <a:pt x="6070" y="1919"/>
                  </a:cubicBezTo>
                  <a:lnTo>
                    <a:pt x="6956" y="696"/>
                  </a:lnTo>
                  <a:close/>
                  <a:moveTo>
                    <a:pt x="7124" y="1"/>
                  </a:moveTo>
                  <a:cubicBezTo>
                    <a:pt x="5902" y="1"/>
                    <a:pt x="4743" y="85"/>
                    <a:pt x="3605" y="85"/>
                  </a:cubicBezTo>
                  <a:lnTo>
                    <a:pt x="4574" y="169"/>
                  </a:lnTo>
                  <a:cubicBezTo>
                    <a:pt x="4574" y="612"/>
                    <a:pt x="4658" y="949"/>
                    <a:pt x="4848" y="1307"/>
                  </a:cubicBezTo>
                  <a:cubicBezTo>
                    <a:pt x="5017" y="1581"/>
                    <a:pt x="5185" y="1834"/>
                    <a:pt x="5459" y="2108"/>
                  </a:cubicBezTo>
                  <a:lnTo>
                    <a:pt x="4848" y="2888"/>
                  </a:lnTo>
                  <a:lnTo>
                    <a:pt x="3267" y="2445"/>
                  </a:lnTo>
                  <a:lnTo>
                    <a:pt x="3162" y="2445"/>
                  </a:lnTo>
                  <a:cubicBezTo>
                    <a:pt x="3078" y="2445"/>
                    <a:pt x="2993" y="2530"/>
                    <a:pt x="2993" y="2635"/>
                  </a:cubicBezTo>
                  <a:cubicBezTo>
                    <a:pt x="2909" y="2804"/>
                    <a:pt x="2993" y="2888"/>
                    <a:pt x="3078" y="2888"/>
                  </a:cubicBezTo>
                  <a:lnTo>
                    <a:pt x="4574" y="3331"/>
                  </a:lnTo>
                  <a:lnTo>
                    <a:pt x="3879" y="4300"/>
                  </a:lnTo>
                  <a:lnTo>
                    <a:pt x="2024" y="4216"/>
                  </a:lnTo>
                  <a:cubicBezTo>
                    <a:pt x="1855" y="4216"/>
                    <a:pt x="1771" y="4300"/>
                    <a:pt x="1771" y="4384"/>
                  </a:cubicBezTo>
                  <a:cubicBezTo>
                    <a:pt x="1771" y="4469"/>
                    <a:pt x="1855" y="4637"/>
                    <a:pt x="1940" y="4637"/>
                  </a:cubicBezTo>
                  <a:lnTo>
                    <a:pt x="3605" y="4743"/>
                  </a:lnTo>
                  <a:lnTo>
                    <a:pt x="2993" y="5523"/>
                  </a:lnTo>
                  <a:cubicBezTo>
                    <a:pt x="2993" y="5691"/>
                    <a:pt x="2993" y="5797"/>
                    <a:pt x="3078" y="5881"/>
                  </a:cubicBezTo>
                  <a:lnTo>
                    <a:pt x="3267" y="5881"/>
                  </a:lnTo>
                  <a:lnTo>
                    <a:pt x="3352" y="5797"/>
                  </a:lnTo>
                  <a:lnTo>
                    <a:pt x="3963" y="4996"/>
                  </a:lnTo>
                  <a:lnTo>
                    <a:pt x="4490" y="6408"/>
                  </a:lnTo>
                  <a:cubicBezTo>
                    <a:pt x="4574" y="6492"/>
                    <a:pt x="4658" y="6492"/>
                    <a:pt x="4743" y="6492"/>
                  </a:cubicBezTo>
                  <a:lnTo>
                    <a:pt x="4848" y="6492"/>
                  </a:lnTo>
                  <a:cubicBezTo>
                    <a:pt x="4932" y="6408"/>
                    <a:pt x="4932" y="6323"/>
                    <a:pt x="4932" y="6218"/>
                  </a:cubicBezTo>
                  <a:lnTo>
                    <a:pt x="4216" y="4553"/>
                  </a:lnTo>
                  <a:lnTo>
                    <a:pt x="4932" y="3584"/>
                  </a:lnTo>
                  <a:lnTo>
                    <a:pt x="5712" y="4743"/>
                  </a:lnTo>
                  <a:cubicBezTo>
                    <a:pt x="5712" y="4743"/>
                    <a:pt x="5796" y="4827"/>
                    <a:pt x="5902" y="4827"/>
                  </a:cubicBezTo>
                  <a:lnTo>
                    <a:pt x="5986" y="4827"/>
                  </a:lnTo>
                  <a:lnTo>
                    <a:pt x="5986" y="4743"/>
                  </a:lnTo>
                  <a:cubicBezTo>
                    <a:pt x="6155" y="4743"/>
                    <a:pt x="6155" y="4553"/>
                    <a:pt x="6070" y="4469"/>
                  </a:cubicBezTo>
                  <a:lnTo>
                    <a:pt x="5185" y="3162"/>
                  </a:lnTo>
                  <a:lnTo>
                    <a:pt x="5796" y="2277"/>
                  </a:lnTo>
                  <a:cubicBezTo>
                    <a:pt x="6155" y="2445"/>
                    <a:pt x="6513" y="2635"/>
                    <a:pt x="6956" y="2635"/>
                  </a:cubicBezTo>
                  <a:cubicBezTo>
                    <a:pt x="7209" y="2635"/>
                    <a:pt x="7567" y="2530"/>
                    <a:pt x="7820" y="2445"/>
                  </a:cubicBezTo>
                  <a:lnTo>
                    <a:pt x="8262" y="3331"/>
                  </a:lnTo>
                  <a:lnTo>
                    <a:pt x="7124" y="4553"/>
                  </a:lnTo>
                  <a:cubicBezTo>
                    <a:pt x="7040" y="4637"/>
                    <a:pt x="7040" y="4743"/>
                    <a:pt x="7124" y="4827"/>
                  </a:cubicBezTo>
                  <a:cubicBezTo>
                    <a:pt x="7209" y="4911"/>
                    <a:pt x="7209" y="4911"/>
                    <a:pt x="7293" y="4911"/>
                  </a:cubicBezTo>
                  <a:cubicBezTo>
                    <a:pt x="7293" y="4911"/>
                    <a:pt x="7377" y="4911"/>
                    <a:pt x="7483" y="4827"/>
                  </a:cubicBezTo>
                  <a:lnTo>
                    <a:pt x="8431" y="3689"/>
                  </a:lnTo>
                  <a:lnTo>
                    <a:pt x="9063" y="4827"/>
                  </a:lnTo>
                  <a:lnTo>
                    <a:pt x="8009" y="6408"/>
                  </a:lnTo>
                  <a:cubicBezTo>
                    <a:pt x="8009" y="6492"/>
                    <a:pt x="8009" y="6661"/>
                    <a:pt x="8094" y="6745"/>
                  </a:cubicBezTo>
                  <a:lnTo>
                    <a:pt x="8347" y="6745"/>
                  </a:lnTo>
                  <a:cubicBezTo>
                    <a:pt x="8347" y="6745"/>
                    <a:pt x="8347" y="6661"/>
                    <a:pt x="8431" y="6661"/>
                  </a:cubicBezTo>
                  <a:lnTo>
                    <a:pt x="9232" y="5270"/>
                  </a:lnTo>
                  <a:lnTo>
                    <a:pt x="9759" y="6134"/>
                  </a:lnTo>
                  <a:cubicBezTo>
                    <a:pt x="9759" y="6218"/>
                    <a:pt x="9843" y="6323"/>
                    <a:pt x="9927" y="6323"/>
                  </a:cubicBezTo>
                  <a:cubicBezTo>
                    <a:pt x="9927" y="6323"/>
                    <a:pt x="10012" y="6323"/>
                    <a:pt x="10012" y="6218"/>
                  </a:cubicBezTo>
                  <a:cubicBezTo>
                    <a:pt x="10117" y="6218"/>
                    <a:pt x="10201" y="6050"/>
                    <a:pt x="10117" y="5965"/>
                  </a:cubicBezTo>
                  <a:lnTo>
                    <a:pt x="9674" y="5080"/>
                  </a:lnTo>
                  <a:lnTo>
                    <a:pt x="11171" y="5270"/>
                  </a:lnTo>
                  <a:cubicBezTo>
                    <a:pt x="11255" y="5270"/>
                    <a:pt x="11424" y="5164"/>
                    <a:pt x="11424" y="5080"/>
                  </a:cubicBezTo>
                  <a:cubicBezTo>
                    <a:pt x="11424" y="4911"/>
                    <a:pt x="11339" y="4827"/>
                    <a:pt x="11171" y="4827"/>
                  </a:cubicBezTo>
                  <a:lnTo>
                    <a:pt x="9400" y="4637"/>
                  </a:lnTo>
                  <a:lnTo>
                    <a:pt x="8874" y="3499"/>
                  </a:lnTo>
                  <a:lnTo>
                    <a:pt x="10286" y="3415"/>
                  </a:lnTo>
                  <a:lnTo>
                    <a:pt x="10370" y="3331"/>
                  </a:lnTo>
                  <a:cubicBezTo>
                    <a:pt x="10370" y="3331"/>
                    <a:pt x="10454" y="3246"/>
                    <a:pt x="10454" y="3162"/>
                  </a:cubicBezTo>
                  <a:cubicBezTo>
                    <a:pt x="10454" y="3057"/>
                    <a:pt x="10370" y="2972"/>
                    <a:pt x="10201" y="2972"/>
                  </a:cubicBezTo>
                  <a:lnTo>
                    <a:pt x="8621" y="3162"/>
                  </a:lnTo>
                  <a:lnTo>
                    <a:pt x="8178" y="2193"/>
                  </a:lnTo>
                  <a:cubicBezTo>
                    <a:pt x="8789" y="1834"/>
                    <a:pt x="9148" y="1223"/>
                    <a:pt x="9232" y="612"/>
                  </a:cubicBezTo>
                  <a:lnTo>
                    <a:pt x="10201" y="696"/>
                  </a:lnTo>
                  <a:lnTo>
                    <a:pt x="10644" y="2361"/>
                  </a:lnTo>
                  <a:cubicBezTo>
                    <a:pt x="10644" y="2445"/>
                    <a:pt x="10728" y="2530"/>
                    <a:pt x="10813" y="2530"/>
                  </a:cubicBezTo>
                  <a:lnTo>
                    <a:pt x="10897" y="2530"/>
                  </a:lnTo>
                  <a:lnTo>
                    <a:pt x="10897" y="2445"/>
                  </a:lnTo>
                  <a:cubicBezTo>
                    <a:pt x="10981" y="2445"/>
                    <a:pt x="11065" y="2361"/>
                    <a:pt x="11065" y="2277"/>
                  </a:cubicBezTo>
                  <a:lnTo>
                    <a:pt x="10644" y="780"/>
                  </a:lnTo>
                  <a:lnTo>
                    <a:pt x="11866" y="865"/>
                  </a:lnTo>
                  <a:lnTo>
                    <a:pt x="12752" y="2530"/>
                  </a:lnTo>
                  <a:cubicBezTo>
                    <a:pt x="12752" y="2635"/>
                    <a:pt x="12836" y="2719"/>
                    <a:pt x="12920" y="2719"/>
                  </a:cubicBezTo>
                  <a:lnTo>
                    <a:pt x="13005" y="2719"/>
                  </a:lnTo>
                  <a:lnTo>
                    <a:pt x="13005" y="2635"/>
                  </a:lnTo>
                  <a:cubicBezTo>
                    <a:pt x="13089" y="2635"/>
                    <a:pt x="13173" y="2445"/>
                    <a:pt x="13089" y="2361"/>
                  </a:cubicBezTo>
                  <a:lnTo>
                    <a:pt x="12393" y="949"/>
                  </a:lnTo>
                  <a:lnTo>
                    <a:pt x="13447" y="1054"/>
                  </a:lnTo>
                  <a:lnTo>
                    <a:pt x="13531" y="949"/>
                  </a:lnTo>
                  <a:cubicBezTo>
                    <a:pt x="13616" y="949"/>
                    <a:pt x="13616" y="865"/>
                    <a:pt x="13616" y="780"/>
                  </a:cubicBezTo>
                  <a:cubicBezTo>
                    <a:pt x="13616" y="696"/>
                    <a:pt x="13531" y="612"/>
                    <a:pt x="13447" y="612"/>
                  </a:cubicBezTo>
                  <a:lnTo>
                    <a:pt x="12478" y="528"/>
                  </a:lnTo>
                  <a:lnTo>
                    <a:pt x="12646" y="254"/>
                  </a:lnTo>
                  <a:lnTo>
                    <a:pt x="12119" y="254"/>
                  </a:lnTo>
                  <a:lnTo>
                    <a:pt x="11951" y="422"/>
                  </a:lnTo>
                  <a:lnTo>
                    <a:pt x="10728" y="338"/>
                  </a:lnTo>
                  <a:lnTo>
                    <a:pt x="10813" y="169"/>
                  </a:lnTo>
                  <a:cubicBezTo>
                    <a:pt x="10644" y="85"/>
                    <a:pt x="10454" y="85"/>
                    <a:pt x="10370" y="85"/>
                  </a:cubicBezTo>
                  <a:lnTo>
                    <a:pt x="10286" y="254"/>
                  </a:lnTo>
                  <a:lnTo>
                    <a:pt x="9232" y="169"/>
                  </a:lnTo>
                  <a:lnTo>
                    <a:pt x="9232" y="85"/>
                  </a:lnTo>
                  <a:lnTo>
                    <a:pt x="8789" y="85"/>
                  </a:lnTo>
                  <a:lnTo>
                    <a:pt x="8789" y="169"/>
                  </a:lnTo>
                  <a:lnTo>
                    <a:pt x="73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9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6">
  <p:cSld name="One column text 6">
    <p:bg>
      <p:bgPr>
        <a:solidFill>
          <a:schemeClr val="accent4"/>
        </a:solidFill>
        <a:effectLst/>
      </p:bgPr>
    </p:bg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9" name="Google Shape;2079;p26"/>
          <p:cNvSpPr txBox="1">
            <a:spLocks noGrp="1"/>
          </p:cNvSpPr>
          <p:nvPr>
            <p:ph type="title"/>
          </p:nvPr>
        </p:nvSpPr>
        <p:spPr>
          <a:xfrm>
            <a:off x="1085850" y="362000"/>
            <a:ext cx="73374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0" name="Google Shape;2080;p26"/>
          <p:cNvSpPr txBox="1">
            <a:spLocks noGrp="1"/>
          </p:cNvSpPr>
          <p:nvPr>
            <p:ph type="body" idx="1"/>
          </p:nvPr>
        </p:nvSpPr>
        <p:spPr>
          <a:xfrm>
            <a:off x="5010150" y="2018050"/>
            <a:ext cx="34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081" name="Google Shape;2081;p26"/>
          <p:cNvGrpSpPr/>
          <p:nvPr/>
        </p:nvGrpSpPr>
        <p:grpSpPr>
          <a:xfrm>
            <a:off x="973807" y="390842"/>
            <a:ext cx="7726227" cy="4074445"/>
            <a:chOff x="973807" y="390842"/>
            <a:chExt cx="7726227" cy="4074445"/>
          </a:xfrm>
        </p:grpSpPr>
        <p:sp>
          <p:nvSpPr>
            <p:cNvPr id="2082" name="Google Shape;2082;p26"/>
            <p:cNvSpPr/>
            <p:nvPr/>
          </p:nvSpPr>
          <p:spPr>
            <a:xfrm>
              <a:off x="8352065" y="3619459"/>
              <a:ext cx="347970" cy="347970"/>
            </a:xfrm>
            <a:custGeom>
              <a:avLst/>
              <a:gdLst/>
              <a:ahLst/>
              <a:cxnLst/>
              <a:rect l="l" t="t" r="r" b="b"/>
              <a:pathLst>
                <a:path w="14213" h="14213" extrusionOk="0">
                  <a:moveTo>
                    <a:pt x="7118" y="0"/>
                  </a:moveTo>
                  <a:cubicBezTo>
                    <a:pt x="3229" y="0"/>
                    <a:pt x="0" y="3116"/>
                    <a:pt x="0" y="7095"/>
                  </a:cubicBezTo>
                  <a:cubicBezTo>
                    <a:pt x="0" y="10984"/>
                    <a:pt x="3229" y="14213"/>
                    <a:pt x="7118" y="14213"/>
                  </a:cubicBezTo>
                  <a:cubicBezTo>
                    <a:pt x="11097" y="14213"/>
                    <a:pt x="14213" y="10984"/>
                    <a:pt x="14213" y="7095"/>
                  </a:cubicBezTo>
                  <a:cubicBezTo>
                    <a:pt x="14213" y="3116"/>
                    <a:pt x="11097" y="0"/>
                    <a:pt x="7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6524147" y="3571409"/>
              <a:ext cx="252782" cy="252757"/>
            </a:xfrm>
            <a:custGeom>
              <a:avLst/>
              <a:gdLst/>
              <a:ahLst/>
              <a:cxnLst/>
              <a:rect l="l" t="t" r="r" b="b"/>
              <a:pathLst>
                <a:path w="10325" h="10324" extrusionOk="0">
                  <a:moveTo>
                    <a:pt x="5208" y="0"/>
                  </a:moveTo>
                  <a:cubicBezTo>
                    <a:pt x="2365" y="0"/>
                    <a:pt x="0" y="2274"/>
                    <a:pt x="0" y="5117"/>
                  </a:cubicBezTo>
                  <a:cubicBezTo>
                    <a:pt x="0" y="7959"/>
                    <a:pt x="2365" y="10324"/>
                    <a:pt x="5208" y="10324"/>
                  </a:cubicBezTo>
                  <a:cubicBezTo>
                    <a:pt x="8050" y="10324"/>
                    <a:pt x="10324" y="7959"/>
                    <a:pt x="10324" y="5117"/>
                  </a:cubicBezTo>
                  <a:cubicBezTo>
                    <a:pt x="10324" y="2274"/>
                    <a:pt x="8050" y="0"/>
                    <a:pt x="5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444908" y="3410952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83" y="0"/>
                    <a:pt x="1" y="569"/>
                    <a:pt x="1" y="1410"/>
                  </a:cubicBezTo>
                  <a:cubicBezTo>
                    <a:pt x="1" y="2161"/>
                    <a:pt x="683" y="2843"/>
                    <a:pt x="1433" y="2843"/>
                  </a:cubicBezTo>
                  <a:cubicBezTo>
                    <a:pt x="2184" y="2843"/>
                    <a:pt x="2843" y="2161"/>
                    <a:pt x="2843" y="1410"/>
                  </a:cubicBezTo>
                  <a:cubicBezTo>
                    <a:pt x="2843" y="569"/>
                    <a:pt x="2184" y="0"/>
                    <a:pt x="1433" y="0"/>
                  </a:cubicBezTo>
                  <a:close/>
                </a:path>
              </a:pathLst>
            </a:custGeom>
            <a:solidFill>
              <a:srgbClr val="8DF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1355719" y="2459513"/>
              <a:ext cx="66837" cy="69604"/>
            </a:xfrm>
            <a:custGeom>
              <a:avLst/>
              <a:gdLst/>
              <a:ahLst/>
              <a:cxnLst/>
              <a:rect l="l" t="t" r="r" b="b"/>
              <a:pathLst>
                <a:path w="2730" h="2843" extrusionOk="0">
                  <a:moveTo>
                    <a:pt x="1320" y="0"/>
                  </a:moveTo>
                  <a:cubicBezTo>
                    <a:pt x="569" y="0"/>
                    <a:pt x="1" y="660"/>
                    <a:pt x="1" y="1433"/>
                  </a:cubicBezTo>
                  <a:cubicBezTo>
                    <a:pt x="1" y="2274"/>
                    <a:pt x="569" y="2843"/>
                    <a:pt x="1320" y="2843"/>
                  </a:cubicBezTo>
                  <a:cubicBezTo>
                    <a:pt x="2161" y="2843"/>
                    <a:pt x="2730" y="2274"/>
                    <a:pt x="2730" y="1433"/>
                  </a:cubicBezTo>
                  <a:cubicBezTo>
                    <a:pt x="2730" y="660"/>
                    <a:pt x="2161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2617278" y="2264657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60" y="0"/>
                    <a:pt x="1" y="660"/>
                    <a:pt x="1" y="1433"/>
                  </a:cubicBezTo>
                  <a:cubicBezTo>
                    <a:pt x="1" y="2183"/>
                    <a:pt x="660" y="2843"/>
                    <a:pt x="1433" y="2843"/>
                  </a:cubicBezTo>
                  <a:cubicBezTo>
                    <a:pt x="2184" y="2843"/>
                    <a:pt x="2843" y="2183"/>
                    <a:pt x="2843" y="1433"/>
                  </a:cubicBezTo>
                  <a:cubicBezTo>
                    <a:pt x="2843" y="660"/>
                    <a:pt x="2184" y="0"/>
                    <a:pt x="1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4269087" y="2359845"/>
              <a:ext cx="296777" cy="296752"/>
            </a:xfrm>
            <a:custGeom>
              <a:avLst/>
              <a:gdLst/>
              <a:ahLst/>
              <a:cxnLst/>
              <a:rect l="l" t="t" r="r" b="b"/>
              <a:pathLst>
                <a:path w="12122" h="12121" extrusionOk="0">
                  <a:moveTo>
                    <a:pt x="6073" y="1"/>
                  </a:moveTo>
                  <a:cubicBezTo>
                    <a:pt x="2753" y="1"/>
                    <a:pt x="1" y="2752"/>
                    <a:pt x="1" y="6072"/>
                  </a:cubicBezTo>
                  <a:cubicBezTo>
                    <a:pt x="1" y="9392"/>
                    <a:pt x="2753" y="12121"/>
                    <a:pt x="6073" y="12121"/>
                  </a:cubicBezTo>
                  <a:cubicBezTo>
                    <a:pt x="9370" y="12121"/>
                    <a:pt x="12121" y="9392"/>
                    <a:pt x="12121" y="6072"/>
                  </a:cubicBezTo>
                  <a:cubicBezTo>
                    <a:pt x="12121" y="2752"/>
                    <a:pt x="9370" y="1"/>
                    <a:pt x="6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1483224" y="3155404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830398" y="3774366"/>
              <a:ext cx="779449" cy="690921"/>
            </a:xfrm>
            <a:custGeom>
              <a:avLst/>
              <a:gdLst/>
              <a:ahLst/>
              <a:cxnLst/>
              <a:rect l="l" t="t" r="r" b="b"/>
              <a:pathLst>
                <a:path w="31837" h="28221" extrusionOk="0">
                  <a:moveTo>
                    <a:pt x="15737" y="3025"/>
                  </a:moveTo>
                  <a:lnTo>
                    <a:pt x="18397" y="7482"/>
                  </a:lnTo>
                  <a:lnTo>
                    <a:pt x="13190" y="7573"/>
                  </a:lnTo>
                  <a:lnTo>
                    <a:pt x="15737" y="3025"/>
                  </a:lnTo>
                  <a:close/>
                  <a:moveTo>
                    <a:pt x="25492" y="8232"/>
                  </a:moveTo>
                  <a:lnTo>
                    <a:pt x="22854" y="13167"/>
                  </a:lnTo>
                  <a:lnTo>
                    <a:pt x="19898" y="8323"/>
                  </a:lnTo>
                  <a:lnTo>
                    <a:pt x="25492" y="8232"/>
                  </a:lnTo>
                  <a:close/>
                  <a:moveTo>
                    <a:pt x="18579" y="8323"/>
                  </a:moveTo>
                  <a:lnTo>
                    <a:pt x="17442" y="10415"/>
                  </a:lnTo>
                  <a:lnTo>
                    <a:pt x="17169" y="9460"/>
                  </a:lnTo>
                  <a:lnTo>
                    <a:pt x="16601" y="9665"/>
                  </a:lnTo>
                  <a:lnTo>
                    <a:pt x="16965" y="11279"/>
                  </a:lnTo>
                  <a:lnTo>
                    <a:pt x="15919" y="13258"/>
                  </a:lnTo>
                  <a:lnTo>
                    <a:pt x="14691" y="11279"/>
                  </a:lnTo>
                  <a:lnTo>
                    <a:pt x="15168" y="9665"/>
                  </a:lnTo>
                  <a:lnTo>
                    <a:pt x="14509" y="9574"/>
                  </a:lnTo>
                  <a:lnTo>
                    <a:pt x="14213" y="10506"/>
                  </a:lnTo>
                  <a:lnTo>
                    <a:pt x="12985" y="8437"/>
                  </a:lnTo>
                  <a:lnTo>
                    <a:pt x="18579" y="8323"/>
                  </a:lnTo>
                  <a:close/>
                  <a:moveTo>
                    <a:pt x="11666" y="8528"/>
                  </a:moveTo>
                  <a:lnTo>
                    <a:pt x="9006" y="13349"/>
                  </a:lnTo>
                  <a:lnTo>
                    <a:pt x="6072" y="8619"/>
                  </a:lnTo>
                  <a:lnTo>
                    <a:pt x="11666" y="8528"/>
                  </a:lnTo>
                  <a:close/>
                  <a:moveTo>
                    <a:pt x="19239" y="8892"/>
                  </a:moveTo>
                  <a:lnTo>
                    <a:pt x="22081" y="13553"/>
                  </a:lnTo>
                  <a:lnTo>
                    <a:pt x="19898" y="13644"/>
                  </a:lnTo>
                  <a:lnTo>
                    <a:pt x="19898" y="13644"/>
                  </a:lnTo>
                  <a:lnTo>
                    <a:pt x="20580" y="12871"/>
                  </a:lnTo>
                  <a:lnTo>
                    <a:pt x="20103" y="12416"/>
                  </a:lnTo>
                  <a:lnTo>
                    <a:pt x="18966" y="13644"/>
                  </a:lnTo>
                  <a:lnTo>
                    <a:pt x="16692" y="13644"/>
                  </a:lnTo>
                  <a:lnTo>
                    <a:pt x="17738" y="11643"/>
                  </a:lnTo>
                  <a:lnTo>
                    <a:pt x="19330" y="11166"/>
                  </a:lnTo>
                  <a:lnTo>
                    <a:pt x="19148" y="10597"/>
                  </a:lnTo>
                  <a:lnTo>
                    <a:pt x="18193" y="10802"/>
                  </a:lnTo>
                  <a:lnTo>
                    <a:pt x="19239" y="8892"/>
                  </a:lnTo>
                  <a:close/>
                  <a:moveTo>
                    <a:pt x="12326" y="9096"/>
                  </a:moveTo>
                  <a:lnTo>
                    <a:pt x="13463" y="10893"/>
                  </a:lnTo>
                  <a:lnTo>
                    <a:pt x="12508" y="10711"/>
                  </a:lnTo>
                  <a:lnTo>
                    <a:pt x="12326" y="11370"/>
                  </a:lnTo>
                  <a:lnTo>
                    <a:pt x="13940" y="11734"/>
                  </a:lnTo>
                  <a:lnTo>
                    <a:pt x="15168" y="13735"/>
                  </a:lnTo>
                  <a:lnTo>
                    <a:pt x="12894" y="13735"/>
                  </a:lnTo>
                  <a:lnTo>
                    <a:pt x="11666" y="12598"/>
                  </a:lnTo>
                  <a:lnTo>
                    <a:pt x="11189" y="13076"/>
                  </a:lnTo>
                  <a:lnTo>
                    <a:pt x="11939" y="13735"/>
                  </a:lnTo>
                  <a:lnTo>
                    <a:pt x="9779" y="13826"/>
                  </a:lnTo>
                  <a:lnTo>
                    <a:pt x="12326" y="9096"/>
                  </a:lnTo>
                  <a:close/>
                  <a:moveTo>
                    <a:pt x="22081" y="14486"/>
                  </a:moveTo>
                  <a:lnTo>
                    <a:pt x="19443" y="19125"/>
                  </a:lnTo>
                  <a:lnTo>
                    <a:pt x="18397" y="17328"/>
                  </a:lnTo>
                  <a:lnTo>
                    <a:pt x="19330" y="17533"/>
                  </a:lnTo>
                  <a:lnTo>
                    <a:pt x="19443" y="16851"/>
                  </a:lnTo>
                  <a:lnTo>
                    <a:pt x="17829" y="16487"/>
                  </a:lnTo>
                  <a:lnTo>
                    <a:pt x="16692" y="14577"/>
                  </a:lnTo>
                  <a:lnTo>
                    <a:pt x="18966" y="14486"/>
                  </a:lnTo>
                  <a:lnTo>
                    <a:pt x="20194" y="15623"/>
                  </a:lnTo>
                  <a:lnTo>
                    <a:pt x="20671" y="15145"/>
                  </a:lnTo>
                  <a:lnTo>
                    <a:pt x="19898" y="14486"/>
                  </a:lnTo>
                  <a:close/>
                  <a:moveTo>
                    <a:pt x="15168" y="14577"/>
                  </a:moveTo>
                  <a:lnTo>
                    <a:pt x="14031" y="16578"/>
                  </a:lnTo>
                  <a:lnTo>
                    <a:pt x="12508" y="17055"/>
                  </a:lnTo>
                  <a:lnTo>
                    <a:pt x="12712" y="17715"/>
                  </a:lnTo>
                  <a:lnTo>
                    <a:pt x="13645" y="17419"/>
                  </a:lnTo>
                  <a:lnTo>
                    <a:pt x="13645" y="17419"/>
                  </a:lnTo>
                  <a:lnTo>
                    <a:pt x="12508" y="19329"/>
                  </a:lnTo>
                  <a:lnTo>
                    <a:pt x="9779" y="14690"/>
                  </a:lnTo>
                  <a:lnTo>
                    <a:pt x="11939" y="14690"/>
                  </a:lnTo>
                  <a:lnTo>
                    <a:pt x="11280" y="15350"/>
                  </a:lnTo>
                  <a:lnTo>
                    <a:pt x="11757" y="15827"/>
                  </a:lnTo>
                  <a:lnTo>
                    <a:pt x="12894" y="14577"/>
                  </a:lnTo>
                  <a:close/>
                  <a:moveTo>
                    <a:pt x="22854" y="14872"/>
                  </a:moveTo>
                  <a:lnTo>
                    <a:pt x="25788" y="19602"/>
                  </a:lnTo>
                  <a:lnTo>
                    <a:pt x="20194" y="19807"/>
                  </a:lnTo>
                  <a:lnTo>
                    <a:pt x="22854" y="14872"/>
                  </a:lnTo>
                  <a:close/>
                  <a:moveTo>
                    <a:pt x="15919" y="14963"/>
                  </a:moveTo>
                  <a:lnTo>
                    <a:pt x="17169" y="16964"/>
                  </a:lnTo>
                  <a:lnTo>
                    <a:pt x="16692" y="18556"/>
                  </a:lnTo>
                  <a:lnTo>
                    <a:pt x="17351" y="18761"/>
                  </a:lnTo>
                  <a:lnTo>
                    <a:pt x="17624" y="17806"/>
                  </a:lnTo>
                  <a:lnTo>
                    <a:pt x="18875" y="19807"/>
                  </a:lnTo>
                  <a:lnTo>
                    <a:pt x="13281" y="19898"/>
                  </a:lnTo>
                  <a:lnTo>
                    <a:pt x="13281" y="19898"/>
                  </a:lnTo>
                  <a:lnTo>
                    <a:pt x="14418" y="17806"/>
                  </a:lnTo>
                  <a:lnTo>
                    <a:pt x="14600" y="18761"/>
                  </a:lnTo>
                  <a:lnTo>
                    <a:pt x="15259" y="18556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9006" y="15145"/>
                  </a:moveTo>
                  <a:lnTo>
                    <a:pt x="11939" y="19898"/>
                  </a:lnTo>
                  <a:lnTo>
                    <a:pt x="6368" y="19989"/>
                  </a:lnTo>
                  <a:lnTo>
                    <a:pt x="9006" y="15145"/>
                  </a:lnTo>
                  <a:close/>
                  <a:moveTo>
                    <a:pt x="18670" y="20648"/>
                  </a:moveTo>
                  <a:lnTo>
                    <a:pt x="16123" y="25196"/>
                  </a:lnTo>
                  <a:lnTo>
                    <a:pt x="13463" y="20739"/>
                  </a:lnTo>
                  <a:lnTo>
                    <a:pt x="18670" y="20648"/>
                  </a:lnTo>
                  <a:close/>
                  <a:moveTo>
                    <a:pt x="22172" y="0"/>
                  </a:moveTo>
                  <a:lnTo>
                    <a:pt x="21513" y="182"/>
                  </a:lnTo>
                  <a:lnTo>
                    <a:pt x="22081" y="2070"/>
                  </a:lnTo>
                  <a:lnTo>
                    <a:pt x="21331" y="3411"/>
                  </a:lnTo>
                  <a:lnTo>
                    <a:pt x="20580" y="751"/>
                  </a:lnTo>
                  <a:lnTo>
                    <a:pt x="19716" y="1046"/>
                  </a:lnTo>
                  <a:lnTo>
                    <a:pt x="20762" y="4548"/>
                  </a:lnTo>
                  <a:lnTo>
                    <a:pt x="20103" y="5685"/>
                  </a:lnTo>
                  <a:lnTo>
                    <a:pt x="19239" y="2547"/>
                  </a:lnTo>
                  <a:lnTo>
                    <a:pt x="18397" y="2752"/>
                  </a:lnTo>
                  <a:lnTo>
                    <a:pt x="19534" y="6731"/>
                  </a:lnTo>
                  <a:lnTo>
                    <a:pt x="19239" y="7186"/>
                  </a:lnTo>
                  <a:lnTo>
                    <a:pt x="16123" y="1888"/>
                  </a:lnTo>
                  <a:lnTo>
                    <a:pt x="15350" y="1888"/>
                  </a:lnTo>
                  <a:lnTo>
                    <a:pt x="12326" y="7300"/>
                  </a:lnTo>
                  <a:lnTo>
                    <a:pt x="12053" y="6822"/>
                  </a:lnTo>
                  <a:lnTo>
                    <a:pt x="12985" y="2934"/>
                  </a:lnTo>
                  <a:lnTo>
                    <a:pt x="12985" y="2843"/>
                  </a:lnTo>
                  <a:lnTo>
                    <a:pt x="12235" y="2638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66" y="1228"/>
                  </a:lnTo>
                  <a:lnTo>
                    <a:pt x="11666" y="1137"/>
                  </a:lnTo>
                  <a:lnTo>
                    <a:pt x="10802" y="933"/>
                  </a:lnTo>
                  <a:lnTo>
                    <a:pt x="10143" y="3684"/>
                  </a:lnTo>
                  <a:lnTo>
                    <a:pt x="9301" y="2274"/>
                  </a:lnTo>
                  <a:lnTo>
                    <a:pt x="9779" y="364"/>
                  </a:lnTo>
                  <a:lnTo>
                    <a:pt x="9097" y="273"/>
                  </a:lnTo>
                  <a:lnTo>
                    <a:pt x="8824" y="1501"/>
                  </a:lnTo>
                  <a:lnTo>
                    <a:pt x="8073" y="273"/>
                  </a:lnTo>
                  <a:lnTo>
                    <a:pt x="7300" y="751"/>
                  </a:lnTo>
                  <a:lnTo>
                    <a:pt x="8073" y="1888"/>
                  </a:lnTo>
                  <a:lnTo>
                    <a:pt x="6823" y="1615"/>
                  </a:lnTo>
                  <a:lnTo>
                    <a:pt x="6641" y="2274"/>
                  </a:lnTo>
                  <a:lnTo>
                    <a:pt x="8528" y="2752"/>
                  </a:lnTo>
                  <a:lnTo>
                    <a:pt x="9392" y="4071"/>
                  </a:lnTo>
                  <a:lnTo>
                    <a:pt x="6641" y="3411"/>
                  </a:lnTo>
                  <a:lnTo>
                    <a:pt x="6459" y="4253"/>
                  </a:lnTo>
                  <a:lnTo>
                    <a:pt x="10052" y="5117"/>
                  </a:lnTo>
                  <a:lnTo>
                    <a:pt x="10620" y="6254"/>
                  </a:lnTo>
                  <a:lnTo>
                    <a:pt x="7596" y="5481"/>
                  </a:lnTo>
                  <a:lnTo>
                    <a:pt x="7505" y="5481"/>
                  </a:lnTo>
                  <a:lnTo>
                    <a:pt x="7300" y="6345"/>
                  </a:lnTo>
                  <a:lnTo>
                    <a:pt x="11280" y="7300"/>
                  </a:lnTo>
                  <a:lnTo>
                    <a:pt x="11484" y="7664"/>
                  </a:lnTo>
                  <a:lnTo>
                    <a:pt x="5322" y="7755"/>
                  </a:lnTo>
                  <a:lnTo>
                    <a:pt x="4935" y="8437"/>
                  </a:lnTo>
                  <a:lnTo>
                    <a:pt x="8255" y="13826"/>
                  </a:lnTo>
                  <a:lnTo>
                    <a:pt x="7687" y="13826"/>
                  </a:lnTo>
                  <a:lnTo>
                    <a:pt x="4753" y="11075"/>
                  </a:lnTo>
                  <a:lnTo>
                    <a:pt x="4753" y="10984"/>
                  </a:lnTo>
                  <a:lnTo>
                    <a:pt x="4185" y="11643"/>
                  </a:lnTo>
                  <a:lnTo>
                    <a:pt x="6459" y="13826"/>
                  </a:lnTo>
                  <a:lnTo>
                    <a:pt x="5231" y="13917"/>
                  </a:lnTo>
                  <a:lnTo>
                    <a:pt x="2570" y="11370"/>
                  </a:lnTo>
                  <a:lnTo>
                    <a:pt x="2570" y="11279"/>
                  </a:lnTo>
                  <a:lnTo>
                    <a:pt x="1911" y="11939"/>
                  </a:lnTo>
                  <a:lnTo>
                    <a:pt x="3980" y="13917"/>
                  </a:lnTo>
                  <a:lnTo>
                    <a:pt x="2388" y="13917"/>
                  </a:lnTo>
                  <a:lnTo>
                    <a:pt x="956" y="12598"/>
                  </a:lnTo>
                  <a:lnTo>
                    <a:pt x="478" y="13076"/>
                  </a:lnTo>
                  <a:lnTo>
                    <a:pt x="1433" y="13917"/>
                  </a:lnTo>
                  <a:lnTo>
                    <a:pt x="1" y="14008"/>
                  </a:lnTo>
                  <a:lnTo>
                    <a:pt x="1" y="14872"/>
                  </a:lnTo>
                  <a:lnTo>
                    <a:pt x="1433" y="14872"/>
                  </a:lnTo>
                  <a:lnTo>
                    <a:pt x="569" y="15714"/>
                  </a:lnTo>
                  <a:lnTo>
                    <a:pt x="1047" y="16191"/>
                  </a:lnTo>
                  <a:lnTo>
                    <a:pt x="2388" y="14781"/>
                  </a:lnTo>
                  <a:lnTo>
                    <a:pt x="3980" y="14781"/>
                  </a:lnTo>
                  <a:lnTo>
                    <a:pt x="2093" y="16760"/>
                  </a:lnTo>
                  <a:lnTo>
                    <a:pt x="2002" y="16760"/>
                  </a:lnTo>
                  <a:lnTo>
                    <a:pt x="2661" y="17419"/>
                  </a:lnTo>
                  <a:lnTo>
                    <a:pt x="5231" y="14781"/>
                  </a:lnTo>
                  <a:lnTo>
                    <a:pt x="6459" y="14781"/>
                  </a:lnTo>
                  <a:lnTo>
                    <a:pt x="4276" y="17055"/>
                  </a:lnTo>
                  <a:lnTo>
                    <a:pt x="4844" y="17715"/>
                  </a:lnTo>
                  <a:lnTo>
                    <a:pt x="7687" y="14690"/>
                  </a:lnTo>
                  <a:lnTo>
                    <a:pt x="8255" y="14690"/>
                  </a:lnTo>
                  <a:lnTo>
                    <a:pt x="5231" y="20262"/>
                  </a:lnTo>
                  <a:lnTo>
                    <a:pt x="5595" y="20944"/>
                  </a:lnTo>
                  <a:lnTo>
                    <a:pt x="11757" y="20739"/>
                  </a:lnTo>
                  <a:lnTo>
                    <a:pt x="11757" y="20739"/>
                  </a:lnTo>
                  <a:lnTo>
                    <a:pt x="11575" y="21126"/>
                  </a:lnTo>
                  <a:lnTo>
                    <a:pt x="7596" y="22263"/>
                  </a:lnTo>
                  <a:lnTo>
                    <a:pt x="7869" y="23104"/>
                  </a:lnTo>
                  <a:lnTo>
                    <a:pt x="11007" y="22172"/>
                  </a:lnTo>
                  <a:lnTo>
                    <a:pt x="11007" y="22172"/>
                  </a:lnTo>
                  <a:lnTo>
                    <a:pt x="10347" y="23309"/>
                  </a:lnTo>
                  <a:lnTo>
                    <a:pt x="6823" y="24355"/>
                  </a:lnTo>
                  <a:lnTo>
                    <a:pt x="7027" y="25105"/>
                  </a:lnTo>
                  <a:lnTo>
                    <a:pt x="9779" y="24355"/>
                  </a:lnTo>
                  <a:lnTo>
                    <a:pt x="9006" y="25765"/>
                  </a:lnTo>
                  <a:lnTo>
                    <a:pt x="7118" y="26333"/>
                  </a:lnTo>
                  <a:lnTo>
                    <a:pt x="7300" y="26993"/>
                  </a:lnTo>
                  <a:lnTo>
                    <a:pt x="8528" y="26629"/>
                  </a:lnTo>
                  <a:lnTo>
                    <a:pt x="8528" y="26629"/>
                  </a:lnTo>
                  <a:lnTo>
                    <a:pt x="7869" y="27857"/>
                  </a:lnTo>
                  <a:lnTo>
                    <a:pt x="8642" y="28221"/>
                  </a:lnTo>
                  <a:lnTo>
                    <a:pt x="9301" y="26993"/>
                  </a:lnTo>
                  <a:lnTo>
                    <a:pt x="9665" y="28221"/>
                  </a:lnTo>
                  <a:lnTo>
                    <a:pt x="10234" y="28039"/>
                  </a:lnTo>
                  <a:lnTo>
                    <a:pt x="9779" y="26242"/>
                  </a:lnTo>
                  <a:lnTo>
                    <a:pt x="10529" y="24810"/>
                  </a:lnTo>
                  <a:lnTo>
                    <a:pt x="11280" y="27470"/>
                  </a:lnTo>
                  <a:lnTo>
                    <a:pt x="12144" y="27288"/>
                  </a:lnTo>
                  <a:lnTo>
                    <a:pt x="11098" y="23786"/>
                  </a:lnTo>
                  <a:lnTo>
                    <a:pt x="11757" y="22649"/>
                  </a:lnTo>
                  <a:lnTo>
                    <a:pt x="12621" y="25674"/>
                  </a:lnTo>
                  <a:lnTo>
                    <a:pt x="13463" y="25492"/>
                  </a:lnTo>
                  <a:lnTo>
                    <a:pt x="12326" y="21512"/>
                  </a:lnTo>
                  <a:lnTo>
                    <a:pt x="12621" y="21035"/>
                  </a:lnTo>
                  <a:lnTo>
                    <a:pt x="15737" y="26333"/>
                  </a:lnTo>
                  <a:lnTo>
                    <a:pt x="16487" y="26333"/>
                  </a:lnTo>
                  <a:lnTo>
                    <a:pt x="19534" y="20944"/>
                  </a:lnTo>
                  <a:lnTo>
                    <a:pt x="19807" y="21399"/>
                  </a:lnTo>
                  <a:lnTo>
                    <a:pt x="18875" y="25287"/>
                  </a:lnTo>
                  <a:lnTo>
                    <a:pt x="18761" y="25378"/>
                  </a:lnTo>
                  <a:lnTo>
                    <a:pt x="19625" y="25583"/>
                  </a:lnTo>
                  <a:lnTo>
                    <a:pt x="20467" y="22445"/>
                  </a:lnTo>
                  <a:lnTo>
                    <a:pt x="21035" y="23491"/>
                  </a:lnTo>
                  <a:lnTo>
                    <a:pt x="20194" y="27084"/>
                  </a:lnTo>
                  <a:lnTo>
                    <a:pt x="21035" y="27288"/>
                  </a:lnTo>
                  <a:lnTo>
                    <a:pt x="21717" y="24537"/>
                  </a:lnTo>
                  <a:lnTo>
                    <a:pt x="22559" y="25947"/>
                  </a:lnTo>
                  <a:lnTo>
                    <a:pt x="22081" y="27857"/>
                  </a:lnTo>
                  <a:lnTo>
                    <a:pt x="22741" y="28039"/>
                  </a:lnTo>
                  <a:lnTo>
                    <a:pt x="23036" y="26811"/>
                  </a:lnTo>
                  <a:lnTo>
                    <a:pt x="23696" y="27948"/>
                  </a:lnTo>
                  <a:lnTo>
                    <a:pt x="23787" y="27948"/>
                  </a:lnTo>
                  <a:lnTo>
                    <a:pt x="24560" y="27561"/>
                  </a:lnTo>
                  <a:lnTo>
                    <a:pt x="23787" y="26333"/>
                  </a:lnTo>
                  <a:lnTo>
                    <a:pt x="25015" y="26629"/>
                  </a:lnTo>
                  <a:lnTo>
                    <a:pt x="25219" y="25947"/>
                  </a:lnTo>
                  <a:lnTo>
                    <a:pt x="23309" y="25492"/>
                  </a:lnTo>
                  <a:lnTo>
                    <a:pt x="22468" y="24150"/>
                  </a:lnTo>
                  <a:lnTo>
                    <a:pt x="25219" y="24810"/>
                  </a:lnTo>
                  <a:lnTo>
                    <a:pt x="25401" y="23968"/>
                  </a:lnTo>
                  <a:lnTo>
                    <a:pt x="21808" y="23104"/>
                  </a:lnTo>
                  <a:lnTo>
                    <a:pt x="21149" y="21967"/>
                  </a:lnTo>
                  <a:lnTo>
                    <a:pt x="24264" y="22740"/>
                  </a:lnTo>
                  <a:lnTo>
                    <a:pt x="24560" y="21967"/>
                  </a:lnTo>
                  <a:lnTo>
                    <a:pt x="20580" y="20944"/>
                  </a:lnTo>
                  <a:lnTo>
                    <a:pt x="20376" y="20648"/>
                  </a:lnTo>
                  <a:lnTo>
                    <a:pt x="26538" y="20466"/>
                  </a:lnTo>
                  <a:lnTo>
                    <a:pt x="26925" y="19898"/>
                  </a:lnTo>
                  <a:lnTo>
                    <a:pt x="23605" y="14395"/>
                  </a:lnTo>
                  <a:lnTo>
                    <a:pt x="24173" y="14395"/>
                  </a:lnTo>
                  <a:lnTo>
                    <a:pt x="27107" y="17237"/>
                  </a:lnTo>
                  <a:lnTo>
                    <a:pt x="27675" y="16578"/>
                  </a:lnTo>
                  <a:lnTo>
                    <a:pt x="25401" y="14395"/>
                  </a:lnTo>
                  <a:lnTo>
                    <a:pt x="26629" y="14395"/>
                  </a:lnTo>
                  <a:lnTo>
                    <a:pt x="29290" y="16964"/>
                  </a:lnTo>
                  <a:lnTo>
                    <a:pt x="29858" y="16282"/>
                  </a:lnTo>
                  <a:lnTo>
                    <a:pt x="27857" y="14304"/>
                  </a:lnTo>
                  <a:lnTo>
                    <a:pt x="29472" y="14304"/>
                  </a:lnTo>
                  <a:lnTo>
                    <a:pt x="30813" y="15623"/>
                  </a:lnTo>
                  <a:lnTo>
                    <a:pt x="30904" y="15623"/>
                  </a:lnTo>
                  <a:lnTo>
                    <a:pt x="31382" y="15145"/>
                  </a:lnTo>
                  <a:lnTo>
                    <a:pt x="30427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27" y="13440"/>
                  </a:lnTo>
                  <a:lnTo>
                    <a:pt x="31268" y="12507"/>
                  </a:lnTo>
                  <a:lnTo>
                    <a:pt x="30813" y="12030"/>
                  </a:lnTo>
                  <a:lnTo>
                    <a:pt x="29472" y="13440"/>
                  </a:lnTo>
                  <a:lnTo>
                    <a:pt x="27857" y="13440"/>
                  </a:lnTo>
                  <a:lnTo>
                    <a:pt x="29767" y="11461"/>
                  </a:lnTo>
                  <a:lnTo>
                    <a:pt x="29858" y="11461"/>
                  </a:lnTo>
                  <a:lnTo>
                    <a:pt x="29199" y="10893"/>
                  </a:lnTo>
                  <a:lnTo>
                    <a:pt x="26629" y="13440"/>
                  </a:lnTo>
                  <a:lnTo>
                    <a:pt x="25401" y="13553"/>
                  </a:lnTo>
                  <a:lnTo>
                    <a:pt x="27584" y="11166"/>
                  </a:lnTo>
                  <a:lnTo>
                    <a:pt x="27016" y="10597"/>
                  </a:lnTo>
                  <a:lnTo>
                    <a:pt x="24173" y="13553"/>
                  </a:lnTo>
                  <a:lnTo>
                    <a:pt x="23605" y="13553"/>
                  </a:lnTo>
                  <a:lnTo>
                    <a:pt x="26629" y="7959"/>
                  </a:lnTo>
                  <a:lnTo>
                    <a:pt x="26265" y="7391"/>
                  </a:lnTo>
                  <a:lnTo>
                    <a:pt x="20103" y="7482"/>
                  </a:lnTo>
                  <a:lnTo>
                    <a:pt x="20103" y="7482"/>
                  </a:lnTo>
                  <a:lnTo>
                    <a:pt x="20285" y="7095"/>
                  </a:lnTo>
                  <a:lnTo>
                    <a:pt x="24264" y="5958"/>
                  </a:lnTo>
                  <a:lnTo>
                    <a:pt x="23991" y="5208"/>
                  </a:lnTo>
                  <a:lnTo>
                    <a:pt x="20853" y="6049"/>
                  </a:lnTo>
                  <a:lnTo>
                    <a:pt x="20853" y="6049"/>
                  </a:lnTo>
                  <a:lnTo>
                    <a:pt x="21513" y="5026"/>
                  </a:lnTo>
                  <a:lnTo>
                    <a:pt x="25015" y="3980"/>
                  </a:lnTo>
                  <a:lnTo>
                    <a:pt x="24833" y="3116"/>
                  </a:lnTo>
                  <a:lnTo>
                    <a:pt x="22081" y="3889"/>
                  </a:lnTo>
                  <a:lnTo>
                    <a:pt x="22854" y="2456"/>
                  </a:lnTo>
                  <a:lnTo>
                    <a:pt x="24742" y="1888"/>
                  </a:lnTo>
                  <a:lnTo>
                    <a:pt x="24560" y="1319"/>
                  </a:lnTo>
                  <a:lnTo>
                    <a:pt x="23309" y="1615"/>
                  </a:lnTo>
                  <a:lnTo>
                    <a:pt x="23991" y="364"/>
                  </a:lnTo>
                  <a:lnTo>
                    <a:pt x="23218" y="0"/>
                  </a:lnTo>
                  <a:lnTo>
                    <a:pt x="22559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973807" y="596709"/>
              <a:ext cx="779449" cy="691484"/>
            </a:xfrm>
            <a:custGeom>
              <a:avLst/>
              <a:gdLst/>
              <a:ahLst/>
              <a:cxnLst/>
              <a:rect l="l" t="t" r="r" b="b"/>
              <a:pathLst>
                <a:path w="31837" h="28244" extrusionOk="0">
                  <a:moveTo>
                    <a:pt x="15714" y="3025"/>
                  </a:moveTo>
                  <a:lnTo>
                    <a:pt x="18375" y="7482"/>
                  </a:lnTo>
                  <a:lnTo>
                    <a:pt x="13167" y="7573"/>
                  </a:lnTo>
                  <a:lnTo>
                    <a:pt x="13167" y="7573"/>
                  </a:lnTo>
                  <a:lnTo>
                    <a:pt x="15714" y="3025"/>
                  </a:lnTo>
                  <a:close/>
                  <a:moveTo>
                    <a:pt x="25470" y="8232"/>
                  </a:moveTo>
                  <a:lnTo>
                    <a:pt x="22832" y="13167"/>
                  </a:lnTo>
                  <a:lnTo>
                    <a:pt x="19898" y="8346"/>
                  </a:lnTo>
                  <a:lnTo>
                    <a:pt x="25470" y="8232"/>
                  </a:lnTo>
                  <a:close/>
                  <a:moveTo>
                    <a:pt x="18557" y="8346"/>
                  </a:moveTo>
                  <a:lnTo>
                    <a:pt x="17420" y="10415"/>
                  </a:lnTo>
                  <a:lnTo>
                    <a:pt x="17147" y="9483"/>
                  </a:lnTo>
                  <a:lnTo>
                    <a:pt x="16578" y="9665"/>
                  </a:lnTo>
                  <a:lnTo>
                    <a:pt x="16942" y="11279"/>
                  </a:lnTo>
                  <a:lnTo>
                    <a:pt x="15919" y="13258"/>
                  </a:lnTo>
                  <a:lnTo>
                    <a:pt x="14668" y="11279"/>
                  </a:lnTo>
                  <a:lnTo>
                    <a:pt x="15055" y="9665"/>
                  </a:lnTo>
                  <a:lnTo>
                    <a:pt x="14486" y="9483"/>
                  </a:lnTo>
                  <a:lnTo>
                    <a:pt x="14213" y="10506"/>
                  </a:lnTo>
                  <a:lnTo>
                    <a:pt x="12963" y="8437"/>
                  </a:lnTo>
                  <a:lnTo>
                    <a:pt x="18557" y="8346"/>
                  </a:lnTo>
                  <a:close/>
                  <a:moveTo>
                    <a:pt x="11644" y="8528"/>
                  </a:moveTo>
                  <a:lnTo>
                    <a:pt x="8983" y="13349"/>
                  </a:lnTo>
                  <a:lnTo>
                    <a:pt x="6050" y="8619"/>
                  </a:lnTo>
                  <a:lnTo>
                    <a:pt x="11644" y="8528"/>
                  </a:lnTo>
                  <a:close/>
                  <a:moveTo>
                    <a:pt x="19216" y="8914"/>
                  </a:moveTo>
                  <a:lnTo>
                    <a:pt x="22059" y="13553"/>
                  </a:lnTo>
                  <a:lnTo>
                    <a:pt x="19898" y="13644"/>
                  </a:lnTo>
                  <a:lnTo>
                    <a:pt x="20558" y="12894"/>
                  </a:lnTo>
                  <a:lnTo>
                    <a:pt x="20080" y="12416"/>
                  </a:lnTo>
                  <a:lnTo>
                    <a:pt x="18943" y="13644"/>
                  </a:lnTo>
                  <a:lnTo>
                    <a:pt x="16669" y="13644"/>
                  </a:lnTo>
                  <a:lnTo>
                    <a:pt x="17715" y="11643"/>
                  </a:lnTo>
                  <a:lnTo>
                    <a:pt x="19330" y="11188"/>
                  </a:lnTo>
                  <a:lnTo>
                    <a:pt x="19125" y="10620"/>
                  </a:lnTo>
                  <a:lnTo>
                    <a:pt x="18193" y="10802"/>
                  </a:lnTo>
                  <a:lnTo>
                    <a:pt x="18193" y="10802"/>
                  </a:lnTo>
                  <a:lnTo>
                    <a:pt x="19216" y="8914"/>
                  </a:lnTo>
                  <a:close/>
                  <a:moveTo>
                    <a:pt x="12303" y="9096"/>
                  </a:moveTo>
                  <a:lnTo>
                    <a:pt x="13440" y="10893"/>
                  </a:lnTo>
                  <a:lnTo>
                    <a:pt x="12508" y="10711"/>
                  </a:lnTo>
                  <a:lnTo>
                    <a:pt x="12303" y="11370"/>
                  </a:lnTo>
                  <a:lnTo>
                    <a:pt x="13918" y="11757"/>
                  </a:lnTo>
                  <a:lnTo>
                    <a:pt x="15146" y="13735"/>
                  </a:lnTo>
                  <a:lnTo>
                    <a:pt x="12872" y="13735"/>
                  </a:lnTo>
                  <a:lnTo>
                    <a:pt x="11644" y="12598"/>
                  </a:lnTo>
                  <a:lnTo>
                    <a:pt x="11166" y="13076"/>
                  </a:lnTo>
                  <a:lnTo>
                    <a:pt x="11939" y="13735"/>
                  </a:lnTo>
                  <a:lnTo>
                    <a:pt x="9756" y="13826"/>
                  </a:lnTo>
                  <a:lnTo>
                    <a:pt x="12303" y="9096"/>
                  </a:lnTo>
                  <a:close/>
                  <a:moveTo>
                    <a:pt x="22059" y="14395"/>
                  </a:moveTo>
                  <a:lnTo>
                    <a:pt x="19421" y="19147"/>
                  </a:lnTo>
                  <a:lnTo>
                    <a:pt x="18375" y="17328"/>
                  </a:lnTo>
                  <a:lnTo>
                    <a:pt x="19330" y="17533"/>
                  </a:lnTo>
                  <a:lnTo>
                    <a:pt x="19421" y="16873"/>
                  </a:lnTo>
                  <a:lnTo>
                    <a:pt x="17806" y="16487"/>
                  </a:lnTo>
                  <a:lnTo>
                    <a:pt x="16669" y="14599"/>
                  </a:lnTo>
                  <a:lnTo>
                    <a:pt x="18943" y="14486"/>
                  </a:lnTo>
                  <a:lnTo>
                    <a:pt x="20171" y="15623"/>
                  </a:lnTo>
                  <a:lnTo>
                    <a:pt x="20649" y="15168"/>
                  </a:lnTo>
                  <a:lnTo>
                    <a:pt x="19898" y="14486"/>
                  </a:lnTo>
                  <a:lnTo>
                    <a:pt x="22059" y="14395"/>
                  </a:lnTo>
                  <a:close/>
                  <a:moveTo>
                    <a:pt x="15146" y="14599"/>
                  </a:moveTo>
                  <a:lnTo>
                    <a:pt x="14009" y="16578"/>
                  </a:lnTo>
                  <a:lnTo>
                    <a:pt x="12508" y="17055"/>
                  </a:lnTo>
                  <a:lnTo>
                    <a:pt x="12599" y="17715"/>
                  </a:lnTo>
                  <a:lnTo>
                    <a:pt x="13531" y="17442"/>
                  </a:lnTo>
                  <a:lnTo>
                    <a:pt x="12508" y="19329"/>
                  </a:lnTo>
                  <a:lnTo>
                    <a:pt x="9756" y="14690"/>
                  </a:lnTo>
                  <a:lnTo>
                    <a:pt x="11939" y="14599"/>
                  </a:lnTo>
                  <a:lnTo>
                    <a:pt x="11257" y="15350"/>
                  </a:lnTo>
                  <a:lnTo>
                    <a:pt x="11735" y="15827"/>
                  </a:lnTo>
                  <a:lnTo>
                    <a:pt x="12872" y="14599"/>
                  </a:lnTo>
                  <a:close/>
                  <a:moveTo>
                    <a:pt x="22832" y="14872"/>
                  </a:moveTo>
                  <a:lnTo>
                    <a:pt x="25674" y="19602"/>
                  </a:lnTo>
                  <a:lnTo>
                    <a:pt x="20171" y="19716"/>
                  </a:lnTo>
                  <a:lnTo>
                    <a:pt x="22832" y="14872"/>
                  </a:lnTo>
                  <a:close/>
                  <a:moveTo>
                    <a:pt x="15919" y="14963"/>
                  </a:moveTo>
                  <a:lnTo>
                    <a:pt x="17147" y="16964"/>
                  </a:lnTo>
                  <a:lnTo>
                    <a:pt x="16669" y="18579"/>
                  </a:lnTo>
                  <a:lnTo>
                    <a:pt x="17329" y="18761"/>
                  </a:lnTo>
                  <a:lnTo>
                    <a:pt x="17624" y="17806"/>
                  </a:lnTo>
                  <a:lnTo>
                    <a:pt x="18852" y="19807"/>
                  </a:lnTo>
                  <a:lnTo>
                    <a:pt x="13258" y="19898"/>
                  </a:lnTo>
                  <a:lnTo>
                    <a:pt x="14395" y="17806"/>
                  </a:lnTo>
                  <a:lnTo>
                    <a:pt x="14577" y="18761"/>
                  </a:lnTo>
                  <a:lnTo>
                    <a:pt x="15237" y="18579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8983" y="15168"/>
                  </a:moveTo>
                  <a:lnTo>
                    <a:pt x="11939" y="19898"/>
                  </a:lnTo>
                  <a:lnTo>
                    <a:pt x="6345" y="19989"/>
                  </a:lnTo>
                  <a:lnTo>
                    <a:pt x="8983" y="15168"/>
                  </a:lnTo>
                  <a:close/>
                  <a:moveTo>
                    <a:pt x="18648" y="20648"/>
                  </a:moveTo>
                  <a:lnTo>
                    <a:pt x="16101" y="25196"/>
                  </a:lnTo>
                  <a:lnTo>
                    <a:pt x="13440" y="20739"/>
                  </a:lnTo>
                  <a:lnTo>
                    <a:pt x="18648" y="20648"/>
                  </a:lnTo>
                  <a:close/>
                  <a:moveTo>
                    <a:pt x="22172" y="0"/>
                  </a:moveTo>
                  <a:lnTo>
                    <a:pt x="21490" y="182"/>
                  </a:lnTo>
                  <a:lnTo>
                    <a:pt x="22059" y="2092"/>
                  </a:lnTo>
                  <a:lnTo>
                    <a:pt x="21308" y="3411"/>
                  </a:lnTo>
                  <a:lnTo>
                    <a:pt x="20558" y="751"/>
                  </a:lnTo>
                  <a:lnTo>
                    <a:pt x="19694" y="1046"/>
                  </a:lnTo>
                  <a:lnTo>
                    <a:pt x="20740" y="4548"/>
                  </a:lnTo>
                  <a:lnTo>
                    <a:pt x="20080" y="5685"/>
                  </a:lnTo>
                  <a:lnTo>
                    <a:pt x="19216" y="2547"/>
                  </a:lnTo>
                  <a:lnTo>
                    <a:pt x="18375" y="2752"/>
                  </a:lnTo>
                  <a:lnTo>
                    <a:pt x="19512" y="6731"/>
                  </a:lnTo>
                  <a:lnTo>
                    <a:pt x="19216" y="7209"/>
                  </a:lnTo>
                  <a:lnTo>
                    <a:pt x="16010" y="1888"/>
                  </a:lnTo>
                  <a:lnTo>
                    <a:pt x="15350" y="1888"/>
                  </a:lnTo>
                  <a:lnTo>
                    <a:pt x="12303" y="7300"/>
                  </a:lnTo>
                  <a:lnTo>
                    <a:pt x="12030" y="6822"/>
                  </a:lnTo>
                  <a:lnTo>
                    <a:pt x="12963" y="2934"/>
                  </a:lnTo>
                  <a:lnTo>
                    <a:pt x="12963" y="2843"/>
                  </a:lnTo>
                  <a:lnTo>
                    <a:pt x="12212" y="2661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44" y="1137"/>
                  </a:lnTo>
                  <a:lnTo>
                    <a:pt x="10802" y="955"/>
                  </a:lnTo>
                  <a:lnTo>
                    <a:pt x="10120" y="3684"/>
                  </a:lnTo>
                  <a:lnTo>
                    <a:pt x="9279" y="2274"/>
                  </a:lnTo>
                  <a:lnTo>
                    <a:pt x="9756" y="387"/>
                  </a:lnTo>
                  <a:lnTo>
                    <a:pt x="9097" y="273"/>
                  </a:lnTo>
                  <a:lnTo>
                    <a:pt x="8801" y="1524"/>
                  </a:lnTo>
                  <a:lnTo>
                    <a:pt x="8051" y="273"/>
                  </a:lnTo>
                  <a:lnTo>
                    <a:pt x="7278" y="751"/>
                  </a:lnTo>
                  <a:lnTo>
                    <a:pt x="8051" y="1888"/>
                  </a:lnTo>
                  <a:lnTo>
                    <a:pt x="6823" y="1615"/>
                  </a:lnTo>
                  <a:lnTo>
                    <a:pt x="6618" y="2274"/>
                  </a:lnTo>
                  <a:lnTo>
                    <a:pt x="8528" y="2752"/>
                  </a:lnTo>
                  <a:lnTo>
                    <a:pt x="9370" y="4071"/>
                  </a:lnTo>
                  <a:lnTo>
                    <a:pt x="6618" y="3411"/>
                  </a:lnTo>
                  <a:lnTo>
                    <a:pt x="6436" y="4253"/>
                  </a:lnTo>
                  <a:lnTo>
                    <a:pt x="9938" y="5117"/>
                  </a:lnTo>
                  <a:lnTo>
                    <a:pt x="10598" y="6254"/>
                  </a:lnTo>
                  <a:lnTo>
                    <a:pt x="7573" y="5503"/>
                  </a:lnTo>
                  <a:lnTo>
                    <a:pt x="7482" y="5503"/>
                  </a:lnTo>
                  <a:lnTo>
                    <a:pt x="7278" y="6345"/>
                  </a:lnTo>
                  <a:lnTo>
                    <a:pt x="11257" y="7300"/>
                  </a:lnTo>
                  <a:lnTo>
                    <a:pt x="11462" y="7664"/>
                  </a:lnTo>
                  <a:lnTo>
                    <a:pt x="5299" y="7777"/>
                  </a:lnTo>
                  <a:lnTo>
                    <a:pt x="4913" y="8437"/>
                  </a:lnTo>
                  <a:lnTo>
                    <a:pt x="8233" y="13826"/>
                  </a:lnTo>
                  <a:lnTo>
                    <a:pt x="7664" y="13826"/>
                  </a:lnTo>
                  <a:lnTo>
                    <a:pt x="4731" y="11075"/>
                  </a:lnTo>
                  <a:lnTo>
                    <a:pt x="4731" y="10984"/>
                  </a:lnTo>
                  <a:lnTo>
                    <a:pt x="4071" y="11643"/>
                  </a:lnTo>
                  <a:lnTo>
                    <a:pt x="6436" y="13826"/>
                  </a:lnTo>
                  <a:lnTo>
                    <a:pt x="5208" y="13917"/>
                  </a:lnTo>
                  <a:lnTo>
                    <a:pt x="2548" y="11370"/>
                  </a:lnTo>
                  <a:lnTo>
                    <a:pt x="2548" y="11279"/>
                  </a:lnTo>
                  <a:lnTo>
                    <a:pt x="1888" y="11939"/>
                  </a:lnTo>
                  <a:lnTo>
                    <a:pt x="3980" y="13917"/>
                  </a:lnTo>
                  <a:lnTo>
                    <a:pt x="2366" y="13917"/>
                  </a:lnTo>
                  <a:lnTo>
                    <a:pt x="933" y="12598"/>
                  </a:lnTo>
                  <a:lnTo>
                    <a:pt x="456" y="13076"/>
                  </a:lnTo>
                  <a:lnTo>
                    <a:pt x="1411" y="13917"/>
                  </a:lnTo>
                  <a:lnTo>
                    <a:pt x="1" y="14031"/>
                  </a:lnTo>
                  <a:lnTo>
                    <a:pt x="1" y="14872"/>
                  </a:lnTo>
                  <a:lnTo>
                    <a:pt x="1411" y="14872"/>
                  </a:lnTo>
                  <a:lnTo>
                    <a:pt x="569" y="15736"/>
                  </a:lnTo>
                  <a:lnTo>
                    <a:pt x="1024" y="16191"/>
                  </a:lnTo>
                  <a:lnTo>
                    <a:pt x="2366" y="14781"/>
                  </a:lnTo>
                  <a:lnTo>
                    <a:pt x="3980" y="14781"/>
                  </a:lnTo>
                  <a:lnTo>
                    <a:pt x="2070" y="16760"/>
                  </a:lnTo>
                  <a:lnTo>
                    <a:pt x="1979" y="16760"/>
                  </a:lnTo>
                  <a:lnTo>
                    <a:pt x="2639" y="17442"/>
                  </a:lnTo>
                  <a:lnTo>
                    <a:pt x="5208" y="14781"/>
                  </a:lnTo>
                  <a:lnTo>
                    <a:pt x="6436" y="14781"/>
                  </a:lnTo>
                  <a:lnTo>
                    <a:pt x="4253" y="17055"/>
                  </a:lnTo>
                  <a:lnTo>
                    <a:pt x="4822" y="17624"/>
                  </a:lnTo>
                  <a:lnTo>
                    <a:pt x="7664" y="14690"/>
                  </a:lnTo>
                  <a:lnTo>
                    <a:pt x="8233" y="14690"/>
                  </a:lnTo>
                  <a:lnTo>
                    <a:pt x="5208" y="20284"/>
                  </a:lnTo>
                  <a:lnTo>
                    <a:pt x="5572" y="20944"/>
                  </a:lnTo>
                  <a:lnTo>
                    <a:pt x="11735" y="20739"/>
                  </a:lnTo>
                  <a:lnTo>
                    <a:pt x="11553" y="21126"/>
                  </a:lnTo>
                  <a:lnTo>
                    <a:pt x="7573" y="22263"/>
                  </a:lnTo>
                  <a:lnTo>
                    <a:pt x="7846" y="23127"/>
                  </a:lnTo>
                  <a:lnTo>
                    <a:pt x="10984" y="22172"/>
                  </a:lnTo>
                  <a:lnTo>
                    <a:pt x="10325" y="23309"/>
                  </a:lnTo>
                  <a:lnTo>
                    <a:pt x="6823" y="24264"/>
                  </a:lnTo>
                  <a:lnTo>
                    <a:pt x="7005" y="25105"/>
                  </a:lnTo>
                  <a:lnTo>
                    <a:pt x="9756" y="24355"/>
                  </a:lnTo>
                  <a:lnTo>
                    <a:pt x="8983" y="25765"/>
                  </a:lnTo>
                  <a:lnTo>
                    <a:pt x="7096" y="26333"/>
                  </a:lnTo>
                  <a:lnTo>
                    <a:pt x="7278" y="26992"/>
                  </a:lnTo>
                  <a:lnTo>
                    <a:pt x="8528" y="26629"/>
                  </a:lnTo>
                  <a:lnTo>
                    <a:pt x="7846" y="27857"/>
                  </a:lnTo>
                  <a:lnTo>
                    <a:pt x="8619" y="28243"/>
                  </a:lnTo>
                  <a:lnTo>
                    <a:pt x="9279" y="26992"/>
                  </a:lnTo>
                  <a:lnTo>
                    <a:pt x="9665" y="28243"/>
                  </a:lnTo>
                  <a:lnTo>
                    <a:pt x="10234" y="28038"/>
                  </a:lnTo>
                  <a:lnTo>
                    <a:pt x="9756" y="26242"/>
                  </a:lnTo>
                  <a:lnTo>
                    <a:pt x="10507" y="24832"/>
                  </a:lnTo>
                  <a:lnTo>
                    <a:pt x="11257" y="27470"/>
                  </a:lnTo>
                  <a:lnTo>
                    <a:pt x="12121" y="27288"/>
                  </a:lnTo>
                  <a:lnTo>
                    <a:pt x="11075" y="23786"/>
                  </a:lnTo>
                  <a:lnTo>
                    <a:pt x="11735" y="22649"/>
                  </a:lnTo>
                  <a:lnTo>
                    <a:pt x="12599" y="25674"/>
                  </a:lnTo>
                  <a:lnTo>
                    <a:pt x="13440" y="25492"/>
                  </a:lnTo>
                  <a:lnTo>
                    <a:pt x="12303" y="21512"/>
                  </a:lnTo>
                  <a:lnTo>
                    <a:pt x="12599" y="21035"/>
                  </a:lnTo>
                  <a:lnTo>
                    <a:pt x="15714" y="26333"/>
                  </a:lnTo>
                  <a:lnTo>
                    <a:pt x="16487" y="26333"/>
                  </a:lnTo>
                  <a:lnTo>
                    <a:pt x="19512" y="20944"/>
                  </a:lnTo>
                  <a:lnTo>
                    <a:pt x="19785" y="21421"/>
                  </a:lnTo>
                  <a:lnTo>
                    <a:pt x="18852" y="25287"/>
                  </a:lnTo>
                  <a:lnTo>
                    <a:pt x="18761" y="25401"/>
                  </a:lnTo>
                  <a:lnTo>
                    <a:pt x="19603" y="25583"/>
                  </a:lnTo>
                  <a:lnTo>
                    <a:pt x="20467" y="22444"/>
                  </a:lnTo>
                  <a:lnTo>
                    <a:pt x="21035" y="23491"/>
                  </a:lnTo>
                  <a:lnTo>
                    <a:pt x="20171" y="27106"/>
                  </a:lnTo>
                  <a:lnTo>
                    <a:pt x="21035" y="27288"/>
                  </a:lnTo>
                  <a:lnTo>
                    <a:pt x="21695" y="24537"/>
                  </a:lnTo>
                  <a:lnTo>
                    <a:pt x="22536" y="25969"/>
                  </a:lnTo>
                  <a:lnTo>
                    <a:pt x="22059" y="27857"/>
                  </a:lnTo>
                  <a:lnTo>
                    <a:pt x="22741" y="28038"/>
                  </a:lnTo>
                  <a:lnTo>
                    <a:pt x="23014" y="26811"/>
                  </a:lnTo>
                  <a:lnTo>
                    <a:pt x="23673" y="27948"/>
                  </a:lnTo>
                  <a:lnTo>
                    <a:pt x="23764" y="27948"/>
                  </a:lnTo>
                  <a:lnTo>
                    <a:pt x="24537" y="27561"/>
                  </a:lnTo>
                  <a:lnTo>
                    <a:pt x="23764" y="26333"/>
                  </a:lnTo>
                  <a:lnTo>
                    <a:pt x="25015" y="26629"/>
                  </a:lnTo>
                  <a:lnTo>
                    <a:pt x="25197" y="25969"/>
                  </a:lnTo>
                  <a:lnTo>
                    <a:pt x="23309" y="25492"/>
                  </a:lnTo>
                  <a:lnTo>
                    <a:pt x="22445" y="24150"/>
                  </a:lnTo>
                  <a:lnTo>
                    <a:pt x="25197" y="24832"/>
                  </a:lnTo>
                  <a:lnTo>
                    <a:pt x="25379" y="23968"/>
                  </a:lnTo>
                  <a:lnTo>
                    <a:pt x="21786" y="23127"/>
                  </a:lnTo>
                  <a:lnTo>
                    <a:pt x="21126" y="21990"/>
                  </a:lnTo>
                  <a:lnTo>
                    <a:pt x="24242" y="22740"/>
                  </a:lnTo>
                  <a:lnTo>
                    <a:pt x="24537" y="21876"/>
                  </a:lnTo>
                  <a:lnTo>
                    <a:pt x="20558" y="20944"/>
                  </a:lnTo>
                  <a:lnTo>
                    <a:pt x="20353" y="20648"/>
                  </a:lnTo>
                  <a:lnTo>
                    <a:pt x="26516" y="20466"/>
                  </a:lnTo>
                  <a:lnTo>
                    <a:pt x="26902" y="19898"/>
                  </a:lnTo>
                  <a:lnTo>
                    <a:pt x="23582" y="14395"/>
                  </a:lnTo>
                  <a:lnTo>
                    <a:pt x="24151" y="14395"/>
                  </a:lnTo>
                  <a:lnTo>
                    <a:pt x="27084" y="17237"/>
                  </a:lnTo>
                  <a:lnTo>
                    <a:pt x="27653" y="16578"/>
                  </a:lnTo>
                  <a:lnTo>
                    <a:pt x="25379" y="14395"/>
                  </a:lnTo>
                  <a:lnTo>
                    <a:pt x="26607" y="14395"/>
                  </a:lnTo>
                  <a:lnTo>
                    <a:pt x="29267" y="16873"/>
                  </a:lnTo>
                  <a:lnTo>
                    <a:pt x="29267" y="16964"/>
                  </a:lnTo>
                  <a:lnTo>
                    <a:pt x="29836" y="16305"/>
                  </a:lnTo>
                  <a:lnTo>
                    <a:pt x="27857" y="14304"/>
                  </a:lnTo>
                  <a:lnTo>
                    <a:pt x="29449" y="14304"/>
                  </a:lnTo>
                  <a:lnTo>
                    <a:pt x="30791" y="15623"/>
                  </a:lnTo>
                  <a:lnTo>
                    <a:pt x="30882" y="15623"/>
                  </a:lnTo>
                  <a:lnTo>
                    <a:pt x="31359" y="15168"/>
                  </a:lnTo>
                  <a:lnTo>
                    <a:pt x="30404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04" y="13462"/>
                  </a:lnTo>
                  <a:lnTo>
                    <a:pt x="31268" y="12507"/>
                  </a:lnTo>
                  <a:lnTo>
                    <a:pt x="30791" y="12030"/>
                  </a:lnTo>
                  <a:lnTo>
                    <a:pt x="29449" y="13462"/>
                  </a:lnTo>
                  <a:lnTo>
                    <a:pt x="27857" y="13462"/>
                  </a:lnTo>
                  <a:lnTo>
                    <a:pt x="29745" y="11461"/>
                  </a:lnTo>
                  <a:lnTo>
                    <a:pt x="29176" y="10893"/>
                  </a:lnTo>
                  <a:lnTo>
                    <a:pt x="26607" y="13462"/>
                  </a:lnTo>
                  <a:lnTo>
                    <a:pt x="25379" y="13553"/>
                  </a:lnTo>
                  <a:lnTo>
                    <a:pt x="27562" y="11188"/>
                  </a:lnTo>
                  <a:lnTo>
                    <a:pt x="26993" y="10620"/>
                  </a:lnTo>
                  <a:lnTo>
                    <a:pt x="24151" y="13553"/>
                  </a:lnTo>
                  <a:lnTo>
                    <a:pt x="23582" y="13553"/>
                  </a:lnTo>
                  <a:lnTo>
                    <a:pt x="26607" y="7959"/>
                  </a:lnTo>
                  <a:lnTo>
                    <a:pt x="26243" y="7391"/>
                  </a:lnTo>
                  <a:lnTo>
                    <a:pt x="20080" y="7482"/>
                  </a:lnTo>
                  <a:lnTo>
                    <a:pt x="20262" y="7095"/>
                  </a:lnTo>
                  <a:lnTo>
                    <a:pt x="24151" y="5958"/>
                  </a:lnTo>
                  <a:lnTo>
                    <a:pt x="23969" y="5208"/>
                  </a:lnTo>
                  <a:lnTo>
                    <a:pt x="20831" y="6072"/>
                  </a:lnTo>
                  <a:lnTo>
                    <a:pt x="21399" y="5026"/>
                  </a:lnTo>
                  <a:lnTo>
                    <a:pt x="25015" y="3980"/>
                  </a:lnTo>
                  <a:lnTo>
                    <a:pt x="24810" y="3116"/>
                  </a:lnTo>
                  <a:lnTo>
                    <a:pt x="22059" y="3889"/>
                  </a:lnTo>
                  <a:lnTo>
                    <a:pt x="22832" y="2456"/>
                  </a:lnTo>
                  <a:lnTo>
                    <a:pt x="24719" y="1888"/>
                  </a:lnTo>
                  <a:lnTo>
                    <a:pt x="24537" y="1319"/>
                  </a:lnTo>
                  <a:lnTo>
                    <a:pt x="23309" y="1615"/>
                  </a:lnTo>
                  <a:lnTo>
                    <a:pt x="23309" y="1615"/>
                  </a:lnTo>
                  <a:lnTo>
                    <a:pt x="23969" y="387"/>
                  </a:lnTo>
                  <a:lnTo>
                    <a:pt x="23196" y="0"/>
                  </a:lnTo>
                  <a:lnTo>
                    <a:pt x="22536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7449137" y="2998976"/>
              <a:ext cx="454885" cy="405895"/>
            </a:xfrm>
            <a:custGeom>
              <a:avLst/>
              <a:gdLst/>
              <a:ahLst/>
              <a:cxnLst/>
              <a:rect l="l" t="t" r="r" b="b"/>
              <a:pathLst>
                <a:path w="18580" h="16579" extrusionOk="0">
                  <a:moveTo>
                    <a:pt x="9188" y="1797"/>
                  </a:moveTo>
                  <a:lnTo>
                    <a:pt x="10711" y="4344"/>
                  </a:lnTo>
                  <a:lnTo>
                    <a:pt x="7664" y="4435"/>
                  </a:lnTo>
                  <a:lnTo>
                    <a:pt x="7664" y="4435"/>
                  </a:lnTo>
                  <a:lnTo>
                    <a:pt x="9188" y="1797"/>
                  </a:lnTo>
                  <a:close/>
                  <a:moveTo>
                    <a:pt x="14873" y="4822"/>
                  </a:moveTo>
                  <a:lnTo>
                    <a:pt x="13349" y="7664"/>
                  </a:lnTo>
                  <a:lnTo>
                    <a:pt x="11644" y="4913"/>
                  </a:lnTo>
                  <a:lnTo>
                    <a:pt x="14873" y="4822"/>
                  </a:lnTo>
                  <a:close/>
                  <a:moveTo>
                    <a:pt x="10893" y="4913"/>
                  </a:moveTo>
                  <a:lnTo>
                    <a:pt x="10234" y="6050"/>
                  </a:lnTo>
                  <a:lnTo>
                    <a:pt x="10052" y="5572"/>
                  </a:lnTo>
                  <a:lnTo>
                    <a:pt x="9665" y="5686"/>
                  </a:lnTo>
                  <a:lnTo>
                    <a:pt x="9938" y="6618"/>
                  </a:lnTo>
                  <a:lnTo>
                    <a:pt x="9279" y="7755"/>
                  </a:lnTo>
                  <a:lnTo>
                    <a:pt x="8619" y="6618"/>
                  </a:lnTo>
                  <a:lnTo>
                    <a:pt x="8801" y="5686"/>
                  </a:lnTo>
                  <a:lnTo>
                    <a:pt x="8437" y="5572"/>
                  </a:lnTo>
                  <a:lnTo>
                    <a:pt x="8347" y="6141"/>
                  </a:lnTo>
                  <a:lnTo>
                    <a:pt x="7573" y="4913"/>
                  </a:lnTo>
                  <a:close/>
                  <a:moveTo>
                    <a:pt x="6823" y="5004"/>
                  </a:moveTo>
                  <a:lnTo>
                    <a:pt x="5208" y="7846"/>
                  </a:lnTo>
                  <a:lnTo>
                    <a:pt x="3503" y="5004"/>
                  </a:lnTo>
                  <a:close/>
                  <a:moveTo>
                    <a:pt x="11280" y="5208"/>
                  </a:moveTo>
                  <a:lnTo>
                    <a:pt x="12895" y="7960"/>
                  </a:lnTo>
                  <a:lnTo>
                    <a:pt x="11644" y="7960"/>
                  </a:lnTo>
                  <a:lnTo>
                    <a:pt x="12030" y="7573"/>
                  </a:lnTo>
                  <a:lnTo>
                    <a:pt x="11758" y="7278"/>
                  </a:lnTo>
                  <a:lnTo>
                    <a:pt x="11075" y="7960"/>
                  </a:lnTo>
                  <a:lnTo>
                    <a:pt x="9756" y="8051"/>
                  </a:lnTo>
                  <a:lnTo>
                    <a:pt x="9756" y="8051"/>
                  </a:lnTo>
                  <a:lnTo>
                    <a:pt x="10325" y="6823"/>
                  </a:lnTo>
                  <a:lnTo>
                    <a:pt x="11280" y="6527"/>
                  </a:lnTo>
                  <a:lnTo>
                    <a:pt x="11189" y="6141"/>
                  </a:lnTo>
                  <a:lnTo>
                    <a:pt x="10621" y="6345"/>
                  </a:lnTo>
                  <a:lnTo>
                    <a:pt x="10621" y="6345"/>
                  </a:lnTo>
                  <a:lnTo>
                    <a:pt x="11280" y="5208"/>
                  </a:lnTo>
                  <a:close/>
                  <a:moveTo>
                    <a:pt x="7210" y="5299"/>
                  </a:moveTo>
                  <a:lnTo>
                    <a:pt x="7869" y="6436"/>
                  </a:lnTo>
                  <a:lnTo>
                    <a:pt x="7301" y="6254"/>
                  </a:lnTo>
                  <a:lnTo>
                    <a:pt x="7210" y="6618"/>
                  </a:lnTo>
                  <a:lnTo>
                    <a:pt x="8142" y="6914"/>
                  </a:lnTo>
                  <a:lnTo>
                    <a:pt x="8801" y="8051"/>
                  </a:lnTo>
                  <a:lnTo>
                    <a:pt x="7482" y="8051"/>
                  </a:lnTo>
                  <a:lnTo>
                    <a:pt x="6823" y="7391"/>
                  </a:lnTo>
                  <a:lnTo>
                    <a:pt x="6527" y="7664"/>
                  </a:lnTo>
                  <a:lnTo>
                    <a:pt x="6914" y="8051"/>
                  </a:lnTo>
                  <a:lnTo>
                    <a:pt x="5686" y="8051"/>
                  </a:lnTo>
                  <a:lnTo>
                    <a:pt x="7210" y="5299"/>
                  </a:lnTo>
                  <a:close/>
                  <a:moveTo>
                    <a:pt x="12895" y="8415"/>
                  </a:moveTo>
                  <a:lnTo>
                    <a:pt x="11371" y="11166"/>
                  </a:lnTo>
                  <a:lnTo>
                    <a:pt x="10711" y="10120"/>
                  </a:lnTo>
                  <a:lnTo>
                    <a:pt x="11280" y="10234"/>
                  </a:lnTo>
                  <a:lnTo>
                    <a:pt x="11371" y="9847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75" y="8528"/>
                  </a:lnTo>
                  <a:lnTo>
                    <a:pt x="11758" y="9188"/>
                  </a:lnTo>
                  <a:lnTo>
                    <a:pt x="12030" y="8892"/>
                  </a:lnTo>
                  <a:lnTo>
                    <a:pt x="11644" y="8528"/>
                  </a:lnTo>
                  <a:lnTo>
                    <a:pt x="12895" y="8415"/>
                  </a:lnTo>
                  <a:close/>
                  <a:moveTo>
                    <a:pt x="8801" y="8528"/>
                  </a:moveTo>
                  <a:lnTo>
                    <a:pt x="8233" y="9665"/>
                  </a:lnTo>
                  <a:lnTo>
                    <a:pt x="7301" y="9938"/>
                  </a:lnTo>
                  <a:lnTo>
                    <a:pt x="7391" y="10325"/>
                  </a:lnTo>
                  <a:lnTo>
                    <a:pt x="7960" y="10234"/>
                  </a:lnTo>
                  <a:lnTo>
                    <a:pt x="7301" y="11257"/>
                  </a:lnTo>
                  <a:lnTo>
                    <a:pt x="5686" y="8619"/>
                  </a:lnTo>
                  <a:lnTo>
                    <a:pt x="6914" y="8528"/>
                  </a:lnTo>
                  <a:lnTo>
                    <a:pt x="6527" y="8983"/>
                  </a:lnTo>
                  <a:lnTo>
                    <a:pt x="6823" y="9279"/>
                  </a:lnTo>
                  <a:lnTo>
                    <a:pt x="7482" y="8528"/>
                  </a:lnTo>
                  <a:close/>
                  <a:moveTo>
                    <a:pt x="13349" y="8710"/>
                  </a:moveTo>
                  <a:lnTo>
                    <a:pt x="15055" y="11462"/>
                  </a:lnTo>
                  <a:lnTo>
                    <a:pt x="11758" y="11553"/>
                  </a:lnTo>
                  <a:lnTo>
                    <a:pt x="11758" y="11553"/>
                  </a:lnTo>
                  <a:lnTo>
                    <a:pt x="13349" y="8710"/>
                  </a:lnTo>
                  <a:close/>
                  <a:moveTo>
                    <a:pt x="9279" y="8801"/>
                  </a:moveTo>
                  <a:lnTo>
                    <a:pt x="9938" y="9938"/>
                  </a:lnTo>
                  <a:lnTo>
                    <a:pt x="9756" y="10893"/>
                  </a:lnTo>
                  <a:lnTo>
                    <a:pt x="10143" y="10984"/>
                  </a:lnTo>
                  <a:lnTo>
                    <a:pt x="10325" y="10416"/>
                  </a:lnTo>
                  <a:lnTo>
                    <a:pt x="10984" y="11553"/>
                  </a:lnTo>
                  <a:lnTo>
                    <a:pt x="7664" y="11644"/>
                  </a:lnTo>
                  <a:lnTo>
                    <a:pt x="8347" y="10416"/>
                  </a:lnTo>
                  <a:lnTo>
                    <a:pt x="8528" y="10984"/>
                  </a:lnTo>
                  <a:lnTo>
                    <a:pt x="8915" y="10893"/>
                  </a:lnTo>
                  <a:lnTo>
                    <a:pt x="8619" y="9938"/>
                  </a:lnTo>
                  <a:lnTo>
                    <a:pt x="9279" y="8801"/>
                  </a:lnTo>
                  <a:close/>
                  <a:moveTo>
                    <a:pt x="5208" y="8801"/>
                  </a:moveTo>
                  <a:lnTo>
                    <a:pt x="6914" y="11644"/>
                  </a:lnTo>
                  <a:lnTo>
                    <a:pt x="3685" y="11735"/>
                  </a:lnTo>
                  <a:lnTo>
                    <a:pt x="5208" y="8801"/>
                  </a:lnTo>
                  <a:close/>
                  <a:moveTo>
                    <a:pt x="10893" y="12121"/>
                  </a:moveTo>
                  <a:lnTo>
                    <a:pt x="9370" y="14782"/>
                  </a:lnTo>
                  <a:lnTo>
                    <a:pt x="7869" y="12121"/>
                  </a:lnTo>
                  <a:close/>
                  <a:moveTo>
                    <a:pt x="12985" y="1"/>
                  </a:moveTo>
                  <a:lnTo>
                    <a:pt x="12599" y="92"/>
                  </a:lnTo>
                  <a:lnTo>
                    <a:pt x="12895" y="1229"/>
                  </a:lnTo>
                  <a:lnTo>
                    <a:pt x="12417" y="1979"/>
                  </a:lnTo>
                  <a:lnTo>
                    <a:pt x="12030" y="456"/>
                  </a:lnTo>
                  <a:lnTo>
                    <a:pt x="11553" y="569"/>
                  </a:lnTo>
                  <a:lnTo>
                    <a:pt x="12121" y="2639"/>
                  </a:lnTo>
                  <a:lnTo>
                    <a:pt x="11758" y="3298"/>
                  </a:lnTo>
                  <a:lnTo>
                    <a:pt x="11189" y="1502"/>
                  </a:lnTo>
                  <a:lnTo>
                    <a:pt x="10711" y="1593"/>
                  </a:lnTo>
                  <a:lnTo>
                    <a:pt x="11371" y="3980"/>
                  </a:lnTo>
                  <a:lnTo>
                    <a:pt x="11280" y="4253"/>
                  </a:lnTo>
                  <a:lnTo>
                    <a:pt x="9370" y="1138"/>
                  </a:lnTo>
                  <a:lnTo>
                    <a:pt x="8915" y="1138"/>
                  </a:lnTo>
                  <a:lnTo>
                    <a:pt x="7210" y="4253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096" y="1593"/>
                  </a:lnTo>
                  <a:lnTo>
                    <a:pt x="6641" y="3412"/>
                  </a:lnTo>
                  <a:lnTo>
                    <a:pt x="6254" y="2730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868" y="2161"/>
                  </a:lnTo>
                  <a:lnTo>
                    <a:pt x="5390" y="1320"/>
                  </a:lnTo>
                  <a:lnTo>
                    <a:pt x="5686" y="274"/>
                  </a:lnTo>
                  <a:lnTo>
                    <a:pt x="5299" y="183"/>
                  </a:lnTo>
                  <a:lnTo>
                    <a:pt x="5117" y="842"/>
                  </a:lnTo>
                  <a:lnTo>
                    <a:pt x="4731" y="183"/>
                  </a:lnTo>
                  <a:lnTo>
                    <a:pt x="4253" y="456"/>
                  </a:lnTo>
                  <a:lnTo>
                    <a:pt x="4731" y="1138"/>
                  </a:lnTo>
                  <a:lnTo>
                    <a:pt x="3980" y="933"/>
                  </a:lnTo>
                  <a:lnTo>
                    <a:pt x="3890" y="1320"/>
                  </a:lnTo>
                  <a:lnTo>
                    <a:pt x="5027" y="1593"/>
                  </a:lnTo>
                  <a:lnTo>
                    <a:pt x="5504" y="2366"/>
                  </a:lnTo>
                  <a:lnTo>
                    <a:pt x="3890" y="1979"/>
                  </a:lnTo>
                  <a:lnTo>
                    <a:pt x="3799" y="2457"/>
                  </a:lnTo>
                  <a:lnTo>
                    <a:pt x="5868" y="3025"/>
                  </a:lnTo>
                  <a:lnTo>
                    <a:pt x="6254" y="3685"/>
                  </a:lnTo>
                  <a:lnTo>
                    <a:pt x="4458" y="3207"/>
                  </a:lnTo>
                  <a:lnTo>
                    <a:pt x="4367" y="3207"/>
                  </a:lnTo>
                  <a:lnTo>
                    <a:pt x="4253" y="3685"/>
                  </a:lnTo>
                  <a:lnTo>
                    <a:pt x="6641" y="4253"/>
                  </a:lnTo>
                  <a:lnTo>
                    <a:pt x="6732" y="4435"/>
                  </a:lnTo>
                  <a:lnTo>
                    <a:pt x="3116" y="4549"/>
                  </a:lnTo>
                  <a:lnTo>
                    <a:pt x="2843" y="4913"/>
                  </a:lnTo>
                  <a:lnTo>
                    <a:pt x="4822" y="8051"/>
                  </a:lnTo>
                  <a:lnTo>
                    <a:pt x="4458" y="8142"/>
                  </a:lnTo>
                  <a:lnTo>
                    <a:pt x="2753" y="6436"/>
                  </a:lnTo>
                  <a:lnTo>
                    <a:pt x="2366" y="6823"/>
                  </a:lnTo>
                  <a:lnTo>
                    <a:pt x="3799" y="8142"/>
                  </a:lnTo>
                  <a:lnTo>
                    <a:pt x="3025" y="8142"/>
                  </a:lnTo>
                  <a:lnTo>
                    <a:pt x="1525" y="6618"/>
                  </a:lnTo>
                  <a:lnTo>
                    <a:pt x="1411" y="6618"/>
                  </a:lnTo>
                  <a:lnTo>
                    <a:pt x="1138" y="7005"/>
                  </a:lnTo>
                  <a:lnTo>
                    <a:pt x="2275" y="8142"/>
                  </a:lnTo>
                  <a:lnTo>
                    <a:pt x="1320" y="8142"/>
                  </a:lnTo>
                  <a:lnTo>
                    <a:pt x="569" y="7391"/>
                  </a:lnTo>
                  <a:lnTo>
                    <a:pt x="274" y="7664"/>
                  </a:lnTo>
                  <a:lnTo>
                    <a:pt x="751" y="8142"/>
                  </a:lnTo>
                  <a:lnTo>
                    <a:pt x="1" y="8142"/>
                  </a:lnTo>
                  <a:lnTo>
                    <a:pt x="1" y="8710"/>
                  </a:lnTo>
                  <a:lnTo>
                    <a:pt x="842" y="8710"/>
                  </a:lnTo>
                  <a:lnTo>
                    <a:pt x="274" y="9188"/>
                  </a:lnTo>
                  <a:lnTo>
                    <a:pt x="569" y="9461"/>
                  </a:lnTo>
                  <a:lnTo>
                    <a:pt x="1320" y="8710"/>
                  </a:lnTo>
                  <a:lnTo>
                    <a:pt x="2275" y="8619"/>
                  </a:lnTo>
                  <a:lnTo>
                    <a:pt x="2275" y="8619"/>
                  </a:lnTo>
                  <a:lnTo>
                    <a:pt x="1229" y="9847"/>
                  </a:lnTo>
                  <a:lnTo>
                    <a:pt x="1138" y="9847"/>
                  </a:lnTo>
                  <a:lnTo>
                    <a:pt x="1525" y="10120"/>
                  </a:lnTo>
                  <a:lnTo>
                    <a:pt x="3025" y="8619"/>
                  </a:lnTo>
                  <a:lnTo>
                    <a:pt x="3799" y="8619"/>
                  </a:lnTo>
                  <a:lnTo>
                    <a:pt x="2457" y="9938"/>
                  </a:lnTo>
                  <a:lnTo>
                    <a:pt x="2843" y="10325"/>
                  </a:lnTo>
                  <a:lnTo>
                    <a:pt x="4458" y="8619"/>
                  </a:lnTo>
                  <a:lnTo>
                    <a:pt x="4822" y="8619"/>
                  </a:lnTo>
                  <a:lnTo>
                    <a:pt x="3025" y="11826"/>
                  </a:lnTo>
                  <a:lnTo>
                    <a:pt x="3230" y="12212"/>
                  </a:lnTo>
                  <a:lnTo>
                    <a:pt x="6823" y="12121"/>
                  </a:lnTo>
                  <a:lnTo>
                    <a:pt x="6823" y="12121"/>
                  </a:lnTo>
                  <a:lnTo>
                    <a:pt x="6732" y="12303"/>
                  </a:lnTo>
                  <a:lnTo>
                    <a:pt x="4458" y="12963"/>
                  </a:lnTo>
                  <a:lnTo>
                    <a:pt x="4549" y="13531"/>
                  </a:lnTo>
                  <a:lnTo>
                    <a:pt x="6345" y="12963"/>
                  </a:lnTo>
                  <a:lnTo>
                    <a:pt x="6073" y="13645"/>
                  </a:lnTo>
                  <a:lnTo>
                    <a:pt x="3980" y="14213"/>
                  </a:lnTo>
                  <a:lnTo>
                    <a:pt x="4071" y="14668"/>
                  </a:lnTo>
                  <a:lnTo>
                    <a:pt x="5686" y="14213"/>
                  </a:lnTo>
                  <a:lnTo>
                    <a:pt x="5208" y="15055"/>
                  </a:lnTo>
                  <a:lnTo>
                    <a:pt x="4162" y="15441"/>
                  </a:lnTo>
                  <a:lnTo>
                    <a:pt x="4253" y="15805"/>
                  </a:lnTo>
                  <a:lnTo>
                    <a:pt x="4936" y="15532"/>
                  </a:lnTo>
                  <a:lnTo>
                    <a:pt x="4549" y="16283"/>
                  </a:lnTo>
                  <a:lnTo>
                    <a:pt x="5027" y="16578"/>
                  </a:lnTo>
                  <a:lnTo>
                    <a:pt x="5390" y="15805"/>
                  </a:lnTo>
                  <a:lnTo>
                    <a:pt x="5595" y="16487"/>
                  </a:lnTo>
                  <a:lnTo>
                    <a:pt x="5959" y="16374"/>
                  </a:lnTo>
                  <a:lnTo>
                    <a:pt x="5686" y="15350"/>
                  </a:lnTo>
                  <a:lnTo>
                    <a:pt x="6164" y="14486"/>
                  </a:lnTo>
                  <a:lnTo>
                    <a:pt x="6527" y="16101"/>
                  </a:lnTo>
                  <a:lnTo>
                    <a:pt x="7096" y="15919"/>
                  </a:lnTo>
                  <a:lnTo>
                    <a:pt x="6436" y="13918"/>
                  </a:lnTo>
                  <a:lnTo>
                    <a:pt x="6823" y="13258"/>
                  </a:lnTo>
                  <a:lnTo>
                    <a:pt x="7391" y="15055"/>
                  </a:lnTo>
                  <a:lnTo>
                    <a:pt x="7869" y="14873"/>
                  </a:lnTo>
                  <a:lnTo>
                    <a:pt x="7210" y="12599"/>
                  </a:lnTo>
                  <a:lnTo>
                    <a:pt x="7391" y="12303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12"/>
                  </a:lnTo>
                  <a:lnTo>
                    <a:pt x="11553" y="12508"/>
                  </a:lnTo>
                  <a:lnTo>
                    <a:pt x="10984" y="14782"/>
                  </a:lnTo>
                  <a:lnTo>
                    <a:pt x="10984" y="14873"/>
                  </a:lnTo>
                  <a:lnTo>
                    <a:pt x="11462" y="14964"/>
                  </a:lnTo>
                  <a:lnTo>
                    <a:pt x="11939" y="13167"/>
                  </a:lnTo>
                  <a:lnTo>
                    <a:pt x="12326" y="13736"/>
                  </a:lnTo>
                  <a:lnTo>
                    <a:pt x="11758" y="15805"/>
                  </a:lnTo>
                  <a:lnTo>
                    <a:pt x="12326" y="16010"/>
                  </a:lnTo>
                  <a:lnTo>
                    <a:pt x="12690" y="14395"/>
                  </a:lnTo>
                  <a:lnTo>
                    <a:pt x="13167" y="15146"/>
                  </a:lnTo>
                  <a:lnTo>
                    <a:pt x="12895" y="16283"/>
                  </a:lnTo>
                  <a:lnTo>
                    <a:pt x="13258" y="16374"/>
                  </a:lnTo>
                  <a:lnTo>
                    <a:pt x="13463" y="15623"/>
                  </a:lnTo>
                  <a:lnTo>
                    <a:pt x="13827" y="16374"/>
                  </a:lnTo>
                  <a:lnTo>
                    <a:pt x="14304" y="16101"/>
                  </a:lnTo>
                  <a:lnTo>
                    <a:pt x="13918" y="15441"/>
                  </a:lnTo>
                  <a:lnTo>
                    <a:pt x="13918" y="15441"/>
                  </a:lnTo>
                  <a:lnTo>
                    <a:pt x="14600" y="15532"/>
                  </a:lnTo>
                  <a:lnTo>
                    <a:pt x="14691" y="15146"/>
                  </a:lnTo>
                  <a:lnTo>
                    <a:pt x="13645" y="14964"/>
                  </a:lnTo>
                  <a:lnTo>
                    <a:pt x="13167" y="14100"/>
                  </a:lnTo>
                  <a:lnTo>
                    <a:pt x="14691" y="14486"/>
                  </a:lnTo>
                  <a:lnTo>
                    <a:pt x="14782" y="14009"/>
                  </a:lnTo>
                  <a:lnTo>
                    <a:pt x="12781" y="13531"/>
                  </a:lnTo>
                  <a:lnTo>
                    <a:pt x="12417" y="12872"/>
                  </a:lnTo>
                  <a:lnTo>
                    <a:pt x="12417" y="12872"/>
                  </a:lnTo>
                  <a:lnTo>
                    <a:pt x="14213" y="13349"/>
                  </a:lnTo>
                  <a:lnTo>
                    <a:pt x="14304" y="12781"/>
                  </a:lnTo>
                  <a:lnTo>
                    <a:pt x="12030" y="12212"/>
                  </a:lnTo>
                  <a:lnTo>
                    <a:pt x="11848" y="12030"/>
                  </a:lnTo>
                  <a:lnTo>
                    <a:pt x="15532" y="12030"/>
                  </a:lnTo>
                  <a:lnTo>
                    <a:pt x="15737" y="11644"/>
                  </a:lnTo>
                  <a:lnTo>
                    <a:pt x="13736" y="8415"/>
                  </a:lnTo>
                  <a:lnTo>
                    <a:pt x="14122" y="8415"/>
                  </a:lnTo>
                  <a:lnTo>
                    <a:pt x="15828" y="10029"/>
                  </a:lnTo>
                  <a:lnTo>
                    <a:pt x="15828" y="10120"/>
                  </a:lnTo>
                  <a:lnTo>
                    <a:pt x="16192" y="9756"/>
                  </a:lnTo>
                  <a:lnTo>
                    <a:pt x="14782" y="8415"/>
                  </a:lnTo>
                  <a:lnTo>
                    <a:pt x="15532" y="8415"/>
                  </a:lnTo>
                  <a:lnTo>
                    <a:pt x="17056" y="9847"/>
                  </a:lnTo>
                  <a:lnTo>
                    <a:pt x="17147" y="9938"/>
                  </a:lnTo>
                  <a:lnTo>
                    <a:pt x="17443" y="9552"/>
                  </a:lnTo>
                  <a:lnTo>
                    <a:pt x="16306" y="8415"/>
                  </a:lnTo>
                  <a:lnTo>
                    <a:pt x="17238" y="8324"/>
                  </a:lnTo>
                  <a:lnTo>
                    <a:pt x="18011" y="9097"/>
                  </a:lnTo>
                  <a:lnTo>
                    <a:pt x="18011" y="9188"/>
                  </a:lnTo>
                  <a:lnTo>
                    <a:pt x="18284" y="8892"/>
                  </a:lnTo>
                  <a:lnTo>
                    <a:pt x="17806" y="8324"/>
                  </a:lnTo>
                  <a:lnTo>
                    <a:pt x="18580" y="8324"/>
                  </a:lnTo>
                  <a:lnTo>
                    <a:pt x="18580" y="7846"/>
                  </a:lnTo>
                  <a:lnTo>
                    <a:pt x="17806" y="7846"/>
                  </a:lnTo>
                  <a:lnTo>
                    <a:pt x="18284" y="7278"/>
                  </a:lnTo>
                  <a:lnTo>
                    <a:pt x="18011" y="7005"/>
                  </a:lnTo>
                  <a:lnTo>
                    <a:pt x="17238" y="7846"/>
                  </a:lnTo>
                  <a:lnTo>
                    <a:pt x="16306" y="7846"/>
                  </a:lnTo>
                  <a:lnTo>
                    <a:pt x="17443" y="6709"/>
                  </a:lnTo>
                  <a:lnTo>
                    <a:pt x="17056" y="6345"/>
                  </a:lnTo>
                  <a:lnTo>
                    <a:pt x="15532" y="7846"/>
                  </a:lnTo>
                  <a:lnTo>
                    <a:pt x="14782" y="7846"/>
                  </a:lnTo>
                  <a:lnTo>
                    <a:pt x="16101" y="6527"/>
                  </a:lnTo>
                  <a:lnTo>
                    <a:pt x="15737" y="6141"/>
                  </a:lnTo>
                  <a:lnTo>
                    <a:pt x="14122" y="7960"/>
                  </a:lnTo>
                  <a:lnTo>
                    <a:pt x="13736" y="7960"/>
                  </a:lnTo>
                  <a:lnTo>
                    <a:pt x="15532" y="4640"/>
                  </a:lnTo>
                  <a:lnTo>
                    <a:pt x="15350" y="4253"/>
                  </a:lnTo>
                  <a:lnTo>
                    <a:pt x="11758" y="4344"/>
                  </a:lnTo>
                  <a:lnTo>
                    <a:pt x="11848" y="4162"/>
                  </a:lnTo>
                  <a:lnTo>
                    <a:pt x="14122" y="3503"/>
                  </a:lnTo>
                  <a:lnTo>
                    <a:pt x="14032" y="3025"/>
                  </a:lnTo>
                  <a:lnTo>
                    <a:pt x="12212" y="3503"/>
                  </a:lnTo>
                  <a:lnTo>
                    <a:pt x="12508" y="2934"/>
                  </a:lnTo>
                  <a:lnTo>
                    <a:pt x="14600" y="2275"/>
                  </a:lnTo>
                  <a:lnTo>
                    <a:pt x="14486" y="1797"/>
                  </a:lnTo>
                  <a:lnTo>
                    <a:pt x="12895" y="2275"/>
                  </a:lnTo>
                  <a:lnTo>
                    <a:pt x="12895" y="2275"/>
                  </a:lnTo>
                  <a:lnTo>
                    <a:pt x="13349" y="1411"/>
                  </a:lnTo>
                  <a:lnTo>
                    <a:pt x="14395" y="1138"/>
                  </a:lnTo>
                  <a:lnTo>
                    <a:pt x="14304" y="751"/>
                  </a:lnTo>
                  <a:lnTo>
                    <a:pt x="13645" y="933"/>
                  </a:lnTo>
                  <a:lnTo>
                    <a:pt x="13645" y="933"/>
                  </a:lnTo>
                  <a:lnTo>
                    <a:pt x="14032" y="274"/>
                  </a:lnTo>
                  <a:lnTo>
                    <a:pt x="13554" y="1"/>
                  </a:lnTo>
                  <a:lnTo>
                    <a:pt x="13167" y="751"/>
                  </a:lnTo>
                  <a:lnTo>
                    <a:pt x="12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4967238" y="434603"/>
              <a:ext cx="454885" cy="403643"/>
            </a:xfrm>
            <a:custGeom>
              <a:avLst/>
              <a:gdLst/>
              <a:ahLst/>
              <a:cxnLst/>
              <a:rect l="l" t="t" r="r" b="b"/>
              <a:pathLst>
                <a:path w="18580" h="16487" extrusionOk="0">
                  <a:moveTo>
                    <a:pt x="9188" y="1797"/>
                  </a:moveTo>
                  <a:lnTo>
                    <a:pt x="10802" y="4366"/>
                  </a:lnTo>
                  <a:lnTo>
                    <a:pt x="7687" y="4457"/>
                  </a:lnTo>
                  <a:lnTo>
                    <a:pt x="7687" y="4457"/>
                  </a:lnTo>
                  <a:lnTo>
                    <a:pt x="9188" y="1797"/>
                  </a:lnTo>
                  <a:close/>
                  <a:moveTo>
                    <a:pt x="14873" y="4844"/>
                  </a:moveTo>
                  <a:lnTo>
                    <a:pt x="13372" y="7686"/>
                  </a:lnTo>
                  <a:lnTo>
                    <a:pt x="11666" y="4935"/>
                  </a:lnTo>
                  <a:lnTo>
                    <a:pt x="14873" y="4844"/>
                  </a:lnTo>
                  <a:close/>
                  <a:moveTo>
                    <a:pt x="10893" y="4935"/>
                  </a:moveTo>
                  <a:lnTo>
                    <a:pt x="10234" y="6072"/>
                  </a:lnTo>
                  <a:lnTo>
                    <a:pt x="10052" y="5503"/>
                  </a:lnTo>
                  <a:lnTo>
                    <a:pt x="9665" y="5685"/>
                  </a:lnTo>
                  <a:lnTo>
                    <a:pt x="9961" y="6549"/>
                  </a:lnTo>
                  <a:lnTo>
                    <a:pt x="9279" y="7777"/>
                  </a:lnTo>
                  <a:lnTo>
                    <a:pt x="8619" y="6640"/>
                  </a:lnTo>
                  <a:lnTo>
                    <a:pt x="8824" y="5685"/>
                  </a:lnTo>
                  <a:lnTo>
                    <a:pt x="8437" y="5594"/>
                  </a:lnTo>
                  <a:lnTo>
                    <a:pt x="8346" y="6163"/>
                  </a:lnTo>
                  <a:lnTo>
                    <a:pt x="7573" y="4935"/>
                  </a:lnTo>
                  <a:close/>
                  <a:moveTo>
                    <a:pt x="6823" y="4935"/>
                  </a:moveTo>
                  <a:lnTo>
                    <a:pt x="5208" y="7868"/>
                  </a:lnTo>
                  <a:lnTo>
                    <a:pt x="3594" y="5026"/>
                  </a:lnTo>
                  <a:lnTo>
                    <a:pt x="6823" y="4935"/>
                  </a:lnTo>
                  <a:close/>
                  <a:moveTo>
                    <a:pt x="11280" y="5208"/>
                  </a:moveTo>
                  <a:lnTo>
                    <a:pt x="12894" y="7959"/>
                  </a:lnTo>
                  <a:lnTo>
                    <a:pt x="11666" y="7959"/>
                  </a:lnTo>
                  <a:lnTo>
                    <a:pt x="12030" y="7595"/>
                  </a:lnTo>
                  <a:lnTo>
                    <a:pt x="11757" y="7300"/>
                  </a:lnTo>
                  <a:lnTo>
                    <a:pt x="11098" y="7959"/>
                  </a:lnTo>
                  <a:lnTo>
                    <a:pt x="9756" y="7959"/>
                  </a:lnTo>
                  <a:lnTo>
                    <a:pt x="10416" y="6822"/>
                  </a:lnTo>
                  <a:lnTo>
                    <a:pt x="11371" y="6549"/>
                  </a:lnTo>
                  <a:lnTo>
                    <a:pt x="11189" y="6163"/>
                  </a:lnTo>
                  <a:lnTo>
                    <a:pt x="10711" y="6345"/>
                  </a:lnTo>
                  <a:lnTo>
                    <a:pt x="11280" y="5208"/>
                  </a:lnTo>
                  <a:close/>
                  <a:moveTo>
                    <a:pt x="7209" y="5321"/>
                  </a:moveTo>
                  <a:lnTo>
                    <a:pt x="7869" y="6345"/>
                  </a:lnTo>
                  <a:lnTo>
                    <a:pt x="7869" y="6345"/>
                  </a:lnTo>
                  <a:lnTo>
                    <a:pt x="7300" y="6254"/>
                  </a:lnTo>
                  <a:lnTo>
                    <a:pt x="7209" y="6640"/>
                  </a:lnTo>
                  <a:lnTo>
                    <a:pt x="8142" y="6913"/>
                  </a:lnTo>
                  <a:lnTo>
                    <a:pt x="8915" y="8050"/>
                  </a:lnTo>
                  <a:lnTo>
                    <a:pt x="7482" y="8050"/>
                  </a:lnTo>
                  <a:lnTo>
                    <a:pt x="6823" y="7391"/>
                  </a:lnTo>
                  <a:lnTo>
                    <a:pt x="6550" y="7686"/>
                  </a:lnTo>
                  <a:lnTo>
                    <a:pt x="6914" y="8050"/>
                  </a:lnTo>
                  <a:lnTo>
                    <a:pt x="5686" y="8050"/>
                  </a:lnTo>
                  <a:lnTo>
                    <a:pt x="7209" y="5321"/>
                  </a:lnTo>
                  <a:close/>
                  <a:moveTo>
                    <a:pt x="12894" y="8437"/>
                  </a:moveTo>
                  <a:lnTo>
                    <a:pt x="11371" y="11188"/>
                  </a:lnTo>
                  <a:lnTo>
                    <a:pt x="10711" y="10142"/>
                  </a:lnTo>
                  <a:lnTo>
                    <a:pt x="11280" y="10233"/>
                  </a:lnTo>
                  <a:lnTo>
                    <a:pt x="11371" y="9869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98" y="8528"/>
                  </a:lnTo>
                  <a:lnTo>
                    <a:pt x="11757" y="9187"/>
                  </a:lnTo>
                  <a:lnTo>
                    <a:pt x="12030" y="8914"/>
                  </a:lnTo>
                  <a:lnTo>
                    <a:pt x="11666" y="8437"/>
                  </a:lnTo>
                  <a:close/>
                  <a:moveTo>
                    <a:pt x="8915" y="8528"/>
                  </a:moveTo>
                  <a:lnTo>
                    <a:pt x="8255" y="9665"/>
                  </a:lnTo>
                  <a:lnTo>
                    <a:pt x="7300" y="9960"/>
                  </a:lnTo>
                  <a:lnTo>
                    <a:pt x="7391" y="10324"/>
                  </a:lnTo>
                  <a:lnTo>
                    <a:pt x="7960" y="10233"/>
                  </a:lnTo>
                  <a:lnTo>
                    <a:pt x="7960" y="10233"/>
                  </a:lnTo>
                  <a:lnTo>
                    <a:pt x="7300" y="11279"/>
                  </a:lnTo>
                  <a:lnTo>
                    <a:pt x="5686" y="8619"/>
                  </a:lnTo>
                  <a:lnTo>
                    <a:pt x="7005" y="8528"/>
                  </a:lnTo>
                  <a:lnTo>
                    <a:pt x="6550" y="9005"/>
                  </a:lnTo>
                  <a:lnTo>
                    <a:pt x="6823" y="9301"/>
                  </a:lnTo>
                  <a:lnTo>
                    <a:pt x="7573" y="8528"/>
                  </a:lnTo>
                  <a:close/>
                  <a:moveTo>
                    <a:pt x="13372" y="8732"/>
                  </a:moveTo>
                  <a:lnTo>
                    <a:pt x="15077" y="11461"/>
                  </a:lnTo>
                  <a:lnTo>
                    <a:pt x="11757" y="11575"/>
                  </a:lnTo>
                  <a:lnTo>
                    <a:pt x="13372" y="8732"/>
                  </a:lnTo>
                  <a:close/>
                  <a:moveTo>
                    <a:pt x="9279" y="8823"/>
                  </a:moveTo>
                  <a:lnTo>
                    <a:pt x="10052" y="9960"/>
                  </a:lnTo>
                  <a:lnTo>
                    <a:pt x="9756" y="10893"/>
                  </a:lnTo>
                  <a:lnTo>
                    <a:pt x="10143" y="11006"/>
                  </a:lnTo>
                  <a:lnTo>
                    <a:pt x="10325" y="10438"/>
                  </a:lnTo>
                  <a:lnTo>
                    <a:pt x="10984" y="11575"/>
                  </a:lnTo>
                  <a:lnTo>
                    <a:pt x="7778" y="11666"/>
                  </a:lnTo>
                  <a:lnTo>
                    <a:pt x="8437" y="10438"/>
                  </a:lnTo>
                  <a:lnTo>
                    <a:pt x="8528" y="11006"/>
                  </a:lnTo>
                  <a:lnTo>
                    <a:pt x="8915" y="10893"/>
                  </a:lnTo>
                  <a:lnTo>
                    <a:pt x="8619" y="9960"/>
                  </a:lnTo>
                  <a:lnTo>
                    <a:pt x="9279" y="8823"/>
                  </a:lnTo>
                  <a:close/>
                  <a:moveTo>
                    <a:pt x="5299" y="8823"/>
                  </a:moveTo>
                  <a:lnTo>
                    <a:pt x="6914" y="11666"/>
                  </a:lnTo>
                  <a:lnTo>
                    <a:pt x="3707" y="11757"/>
                  </a:lnTo>
                  <a:lnTo>
                    <a:pt x="5299" y="8823"/>
                  </a:lnTo>
                  <a:close/>
                  <a:moveTo>
                    <a:pt x="10893" y="12030"/>
                  </a:moveTo>
                  <a:lnTo>
                    <a:pt x="9483" y="14781"/>
                  </a:lnTo>
                  <a:lnTo>
                    <a:pt x="7869" y="12143"/>
                  </a:lnTo>
                  <a:lnTo>
                    <a:pt x="10893" y="12030"/>
                  </a:lnTo>
                  <a:close/>
                  <a:moveTo>
                    <a:pt x="12985" y="0"/>
                  </a:moveTo>
                  <a:lnTo>
                    <a:pt x="12599" y="91"/>
                  </a:lnTo>
                  <a:lnTo>
                    <a:pt x="12894" y="1228"/>
                  </a:lnTo>
                  <a:lnTo>
                    <a:pt x="12508" y="2001"/>
                  </a:lnTo>
                  <a:lnTo>
                    <a:pt x="12030" y="478"/>
                  </a:lnTo>
                  <a:lnTo>
                    <a:pt x="11553" y="569"/>
                  </a:lnTo>
                  <a:lnTo>
                    <a:pt x="12121" y="2661"/>
                  </a:lnTo>
                  <a:lnTo>
                    <a:pt x="11757" y="3320"/>
                  </a:lnTo>
                  <a:lnTo>
                    <a:pt x="11280" y="1524"/>
                  </a:lnTo>
                  <a:lnTo>
                    <a:pt x="10711" y="1615"/>
                  </a:lnTo>
                  <a:lnTo>
                    <a:pt x="11371" y="3889"/>
                  </a:lnTo>
                  <a:lnTo>
                    <a:pt x="11280" y="4184"/>
                  </a:lnTo>
                  <a:lnTo>
                    <a:pt x="9392" y="1137"/>
                  </a:lnTo>
                  <a:lnTo>
                    <a:pt x="9006" y="1137"/>
                  </a:lnTo>
                  <a:lnTo>
                    <a:pt x="7209" y="4275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118" y="1524"/>
                  </a:lnTo>
                  <a:lnTo>
                    <a:pt x="6641" y="3411"/>
                  </a:lnTo>
                  <a:lnTo>
                    <a:pt x="6254" y="2752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981" y="2183"/>
                  </a:lnTo>
                  <a:lnTo>
                    <a:pt x="5413" y="1342"/>
                  </a:lnTo>
                  <a:lnTo>
                    <a:pt x="5686" y="296"/>
                  </a:lnTo>
                  <a:lnTo>
                    <a:pt x="5299" y="205"/>
                  </a:lnTo>
                  <a:lnTo>
                    <a:pt x="5117" y="864"/>
                  </a:lnTo>
                  <a:lnTo>
                    <a:pt x="4731" y="205"/>
                  </a:lnTo>
                  <a:lnTo>
                    <a:pt x="4276" y="387"/>
                  </a:lnTo>
                  <a:lnTo>
                    <a:pt x="4731" y="1137"/>
                  </a:lnTo>
                  <a:lnTo>
                    <a:pt x="3980" y="955"/>
                  </a:lnTo>
                  <a:lnTo>
                    <a:pt x="3889" y="1342"/>
                  </a:lnTo>
                  <a:lnTo>
                    <a:pt x="5026" y="1615"/>
                  </a:lnTo>
                  <a:lnTo>
                    <a:pt x="5504" y="2365"/>
                  </a:lnTo>
                  <a:lnTo>
                    <a:pt x="5504" y="2365"/>
                  </a:lnTo>
                  <a:lnTo>
                    <a:pt x="3889" y="2001"/>
                  </a:lnTo>
                  <a:lnTo>
                    <a:pt x="3798" y="2479"/>
                  </a:lnTo>
                  <a:lnTo>
                    <a:pt x="5868" y="3048"/>
                  </a:lnTo>
                  <a:lnTo>
                    <a:pt x="6254" y="3707"/>
                  </a:lnTo>
                  <a:lnTo>
                    <a:pt x="6254" y="3707"/>
                  </a:lnTo>
                  <a:lnTo>
                    <a:pt x="4458" y="3229"/>
                  </a:lnTo>
                  <a:lnTo>
                    <a:pt x="4367" y="3229"/>
                  </a:lnTo>
                  <a:lnTo>
                    <a:pt x="4276" y="3707"/>
                  </a:lnTo>
                  <a:lnTo>
                    <a:pt x="6641" y="4275"/>
                  </a:lnTo>
                  <a:lnTo>
                    <a:pt x="6732" y="4457"/>
                  </a:lnTo>
                  <a:lnTo>
                    <a:pt x="3139" y="4548"/>
                  </a:lnTo>
                  <a:lnTo>
                    <a:pt x="2934" y="4935"/>
                  </a:lnTo>
                  <a:lnTo>
                    <a:pt x="4844" y="8050"/>
                  </a:lnTo>
                  <a:lnTo>
                    <a:pt x="4458" y="8050"/>
                  </a:lnTo>
                  <a:lnTo>
                    <a:pt x="2752" y="6458"/>
                  </a:lnTo>
                  <a:lnTo>
                    <a:pt x="2366" y="6822"/>
                  </a:lnTo>
                  <a:lnTo>
                    <a:pt x="3798" y="8164"/>
                  </a:lnTo>
                  <a:lnTo>
                    <a:pt x="3025" y="8164"/>
                  </a:lnTo>
                  <a:lnTo>
                    <a:pt x="1524" y="6640"/>
                  </a:lnTo>
                  <a:lnTo>
                    <a:pt x="1138" y="7027"/>
                  </a:lnTo>
                  <a:lnTo>
                    <a:pt x="2366" y="8164"/>
                  </a:lnTo>
                  <a:lnTo>
                    <a:pt x="1433" y="8164"/>
                  </a:lnTo>
                  <a:lnTo>
                    <a:pt x="569" y="7391"/>
                  </a:lnTo>
                  <a:lnTo>
                    <a:pt x="296" y="7686"/>
                  </a:lnTo>
                  <a:lnTo>
                    <a:pt x="865" y="8164"/>
                  </a:lnTo>
                  <a:lnTo>
                    <a:pt x="1" y="8164"/>
                  </a:lnTo>
                  <a:lnTo>
                    <a:pt x="1" y="8732"/>
                  </a:lnTo>
                  <a:lnTo>
                    <a:pt x="865" y="8732"/>
                  </a:lnTo>
                  <a:lnTo>
                    <a:pt x="296" y="9187"/>
                  </a:lnTo>
                  <a:lnTo>
                    <a:pt x="569" y="9483"/>
                  </a:lnTo>
                  <a:lnTo>
                    <a:pt x="1433" y="8619"/>
                  </a:lnTo>
                  <a:lnTo>
                    <a:pt x="2275" y="8619"/>
                  </a:lnTo>
                  <a:lnTo>
                    <a:pt x="1229" y="9756"/>
                  </a:lnTo>
                  <a:lnTo>
                    <a:pt x="1138" y="9869"/>
                  </a:lnTo>
                  <a:lnTo>
                    <a:pt x="1524" y="10142"/>
                  </a:lnTo>
                  <a:lnTo>
                    <a:pt x="3025" y="8619"/>
                  </a:lnTo>
                  <a:lnTo>
                    <a:pt x="3798" y="8619"/>
                  </a:lnTo>
                  <a:lnTo>
                    <a:pt x="2457" y="9960"/>
                  </a:lnTo>
                  <a:lnTo>
                    <a:pt x="2843" y="10324"/>
                  </a:lnTo>
                  <a:lnTo>
                    <a:pt x="4458" y="8619"/>
                  </a:lnTo>
                  <a:lnTo>
                    <a:pt x="4844" y="8619"/>
                  </a:lnTo>
                  <a:lnTo>
                    <a:pt x="3025" y="11848"/>
                  </a:lnTo>
                  <a:lnTo>
                    <a:pt x="3230" y="12234"/>
                  </a:lnTo>
                  <a:lnTo>
                    <a:pt x="6823" y="12143"/>
                  </a:lnTo>
                  <a:lnTo>
                    <a:pt x="6732" y="12325"/>
                  </a:lnTo>
                  <a:lnTo>
                    <a:pt x="4458" y="12985"/>
                  </a:lnTo>
                  <a:lnTo>
                    <a:pt x="4549" y="13553"/>
                  </a:lnTo>
                  <a:lnTo>
                    <a:pt x="6436" y="12985"/>
                  </a:lnTo>
                  <a:lnTo>
                    <a:pt x="6072" y="13644"/>
                  </a:lnTo>
                  <a:lnTo>
                    <a:pt x="3980" y="14213"/>
                  </a:lnTo>
                  <a:lnTo>
                    <a:pt x="4071" y="14690"/>
                  </a:lnTo>
                  <a:lnTo>
                    <a:pt x="5686" y="14213"/>
                  </a:lnTo>
                  <a:lnTo>
                    <a:pt x="5686" y="14213"/>
                  </a:lnTo>
                  <a:lnTo>
                    <a:pt x="5208" y="15077"/>
                  </a:lnTo>
                  <a:lnTo>
                    <a:pt x="4162" y="15350"/>
                  </a:lnTo>
                  <a:lnTo>
                    <a:pt x="4276" y="15736"/>
                  </a:lnTo>
                  <a:lnTo>
                    <a:pt x="5026" y="15554"/>
                  </a:lnTo>
                  <a:lnTo>
                    <a:pt x="4549" y="16305"/>
                  </a:lnTo>
                  <a:lnTo>
                    <a:pt x="5026" y="16487"/>
                  </a:lnTo>
                  <a:lnTo>
                    <a:pt x="5413" y="15827"/>
                  </a:lnTo>
                  <a:lnTo>
                    <a:pt x="5595" y="16487"/>
                  </a:lnTo>
                  <a:lnTo>
                    <a:pt x="5981" y="16396"/>
                  </a:lnTo>
                  <a:lnTo>
                    <a:pt x="5686" y="15350"/>
                  </a:lnTo>
                  <a:lnTo>
                    <a:pt x="6163" y="14508"/>
                  </a:lnTo>
                  <a:lnTo>
                    <a:pt x="6641" y="16123"/>
                  </a:lnTo>
                  <a:lnTo>
                    <a:pt x="7118" y="15918"/>
                  </a:lnTo>
                  <a:lnTo>
                    <a:pt x="6550" y="13940"/>
                  </a:lnTo>
                  <a:lnTo>
                    <a:pt x="6823" y="13280"/>
                  </a:lnTo>
                  <a:lnTo>
                    <a:pt x="7391" y="15077"/>
                  </a:lnTo>
                  <a:lnTo>
                    <a:pt x="7869" y="14872"/>
                  </a:lnTo>
                  <a:lnTo>
                    <a:pt x="7209" y="12598"/>
                  </a:lnTo>
                  <a:lnTo>
                    <a:pt x="7391" y="12325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34"/>
                  </a:lnTo>
                  <a:lnTo>
                    <a:pt x="11553" y="12507"/>
                  </a:lnTo>
                  <a:lnTo>
                    <a:pt x="10984" y="14781"/>
                  </a:lnTo>
                  <a:lnTo>
                    <a:pt x="10984" y="14872"/>
                  </a:lnTo>
                  <a:lnTo>
                    <a:pt x="11462" y="14986"/>
                  </a:lnTo>
                  <a:lnTo>
                    <a:pt x="11939" y="13167"/>
                  </a:lnTo>
                  <a:lnTo>
                    <a:pt x="12326" y="13735"/>
                  </a:lnTo>
                  <a:lnTo>
                    <a:pt x="11848" y="15827"/>
                  </a:lnTo>
                  <a:lnTo>
                    <a:pt x="11757" y="15827"/>
                  </a:lnTo>
                  <a:lnTo>
                    <a:pt x="12326" y="16009"/>
                  </a:lnTo>
                  <a:lnTo>
                    <a:pt x="12690" y="14417"/>
                  </a:lnTo>
                  <a:lnTo>
                    <a:pt x="13167" y="15168"/>
                  </a:lnTo>
                  <a:lnTo>
                    <a:pt x="12894" y="16305"/>
                  </a:lnTo>
                  <a:lnTo>
                    <a:pt x="13258" y="16396"/>
                  </a:lnTo>
                  <a:lnTo>
                    <a:pt x="13463" y="15645"/>
                  </a:lnTo>
                  <a:lnTo>
                    <a:pt x="13827" y="16305"/>
                  </a:lnTo>
                  <a:lnTo>
                    <a:pt x="13940" y="16396"/>
                  </a:lnTo>
                  <a:lnTo>
                    <a:pt x="14304" y="16123"/>
                  </a:lnTo>
                  <a:lnTo>
                    <a:pt x="13940" y="15441"/>
                  </a:lnTo>
                  <a:lnTo>
                    <a:pt x="14600" y="15554"/>
                  </a:lnTo>
                  <a:lnTo>
                    <a:pt x="14691" y="15168"/>
                  </a:lnTo>
                  <a:lnTo>
                    <a:pt x="13645" y="14872"/>
                  </a:lnTo>
                  <a:lnTo>
                    <a:pt x="13167" y="14122"/>
                  </a:lnTo>
                  <a:lnTo>
                    <a:pt x="13167" y="14122"/>
                  </a:lnTo>
                  <a:lnTo>
                    <a:pt x="14691" y="14508"/>
                  </a:lnTo>
                  <a:lnTo>
                    <a:pt x="14873" y="14031"/>
                  </a:lnTo>
                  <a:lnTo>
                    <a:pt x="12803" y="13553"/>
                  </a:lnTo>
                  <a:lnTo>
                    <a:pt x="12417" y="12894"/>
                  </a:lnTo>
                  <a:lnTo>
                    <a:pt x="14213" y="13371"/>
                  </a:lnTo>
                  <a:lnTo>
                    <a:pt x="14304" y="12803"/>
                  </a:lnTo>
                  <a:lnTo>
                    <a:pt x="12030" y="12234"/>
                  </a:lnTo>
                  <a:lnTo>
                    <a:pt x="11939" y="12030"/>
                  </a:lnTo>
                  <a:lnTo>
                    <a:pt x="15532" y="12030"/>
                  </a:lnTo>
                  <a:lnTo>
                    <a:pt x="15737" y="11666"/>
                  </a:lnTo>
                  <a:lnTo>
                    <a:pt x="13827" y="8437"/>
                  </a:lnTo>
                  <a:lnTo>
                    <a:pt x="14122" y="8437"/>
                  </a:lnTo>
                  <a:lnTo>
                    <a:pt x="15828" y="10051"/>
                  </a:lnTo>
                  <a:lnTo>
                    <a:pt x="16214" y="9756"/>
                  </a:lnTo>
                  <a:lnTo>
                    <a:pt x="14873" y="8437"/>
                  </a:lnTo>
                  <a:lnTo>
                    <a:pt x="15532" y="8437"/>
                  </a:lnTo>
                  <a:lnTo>
                    <a:pt x="17147" y="9869"/>
                  </a:lnTo>
                  <a:lnTo>
                    <a:pt x="17147" y="9960"/>
                  </a:lnTo>
                  <a:lnTo>
                    <a:pt x="17533" y="9574"/>
                  </a:lnTo>
                  <a:lnTo>
                    <a:pt x="16305" y="8437"/>
                  </a:lnTo>
                  <a:lnTo>
                    <a:pt x="17238" y="8346"/>
                  </a:lnTo>
                  <a:lnTo>
                    <a:pt x="18011" y="9096"/>
                  </a:lnTo>
                  <a:lnTo>
                    <a:pt x="18102" y="9187"/>
                  </a:lnTo>
                  <a:lnTo>
                    <a:pt x="18284" y="8914"/>
                  </a:lnTo>
                  <a:lnTo>
                    <a:pt x="17806" y="8346"/>
                  </a:lnTo>
                  <a:lnTo>
                    <a:pt x="18579" y="8346"/>
                  </a:lnTo>
                  <a:lnTo>
                    <a:pt x="18579" y="7868"/>
                  </a:lnTo>
                  <a:lnTo>
                    <a:pt x="17806" y="7868"/>
                  </a:lnTo>
                  <a:lnTo>
                    <a:pt x="18284" y="7300"/>
                  </a:lnTo>
                  <a:lnTo>
                    <a:pt x="18011" y="7027"/>
                  </a:lnTo>
                  <a:lnTo>
                    <a:pt x="17238" y="7868"/>
                  </a:lnTo>
                  <a:lnTo>
                    <a:pt x="16305" y="7868"/>
                  </a:lnTo>
                  <a:lnTo>
                    <a:pt x="17442" y="6731"/>
                  </a:lnTo>
                  <a:lnTo>
                    <a:pt x="17056" y="6345"/>
                  </a:lnTo>
                  <a:lnTo>
                    <a:pt x="15532" y="7868"/>
                  </a:lnTo>
                  <a:lnTo>
                    <a:pt x="14873" y="7868"/>
                  </a:lnTo>
                  <a:lnTo>
                    <a:pt x="16101" y="6549"/>
                  </a:lnTo>
                  <a:lnTo>
                    <a:pt x="15737" y="6163"/>
                  </a:lnTo>
                  <a:lnTo>
                    <a:pt x="14122" y="7959"/>
                  </a:lnTo>
                  <a:lnTo>
                    <a:pt x="13827" y="7959"/>
                  </a:lnTo>
                  <a:lnTo>
                    <a:pt x="15646" y="4639"/>
                  </a:lnTo>
                  <a:lnTo>
                    <a:pt x="15350" y="4275"/>
                  </a:lnTo>
                  <a:lnTo>
                    <a:pt x="11757" y="4366"/>
                  </a:lnTo>
                  <a:lnTo>
                    <a:pt x="11848" y="4184"/>
                  </a:lnTo>
                  <a:lnTo>
                    <a:pt x="14122" y="3502"/>
                  </a:lnTo>
                  <a:lnTo>
                    <a:pt x="14031" y="3048"/>
                  </a:lnTo>
                  <a:lnTo>
                    <a:pt x="12235" y="3502"/>
                  </a:lnTo>
                  <a:lnTo>
                    <a:pt x="12508" y="2934"/>
                  </a:lnTo>
                  <a:lnTo>
                    <a:pt x="14691" y="2274"/>
                  </a:lnTo>
                  <a:lnTo>
                    <a:pt x="14509" y="1797"/>
                  </a:lnTo>
                  <a:lnTo>
                    <a:pt x="12894" y="2274"/>
                  </a:lnTo>
                  <a:lnTo>
                    <a:pt x="13372" y="1433"/>
                  </a:lnTo>
                  <a:lnTo>
                    <a:pt x="14509" y="1137"/>
                  </a:lnTo>
                  <a:lnTo>
                    <a:pt x="14304" y="774"/>
                  </a:lnTo>
                  <a:lnTo>
                    <a:pt x="13645" y="955"/>
                  </a:lnTo>
                  <a:lnTo>
                    <a:pt x="13645" y="955"/>
                  </a:lnTo>
                  <a:lnTo>
                    <a:pt x="14031" y="296"/>
                  </a:lnTo>
                  <a:lnTo>
                    <a:pt x="13554" y="0"/>
                  </a:lnTo>
                  <a:lnTo>
                    <a:pt x="13167" y="660"/>
                  </a:lnTo>
                  <a:lnTo>
                    <a:pt x="12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7556483" y="3826769"/>
              <a:ext cx="253345" cy="252782"/>
            </a:xfrm>
            <a:custGeom>
              <a:avLst/>
              <a:gdLst/>
              <a:ahLst/>
              <a:cxnLst/>
              <a:rect l="l" t="t" r="r" b="b"/>
              <a:pathLst>
                <a:path w="10348" h="10325" extrusionOk="0">
                  <a:moveTo>
                    <a:pt x="5231" y="1"/>
                  </a:moveTo>
                  <a:lnTo>
                    <a:pt x="3321" y="3321"/>
                  </a:lnTo>
                  <a:lnTo>
                    <a:pt x="1" y="5117"/>
                  </a:lnTo>
                  <a:lnTo>
                    <a:pt x="3321" y="7005"/>
                  </a:lnTo>
                  <a:lnTo>
                    <a:pt x="5231" y="10325"/>
                  </a:lnTo>
                  <a:lnTo>
                    <a:pt x="7027" y="7005"/>
                  </a:lnTo>
                  <a:lnTo>
                    <a:pt x="10347" y="5117"/>
                  </a:lnTo>
                  <a:lnTo>
                    <a:pt x="7027" y="3321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7387236" y="3745488"/>
              <a:ext cx="39564" cy="39564"/>
            </a:xfrm>
            <a:custGeom>
              <a:avLst/>
              <a:gdLst/>
              <a:ahLst/>
              <a:cxnLst/>
              <a:rect l="l" t="t" r="r" b="b"/>
              <a:pathLst>
                <a:path w="1616" h="1616" extrusionOk="0">
                  <a:moveTo>
                    <a:pt x="774" y="1"/>
                  </a:moveTo>
                  <a:lnTo>
                    <a:pt x="478" y="569"/>
                  </a:lnTo>
                  <a:lnTo>
                    <a:pt x="1" y="865"/>
                  </a:lnTo>
                  <a:lnTo>
                    <a:pt x="478" y="1138"/>
                  </a:lnTo>
                  <a:lnTo>
                    <a:pt x="774" y="1615"/>
                  </a:lnTo>
                  <a:lnTo>
                    <a:pt x="1047" y="1138"/>
                  </a:lnTo>
                  <a:lnTo>
                    <a:pt x="1615" y="865"/>
                  </a:lnTo>
                  <a:lnTo>
                    <a:pt x="1047" y="56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044325" y="2678394"/>
              <a:ext cx="257801" cy="257238"/>
            </a:xfrm>
            <a:custGeom>
              <a:avLst/>
              <a:gdLst/>
              <a:ahLst/>
              <a:cxnLst/>
              <a:rect l="l" t="t" r="r" b="b"/>
              <a:pathLst>
                <a:path w="10530" h="10507" extrusionOk="0">
                  <a:moveTo>
                    <a:pt x="5231" y="0"/>
                  </a:moveTo>
                  <a:lnTo>
                    <a:pt x="3412" y="3411"/>
                  </a:lnTo>
                  <a:lnTo>
                    <a:pt x="1" y="5299"/>
                  </a:lnTo>
                  <a:lnTo>
                    <a:pt x="3412" y="7095"/>
                  </a:lnTo>
                  <a:lnTo>
                    <a:pt x="5231" y="10506"/>
                  </a:lnTo>
                  <a:lnTo>
                    <a:pt x="7118" y="7095"/>
                  </a:lnTo>
                  <a:lnTo>
                    <a:pt x="10529" y="5299"/>
                  </a:lnTo>
                  <a:lnTo>
                    <a:pt x="7118" y="3411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3923370" y="2195054"/>
              <a:ext cx="148682" cy="150910"/>
            </a:xfrm>
            <a:custGeom>
              <a:avLst/>
              <a:gdLst/>
              <a:ahLst/>
              <a:cxnLst/>
              <a:rect l="l" t="t" r="r" b="b"/>
              <a:pathLst>
                <a:path w="6073" h="6164" extrusionOk="0">
                  <a:moveTo>
                    <a:pt x="3025" y="1"/>
                  </a:moveTo>
                  <a:lnTo>
                    <a:pt x="2002" y="2002"/>
                  </a:lnTo>
                  <a:lnTo>
                    <a:pt x="0" y="3139"/>
                  </a:lnTo>
                  <a:lnTo>
                    <a:pt x="2002" y="4185"/>
                  </a:lnTo>
                  <a:lnTo>
                    <a:pt x="3025" y="6163"/>
                  </a:lnTo>
                  <a:lnTo>
                    <a:pt x="4162" y="4185"/>
                  </a:lnTo>
                  <a:lnTo>
                    <a:pt x="6072" y="3139"/>
                  </a:lnTo>
                  <a:lnTo>
                    <a:pt x="4162" y="200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5572952" y="3969912"/>
              <a:ext cx="169272" cy="167044"/>
            </a:xfrm>
            <a:custGeom>
              <a:avLst/>
              <a:gdLst/>
              <a:ahLst/>
              <a:cxnLst/>
              <a:rect l="l" t="t" r="r" b="b"/>
              <a:pathLst>
                <a:path w="6914" h="6823" extrusionOk="0">
                  <a:moveTo>
                    <a:pt x="3503" y="0"/>
                  </a:moveTo>
                  <a:lnTo>
                    <a:pt x="2275" y="2274"/>
                  </a:lnTo>
                  <a:lnTo>
                    <a:pt x="1" y="3411"/>
                  </a:lnTo>
                  <a:lnTo>
                    <a:pt x="2275" y="4639"/>
                  </a:lnTo>
                  <a:lnTo>
                    <a:pt x="3503" y="6822"/>
                  </a:lnTo>
                  <a:lnTo>
                    <a:pt x="4640" y="4639"/>
                  </a:lnTo>
                  <a:lnTo>
                    <a:pt x="6914" y="3411"/>
                  </a:lnTo>
                  <a:lnTo>
                    <a:pt x="4640" y="227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7835915" y="837119"/>
              <a:ext cx="189886" cy="189862"/>
            </a:xfrm>
            <a:custGeom>
              <a:avLst/>
              <a:gdLst/>
              <a:ahLst/>
              <a:cxnLst/>
              <a:rect l="l" t="t" r="r" b="b"/>
              <a:pathLst>
                <a:path w="7756" h="7755" extrusionOk="0">
                  <a:moveTo>
                    <a:pt x="3889" y="1"/>
                  </a:moveTo>
                  <a:lnTo>
                    <a:pt x="2548" y="2547"/>
                  </a:lnTo>
                  <a:lnTo>
                    <a:pt x="1" y="3866"/>
                  </a:lnTo>
                  <a:lnTo>
                    <a:pt x="2548" y="5299"/>
                  </a:lnTo>
                  <a:lnTo>
                    <a:pt x="3889" y="7755"/>
                  </a:lnTo>
                  <a:lnTo>
                    <a:pt x="5299" y="5299"/>
                  </a:lnTo>
                  <a:lnTo>
                    <a:pt x="7755" y="3866"/>
                  </a:lnTo>
                  <a:lnTo>
                    <a:pt x="5299" y="2547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609224" y="390842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46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4"/>
        </a:solidFill>
        <a:effectLst/>
      </p:bgPr>
    </p:bg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28"/>
          <p:cNvSpPr txBox="1">
            <a:spLocks noGrp="1"/>
          </p:cNvSpPr>
          <p:nvPr>
            <p:ph type="title"/>
          </p:nvPr>
        </p:nvSpPr>
        <p:spPr>
          <a:xfrm>
            <a:off x="727788" y="741025"/>
            <a:ext cx="53490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3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6"/>
        </a:solidFill>
        <a:effectLst/>
      </p:bgPr>
    </p:bg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29"/>
          <p:cNvSpPr txBox="1">
            <a:spLocks noGrp="1"/>
          </p:cNvSpPr>
          <p:nvPr>
            <p:ph type="title"/>
          </p:nvPr>
        </p:nvSpPr>
        <p:spPr>
          <a:xfrm>
            <a:off x="1768800" y="493125"/>
            <a:ext cx="56064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6" name="Google Shape;2106;p29"/>
          <p:cNvSpPr/>
          <p:nvPr/>
        </p:nvSpPr>
        <p:spPr>
          <a:xfrm>
            <a:off x="7675100" y="2"/>
            <a:ext cx="675075" cy="5106553"/>
          </a:xfrm>
          <a:custGeom>
            <a:avLst/>
            <a:gdLst/>
            <a:ahLst/>
            <a:cxnLst/>
            <a:rect l="l" t="t" r="r" b="b"/>
            <a:pathLst>
              <a:path w="27003" h="180891" extrusionOk="0">
                <a:moveTo>
                  <a:pt x="7305" y="0"/>
                </a:moveTo>
                <a:lnTo>
                  <a:pt x="7305" y="1233"/>
                </a:lnTo>
                <a:lnTo>
                  <a:pt x="7305" y="2009"/>
                </a:lnTo>
                <a:lnTo>
                  <a:pt x="7031" y="14083"/>
                </a:lnTo>
                <a:lnTo>
                  <a:pt x="7031" y="15019"/>
                </a:lnTo>
                <a:lnTo>
                  <a:pt x="6551" y="40812"/>
                </a:lnTo>
                <a:lnTo>
                  <a:pt x="6551" y="41747"/>
                </a:lnTo>
                <a:lnTo>
                  <a:pt x="5593" y="86257"/>
                </a:lnTo>
                <a:lnTo>
                  <a:pt x="1" y="80938"/>
                </a:lnTo>
                <a:lnTo>
                  <a:pt x="1" y="86553"/>
                </a:lnTo>
                <a:lnTo>
                  <a:pt x="5410" y="93766"/>
                </a:lnTo>
                <a:lnTo>
                  <a:pt x="5410" y="97966"/>
                </a:lnTo>
                <a:lnTo>
                  <a:pt x="5319" y="98719"/>
                </a:lnTo>
                <a:lnTo>
                  <a:pt x="4657" y="132204"/>
                </a:lnTo>
                <a:lnTo>
                  <a:pt x="4657" y="132957"/>
                </a:lnTo>
                <a:lnTo>
                  <a:pt x="3698" y="180890"/>
                </a:lnTo>
                <a:lnTo>
                  <a:pt x="13399" y="180890"/>
                </a:lnTo>
                <a:lnTo>
                  <a:pt x="13308" y="168998"/>
                </a:lnTo>
                <a:lnTo>
                  <a:pt x="13308" y="168154"/>
                </a:lnTo>
                <a:lnTo>
                  <a:pt x="13216" y="155029"/>
                </a:lnTo>
                <a:lnTo>
                  <a:pt x="13216" y="154071"/>
                </a:lnTo>
                <a:lnTo>
                  <a:pt x="13216" y="148935"/>
                </a:lnTo>
                <a:lnTo>
                  <a:pt x="13216" y="148090"/>
                </a:lnTo>
                <a:lnTo>
                  <a:pt x="12920" y="116797"/>
                </a:lnTo>
                <a:lnTo>
                  <a:pt x="12920" y="115838"/>
                </a:lnTo>
                <a:lnTo>
                  <a:pt x="12828" y="99678"/>
                </a:lnTo>
                <a:lnTo>
                  <a:pt x="12828" y="98719"/>
                </a:lnTo>
                <a:lnTo>
                  <a:pt x="12646" y="75049"/>
                </a:lnTo>
                <a:lnTo>
                  <a:pt x="12646" y="74091"/>
                </a:lnTo>
                <a:lnTo>
                  <a:pt x="12554" y="54507"/>
                </a:lnTo>
                <a:lnTo>
                  <a:pt x="12554" y="53548"/>
                </a:lnTo>
                <a:lnTo>
                  <a:pt x="12440" y="42615"/>
                </a:lnTo>
                <a:lnTo>
                  <a:pt x="12440" y="41656"/>
                </a:lnTo>
                <a:lnTo>
                  <a:pt x="12349" y="34420"/>
                </a:lnTo>
                <a:lnTo>
                  <a:pt x="12349" y="33576"/>
                </a:lnTo>
                <a:lnTo>
                  <a:pt x="12349" y="33393"/>
                </a:lnTo>
                <a:lnTo>
                  <a:pt x="27003" y="0"/>
                </a:lnTo>
                <a:lnTo>
                  <a:pt x="23579" y="0"/>
                </a:lnTo>
                <a:lnTo>
                  <a:pt x="12258" y="20451"/>
                </a:lnTo>
                <a:lnTo>
                  <a:pt x="12258" y="14745"/>
                </a:lnTo>
                <a:lnTo>
                  <a:pt x="12258" y="13786"/>
                </a:lnTo>
                <a:lnTo>
                  <a:pt x="12166" y="6460"/>
                </a:lnTo>
                <a:lnTo>
                  <a:pt x="12166" y="5524"/>
                </a:lnTo>
                <a:lnTo>
                  <a:pt x="120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7" name="Google Shape;2107;p29"/>
          <p:cNvSpPr/>
          <p:nvPr/>
        </p:nvSpPr>
        <p:spPr>
          <a:xfrm>
            <a:off x="78475" y="2"/>
            <a:ext cx="675650" cy="5369431"/>
          </a:xfrm>
          <a:custGeom>
            <a:avLst/>
            <a:gdLst/>
            <a:ahLst/>
            <a:cxnLst/>
            <a:rect l="l" t="t" r="r" b="b"/>
            <a:pathLst>
              <a:path w="27026" h="190203" extrusionOk="0">
                <a:moveTo>
                  <a:pt x="7419" y="0"/>
                </a:moveTo>
                <a:lnTo>
                  <a:pt x="7419" y="1233"/>
                </a:lnTo>
                <a:lnTo>
                  <a:pt x="7327" y="2100"/>
                </a:lnTo>
                <a:lnTo>
                  <a:pt x="7145" y="14836"/>
                </a:lnTo>
                <a:lnTo>
                  <a:pt x="7145" y="15795"/>
                </a:lnTo>
                <a:lnTo>
                  <a:pt x="6574" y="42889"/>
                </a:lnTo>
                <a:lnTo>
                  <a:pt x="6574" y="43847"/>
                </a:lnTo>
                <a:lnTo>
                  <a:pt x="5615" y="90730"/>
                </a:lnTo>
                <a:lnTo>
                  <a:pt x="0" y="85115"/>
                </a:lnTo>
                <a:lnTo>
                  <a:pt x="0" y="91027"/>
                </a:lnTo>
                <a:lnTo>
                  <a:pt x="5524" y="98628"/>
                </a:lnTo>
                <a:lnTo>
                  <a:pt x="5433" y="103010"/>
                </a:lnTo>
                <a:lnTo>
                  <a:pt x="5433" y="103764"/>
                </a:lnTo>
                <a:lnTo>
                  <a:pt x="4771" y="139051"/>
                </a:lnTo>
                <a:lnTo>
                  <a:pt x="4771" y="139805"/>
                </a:lnTo>
                <a:lnTo>
                  <a:pt x="3721" y="190203"/>
                </a:lnTo>
                <a:lnTo>
                  <a:pt x="13513" y="190203"/>
                </a:lnTo>
                <a:lnTo>
                  <a:pt x="13422" y="177763"/>
                </a:lnTo>
                <a:lnTo>
                  <a:pt x="13422" y="176804"/>
                </a:lnTo>
                <a:lnTo>
                  <a:pt x="13330" y="163018"/>
                </a:lnTo>
                <a:lnTo>
                  <a:pt x="13330" y="162059"/>
                </a:lnTo>
                <a:lnTo>
                  <a:pt x="13216" y="156650"/>
                </a:lnTo>
                <a:lnTo>
                  <a:pt x="13216" y="155691"/>
                </a:lnTo>
                <a:lnTo>
                  <a:pt x="13034" y="122777"/>
                </a:lnTo>
                <a:lnTo>
                  <a:pt x="13034" y="121841"/>
                </a:lnTo>
                <a:lnTo>
                  <a:pt x="12851" y="104814"/>
                </a:lnTo>
                <a:lnTo>
                  <a:pt x="12851" y="103855"/>
                </a:lnTo>
                <a:lnTo>
                  <a:pt x="12760" y="78930"/>
                </a:lnTo>
                <a:lnTo>
                  <a:pt x="12646" y="77903"/>
                </a:lnTo>
                <a:lnTo>
                  <a:pt x="12554" y="57360"/>
                </a:lnTo>
                <a:lnTo>
                  <a:pt x="12554" y="56310"/>
                </a:lnTo>
                <a:lnTo>
                  <a:pt x="12463" y="44806"/>
                </a:lnTo>
                <a:lnTo>
                  <a:pt x="12463" y="43847"/>
                </a:lnTo>
                <a:lnTo>
                  <a:pt x="12463" y="36132"/>
                </a:lnTo>
                <a:lnTo>
                  <a:pt x="12372" y="35288"/>
                </a:lnTo>
                <a:lnTo>
                  <a:pt x="12372" y="35105"/>
                </a:lnTo>
                <a:lnTo>
                  <a:pt x="27025" y="0"/>
                </a:lnTo>
                <a:lnTo>
                  <a:pt x="23602" y="0"/>
                </a:lnTo>
                <a:lnTo>
                  <a:pt x="12280" y="21593"/>
                </a:lnTo>
                <a:lnTo>
                  <a:pt x="12280" y="15498"/>
                </a:lnTo>
                <a:lnTo>
                  <a:pt x="12280" y="14448"/>
                </a:lnTo>
                <a:lnTo>
                  <a:pt x="12189" y="6756"/>
                </a:lnTo>
                <a:lnTo>
                  <a:pt x="12189" y="5798"/>
                </a:lnTo>
                <a:lnTo>
                  <a:pt x="121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8" name="Google Shape;2108;p29"/>
          <p:cNvSpPr/>
          <p:nvPr/>
        </p:nvSpPr>
        <p:spPr>
          <a:xfrm>
            <a:off x="437400" y="2"/>
            <a:ext cx="798900" cy="5160021"/>
          </a:xfrm>
          <a:custGeom>
            <a:avLst/>
            <a:gdLst/>
            <a:ahLst/>
            <a:cxnLst/>
            <a:rect l="l" t="t" r="r" b="b"/>
            <a:pathLst>
              <a:path w="31956" h="182785" extrusionOk="0">
                <a:moveTo>
                  <a:pt x="15887" y="0"/>
                </a:moveTo>
                <a:lnTo>
                  <a:pt x="15704" y="4565"/>
                </a:lnTo>
                <a:lnTo>
                  <a:pt x="15704" y="5318"/>
                </a:lnTo>
                <a:lnTo>
                  <a:pt x="15704" y="5432"/>
                </a:lnTo>
                <a:lnTo>
                  <a:pt x="15613" y="9221"/>
                </a:lnTo>
                <a:lnTo>
                  <a:pt x="15613" y="10180"/>
                </a:lnTo>
                <a:lnTo>
                  <a:pt x="14746" y="37753"/>
                </a:lnTo>
                <a:lnTo>
                  <a:pt x="14746" y="38712"/>
                </a:lnTo>
                <a:lnTo>
                  <a:pt x="14563" y="44806"/>
                </a:lnTo>
                <a:lnTo>
                  <a:pt x="11619" y="39282"/>
                </a:lnTo>
                <a:lnTo>
                  <a:pt x="11230" y="38529"/>
                </a:lnTo>
                <a:lnTo>
                  <a:pt x="5912" y="28440"/>
                </a:lnTo>
                <a:lnTo>
                  <a:pt x="5524" y="27573"/>
                </a:lnTo>
                <a:lnTo>
                  <a:pt x="1438" y="19881"/>
                </a:lnTo>
                <a:lnTo>
                  <a:pt x="0" y="22437"/>
                </a:lnTo>
                <a:lnTo>
                  <a:pt x="7715" y="42135"/>
                </a:lnTo>
                <a:lnTo>
                  <a:pt x="8103" y="42980"/>
                </a:lnTo>
                <a:lnTo>
                  <a:pt x="9907" y="47750"/>
                </a:lnTo>
                <a:lnTo>
                  <a:pt x="10272" y="48595"/>
                </a:lnTo>
                <a:lnTo>
                  <a:pt x="13992" y="58113"/>
                </a:lnTo>
                <a:lnTo>
                  <a:pt x="14175" y="58387"/>
                </a:lnTo>
                <a:lnTo>
                  <a:pt x="14084" y="59072"/>
                </a:lnTo>
                <a:lnTo>
                  <a:pt x="13330" y="85503"/>
                </a:lnTo>
                <a:lnTo>
                  <a:pt x="13330" y="86462"/>
                </a:lnTo>
                <a:lnTo>
                  <a:pt x="11984" y="133436"/>
                </a:lnTo>
                <a:lnTo>
                  <a:pt x="11892" y="134190"/>
                </a:lnTo>
                <a:lnTo>
                  <a:pt x="10751" y="173084"/>
                </a:lnTo>
                <a:lnTo>
                  <a:pt x="10751" y="174043"/>
                </a:lnTo>
                <a:lnTo>
                  <a:pt x="10477" y="182785"/>
                </a:lnTo>
                <a:lnTo>
                  <a:pt x="21228" y="182785"/>
                </a:lnTo>
                <a:lnTo>
                  <a:pt x="21023" y="156650"/>
                </a:lnTo>
                <a:lnTo>
                  <a:pt x="21023" y="155691"/>
                </a:lnTo>
                <a:lnTo>
                  <a:pt x="20749" y="131816"/>
                </a:lnTo>
                <a:lnTo>
                  <a:pt x="20749" y="130857"/>
                </a:lnTo>
                <a:lnTo>
                  <a:pt x="20749" y="126589"/>
                </a:lnTo>
                <a:lnTo>
                  <a:pt x="23967" y="121636"/>
                </a:lnTo>
                <a:lnTo>
                  <a:pt x="24446" y="120791"/>
                </a:lnTo>
                <a:lnTo>
                  <a:pt x="29879" y="112414"/>
                </a:lnTo>
                <a:lnTo>
                  <a:pt x="30449" y="111570"/>
                </a:lnTo>
                <a:lnTo>
                  <a:pt x="31956" y="109173"/>
                </a:lnTo>
                <a:lnTo>
                  <a:pt x="31294" y="106617"/>
                </a:lnTo>
                <a:lnTo>
                  <a:pt x="28737" y="108899"/>
                </a:lnTo>
                <a:lnTo>
                  <a:pt x="28076" y="109470"/>
                </a:lnTo>
                <a:lnTo>
                  <a:pt x="25405" y="111935"/>
                </a:lnTo>
                <a:lnTo>
                  <a:pt x="24743" y="112506"/>
                </a:lnTo>
                <a:lnTo>
                  <a:pt x="23396" y="113738"/>
                </a:lnTo>
                <a:lnTo>
                  <a:pt x="22734" y="114309"/>
                </a:lnTo>
                <a:lnTo>
                  <a:pt x="20657" y="116226"/>
                </a:lnTo>
                <a:lnTo>
                  <a:pt x="20452" y="102622"/>
                </a:lnTo>
                <a:lnTo>
                  <a:pt x="20452" y="101755"/>
                </a:lnTo>
                <a:lnTo>
                  <a:pt x="20361" y="86462"/>
                </a:lnTo>
                <a:lnTo>
                  <a:pt x="20361" y="85595"/>
                </a:lnTo>
                <a:lnTo>
                  <a:pt x="20178" y="63637"/>
                </a:lnTo>
                <a:lnTo>
                  <a:pt x="20178" y="62678"/>
                </a:lnTo>
                <a:lnTo>
                  <a:pt x="19881" y="36817"/>
                </a:lnTo>
                <a:lnTo>
                  <a:pt x="19881" y="35858"/>
                </a:lnTo>
                <a:lnTo>
                  <a:pt x="19699" y="14563"/>
                </a:lnTo>
                <a:lnTo>
                  <a:pt x="19699" y="13604"/>
                </a:lnTo>
                <a:lnTo>
                  <a:pt x="195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9" name="Google Shape;2109;p29"/>
          <p:cNvSpPr/>
          <p:nvPr/>
        </p:nvSpPr>
        <p:spPr>
          <a:xfrm>
            <a:off x="8272025" y="2"/>
            <a:ext cx="463375" cy="5369431"/>
          </a:xfrm>
          <a:custGeom>
            <a:avLst/>
            <a:gdLst/>
            <a:ahLst/>
            <a:cxnLst/>
            <a:rect l="l" t="t" r="r" b="b"/>
            <a:pathLst>
              <a:path w="18535" h="190203" extrusionOk="0">
                <a:moveTo>
                  <a:pt x="15887" y="0"/>
                </a:moveTo>
                <a:lnTo>
                  <a:pt x="15773" y="4748"/>
                </a:lnTo>
                <a:lnTo>
                  <a:pt x="15681" y="5615"/>
                </a:lnTo>
                <a:lnTo>
                  <a:pt x="15590" y="9609"/>
                </a:lnTo>
                <a:lnTo>
                  <a:pt x="15590" y="10659"/>
                </a:lnTo>
                <a:lnTo>
                  <a:pt x="14746" y="39282"/>
                </a:lnTo>
                <a:lnTo>
                  <a:pt x="14746" y="40241"/>
                </a:lnTo>
                <a:lnTo>
                  <a:pt x="14540" y="46609"/>
                </a:lnTo>
                <a:lnTo>
                  <a:pt x="11687" y="40903"/>
                </a:lnTo>
                <a:lnTo>
                  <a:pt x="11322" y="40036"/>
                </a:lnTo>
                <a:lnTo>
                  <a:pt x="5981" y="29582"/>
                </a:lnTo>
                <a:lnTo>
                  <a:pt x="5501" y="28714"/>
                </a:lnTo>
                <a:lnTo>
                  <a:pt x="1416" y="20725"/>
                </a:lnTo>
                <a:lnTo>
                  <a:pt x="0" y="23305"/>
                </a:lnTo>
                <a:lnTo>
                  <a:pt x="7693" y="43847"/>
                </a:lnTo>
                <a:lnTo>
                  <a:pt x="8081" y="44692"/>
                </a:lnTo>
                <a:lnTo>
                  <a:pt x="9975" y="49645"/>
                </a:lnTo>
                <a:lnTo>
                  <a:pt x="10272" y="50604"/>
                </a:lnTo>
                <a:lnTo>
                  <a:pt x="14061" y="60396"/>
                </a:lnTo>
                <a:lnTo>
                  <a:pt x="14175" y="60784"/>
                </a:lnTo>
                <a:lnTo>
                  <a:pt x="14175" y="61537"/>
                </a:lnTo>
                <a:lnTo>
                  <a:pt x="13399" y="88927"/>
                </a:lnTo>
                <a:lnTo>
                  <a:pt x="13308" y="89977"/>
                </a:lnTo>
                <a:lnTo>
                  <a:pt x="11984" y="138755"/>
                </a:lnTo>
                <a:lnTo>
                  <a:pt x="11984" y="139713"/>
                </a:lnTo>
                <a:lnTo>
                  <a:pt x="10843" y="180137"/>
                </a:lnTo>
                <a:lnTo>
                  <a:pt x="10751" y="181073"/>
                </a:lnTo>
                <a:lnTo>
                  <a:pt x="10546" y="190203"/>
                </a:lnTo>
                <a:lnTo>
                  <a:pt x="18535" y="190203"/>
                </a:lnTo>
                <a:lnTo>
                  <a:pt x="185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10" name="Google Shape;2110;p29"/>
          <p:cNvGrpSpPr/>
          <p:nvPr/>
        </p:nvGrpSpPr>
        <p:grpSpPr>
          <a:xfrm>
            <a:off x="986925" y="-16"/>
            <a:ext cx="675075" cy="4722778"/>
            <a:chOff x="986925" y="614338"/>
            <a:chExt cx="675075" cy="4108550"/>
          </a:xfrm>
        </p:grpSpPr>
        <p:sp>
          <p:nvSpPr>
            <p:cNvPr id="2111" name="Google Shape;2111;p29"/>
            <p:cNvSpPr/>
            <p:nvPr/>
          </p:nvSpPr>
          <p:spPr>
            <a:xfrm>
              <a:off x="986925" y="614338"/>
              <a:ext cx="675075" cy="4108550"/>
            </a:xfrm>
            <a:custGeom>
              <a:avLst/>
              <a:gdLst/>
              <a:ahLst/>
              <a:cxnLst/>
              <a:rect l="l" t="t" r="r" b="b"/>
              <a:pathLst>
                <a:path w="27003" h="164342" extrusionOk="0">
                  <a:moveTo>
                    <a:pt x="0" y="0"/>
                  </a:moveTo>
                  <a:lnTo>
                    <a:pt x="14540" y="30335"/>
                  </a:lnTo>
                  <a:lnTo>
                    <a:pt x="14540" y="30426"/>
                  </a:lnTo>
                  <a:lnTo>
                    <a:pt x="14540" y="31293"/>
                  </a:lnTo>
                  <a:lnTo>
                    <a:pt x="14540" y="37844"/>
                  </a:lnTo>
                  <a:lnTo>
                    <a:pt x="14540" y="38712"/>
                  </a:lnTo>
                  <a:lnTo>
                    <a:pt x="14449" y="48686"/>
                  </a:lnTo>
                  <a:lnTo>
                    <a:pt x="14449" y="49554"/>
                  </a:lnTo>
                  <a:lnTo>
                    <a:pt x="14266" y="67335"/>
                  </a:lnTo>
                  <a:lnTo>
                    <a:pt x="14266" y="68202"/>
                  </a:lnTo>
                  <a:lnTo>
                    <a:pt x="14175" y="89680"/>
                  </a:lnTo>
                  <a:lnTo>
                    <a:pt x="14083" y="90548"/>
                  </a:lnTo>
                  <a:lnTo>
                    <a:pt x="13969" y="105179"/>
                  </a:lnTo>
                  <a:lnTo>
                    <a:pt x="13969" y="106137"/>
                  </a:lnTo>
                  <a:lnTo>
                    <a:pt x="13787" y="134486"/>
                  </a:lnTo>
                  <a:lnTo>
                    <a:pt x="13787" y="135331"/>
                  </a:lnTo>
                  <a:lnTo>
                    <a:pt x="13695" y="139987"/>
                  </a:lnTo>
                  <a:lnTo>
                    <a:pt x="13695" y="140855"/>
                  </a:lnTo>
                  <a:lnTo>
                    <a:pt x="13604" y="152747"/>
                  </a:lnTo>
                  <a:lnTo>
                    <a:pt x="13604" y="153591"/>
                  </a:lnTo>
                  <a:lnTo>
                    <a:pt x="13513" y="164342"/>
                  </a:lnTo>
                  <a:lnTo>
                    <a:pt x="23305" y="164342"/>
                  </a:lnTo>
                  <a:lnTo>
                    <a:pt x="22255" y="120791"/>
                  </a:lnTo>
                  <a:lnTo>
                    <a:pt x="22255" y="120129"/>
                  </a:lnTo>
                  <a:lnTo>
                    <a:pt x="21593" y="89680"/>
                  </a:lnTo>
                  <a:lnTo>
                    <a:pt x="21593" y="89019"/>
                  </a:lnTo>
                  <a:lnTo>
                    <a:pt x="21502" y="85207"/>
                  </a:lnTo>
                  <a:lnTo>
                    <a:pt x="27003" y="78656"/>
                  </a:lnTo>
                  <a:lnTo>
                    <a:pt x="27003" y="73520"/>
                  </a:lnTo>
                  <a:lnTo>
                    <a:pt x="21296" y="78359"/>
                  </a:lnTo>
                  <a:lnTo>
                    <a:pt x="20452" y="37958"/>
                  </a:lnTo>
                  <a:lnTo>
                    <a:pt x="20452" y="37091"/>
                  </a:lnTo>
                  <a:lnTo>
                    <a:pt x="19881" y="13604"/>
                  </a:lnTo>
                  <a:lnTo>
                    <a:pt x="19881" y="12736"/>
                  </a:lnTo>
                  <a:lnTo>
                    <a:pt x="19676" y="1803"/>
                  </a:lnTo>
                  <a:lnTo>
                    <a:pt x="19584" y="1050"/>
                  </a:lnTo>
                  <a:lnTo>
                    <a:pt x="19584" y="0"/>
                  </a:lnTo>
                  <a:lnTo>
                    <a:pt x="14837" y="0"/>
                  </a:lnTo>
                  <a:lnTo>
                    <a:pt x="14837" y="4953"/>
                  </a:lnTo>
                  <a:lnTo>
                    <a:pt x="14837" y="5889"/>
                  </a:lnTo>
                  <a:lnTo>
                    <a:pt x="14745" y="12463"/>
                  </a:lnTo>
                  <a:lnTo>
                    <a:pt x="14745" y="13307"/>
                  </a:lnTo>
                  <a:lnTo>
                    <a:pt x="14654" y="18648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1399150" y="2413913"/>
              <a:ext cx="99075" cy="28750"/>
            </a:xfrm>
            <a:custGeom>
              <a:avLst/>
              <a:gdLst/>
              <a:ahLst/>
              <a:cxnLst/>
              <a:rect l="l" t="t" r="r" b="b"/>
              <a:pathLst>
                <a:path w="3963" h="1150" extrusionOk="0">
                  <a:moveTo>
                    <a:pt x="642" y="0"/>
                  </a:moveTo>
                  <a:cubicBezTo>
                    <a:pt x="214" y="0"/>
                    <a:pt x="1" y="681"/>
                    <a:pt x="539" y="875"/>
                  </a:cubicBezTo>
                  <a:cubicBezTo>
                    <a:pt x="1475" y="1058"/>
                    <a:pt x="2433" y="1149"/>
                    <a:pt x="3392" y="1149"/>
                  </a:cubicBezTo>
                  <a:cubicBezTo>
                    <a:pt x="3963" y="1058"/>
                    <a:pt x="3963" y="305"/>
                    <a:pt x="3392" y="305"/>
                  </a:cubicBezTo>
                  <a:cubicBezTo>
                    <a:pt x="2525" y="305"/>
                    <a:pt x="1589" y="213"/>
                    <a:pt x="721" y="8"/>
                  </a:cubicBezTo>
                  <a:cubicBezTo>
                    <a:pt x="694" y="3"/>
                    <a:pt x="668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1420175" y="2611363"/>
              <a:ext cx="113425" cy="27350"/>
            </a:xfrm>
            <a:custGeom>
              <a:avLst/>
              <a:gdLst/>
              <a:ahLst/>
              <a:cxnLst/>
              <a:rect l="l" t="t" r="r" b="b"/>
              <a:pathLst>
                <a:path w="4537" h="1094" extrusionOk="0">
                  <a:moveTo>
                    <a:pt x="663" y="1"/>
                  </a:moveTo>
                  <a:cubicBezTo>
                    <a:pt x="158" y="1"/>
                    <a:pt x="1" y="766"/>
                    <a:pt x="542" y="875"/>
                  </a:cubicBezTo>
                  <a:cubicBezTo>
                    <a:pt x="1378" y="1008"/>
                    <a:pt x="2213" y="1093"/>
                    <a:pt x="3085" y="1093"/>
                  </a:cubicBezTo>
                  <a:cubicBezTo>
                    <a:pt x="3404" y="1093"/>
                    <a:pt x="3727" y="1082"/>
                    <a:pt x="4058" y="1057"/>
                  </a:cubicBezTo>
                  <a:cubicBezTo>
                    <a:pt x="4537" y="966"/>
                    <a:pt x="4537" y="190"/>
                    <a:pt x="4058" y="190"/>
                  </a:cubicBezTo>
                  <a:cubicBezTo>
                    <a:pt x="3621" y="234"/>
                    <a:pt x="3201" y="261"/>
                    <a:pt x="2784" y="261"/>
                  </a:cubicBezTo>
                  <a:cubicBezTo>
                    <a:pt x="2113" y="261"/>
                    <a:pt x="1452" y="191"/>
                    <a:pt x="748" y="7"/>
                  </a:cubicBezTo>
                  <a:cubicBezTo>
                    <a:pt x="719" y="3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1339000" y="2837513"/>
              <a:ext cx="187750" cy="43125"/>
            </a:xfrm>
            <a:custGeom>
              <a:avLst/>
              <a:gdLst/>
              <a:ahLst/>
              <a:cxnLst/>
              <a:rect l="l" t="t" r="r" b="b"/>
              <a:pathLst>
                <a:path w="7510" h="1725" extrusionOk="0">
                  <a:moveTo>
                    <a:pt x="7122" y="0"/>
                  </a:moveTo>
                  <a:cubicBezTo>
                    <a:pt x="5360" y="559"/>
                    <a:pt x="3648" y="867"/>
                    <a:pt x="1912" y="867"/>
                  </a:cubicBezTo>
                  <a:cubicBezTo>
                    <a:pt x="1309" y="867"/>
                    <a:pt x="703" y="830"/>
                    <a:pt x="92" y="753"/>
                  </a:cubicBezTo>
                  <a:lnTo>
                    <a:pt x="0" y="1621"/>
                  </a:lnTo>
                  <a:cubicBezTo>
                    <a:pt x="623" y="1690"/>
                    <a:pt x="1246" y="1724"/>
                    <a:pt x="1869" y="1724"/>
                  </a:cubicBezTo>
                  <a:cubicBezTo>
                    <a:pt x="3713" y="1724"/>
                    <a:pt x="5559" y="1425"/>
                    <a:pt x="7419" y="845"/>
                  </a:cubicBezTo>
                  <a:lnTo>
                    <a:pt x="7510" y="753"/>
                  </a:lnTo>
                  <a:lnTo>
                    <a:pt x="7510" y="92"/>
                  </a:lnTo>
                  <a:cubicBezTo>
                    <a:pt x="7419" y="0"/>
                    <a:pt x="7305" y="0"/>
                    <a:pt x="7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1348125" y="2977888"/>
              <a:ext cx="76500" cy="21125"/>
            </a:xfrm>
            <a:custGeom>
              <a:avLst/>
              <a:gdLst/>
              <a:ahLst/>
              <a:cxnLst/>
              <a:rect l="l" t="t" r="r" b="b"/>
              <a:pathLst>
                <a:path w="3060" h="845" extrusionOk="0">
                  <a:moveTo>
                    <a:pt x="571" y="0"/>
                  </a:moveTo>
                  <a:cubicBezTo>
                    <a:pt x="1" y="0"/>
                    <a:pt x="1" y="845"/>
                    <a:pt x="571" y="845"/>
                  </a:cubicBezTo>
                  <a:lnTo>
                    <a:pt x="2489" y="845"/>
                  </a:lnTo>
                  <a:cubicBezTo>
                    <a:pt x="3059" y="845"/>
                    <a:pt x="3059" y="0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1356925" y="3117463"/>
              <a:ext cx="163500" cy="36450"/>
            </a:xfrm>
            <a:custGeom>
              <a:avLst/>
              <a:gdLst/>
              <a:ahLst/>
              <a:cxnLst/>
              <a:rect l="l" t="t" r="r" b="b"/>
              <a:pathLst>
                <a:path w="6540" h="1458" extrusionOk="0">
                  <a:moveTo>
                    <a:pt x="6000" y="1"/>
                  </a:moveTo>
                  <a:cubicBezTo>
                    <a:pt x="5950" y="1"/>
                    <a:pt x="5894" y="11"/>
                    <a:pt x="5834" y="32"/>
                  </a:cubicBezTo>
                  <a:cubicBezTo>
                    <a:pt x="4846" y="436"/>
                    <a:pt x="3824" y="627"/>
                    <a:pt x="2768" y="627"/>
                  </a:cubicBezTo>
                  <a:cubicBezTo>
                    <a:pt x="2092" y="627"/>
                    <a:pt x="1402" y="549"/>
                    <a:pt x="699" y="397"/>
                  </a:cubicBezTo>
                  <a:cubicBezTo>
                    <a:pt x="652" y="380"/>
                    <a:pt x="608" y="372"/>
                    <a:pt x="566" y="372"/>
                  </a:cubicBezTo>
                  <a:cubicBezTo>
                    <a:pt x="174" y="372"/>
                    <a:pt x="1" y="1070"/>
                    <a:pt x="516" y="1174"/>
                  </a:cubicBezTo>
                  <a:cubicBezTo>
                    <a:pt x="1299" y="1362"/>
                    <a:pt x="2081" y="1457"/>
                    <a:pt x="2859" y="1457"/>
                  </a:cubicBezTo>
                  <a:cubicBezTo>
                    <a:pt x="3964" y="1457"/>
                    <a:pt x="5059" y="1265"/>
                    <a:pt x="6131" y="877"/>
                  </a:cubicBezTo>
                  <a:cubicBezTo>
                    <a:pt x="6540" y="713"/>
                    <a:pt x="6436" y="1"/>
                    <a:pt x="6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1339000" y="3355638"/>
              <a:ext cx="49675" cy="26875"/>
            </a:xfrm>
            <a:custGeom>
              <a:avLst/>
              <a:gdLst/>
              <a:ahLst/>
              <a:cxnLst/>
              <a:rect l="l" t="t" r="r" b="b"/>
              <a:pathLst>
                <a:path w="1987" h="1075" extrusionOk="0">
                  <a:moveTo>
                    <a:pt x="571" y="1"/>
                  </a:moveTo>
                  <a:cubicBezTo>
                    <a:pt x="366" y="1"/>
                    <a:pt x="92" y="92"/>
                    <a:pt x="92" y="297"/>
                  </a:cubicBezTo>
                  <a:cubicBezTo>
                    <a:pt x="0" y="571"/>
                    <a:pt x="183" y="777"/>
                    <a:pt x="366" y="868"/>
                  </a:cubicBezTo>
                  <a:cubicBezTo>
                    <a:pt x="754" y="959"/>
                    <a:pt x="1028" y="959"/>
                    <a:pt x="1416" y="1051"/>
                  </a:cubicBezTo>
                  <a:cubicBezTo>
                    <a:pt x="1449" y="1067"/>
                    <a:pt x="1486" y="1075"/>
                    <a:pt x="1526" y="1075"/>
                  </a:cubicBezTo>
                  <a:cubicBezTo>
                    <a:pt x="1700" y="1075"/>
                    <a:pt x="1912" y="926"/>
                    <a:pt x="1986" y="777"/>
                  </a:cubicBezTo>
                  <a:cubicBezTo>
                    <a:pt x="1986" y="571"/>
                    <a:pt x="1895" y="297"/>
                    <a:pt x="1598" y="206"/>
                  </a:cubicBezTo>
                  <a:cubicBezTo>
                    <a:pt x="1324" y="206"/>
                    <a:pt x="936" y="92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1420200" y="3552288"/>
              <a:ext cx="100075" cy="31525"/>
            </a:xfrm>
            <a:custGeom>
              <a:avLst/>
              <a:gdLst/>
              <a:ahLst/>
              <a:cxnLst/>
              <a:rect l="l" t="t" r="r" b="b"/>
              <a:pathLst>
                <a:path w="4003" h="1261" extrusionOk="0">
                  <a:moveTo>
                    <a:pt x="3376" y="1"/>
                  </a:moveTo>
                  <a:cubicBezTo>
                    <a:pt x="3324" y="1"/>
                    <a:pt x="3269" y="10"/>
                    <a:pt x="3212" y="32"/>
                  </a:cubicBezTo>
                  <a:cubicBezTo>
                    <a:pt x="2634" y="330"/>
                    <a:pt x="1989" y="453"/>
                    <a:pt x="1339" y="453"/>
                  </a:cubicBezTo>
                  <a:cubicBezTo>
                    <a:pt x="1142" y="453"/>
                    <a:pt x="944" y="441"/>
                    <a:pt x="747" y="420"/>
                  </a:cubicBezTo>
                  <a:cubicBezTo>
                    <a:pt x="722" y="415"/>
                    <a:pt x="698" y="413"/>
                    <a:pt x="675" y="413"/>
                  </a:cubicBezTo>
                  <a:cubicBezTo>
                    <a:pt x="239" y="413"/>
                    <a:pt x="0" y="1173"/>
                    <a:pt x="541" y="1173"/>
                  </a:cubicBezTo>
                  <a:cubicBezTo>
                    <a:pt x="870" y="1231"/>
                    <a:pt x="1199" y="1261"/>
                    <a:pt x="1524" y="1261"/>
                  </a:cubicBezTo>
                  <a:cubicBezTo>
                    <a:pt x="2240" y="1261"/>
                    <a:pt x="2941" y="1115"/>
                    <a:pt x="3600" y="785"/>
                  </a:cubicBezTo>
                  <a:cubicBezTo>
                    <a:pt x="4002" y="544"/>
                    <a:pt x="3766" y="1"/>
                    <a:pt x="3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1486225" y="3614713"/>
              <a:ext cx="57075" cy="21700"/>
            </a:xfrm>
            <a:custGeom>
              <a:avLst/>
              <a:gdLst/>
              <a:ahLst/>
              <a:cxnLst/>
              <a:rect l="l" t="t" r="r" b="b"/>
              <a:pathLst>
                <a:path w="2283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lnTo>
                    <a:pt x="1986" y="868"/>
                  </a:lnTo>
                  <a:cubicBezTo>
                    <a:pt x="2192" y="868"/>
                    <a:pt x="2283" y="868"/>
                    <a:pt x="2283" y="776"/>
                  </a:cubicBezTo>
                  <a:lnTo>
                    <a:pt x="2283" y="114"/>
                  </a:lnTo>
                  <a:cubicBezTo>
                    <a:pt x="2283" y="114"/>
                    <a:pt x="2192" y="0"/>
                    <a:pt x="1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1348125" y="1831488"/>
              <a:ext cx="107300" cy="28550"/>
            </a:xfrm>
            <a:custGeom>
              <a:avLst/>
              <a:gdLst/>
              <a:ahLst/>
              <a:cxnLst/>
              <a:rect l="l" t="t" r="r" b="b"/>
              <a:pathLst>
                <a:path w="4292" h="1142" extrusionOk="0">
                  <a:moveTo>
                    <a:pt x="1" y="0"/>
                  </a:moveTo>
                  <a:lnTo>
                    <a:pt x="1" y="868"/>
                  </a:lnTo>
                  <a:cubicBezTo>
                    <a:pt x="1233" y="959"/>
                    <a:pt x="2489" y="1050"/>
                    <a:pt x="3721" y="1142"/>
                  </a:cubicBezTo>
                  <a:cubicBezTo>
                    <a:pt x="4292" y="1142"/>
                    <a:pt x="4292" y="297"/>
                    <a:pt x="3721" y="297"/>
                  </a:cubicBezTo>
                  <a:cubicBezTo>
                    <a:pt x="2489" y="206"/>
                    <a:pt x="1233" y="1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1374425" y="1990463"/>
              <a:ext cx="77225" cy="27600"/>
            </a:xfrm>
            <a:custGeom>
              <a:avLst/>
              <a:gdLst/>
              <a:ahLst/>
              <a:cxnLst/>
              <a:rect l="l" t="t" r="r" b="b"/>
              <a:pathLst>
                <a:path w="3089" h="1104" extrusionOk="0">
                  <a:moveTo>
                    <a:pt x="2517" y="1"/>
                  </a:moveTo>
                  <a:cubicBezTo>
                    <a:pt x="2471" y="1"/>
                    <a:pt x="2423" y="11"/>
                    <a:pt x="2372" y="32"/>
                  </a:cubicBezTo>
                  <a:cubicBezTo>
                    <a:pt x="1955" y="166"/>
                    <a:pt x="1488" y="251"/>
                    <a:pt x="1044" y="251"/>
                  </a:cubicBezTo>
                  <a:cubicBezTo>
                    <a:pt x="882" y="251"/>
                    <a:pt x="722" y="239"/>
                    <a:pt x="569" y="215"/>
                  </a:cubicBezTo>
                  <a:cubicBezTo>
                    <a:pt x="540" y="210"/>
                    <a:pt x="512" y="208"/>
                    <a:pt x="486" y="208"/>
                  </a:cubicBezTo>
                  <a:cubicBezTo>
                    <a:pt x="0" y="208"/>
                    <a:pt x="28" y="973"/>
                    <a:pt x="569" y="1059"/>
                  </a:cubicBezTo>
                  <a:cubicBezTo>
                    <a:pt x="741" y="1089"/>
                    <a:pt x="914" y="1103"/>
                    <a:pt x="1086" y="1103"/>
                  </a:cubicBezTo>
                  <a:cubicBezTo>
                    <a:pt x="1577" y="1103"/>
                    <a:pt x="2071" y="988"/>
                    <a:pt x="2578" y="786"/>
                  </a:cubicBezTo>
                  <a:cubicBezTo>
                    <a:pt x="3088" y="704"/>
                    <a:pt x="2905" y="1"/>
                    <a:pt x="2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1351925" y="2123513"/>
              <a:ext cx="69850" cy="26025"/>
            </a:xfrm>
            <a:custGeom>
              <a:avLst/>
              <a:gdLst/>
              <a:ahLst/>
              <a:cxnLst/>
              <a:rect l="l" t="t" r="r" b="b"/>
              <a:pathLst>
                <a:path w="2794" h="1041" extrusionOk="0">
                  <a:moveTo>
                    <a:pt x="570" y="0"/>
                  </a:moveTo>
                  <a:cubicBezTo>
                    <a:pt x="183" y="0"/>
                    <a:pt x="1" y="619"/>
                    <a:pt x="511" y="782"/>
                  </a:cubicBezTo>
                  <a:cubicBezTo>
                    <a:pt x="878" y="973"/>
                    <a:pt x="1292" y="1041"/>
                    <a:pt x="1717" y="1041"/>
                  </a:cubicBezTo>
                  <a:cubicBezTo>
                    <a:pt x="1953" y="1041"/>
                    <a:pt x="2192" y="1020"/>
                    <a:pt x="2428" y="987"/>
                  </a:cubicBezTo>
                  <a:cubicBezTo>
                    <a:pt x="2610" y="987"/>
                    <a:pt x="2793" y="691"/>
                    <a:pt x="2702" y="508"/>
                  </a:cubicBezTo>
                  <a:cubicBezTo>
                    <a:pt x="2633" y="284"/>
                    <a:pt x="2512" y="177"/>
                    <a:pt x="2369" y="177"/>
                  </a:cubicBezTo>
                  <a:cubicBezTo>
                    <a:pt x="2322" y="177"/>
                    <a:pt x="2273" y="189"/>
                    <a:pt x="2222" y="211"/>
                  </a:cubicBezTo>
                  <a:cubicBezTo>
                    <a:pt x="1652" y="211"/>
                    <a:pt x="1195" y="211"/>
                    <a:pt x="716" y="29"/>
                  </a:cubicBezTo>
                  <a:cubicBezTo>
                    <a:pt x="665" y="9"/>
                    <a:pt x="616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1350400" y="1541613"/>
              <a:ext cx="147825" cy="40525"/>
            </a:xfrm>
            <a:custGeom>
              <a:avLst/>
              <a:gdLst/>
              <a:ahLst/>
              <a:cxnLst/>
              <a:rect l="l" t="t" r="r" b="b"/>
              <a:pathLst>
                <a:path w="5913" h="1621" extrusionOk="0">
                  <a:moveTo>
                    <a:pt x="5707" y="0"/>
                  </a:moveTo>
                  <a:cubicBezTo>
                    <a:pt x="3813" y="479"/>
                    <a:pt x="1918" y="753"/>
                    <a:pt x="1" y="753"/>
                  </a:cubicBezTo>
                  <a:lnTo>
                    <a:pt x="1" y="1621"/>
                  </a:lnTo>
                  <a:cubicBezTo>
                    <a:pt x="2010" y="1621"/>
                    <a:pt x="3904" y="1324"/>
                    <a:pt x="5913" y="867"/>
                  </a:cubicBezTo>
                  <a:lnTo>
                    <a:pt x="59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1350400" y="1374988"/>
              <a:ext cx="75700" cy="26475"/>
            </a:xfrm>
            <a:custGeom>
              <a:avLst/>
              <a:gdLst/>
              <a:ahLst/>
              <a:cxnLst/>
              <a:rect l="l" t="t" r="r" b="b"/>
              <a:pathLst>
                <a:path w="3028" h="1059" extrusionOk="0">
                  <a:moveTo>
                    <a:pt x="1" y="0"/>
                  </a:moveTo>
                  <a:lnTo>
                    <a:pt x="1" y="867"/>
                  </a:lnTo>
                  <a:lnTo>
                    <a:pt x="115" y="867"/>
                  </a:lnTo>
                  <a:cubicBezTo>
                    <a:pt x="581" y="980"/>
                    <a:pt x="1046" y="1058"/>
                    <a:pt x="1539" y="1058"/>
                  </a:cubicBezTo>
                  <a:cubicBezTo>
                    <a:pt x="1843" y="1058"/>
                    <a:pt x="2158" y="1028"/>
                    <a:pt x="2489" y="959"/>
                  </a:cubicBezTo>
                  <a:cubicBezTo>
                    <a:pt x="3027" y="873"/>
                    <a:pt x="2794" y="198"/>
                    <a:pt x="2363" y="198"/>
                  </a:cubicBezTo>
                  <a:cubicBezTo>
                    <a:pt x="2337" y="198"/>
                    <a:pt x="2311" y="200"/>
                    <a:pt x="2283" y="206"/>
                  </a:cubicBezTo>
                  <a:cubicBezTo>
                    <a:pt x="2109" y="230"/>
                    <a:pt x="1935" y="241"/>
                    <a:pt x="1761" y="241"/>
                  </a:cubicBezTo>
                  <a:cubicBezTo>
                    <a:pt x="1273" y="241"/>
                    <a:pt x="786" y="151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1409350" y="1209538"/>
              <a:ext cx="75025" cy="27525"/>
            </a:xfrm>
            <a:custGeom>
              <a:avLst/>
              <a:gdLst/>
              <a:ahLst/>
              <a:cxnLst/>
              <a:rect l="l" t="t" r="r" b="b"/>
              <a:pathLst>
                <a:path w="3001" h="1101" extrusionOk="0">
                  <a:moveTo>
                    <a:pt x="661" y="0"/>
                  </a:moveTo>
                  <a:cubicBezTo>
                    <a:pt x="278" y="0"/>
                    <a:pt x="1" y="575"/>
                    <a:pt x="405" y="729"/>
                  </a:cubicBezTo>
                  <a:cubicBezTo>
                    <a:pt x="753" y="981"/>
                    <a:pt x="1159" y="1101"/>
                    <a:pt x="1561" y="1101"/>
                  </a:cubicBezTo>
                  <a:cubicBezTo>
                    <a:pt x="1923" y="1101"/>
                    <a:pt x="2283" y="1004"/>
                    <a:pt x="2596" y="820"/>
                  </a:cubicBezTo>
                  <a:cubicBezTo>
                    <a:pt x="3000" y="589"/>
                    <a:pt x="2722" y="1"/>
                    <a:pt x="2338" y="1"/>
                  </a:cubicBezTo>
                  <a:cubicBezTo>
                    <a:pt x="2266" y="1"/>
                    <a:pt x="2192" y="21"/>
                    <a:pt x="2117" y="67"/>
                  </a:cubicBezTo>
                  <a:cubicBezTo>
                    <a:pt x="1934" y="159"/>
                    <a:pt x="1723" y="204"/>
                    <a:pt x="1509" y="204"/>
                  </a:cubicBezTo>
                  <a:cubicBezTo>
                    <a:pt x="1295" y="204"/>
                    <a:pt x="1078" y="159"/>
                    <a:pt x="884" y="67"/>
                  </a:cubicBezTo>
                  <a:cubicBezTo>
                    <a:pt x="809" y="20"/>
                    <a:pt x="733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1355550" y="925888"/>
              <a:ext cx="128425" cy="28550"/>
            </a:xfrm>
            <a:custGeom>
              <a:avLst/>
              <a:gdLst/>
              <a:ahLst/>
              <a:cxnLst/>
              <a:rect l="l" t="t" r="r" b="b"/>
              <a:pathLst>
                <a:path w="5137" h="1142" extrusionOk="0">
                  <a:moveTo>
                    <a:pt x="0" y="1"/>
                  </a:moveTo>
                  <a:lnTo>
                    <a:pt x="0" y="845"/>
                  </a:lnTo>
                  <a:lnTo>
                    <a:pt x="5136" y="1142"/>
                  </a:lnTo>
                  <a:lnTo>
                    <a:pt x="5136" y="2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1357825" y="854563"/>
              <a:ext cx="81050" cy="18850"/>
            </a:xfrm>
            <a:custGeom>
              <a:avLst/>
              <a:gdLst/>
              <a:ahLst/>
              <a:cxnLst/>
              <a:rect l="l" t="t" r="r" b="b"/>
              <a:pathLst>
                <a:path w="3242" h="754" extrusionOk="0">
                  <a:moveTo>
                    <a:pt x="571" y="0"/>
                  </a:moveTo>
                  <a:cubicBezTo>
                    <a:pt x="1" y="0"/>
                    <a:pt x="1" y="754"/>
                    <a:pt x="571" y="754"/>
                  </a:cubicBezTo>
                  <a:lnTo>
                    <a:pt x="2671" y="754"/>
                  </a:lnTo>
                  <a:cubicBezTo>
                    <a:pt x="3242" y="754"/>
                    <a:pt x="3242" y="0"/>
                    <a:pt x="2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1357825" y="738163"/>
              <a:ext cx="46575" cy="25550"/>
            </a:xfrm>
            <a:custGeom>
              <a:avLst/>
              <a:gdLst/>
              <a:ahLst/>
              <a:cxnLst/>
              <a:rect l="l" t="t" r="r" b="b"/>
              <a:pathLst>
                <a:path w="1863" h="1022" extrusionOk="0">
                  <a:moveTo>
                    <a:pt x="1" y="0"/>
                  </a:moveTo>
                  <a:lnTo>
                    <a:pt x="1" y="936"/>
                  </a:lnTo>
                  <a:cubicBezTo>
                    <a:pt x="195" y="993"/>
                    <a:pt x="406" y="1022"/>
                    <a:pt x="628" y="1022"/>
                  </a:cubicBezTo>
                  <a:cubicBezTo>
                    <a:pt x="851" y="1022"/>
                    <a:pt x="1085" y="993"/>
                    <a:pt x="1325" y="936"/>
                  </a:cubicBezTo>
                  <a:cubicBezTo>
                    <a:pt x="1863" y="850"/>
                    <a:pt x="1650" y="175"/>
                    <a:pt x="1222" y="175"/>
                  </a:cubicBezTo>
                  <a:cubicBezTo>
                    <a:pt x="1196" y="175"/>
                    <a:pt x="1169" y="177"/>
                    <a:pt x="1142" y="183"/>
                  </a:cubicBezTo>
                  <a:cubicBezTo>
                    <a:pt x="663" y="183"/>
                    <a:pt x="275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1386350" y="640563"/>
              <a:ext cx="92475" cy="27175"/>
            </a:xfrm>
            <a:custGeom>
              <a:avLst/>
              <a:gdLst/>
              <a:ahLst/>
              <a:cxnLst/>
              <a:rect l="l" t="t" r="r" b="b"/>
              <a:pathLst>
                <a:path w="3699" h="1087" extrusionOk="0">
                  <a:moveTo>
                    <a:pt x="3333" y="1"/>
                  </a:moveTo>
                  <a:cubicBezTo>
                    <a:pt x="2632" y="135"/>
                    <a:pt x="1930" y="219"/>
                    <a:pt x="1237" y="219"/>
                  </a:cubicBezTo>
                  <a:cubicBezTo>
                    <a:pt x="983" y="219"/>
                    <a:pt x="731" y="208"/>
                    <a:pt x="480" y="184"/>
                  </a:cubicBezTo>
                  <a:cubicBezTo>
                    <a:pt x="1" y="184"/>
                    <a:pt x="1" y="1051"/>
                    <a:pt x="480" y="1051"/>
                  </a:cubicBezTo>
                  <a:cubicBezTo>
                    <a:pt x="756" y="1075"/>
                    <a:pt x="1031" y="1086"/>
                    <a:pt x="1305" y="1086"/>
                  </a:cubicBezTo>
                  <a:cubicBezTo>
                    <a:pt x="2072" y="1086"/>
                    <a:pt x="2833" y="997"/>
                    <a:pt x="3607" y="845"/>
                  </a:cubicBezTo>
                  <a:lnTo>
                    <a:pt x="3699" y="754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1331575" y="3976313"/>
              <a:ext cx="28525" cy="21300"/>
            </a:xfrm>
            <a:custGeom>
              <a:avLst/>
              <a:gdLst/>
              <a:ahLst/>
              <a:cxnLst/>
              <a:rect l="l" t="t" r="r" b="b"/>
              <a:pathLst>
                <a:path w="1141" h="852" extrusionOk="0">
                  <a:moveTo>
                    <a:pt x="654" y="1"/>
                  </a:moveTo>
                  <a:cubicBezTo>
                    <a:pt x="628" y="1"/>
                    <a:pt x="600" y="3"/>
                    <a:pt x="571" y="7"/>
                  </a:cubicBezTo>
                  <a:lnTo>
                    <a:pt x="1" y="7"/>
                  </a:lnTo>
                  <a:lnTo>
                    <a:pt x="1" y="852"/>
                  </a:lnTo>
                  <a:lnTo>
                    <a:pt x="571" y="852"/>
                  </a:lnTo>
                  <a:cubicBezTo>
                    <a:pt x="1113" y="765"/>
                    <a:pt x="1140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1372100" y="3912838"/>
              <a:ext cx="52525" cy="26325"/>
            </a:xfrm>
            <a:custGeom>
              <a:avLst/>
              <a:gdLst/>
              <a:ahLst/>
              <a:cxnLst/>
              <a:rect l="l" t="t" r="r" b="b"/>
              <a:pathLst>
                <a:path w="2101" h="1053" extrusionOk="0">
                  <a:moveTo>
                    <a:pt x="409" y="0"/>
                  </a:moveTo>
                  <a:cubicBezTo>
                    <a:pt x="275" y="0"/>
                    <a:pt x="146" y="49"/>
                    <a:pt x="92" y="173"/>
                  </a:cubicBezTo>
                  <a:cubicBezTo>
                    <a:pt x="0" y="355"/>
                    <a:pt x="0" y="743"/>
                    <a:pt x="183" y="835"/>
                  </a:cubicBezTo>
                  <a:cubicBezTo>
                    <a:pt x="534" y="968"/>
                    <a:pt x="934" y="1053"/>
                    <a:pt x="1311" y="1053"/>
                  </a:cubicBezTo>
                  <a:cubicBezTo>
                    <a:pt x="1449" y="1053"/>
                    <a:pt x="1584" y="1042"/>
                    <a:pt x="1712" y="1017"/>
                  </a:cubicBezTo>
                  <a:cubicBezTo>
                    <a:pt x="1895" y="1017"/>
                    <a:pt x="2100" y="926"/>
                    <a:pt x="2100" y="629"/>
                  </a:cubicBezTo>
                  <a:cubicBezTo>
                    <a:pt x="2100" y="447"/>
                    <a:pt x="1895" y="173"/>
                    <a:pt x="1712" y="173"/>
                  </a:cubicBezTo>
                  <a:cubicBezTo>
                    <a:pt x="1601" y="199"/>
                    <a:pt x="1492" y="210"/>
                    <a:pt x="1386" y="210"/>
                  </a:cubicBezTo>
                  <a:cubicBezTo>
                    <a:pt x="1121" y="210"/>
                    <a:pt x="874" y="140"/>
                    <a:pt x="662" y="58"/>
                  </a:cubicBezTo>
                  <a:cubicBezTo>
                    <a:pt x="589" y="22"/>
                    <a:pt x="498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1329300" y="4114013"/>
              <a:ext cx="35400" cy="21700"/>
            </a:xfrm>
            <a:custGeom>
              <a:avLst/>
              <a:gdLst/>
              <a:ahLst/>
              <a:cxnLst/>
              <a:rect l="l" t="t" r="r" b="b"/>
              <a:pathLst>
                <a:path w="1416" h="868" extrusionOk="0">
                  <a:moveTo>
                    <a:pt x="0" y="0"/>
                  </a:moveTo>
                  <a:lnTo>
                    <a:pt x="0" y="868"/>
                  </a:lnTo>
                  <a:lnTo>
                    <a:pt x="845" y="868"/>
                  </a:lnTo>
                  <a:cubicBezTo>
                    <a:pt x="1416" y="868"/>
                    <a:pt x="1416" y="0"/>
                    <a:pt x="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1343575" y="4290138"/>
              <a:ext cx="91650" cy="27350"/>
            </a:xfrm>
            <a:custGeom>
              <a:avLst/>
              <a:gdLst/>
              <a:ahLst/>
              <a:cxnLst/>
              <a:rect l="l" t="t" r="r" b="b"/>
              <a:pathLst>
                <a:path w="3666" h="1094" extrusionOk="0">
                  <a:moveTo>
                    <a:pt x="3038" y="1"/>
                  </a:moveTo>
                  <a:cubicBezTo>
                    <a:pt x="3008" y="1"/>
                    <a:pt x="2977" y="3"/>
                    <a:pt x="2944" y="8"/>
                  </a:cubicBezTo>
                  <a:cubicBezTo>
                    <a:pt x="2393" y="142"/>
                    <a:pt x="1780" y="227"/>
                    <a:pt x="1160" y="227"/>
                  </a:cubicBezTo>
                  <a:cubicBezTo>
                    <a:pt x="934" y="227"/>
                    <a:pt x="706" y="215"/>
                    <a:pt x="479" y="191"/>
                  </a:cubicBezTo>
                  <a:cubicBezTo>
                    <a:pt x="0" y="191"/>
                    <a:pt x="0" y="944"/>
                    <a:pt x="479" y="1058"/>
                  </a:cubicBezTo>
                  <a:cubicBezTo>
                    <a:pt x="725" y="1082"/>
                    <a:pt x="967" y="1094"/>
                    <a:pt x="1204" y="1094"/>
                  </a:cubicBezTo>
                  <a:cubicBezTo>
                    <a:pt x="1870" y="1094"/>
                    <a:pt x="2505" y="1004"/>
                    <a:pt x="3127" y="853"/>
                  </a:cubicBezTo>
                  <a:cubicBezTo>
                    <a:pt x="3665" y="681"/>
                    <a:pt x="3533" y="1"/>
                    <a:pt x="3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1327025" y="4432988"/>
              <a:ext cx="90175" cy="22850"/>
            </a:xfrm>
            <a:custGeom>
              <a:avLst/>
              <a:gdLst/>
              <a:ahLst/>
              <a:cxnLst/>
              <a:rect l="l" t="t" r="r" b="b"/>
              <a:pathLst>
                <a:path w="3607" h="914" extrusionOk="0">
                  <a:moveTo>
                    <a:pt x="0" y="1"/>
                  </a:moveTo>
                  <a:lnTo>
                    <a:pt x="0" y="845"/>
                  </a:lnTo>
                  <a:cubicBezTo>
                    <a:pt x="525" y="891"/>
                    <a:pt x="1044" y="914"/>
                    <a:pt x="1564" y="914"/>
                  </a:cubicBezTo>
                  <a:cubicBezTo>
                    <a:pt x="2083" y="914"/>
                    <a:pt x="2602" y="891"/>
                    <a:pt x="3127" y="845"/>
                  </a:cubicBezTo>
                  <a:cubicBezTo>
                    <a:pt x="3606" y="754"/>
                    <a:pt x="3606" y="1"/>
                    <a:pt x="3127" y="1"/>
                  </a:cubicBezTo>
                  <a:cubicBezTo>
                    <a:pt x="2602" y="46"/>
                    <a:pt x="2083" y="69"/>
                    <a:pt x="1564" y="69"/>
                  </a:cubicBezTo>
                  <a:cubicBezTo>
                    <a:pt x="1044" y="69"/>
                    <a:pt x="525" y="4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1353300" y="4580038"/>
              <a:ext cx="149450" cy="23350"/>
            </a:xfrm>
            <a:custGeom>
              <a:avLst/>
              <a:gdLst/>
              <a:ahLst/>
              <a:cxnLst/>
              <a:rect l="l" t="t" r="r" b="b"/>
              <a:pathLst>
                <a:path w="5978" h="934" extrusionOk="0">
                  <a:moveTo>
                    <a:pt x="486" y="1"/>
                  </a:moveTo>
                  <a:cubicBezTo>
                    <a:pt x="1" y="1"/>
                    <a:pt x="28" y="761"/>
                    <a:pt x="570" y="761"/>
                  </a:cubicBezTo>
                  <a:cubicBezTo>
                    <a:pt x="1528" y="884"/>
                    <a:pt x="2495" y="933"/>
                    <a:pt x="3465" y="933"/>
                  </a:cubicBezTo>
                  <a:cubicBezTo>
                    <a:pt x="4112" y="933"/>
                    <a:pt x="4760" y="911"/>
                    <a:pt x="5409" y="875"/>
                  </a:cubicBezTo>
                  <a:cubicBezTo>
                    <a:pt x="5951" y="875"/>
                    <a:pt x="5978" y="92"/>
                    <a:pt x="5490" y="92"/>
                  </a:cubicBezTo>
                  <a:cubicBezTo>
                    <a:pt x="5464" y="92"/>
                    <a:pt x="5437" y="94"/>
                    <a:pt x="5409" y="99"/>
                  </a:cubicBezTo>
                  <a:cubicBezTo>
                    <a:pt x="3788" y="99"/>
                    <a:pt x="2167" y="99"/>
                    <a:pt x="570" y="8"/>
                  </a:cubicBezTo>
                  <a:cubicBezTo>
                    <a:pt x="540" y="3"/>
                    <a:pt x="513" y="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6" name="Google Shape;2136;p29"/>
          <p:cNvSpPr/>
          <p:nvPr/>
        </p:nvSpPr>
        <p:spPr>
          <a:xfrm>
            <a:off x="4738825" y="2338213"/>
            <a:ext cx="69075" cy="75900"/>
          </a:xfrm>
          <a:custGeom>
            <a:avLst/>
            <a:gdLst/>
            <a:ahLst/>
            <a:cxnLst/>
            <a:rect l="l" t="t" r="r" b="b"/>
            <a:pathLst>
              <a:path w="2763" h="3036" extrusionOk="0">
                <a:moveTo>
                  <a:pt x="1416" y="0"/>
                </a:moveTo>
                <a:cubicBezTo>
                  <a:pt x="663" y="0"/>
                  <a:pt x="1" y="662"/>
                  <a:pt x="1" y="1529"/>
                </a:cubicBezTo>
                <a:cubicBezTo>
                  <a:pt x="1" y="2374"/>
                  <a:pt x="663" y="3036"/>
                  <a:pt x="1416" y="3036"/>
                </a:cubicBezTo>
                <a:cubicBezTo>
                  <a:pt x="2192" y="3036"/>
                  <a:pt x="2762" y="2374"/>
                  <a:pt x="2762" y="1529"/>
                </a:cubicBezTo>
                <a:cubicBezTo>
                  <a:pt x="2762" y="662"/>
                  <a:pt x="2192" y="0"/>
                  <a:pt x="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7" name="Google Shape;2137;p29"/>
          <p:cNvSpPr/>
          <p:nvPr/>
        </p:nvSpPr>
        <p:spPr>
          <a:xfrm>
            <a:off x="1229425" y="4202463"/>
            <a:ext cx="99900" cy="116425"/>
          </a:xfrm>
          <a:custGeom>
            <a:avLst/>
            <a:gdLst/>
            <a:ahLst/>
            <a:cxnLst/>
            <a:rect l="l" t="t" r="r" b="b"/>
            <a:pathLst>
              <a:path w="3996" h="4657" extrusionOk="0">
                <a:moveTo>
                  <a:pt x="2192" y="0"/>
                </a:moveTo>
                <a:cubicBezTo>
                  <a:pt x="1051" y="0"/>
                  <a:pt x="1" y="1027"/>
                  <a:pt x="1" y="2283"/>
                </a:cubicBezTo>
                <a:cubicBezTo>
                  <a:pt x="1" y="3607"/>
                  <a:pt x="1051" y="4657"/>
                  <a:pt x="2192" y="4657"/>
                </a:cubicBezTo>
                <a:cubicBezTo>
                  <a:pt x="2945" y="4657"/>
                  <a:pt x="3607" y="4269"/>
                  <a:pt x="3995" y="3698"/>
                </a:cubicBezTo>
                <a:lnTo>
                  <a:pt x="3995" y="936"/>
                </a:lnTo>
                <a:cubicBezTo>
                  <a:pt x="3607" y="365"/>
                  <a:pt x="2945" y="0"/>
                  <a:pt x="2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8" name="Google Shape;2138;p29"/>
          <p:cNvSpPr/>
          <p:nvPr/>
        </p:nvSpPr>
        <p:spPr>
          <a:xfrm>
            <a:off x="1329300" y="4225863"/>
            <a:ext cx="9725" cy="69050"/>
          </a:xfrm>
          <a:custGeom>
            <a:avLst/>
            <a:gdLst/>
            <a:ahLst/>
            <a:cxnLst/>
            <a:rect l="l" t="t" r="r" b="b"/>
            <a:pathLst>
              <a:path w="389" h="2762" extrusionOk="0">
                <a:moveTo>
                  <a:pt x="0" y="0"/>
                </a:moveTo>
                <a:lnTo>
                  <a:pt x="0" y="2762"/>
                </a:lnTo>
                <a:cubicBezTo>
                  <a:pt x="183" y="2374"/>
                  <a:pt x="388" y="1917"/>
                  <a:pt x="388" y="1347"/>
                </a:cubicBezTo>
                <a:cubicBezTo>
                  <a:pt x="388" y="867"/>
                  <a:pt x="183" y="388"/>
                  <a:pt x="0" y="0"/>
                </a:cubicBezTo>
                <a:close/>
              </a:path>
            </a:pathLst>
          </a:custGeom>
          <a:solidFill>
            <a:srgbClr val="FCE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9" name="Google Shape;2139;p29"/>
          <p:cNvSpPr/>
          <p:nvPr/>
        </p:nvSpPr>
        <p:spPr>
          <a:xfrm>
            <a:off x="5606750" y="2721088"/>
            <a:ext cx="90200" cy="97600"/>
          </a:xfrm>
          <a:custGeom>
            <a:avLst/>
            <a:gdLst/>
            <a:ahLst/>
            <a:cxnLst/>
            <a:rect l="l" t="t" r="r" b="b"/>
            <a:pathLst>
              <a:path w="3608" h="3904" extrusionOk="0">
                <a:moveTo>
                  <a:pt x="1804" y="1"/>
                </a:moveTo>
                <a:cubicBezTo>
                  <a:pt x="845" y="1"/>
                  <a:pt x="1" y="845"/>
                  <a:pt x="1" y="1987"/>
                </a:cubicBezTo>
                <a:cubicBezTo>
                  <a:pt x="1" y="3037"/>
                  <a:pt x="845" y="3904"/>
                  <a:pt x="1804" y="3904"/>
                </a:cubicBezTo>
                <a:cubicBezTo>
                  <a:pt x="2763" y="3904"/>
                  <a:pt x="3607" y="3037"/>
                  <a:pt x="3607" y="1987"/>
                </a:cubicBezTo>
                <a:cubicBezTo>
                  <a:pt x="3607" y="845"/>
                  <a:pt x="2763" y="1"/>
                  <a:pt x="18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0" name="Google Shape;2140;p29"/>
          <p:cNvSpPr/>
          <p:nvPr/>
        </p:nvSpPr>
        <p:spPr>
          <a:xfrm>
            <a:off x="1826025" y="270188"/>
            <a:ext cx="78775" cy="66800"/>
          </a:xfrm>
          <a:custGeom>
            <a:avLst/>
            <a:gdLst/>
            <a:ahLst/>
            <a:cxnLst/>
            <a:rect l="l" t="t" r="r" b="b"/>
            <a:pathLst>
              <a:path w="3151" h="2672" extrusionOk="0">
                <a:moveTo>
                  <a:pt x="1529" y="1"/>
                </a:moveTo>
                <a:cubicBezTo>
                  <a:pt x="662" y="1"/>
                  <a:pt x="0" y="571"/>
                  <a:pt x="0" y="1324"/>
                </a:cubicBezTo>
                <a:cubicBezTo>
                  <a:pt x="0" y="2101"/>
                  <a:pt x="662" y="2671"/>
                  <a:pt x="1529" y="2671"/>
                </a:cubicBezTo>
                <a:cubicBezTo>
                  <a:pt x="2374" y="2671"/>
                  <a:pt x="3150" y="2101"/>
                  <a:pt x="3150" y="1324"/>
                </a:cubicBezTo>
                <a:cubicBezTo>
                  <a:pt x="3150" y="571"/>
                  <a:pt x="2374" y="1"/>
                  <a:pt x="15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1" name="Google Shape;2141;p29"/>
          <p:cNvSpPr/>
          <p:nvPr/>
        </p:nvSpPr>
        <p:spPr>
          <a:xfrm>
            <a:off x="2135313" y="489538"/>
            <a:ext cx="123850" cy="106725"/>
          </a:xfrm>
          <a:custGeom>
            <a:avLst/>
            <a:gdLst/>
            <a:ahLst/>
            <a:cxnLst/>
            <a:rect l="l" t="t" r="r" b="b"/>
            <a:pathLst>
              <a:path w="4954" h="4269" extrusionOk="0">
                <a:moveTo>
                  <a:pt x="2466" y="1"/>
                </a:moveTo>
                <a:cubicBezTo>
                  <a:pt x="1142" y="1"/>
                  <a:pt x="1" y="936"/>
                  <a:pt x="1" y="2169"/>
                </a:cubicBezTo>
                <a:cubicBezTo>
                  <a:pt x="1" y="3310"/>
                  <a:pt x="1142" y="4269"/>
                  <a:pt x="2466" y="4269"/>
                </a:cubicBezTo>
                <a:cubicBezTo>
                  <a:pt x="3813" y="4269"/>
                  <a:pt x="4954" y="3310"/>
                  <a:pt x="4954" y="2169"/>
                </a:cubicBezTo>
                <a:cubicBezTo>
                  <a:pt x="4954" y="936"/>
                  <a:pt x="3813" y="1"/>
                  <a:pt x="2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2" name="Google Shape;2142;p29"/>
          <p:cNvSpPr/>
          <p:nvPr/>
        </p:nvSpPr>
        <p:spPr>
          <a:xfrm>
            <a:off x="251950" y="4737138"/>
            <a:ext cx="109575" cy="116425"/>
          </a:xfrm>
          <a:custGeom>
            <a:avLst/>
            <a:gdLst/>
            <a:ahLst/>
            <a:cxnLst/>
            <a:rect l="l" t="t" r="r" b="b"/>
            <a:pathLst>
              <a:path w="4383" h="4657" extrusionOk="0">
                <a:moveTo>
                  <a:pt x="2191" y="1"/>
                </a:moveTo>
                <a:cubicBezTo>
                  <a:pt x="959" y="1"/>
                  <a:pt x="0" y="1050"/>
                  <a:pt x="0" y="2374"/>
                </a:cubicBezTo>
                <a:cubicBezTo>
                  <a:pt x="0" y="3607"/>
                  <a:pt x="959" y="4657"/>
                  <a:pt x="2191" y="4657"/>
                </a:cubicBezTo>
                <a:cubicBezTo>
                  <a:pt x="3333" y="4657"/>
                  <a:pt x="4383" y="3607"/>
                  <a:pt x="4383" y="2374"/>
                </a:cubicBezTo>
                <a:cubicBezTo>
                  <a:pt x="4383" y="1050"/>
                  <a:pt x="3333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3" name="Google Shape;2143;p29"/>
          <p:cNvSpPr/>
          <p:nvPr/>
        </p:nvSpPr>
        <p:spPr>
          <a:xfrm>
            <a:off x="2342175" y="2079138"/>
            <a:ext cx="69075" cy="73625"/>
          </a:xfrm>
          <a:custGeom>
            <a:avLst/>
            <a:gdLst/>
            <a:ahLst/>
            <a:cxnLst/>
            <a:rect l="l" t="t" r="r" b="b"/>
            <a:pathLst>
              <a:path w="2763" h="2945" extrusionOk="0">
                <a:moveTo>
                  <a:pt x="1324" y="0"/>
                </a:moveTo>
                <a:cubicBezTo>
                  <a:pt x="571" y="0"/>
                  <a:pt x="0" y="662"/>
                  <a:pt x="0" y="1416"/>
                </a:cubicBezTo>
                <a:cubicBezTo>
                  <a:pt x="0" y="2283"/>
                  <a:pt x="571" y="2945"/>
                  <a:pt x="1324" y="2945"/>
                </a:cubicBezTo>
                <a:cubicBezTo>
                  <a:pt x="2100" y="2945"/>
                  <a:pt x="2762" y="2283"/>
                  <a:pt x="2762" y="1416"/>
                </a:cubicBezTo>
                <a:cubicBezTo>
                  <a:pt x="2762" y="662"/>
                  <a:pt x="2100" y="0"/>
                  <a:pt x="13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4" name="Google Shape;2144;p29"/>
          <p:cNvSpPr/>
          <p:nvPr/>
        </p:nvSpPr>
        <p:spPr>
          <a:xfrm>
            <a:off x="5169075" y="2205238"/>
            <a:ext cx="69075" cy="73650"/>
          </a:xfrm>
          <a:custGeom>
            <a:avLst/>
            <a:gdLst/>
            <a:ahLst/>
            <a:cxnLst/>
            <a:rect l="l" t="t" r="r" b="b"/>
            <a:pathLst>
              <a:path w="2763" h="2946" extrusionOk="0">
                <a:moveTo>
                  <a:pt x="1439" y="1"/>
                </a:moveTo>
                <a:cubicBezTo>
                  <a:pt x="571" y="1"/>
                  <a:pt x="1" y="663"/>
                  <a:pt x="1" y="1416"/>
                </a:cubicBezTo>
                <a:cubicBezTo>
                  <a:pt x="1" y="2283"/>
                  <a:pt x="571" y="2945"/>
                  <a:pt x="1439" y="2945"/>
                </a:cubicBezTo>
                <a:cubicBezTo>
                  <a:pt x="2192" y="2945"/>
                  <a:pt x="2763" y="2283"/>
                  <a:pt x="2763" y="1416"/>
                </a:cubicBezTo>
                <a:cubicBezTo>
                  <a:pt x="2763" y="663"/>
                  <a:pt x="2192" y="1"/>
                  <a:pt x="1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5" name="Google Shape;2145;p29"/>
          <p:cNvSpPr/>
          <p:nvPr/>
        </p:nvSpPr>
        <p:spPr>
          <a:xfrm>
            <a:off x="6571675" y="501238"/>
            <a:ext cx="69075" cy="76500"/>
          </a:xfrm>
          <a:custGeom>
            <a:avLst/>
            <a:gdLst/>
            <a:ahLst/>
            <a:cxnLst/>
            <a:rect l="l" t="t" r="r" b="b"/>
            <a:pathLst>
              <a:path w="2763" h="3060" extrusionOk="0">
                <a:moveTo>
                  <a:pt x="1324" y="1"/>
                </a:moveTo>
                <a:cubicBezTo>
                  <a:pt x="571" y="1"/>
                  <a:pt x="0" y="686"/>
                  <a:pt x="0" y="1530"/>
                </a:cubicBezTo>
                <a:cubicBezTo>
                  <a:pt x="0" y="2398"/>
                  <a:pt x="571" y="3059"/>
                  <a:pt x="1324" y="3059"/>
                </a:cubicBezTo>
                <a:cubicBezTo>
                  <a:pt x="2100" y="3059"/>
                  <a:pt x="2762" y="2398"/>
                  <a:pt x="2762" y="1530"/>
                </a:cubicBezTo>
                <a:cubicBezTo>
                  <a:pt x="2762" y="686"/>
                  <a:pt x="2100" y="1"/>
                  <a:pt x="13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6" name="Google Shape;2146;p29"/>
          <p:cNvSpPr/>
          <p:nvPr/>
        </p:nvSpPr>
        <p:spPr>
          <a:xfrm>
            <a:off x="2894000" y="427613"/>
            <a:ext cx="69075" cy="73625"/>
          </a:xfrm>
          <a:custGeom>
            <a:avLst/>
            <a:gdLst/>
            <a:ahLst/>
            <a:cxnLst/>
            <a:rect l="l" t="t" r="r" b="b"/>
            <a:pathLst>
              <a:path w="2763" h="2945" extrusionOk="0">
                <a:moveTo>
                  <a:pt x="1439" y="0"/>
                </a:moveTo>
                <a:cubicBezTo>
                  <a:pt x="685" y="0"/>
                  <a:pt x="1" y="662"/>
                  <a:pt x="1" y="1507"/>
                </a:cubicBezTo>
                <a:cubicBezTo>
                  <a:pt x="1" y="2283"/>
                  <a:pt x="685" y="2945"/>
                  <a:pt x="1439" y="2945"/>
                </a:cubicBezTo>
                <a:cubicBezTo>
                  <a:pt x="2192" y="2945"/>
                  <a:pt x="2762" y="2283"/>
                  <a:pt x="2762" y="1507"/>
                </a:cubicBezTo>
                <a:cubicBezTo>
                  <a:pt x="2762" y="662"/>
                  <a:pt x="2192" y="0"/>
                  <a:pt x="14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7" name="Google Shape;2147;p29"/>
          <p:cNvSpPr/>
          <p:nvPr/>
        </p:nvSpPr>
        <p:spPr>
          <a:xfrm>
            <a:off x="1127300" y="4435263"/>
            <a:ext cx="69075" cy="75925"/>
          </a:xfrm>
          <a:custGeom>
            <a:avLst/>
            <a:gdLst/>
            <a:ahLst/>
            <a:cxnLst/>
            <a:rect l="l" t="t" r="r" b="b"/>
            <a:pathLst>
              <a:path w="2763" h="3037" extrusionOk="0">
                <a:moveTo>
                  <a:pt x="1415" y="1"/>
                </a:moveTo>
                <a:cubicBezTo>
                  <a:pt x="662" y="1"/>
                  <a:pt x="0" y="663"/>
                  <a:pt x="0" y="1530"/>
                </a:cubicBezTo>
                <a:cubicBezTo>
                  <a:pt x="0" y="2375"/>
                  <a:pt x="662" y="3037"/>
                  <a:pt x="1415" y="3037"/>
                </a:cubicBezTo>
                <a:cubicBezTo>
                  <a:pt x="2191" y="3037"/>
                  <a:pt x="2762" y="2375"/>
                  <a:pt x="2762" y="1530"/>
                </a:cubicBezTo>
                <a:cubicBezTo>
                  <a:pt x="2762" y="663"/>
                  <a:pt x="2191" y="1"/>
                  <a:pt x="1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8" name="Google Shape;2148;p29"/>
          <p:cNvSpPr/>
          <p:nvPr/>
        </p:nvSpPr>
        <p:spPr>
          <a:xfrm>
            <a:off x="1231725" y="1748738"/>
            <a:ext cx="109575" cy="118725"/>
          </a:xfrm>
          <a:custGeom>
            <a:avLst/>
            <a:gdLst/>
            <a:ahLst/>
            <a:cxnLst/>
            <a:rect l="l" t="t" r="r" b="b"/>
            <a:pathLst>
              <a:path w="4383" h="4749" extrusionOk="0">
                <a:moveTo>
                  <a:pt x="2191" y="1"/>
                </a:moveTo>
                <a:cubicBezTo>
                  <a:pt x="959" y="1"/>
                  <a:pt x="0" y="1028"/>
                  <a:pt x="0" y="2374"/>
                </a:cubicBezTo>
                <a:cubicBezTo>
                  <a:pt x="0" y="3698"/>
                  <a:pt x="959" y="4748"/>
                  <a:pt x="2191" y="4748"/>
                </a:cubicBezTo>
                <a:cubicBezTo>
                  <a:pt x="3333" y="4748"/>
                  <a:pt x="4383" y="3698"/>
                  <a:pt x="4383" y="2374"/>
                </a:cubicBezTo>
                <a:cubicBezTo>
                  <a:pt x="4383" y="1028"/>
                  <a:pt x="3333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9" name="Google Shape;2149;p29"/>
          <p:cNvSpPr/>
          <p:nvPr/>
        </p:nvSpPr>
        <p:spPr>
          <a:xfrm>
            <a:off x="404300" y="3646088"/>
            <a:ext cx="26275" cy="73650"/>
          </a:xfrm>
          <a:custGeom>
            <a:avLst/>
            <a:gdLst/>
            <a:ahLst/>
            <a:cxnLst/>
            <a:rect l="l" t="t" r="r" b="b"/>
            <a:pathLst>
              <a:path w="1051" h="2946" extrusionOk="0">
                <a:moveTo>
                  <a:pt x="1" y="1"/>
                </a:moveTo>
                <a:lnTo>
                  <a:pt x="1" y="571"/>
                </a:lnTo>
                <a:lnTo>
                  <a:pt x="1" y="1507"/>
                </a:lnTo>
                <a:lnTo>
                  <a:pt x="1" y="2945"/>
                </a:lnTo>
                <a:cubicBezTo>
                  <a:pt x="571" y="2740"/>
                  <a:pt x="1051" y="2169"/>
                  <a:pt x="1051" y="1507"/>
                </a:cubicBezTo>
                <a:cubicBezTo>
                  <a:pt x="1051" y="754"/>
                  <a:pt x="571" y="183"/>
                  <a:pt x="1" y="1"/>
                </a:cubicBezTo>
                <a:close/>
              </a:path>
            </a:pathLst>
          </a:custGeom>
          <a:solidFill>
            <a:srgbClr val="79A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0" name="Google Shape;2150;p29"/>
          <p:cNvSpPr/>
          <p:nvPr/>
        </p:nvSpPr>
        <p:spPr>
          <a:xfrm>
            <a:off x="361500" y="3646088"/>
            <a:ext cx="42825" cy="73650"/>
          </a:xfrm>
          <a:custGeom>
            <a:avLst/>
            <a:gdLst/>
            <a:ahLst/>
            <a:cxnLst/>
            <a:rect l="l" t="t" r="r" b="b"/>
            <a:pathLst>
              <a:path w="1713" h="2946" extrusionOk="0">
                <a:moveTo>
                  <a:pt x="1325" y="1"/>
                </a:moveTo>
                <a:cubicBezTo>
                  <a:pt x="571" y="1"/>
                  <a:pt x="1" y="663"/>
                  <a:pt x="1" y="1507"/>
                </a:cubicBezTo>
                <a:cubicBezTo>
                  <a:pt x="1" y="2283"/>
                  <a:pt x="571" y="2945"/>
                  <a:pt x="1325" y="2945"/>
                </a:cubicBezTo>
                <a:lnTo>
                  <a:pt x="1713" y="2945"/>
                </a:lnTo>
                <a:lnTo>
                  <a:pt x="1713" y="1507"/>
                </a:lnTo>
                <a:lnTo>
                  <a:pt x="1713" y="571"/>
                </a:lnTo>
                <a:lnTo>
                  <a:pt x="17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1" name="Google Shape;2151;p29"/>
          <p:cNvSpPr/>
          <p:nvPr/>
        </p:nvSpPr>
        <p:spPr>
          <a:xfrm>
            <a:off x="5808775" y="337000"/>
            <a:ext cx="137550" cy="150100"/>
          </a:xfrm>
          <a:custGeom>
            <a:avLst/>
            <a:gdLst/>
            <a:ahLst/>
            <a:cxnLst/>
            <a:rect l="l" t="t" r="r" b="b"/>
            <a:pathLst>
              <a:path w="5502" h="6004" extrusionOk="0">
                <a:moveTo>
                  <a:pt x="2763" y="0"/>
                </a:moveTo>
                <a:cubicBezTo>
                  <a:pt x="1233" y="0"/>
                  <a:pt x="1" y="1347"/>
                  <a:pt x="1" y="3059"/>
                </a:cubicBezTo>
                <a:cubicBezTo>
                  <a:pt x="1" y="4680"/>
                  <a:pt x="1233" y="6003"/>
                  <a:pt x="2763" y="6003"/>
                </a:cubicBezTo>
                <a:cubicBezTo>
                  <a:pt x="4269" y="6003"/>
                  <a:pt x="5502" y="4680"/>
                  <a:pt x="5502" y="3059"/>
                </a:cubicBezTo>
                <a:cubicBezTo>
                  <a:pt x="5502" y="1347"/>
                  <a:pt x="4269" y="0"/>
                  <a:pt x="2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2" name="Google Shape;2152;p29"/>
          <p:cNvSpPr/>
          <p:nvPr/>
        </p:nvSpPr>
        <p:spPr>
          <a:xfrm>
            <a:off x="836850" y="2564163"/>
            <a:ext cx="78775" cy="66225"/>
          </a:xfrm>
          <a:custGeom>
            <a:avLst/>
            <a:gdLst/>
            <a:ahLst/>
            <a:cxnLst/>
            <a:rect l="l" t="t" r="r" b="b"/>
            <a:pathLst>
              <a:path w="3151" h="2649" extrusionOk="0">
                <a:moveTo>
                  <a:pt x="1529" y="1"/>
                </a:moveTo>
                <a:cubicBezTo>
                  <a:pt x="685" y="1"/>
                  <a:pt x="0" y="572"/>
                  <a:pt x="0" y="1325"/>
                </a:cubicBezTo>
                <a:cubicBezTo>
                  <a:pt x="0" y="2078"/>
                  <a:pt x="685" y="2649"/>
                  <a:pt x="1529" y="2649"/>
                </a:cubicBezTo>
                <a:cubicBezTo>
                  <a:pt x="2397" y="2649"/>
                  <a:pt x="3150" y="2078"/>
                  <a:pt x="3150" y="1325"/>
                </a:cubicBezTo>
                <a:cubicBezTo>
                  <a:pt x="3150" y="572"/>
                  <a:pt x="2397" y="1"/>
                  <a:pt x="15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3" name="Google Shape;2153;p29"/>
          <p:cNvSpPr/>
          <p:nvPr/>
        </p:nvSpPr>
        <p:spPr>
          <a:xfrm>
            <a:off x="544675" y="2642338"/>
            <a:ext cx="121000" cy="105025"/>
          </a:xfrm>
          <a:custGeom>
            <a:avLst/>
            <a:gdLst/>
            <a:ahLst/>
            <a:cxnLst/>
            <a:rect l="l" t="t" r="r" b="b"/>
            <a:pathLst>
              <a:path w="4840" h="4201" extrusionOk="0">
                <a:moveTo>
                  <a:pt x="2374" y="1"/>
                </a:moveTo>
                <a:cubicBezTo>
                  <a:pt x="1051" y="1"/>
                  <a:pt x="1" y="960"/>
                  <a:pt x="1" y="2101"/>
                </a:cubicBezTo>
                <a:cubicBezTo>
                  <a:pt x="1" y="3333"/>
                  <a:pt x="1051" y="4201"/>
                  <a:pt x="2374" y="4201"/>
                </a:cubicBezTo>
                <a:cubicBezTo>
                  <a:pt x="3812" y="4201"/>
                  <a:pt x="4840" y="3333"/>
                  <a:pt x="4840" y="2101"/>
                </a:cubicBezTo>
                <a:cubicBezTo>
                  <a:pt x="4840" y="960"/>
                  <a:pt x="3812" y="1"/>
                  <a:pt x="2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4" name="Google Shape;2154;p29"/>
          <p:cNvSpPr/>
          <p:nvPr/>
        </p:nvSpPr>
        <p:spPr>
          <a:xfrm>
            <a:off x="6107238" y="2537925"/>
            <a:ext cx="106725" cy="118700"/>
          </a:xfrm>
          <a:custGeom>
            <a:avLst/>
            <a:gdLst/>
            <a:ahLst/>
            <a:cxnLst/>
            <a:rect l="l" t="t" r="r" b="b"/>
            <a:pathLst>
              <a:path w="4269" h="4748" extrusionOk="0">
                <a:moveTo>
                  <a:pt x="2192" y="0"/>
                </a:moveTo>
                <a:cubicBezTo>
                  <a:pt x="936" y="0"/>
                  <a:pt x="0" y="1141"/>
                  <a:pt x="0" y="2374"/>
                </a:cubicBezTo>
                <a:cubicBezTo>
                  <a:pt x="0" y="3698"/>
                  <a:pt x="936" y="4748"/>
                  <a:pt x="2192" y="4748"/>
                </a:cubicBezTo>
                <a:cubicBezTo>
                  <a:pt x="3333" y="4748"/>
                  <a:pt x="4269" y="3698"/>
                  <a:pt x="4269" y="2374"/>
                </a:cubicBezTo>
                <a:cubicBezTo>
                  <a:pt x="4269" y="1141"/>
                  <a:pt x="3333" y="0"/>
                  <a:pt x="2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5" name="Google Shape;2155;p29"/>
          <p:cNvSpPr/>
          <p:nvPr/>
        </p:nvSpPr>
        <p:spPr>
          <a:xfrm>
            <a:off x="183475" y="740438"/>
            <a:ext cx="68500" cy="75925"/>
          </a:xfrm>
          <a:custGeom>
            <a:avLst/>
            <a:gdLst/>
            <a:ahLst/>
            <a:cxnLst/>
            <a:rect l="l" t="t" r="r" b="b"/>
            <a:pathLst>
              <a:path w="2740" h="3037" extrusionOk="0">
                <a:moveTo>
                  <a:pt x="1415" y="0"/>
                </a:moveTo>
                <a:cubicBezTo>
                  <a:pt x="662" y="0"/>
                  <a:pt x="0" y="662"/>
                  <a:pt x="0" y="1530"/>
                </a:cubicBezTo>
                <a:cubicBezTo>
                  <a:pt x="0" y="2374"/>
                  <a:pt x="662" y="3036"/>
                  <a:pt x="1415" y="3036"/>
                </a:cubicBezTo>
                <a:cubicBezTo>
                  <a:pt x="2169" y="3036"/>
                  <a:pt x="2739" y="2374"/>
                  <a:pt x="2739" y="1530"/>
                </a:cubicBezTo>
                <a:cubicBezTo>
                  <a:pt x="2739" y="662"/>
                  <a:pt x="2169" y="0"/>
                  <a:pt x="1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6" name="Google Shape;2156;p29"/>
          <p:cNvSpPr/>
          <p:nvPr/>
        </p:nvSpPr>
        <p:spPr>
          <a:xfrm>
            <a:off x="5694625" y="3646088"/>
            <a:ext cx="81075" cy="71350"/>
          </a:xfrm>
          <a:custGeom>
            <a:avLst/>
            <a:gdLst/>
            <a:ahLst/>
            <a:cxnLst/>
            <a:rect l="l" t="t" r="r" b="b"/>
            <a:pathLst>
              <a:path w="3243" h="2854" extrusionOk="0">
                <a:moveTo>
                  <a:pt x="1530" y="1"/>
                </a:moveTo>
                <a:cubicBezTo>
                  <a:pt x="1142" y="1"/>
                  <a:pt x="846" y="92"/>
                  <a:pt x="572" y="366"/>
                </a:cubicBezTo>
                <a:cubicBezTo>
                  <a:pt x="1" y="845"/>
                  <a:pt x="92" y="1804"/>
                  <a:pt x="663" y="2374"/>
                </a:cubicBezTo>
                <a:cubicBezTo>
                  <a:pt x="960" y="2648"/>
                  <a:pt x="1416" y="2854"/>
                  <a:pt x="1804" y="2854"/>
                </a:cubicBezTo>
                <a:cubicBezTo>
                  <a:pt x="2101" y="2854"/>
                  <a:pt x="2466" y="2740"/>
                  <a:pt x="2763" y="2466"/>
                </a:cubicBezTo>
                <a:cubicBezTo>
                  <a:pt x="3242" y="1895"/>
                  <a:pt x="3242" y="1028"/>
                  <a:pt x="2672" y="457"/>
                </a:cubicBezTo>
                <a:cubicBezTo>
                  <a:pt x="2283" y="92"/>
                  <a:pt x="1895" y="1"/>
                  <a:pt x="15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7" name="Google Shape;2157;p29"/>
          <p:cNvSpPr/>
          <p:nvPr/>
        </p:nvSpPr>
        <p:spPr>
          <a:xfrm>
            <a:off x="4487750" y="352688"/>
            <a:ext cx="109600" cy="118725"/>
          </a:xfrm>
          <a:custGeom>
            <a:avLst/>
            <a:gdLst/>
            <a:ahLst/>
            <a:cxnLst/>
            <a:rect l="l" t="t" r="r" b="b"/>
            <a:pathLst>
              <a:path w="4384" h="4749" extrusionOk="0">
                <a:moveTo>
                  <a:pt x="2192" y="1"/>
                </a:moveTo>
                <a:cubicBezTo>
                  <a:pt x="1051" y="1"/>
                  <a:pt x="1" y="1028"/>
                  <a:pt x="1" y="2375"/>
                </a:cubicBezTo>
                <a:cubicBezTo>
                  <a:pt x="1" y="3607"/>
                  <a:pt x="1051" y="4748"/>
                  <a:pt x="2192" y="4748"/>
                </a:cubicBezTo>
                <a:cubicBezTo>
                  <a:pt x="3424" y="4748"/>
                  <a:pt x="4383" y="3607"/>
                  <a:pt x="4383" y="2375"/>
                </a:cubicBezTo>
                <a:cubicBezTo>
                  <a:pt x="4383" y="1028"/>
                  <a:pt x="3424" y="1"/>
                  <a:pt x="21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8" name="Google Shape;2158;p29"/>
          <p:cNvSpPr/>
          <p:nvPr/>
        </p:nvSpPr>
        <p:spPr>
          <a:xfrm>
            <a:off x="2670275" y="913913"/>
            <a:ext cx="78200" cy="66775"/>
          </a:xfrm>
          <a:custGeom>
            <a:avLst/>
            <a:gdLst/>
            <a:ahLst/>
            <a:cxnLst/>
            <a:rect l="l" t="t" r="r" b="b"/>
            <a:pathLst>
              <a:path w="3128" h="2671" extrusionOk="0">
                <a:moveTo>
                  <a:pt x="1530" y="0"/>
                </a:moveTo>
                <a:cubicBezTo>
                  <a:pt x="663" y="0"/>
                  <a:pt x="1" y="571"/>
                  <a:pt x="1" y="1324"/>
                </a:cubicBezTo>
                <a:cubicBezTo>
                  <a:pt x="1" y="2100"/>
                  <a:pt x="663" y="2671"/>
                  <a:pt x="1530" y="2671"/>
                </a:cubicBezTo>
                <a:cubicBezTo>
                  <a:pt x="2375" y="2671"/>
                  <a:pt x="3128" y="2100"/>
                  <a:pt x="3128" y="1324"/>
                </a:cubicBezTo>
                <a:cubicBezTo>
                  <a:pt x="3128" y="571"/>
                  <a:pt x="2375" y="0"/>
                  <a:pt x="15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9" name="Google Shape;2159;p29"/>
          <p:cNvSpPr/>
          <p:nvPr/>
        </p:nvSpPr>
        <p:spPr>
          <a:xfrm>
            <a:off x="1925888" y="1335063"/>
            <a:ext cx="121575" cy="104450"/>
          </a:xfrm>
          <a:custGeom>
            <a:avLst/>
            <a:gdLst/>
            <a:ahLst/>
            <a:cxnLst/>
            <a:rect l="l" t="t" r="r" b="b"/>
            <a:pathLst>
              <a:path w="4863" h="4178" extrusionOk="0">
                <a:moveTo>
                  <a:pt x="2397" y="0"/>
                </a:moveTo>
                <a:cubicBezTo>
                  <a:pt x="1050" y="0"/>
                  <a:pt x="0" y="936"/>
                  <a:pt x="0" y="2077"/>
                </a:cubicBezTo>
                <a:cubicBezTo>
                  <a:pt x="0" y="3310"/>
                  <a:pt x="1050" y="4177"/>
                  <a:pt x="2397" y="4177"/>
                </a:cubicBezTo>
                <a:cubicBezTo>
                  <a:pt x="3721" y="4177"/>
                  <a:pt x="4862" y="3310"/>
                  <a:pt x="4862" y="2077"/>
                </a:cubicBezTo>
                <a:cubicBezTo>
                  <a:pt x="4862" y="936"/>
                  <a:pt x="3721" y="0"/>
                  <a:pt x="23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0" name="Google Shape;2160;p29"/>
          <p:cNvSpPr/>
          <p:nvPr/>
        </p:nvSpPr>
        <p:spPr>
          <a:xfrm>
            <a:off x="1716750" y="897363"/>
            <a:ext cx="109600" cy="116425"/>
          </a:xfrm>
          <a:custGeom>
            <a:avLst/>
            <a:gdLst/>
            <a:ahLst/>
            <a:cxnLst/>
            <a:rect l="l" t="t" r="r" b="b"/>
            <a:pathLst>
              <a:path w="4384" h="4657" extrusionOk="0">
                <a:moveTo>
                  <a:pt x="2192" y="0"/>
                </a:moveTo>
                <a:cubicBezTo>
                  <a:pt x="959" y="0"/>
                  <a:pt x="1" y="1050"/>
                  <a:pt x="1" y="2283"/>
                </a:cubicBezTo>
                <a:cubicBezTo>
                  <a:pt x="1" y="3607"/>
                  <a:pt x="959" y="4657"/>
                  <a:pt x="2192" y="4657"/>
                </a:cubicBezTo>
                <a:cubicBezTo>
                  <a:pt x="3333" y="4657"/>
                  <a:pt x="4383" y="3607"/>
                  <a:pt x="4383" y="2283"/>
                </a:cubicBezTo>
                <a:cubicBezTo>
                  <a:pt x="4383" y="1050"/>
                  <a:pt x="3333" y="0"/>
                  <a:pt x="2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1" name="Google Shape;2161;p29"/>
          <p:cNvSpPr/>
          <p:nvPr/>
        </p:nvSpPr>
        <p:spPr>
          <a:xfrm>
            <a:off x="6709800" y="1172963"/>
            <a:ext cx="52525" cy="73650"/>
          </a:xfrm>
          <a:custGeom>
            <a:avLst/>
            <a:gdLst/>
            <a:ahLst/>
            <a:cxnLst/>
            <a:rect l="l" t="t" r="r" b="b"/>
            <a:pathLst>
              <a:path w="2101" h="2946" extrusionOk="0">
                <a:moveTo>
                  <a:pt x="959" y="1"/>
                </a:moveTo>
                <a:lnTo>
                  <a:pt x="0" y="2192"/>
                </a:lnTo>
                <a:cubicBezTo>
                  <a:pt x="183" y="2671"/>
                  <a:pt x="662" y="2945"/>
                  <a:pt x="1233" y="2945"/>
                </a:cubicBezTo>
                <a:cubicBezTo>
                  <a:pt x="1529" y="2945"/>
                  <a:pt x="1895" y="2854"/>
                  <a:pt x="2100" y="2580"/>
                </a:cubicBezTo>
                <a:lnTo>
                  <a:pt x="1529" y="960"/>
                </a:lnTo>
                <a:lnTo>
                  <a:pt x="2009" y="206"/>
                </a:lnTo>
                <a:cubicBezTo>
                  <a:pt x="1712" y="92"/>
                  <a:pt x="1529" y="1"/>
                  <a:pt x="1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2" name="Google Shape;2162;p29"/>
          <p:cNvSpPr/>
          <p:nvPr/>
        </p:nvSpPr>
        <p:spPr>
          <a:xfrm>
            <a:off x="6705225" y="1172963"/>
            <a:ext cx="28550" cy="54825"/>
          </a:xfrm>
          <a:custGeom>
            <a:avLst/>
            <a:gdLst/>
            <a:ahLst/>
            <a:cxnLst/>
            <a:rect l="l" t="t" r="r" b="b"/>
            <a:pathLst>
              <a:path w="1142" h="2193" extrusionOk="0">
                <a:moveTo>
                  <a:pt x="1142" y="1"/>
                </a:moveTo>
                <a:cubicBezTo>
                  <a:pt x="480" y="92"/>
                  <a:pt x="1" y="777"/>
                  <a:pt x="1" y="1439"/>
                </a:cubicBezTo>
                <a:cubicBezTo>
                  <a:pt x="1" y="1713"/>
                  <a:pt x="92" y="2010"/>
                  <a:pt x="183" y="2192"/>
                </a:cubicBezTo>
                <a:lnTo>
                  <a:pt x="11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3" name="Google Shape;2163;p29"/>
          <p:cNvSpPr/>
          <p:nvPr/>
        </p:nvSpPr>
        <p:spPr>
          <a:xfrm>
            <a:off x="6748025" y="1178113"/>
            <a:ext cx="26275" cy="59375"/>
          </a:xfrm>
          <a:custGeom>
            <a:avLst/>
            <a:gdLst/>
            <a:ahLst/>
            <a:cxnLst/>
            <a:rect l="l" t="t" r="r" b="b"/>
            <a:pathLst>
              <a:path w="1051" h="2375" extrusionOk="0">
                <a:moveTo>
                  <a:pt x="480" y="0"/>
                </a:moveTo>
                <a:lnTo>
                  <a:pt x="0" y="754"/>
                </a:lnTo>
                <a:lnTo>
                  <a:pt x="571" y="2374"/>
                </a:lnTo>
                <a:cubicBezTo>
                  <a:pt x="845" y="2077"/>
                  <a:pt x="1050" y="1712"/>
                  <a:pt x="1050" y="1233"/>
                </a:cubicBezTo>
                <a:cubicBezTo>
                  <a:pt x="1050" y="754"/>
                  <a:pt x="845" y="274"/>
                  <a:pt x="4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4" name="Google Shape;2164;p29"/>
          <p:cNvSpPr/>
          <p:nvPr/>
        </p:nvSpPr>
        <p:spPr>
          <a:xfrm>
            <a:off x="6833625" y="1643738"/>
            <a:ext cx="69075" cy="76500"/>
          </a:xfrm>
          <a:custGeom>
            <a:avLst/>
            <a:gdLst/>
            <a:ahLst/>
            <a:cxnLst/>
            <a:rect l="l" t="t" r="r" b="b"/>
            <a:pathLst>
              <a:path w="2763" h="3060" extrusionOk="0">
                <a:moveTo>
                  <a:pt x="1415" y="1"/>
                </a:moveTo>
                <a:cubicBezTo>
                  <a:pt x="662" y="1"/>
                  <a:pt x="0" y="663"/>
                  <a:pt x="0" y="1530"/>
                </a:cubicBezTo>
                <a:cubicBezTo>
                  <a:pt x="0" y="2375"/>
                  <a:pt x="662" y="3059"/>
                  <a:pt x="1415" y="3059"/>
                </a:cubicBezTo>
                <a:cubicBezTo>
                  <a:pt x="2192" y="3059"/>
                  <a:pt x="2762" y="2375"/>
                  <a:pt x="2762" y="1530"/>
                </a:cubicBezTo>
                <a:cubicBezTo>
                  <a:pt x="2762" y="663"/>
                  <a:pt x="2192" y="1"/>
                  <a:pt x="1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5" name="Google Shape;2165;p29"/>
          <p:cNvSpPr/>
          <p:nvPr/>
        </p:nvSpPr>
        <p:spPr>
          <a:xfrm>
            <a:off x="1091350" y="3277463"/>
            <a:ext cx="71350" cy="75925"/>
          </a:xfrm>
          <a:custGeom>
            <a:avLst/>
            <a:gdLst/>
            <a:ahLst/>
            <a:cxnLst/>
            <a:rect l="l" t="t" r="r" b="b"/>
            <a:pathLst>
              <a:path w="2854" h="3037" extrusionOk="0">
                <a:moveTo>
                  <a:pt x="1438" y="0"/>
                </a:moveTo>
                <a:cubicBezTo>
                  <a:pt x="662" y="0"/>
                  <a:pt x="0" y="754"/>
                  <a:pt x="0" y="1507"/>
                </a:cubicBezTo>
                <a:cubicBezTo>
                  <a:pt x="0" y="2374"/>
                  <a:pt x="662" y="3036"/>
                  <a:pt x="1438" y="3036"/>
                </a:cubicBezTo>
                <a:cubicBezTo>
                  <a:pt x="1621" y="3036"/>
                  <a:pt x="1803" y="3036"/>
                  <a:pt x="1918" y="2945"/>
                </a:cubicBezTo>
                <a:lnTo>
                  <a:pt x="2579" y="2374"/>
                </a:lnTo>
                <a:cubicBezTo>
                  <a:pt x="2762" y="2078"/>
                  <a:pt x="2853" y="1804"/>
                  <a:pt x="2853" y="1507"/>
                </a:cubicBezTo>
                <a:cubicBezTo>
                  <a:pt x="2853" y="754"/>
                  <a:pt x="2191" y="0"/>
                  <a:pt x="1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6" name="Google Shape;2166;p29"/>
          <p:cNvSpPr/>
          <p:nvPr/>
        </p:nvSpPr>
        <p:spPr>
          <a:xfrm>
            <a:off x="1139275" y="3336813"/>
            <a:ext cx="16575" cy="14275"/>
          </a:xfrm>
          <a:custGeom>
            <a:avLst/>
            <a:gdLst/>
            <a:ahLst/>
            <a:cxnLst/>
            <a:rect l="l" t="t" r="r" b="b"/>
            <a:pathLst>
              <a:path w="663" h="571" extrusionOk="0">
                <a:moveTo>
                  <a:pt x="662" y="0"/>
                </a:moveTo>
                <a:lnTo>
                  <a:pt x="1" y="571"/>
                </a:lnTo>
                <a:cubicBezTo>
                  <a:pt x="274" y="480"/>
                  <a:pt x="571" y="274"/>
                  <a:pt x="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7" name="Google Shape;2167;p29"/>
          <p:cNvSpPr/>
          <p:nvPr/>
        </p:nvSpPr>
        <p:spPr>
          <a:xfrm>
            <a:off x="6850175" y="2036338"/>
            <a:ext cx="106725" cy="116425"/>
          </a:xfrm>
          <a:custGeom>
            <a:avLst/>
            <a:gdLst/>
            <a:ahLst/>
            <a:cxnLst/>
            <a:rect l="l" t="t" r="r" b="b"/>
            <a:pathLst>
              <a:path w="4269" h="4657" extrusionOk="0">
                <a:moveTo>
                  <a:pt x="2100" y="1"/>
                </a:moveTo>
                <a:cubicBezTo>
                  <a:pt x="959" y="1"/>
                  <a:pt x="0" y="1051"/>
                  <a:pt x="0" y="2283"/>
                </a:cubicBezTo>
                <a:cubicBezTo>
                  <a:pt x="0" y="3607"/>
                  <a:pt x="959" y="4657"/>
                  <a:pt x="2100" y="4657"/>
                </a:cubicBezTo>
                <a:cubicBezTo>
                  <a:pt x="3333" y="4657"/>
                  <a:pt x="4269" y="3607"/>
                  <a:pt x="4269" y="2283"/>
                </a:cubicBezTo>
                <a:cubicBezTo>
                  <a:pt x="4269" y="1051"/>
                  <a:pt x="3333" y="1"/>
                  <a:pt x="2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8" name="Google Shape;2168;p29"/>
          <p:cNvSpPr/>
          <p:nvPr/>
        </p:nvSpPr>
        <p:spPr>
          <a:xfrm>
            <a:off x="6412500" y="3108563"/>
            <a:ext cx="23975" cy="71350"/>
          </a:xfrm>
          <a:custGeom>
            <a:avLst/>
            <a:gdLst/>
            <a:ahLst/>
            <a:cxnLst/>
            <a:rect l="l" t="t" r="r" b="b"/>
            <a:pathLst>
              <a:path w="959" h="2854" extrusionOk="0">
                <a:moveTo>
                  <a:pt x="959" y="0"/>
                </a:moveTo>
                <a:cubicBezTo>
                  <a:pt x="480" y="183"/>
                  <a:pt x="0" y="753"/>
                  <a:pt x="0" y="1415"/>
                </a:cubicBezTo>
                <a:cubicBezTo>
                  <a:pt x="0" y="2100"/>
                  <a:pt x="388" y="2671"/>
                  <a:pt x="959" y="2853"/>
                </a:cubicBezTo>
                <a:lnTo>
                  <a:pt x="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9" name="Google Shape;2169;p29"/>
          <p:cNvSpPr/>
          <p:nvPr/>
        </p:nvSpPr>
        <p:spPr>
          <a:xfrm>
            <a:off x="6436450" y="3106263"/>
            <a:ext cx="47400" cy="75925"/>
          </a:xfrm>
          <a:custGeom>
            <a:avLst/>
            <a:gdLst/>
            <a:ahLst/>
            <a:cxnLst/>
            <a:rect l="l" t="t" r="r" b="b"/>
            <a:pathLst>
              <a:path w="1896" h="3037" extrusionOk="0">
                <a:moveTo>
                  <a:pt x="480" y="1"/>
                </a:moveTo>
                <a:cubicBezTo>
                  <a:pt x="275" y="1"/>
                  <a:pt x="183" y="92"/>
                  <a:pt x="1" y="92"/>
                </a:cubicBezTo>
                <a:lnTo>
                  <a:pt x="1" y="2945"/>
                </a:lnTo>
                <a:cubicBezTo>
                  <a:pt x="92" y="3037"/>
                  <a:pt x="275" y="3037"/>
                  <a:pt x="480" y="3037"/>
                </a:cubicBezTo>
                <a:cubicBezTo>
                  <a:pt x="1233" y="3037"/>
                  <a:pt x="1895" y="2375"/>
                  <a:pt x="1895" y="1507"/>
                </a:cubicBezTo>
                <a:cubicBezTo>
                  <a:pt x="1895" y="663"/>
                  <a:pt x="1233" y="1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0" name="Google Shape;2170;p29"/>
          <p:cNvSpPr/>
          <p:nvPr/>
        </p:nvSpPr>
        <p:spPr>
          <a:xfrm>
            <a:off x="6640750" y="2854063"/>
            <a:ext cx="107300" cy="118700"/>
          </a:xfrm>
          <a:custGeom>
            <a:avLst/>
            <a:gdLst/>
            <a:ahLst/>
            <a:cxnLst/>
            <a:rect l="l" t="t" r="r" b="b"/>
            <a:pathLst>
              <a:path w="4292" h="4748" extrusionOk="0">
                <a:moveTo>
                  <a:pt x="2100" y="0"/>
                </a:moveTo>
                <a:cubicBezTo>
                  <a:pt x="959" y="0"/>
                  <a:pt x="0" y="1141"/>
                  <a:pt x="0" y="2374"/>
                </a:cubicBezTo>
                <a:cubicBezTo>
                  <a:pt x="0" y="3721"/>
                  <a:pt x="959" y="4748"/>
                  <a:pt x="2100" y="4748"/>
                </a:cubicBezTo>
                <a:cubicBezTo>
                  <a:pt x="3333" y="4748"/>
                  <a:pt x="4291" y="3721"/>
                  <a:pt x="4291" y="2374"/>
                </a:cubicBezTo>
                <a:cubicBezTo>
                  <a:pt x="4291" y="1141"/>
                  <a:pt x="3333" y="0"/>
                  <a:pt x="2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1" name="Google Shape;2171;p29"/>
          <p:cNvSpPr/>
          <p:nvPr/>
        </p:nvSpPr>
        <p:spPr>
          <a:xfrm>
            <a:off x="6640750" y="4796488"/>
            <a:ext cx="107300" cy="116425"/>
          </a:xfrm>
          <a:custGeom>
            <a:avLst/>
            <a:gdLst/>
            <a:ahLst/>
            <a:cxnLst/>
            <a:rect l="l" t="t" r="r" b="b"/>
            <a:pathLst>
              <a:path w="4292" h="4657" extrusionOk="0">
                <a:moveTo>
                  <a:pt x="2100" y="0"/>
                </a:moveTo>
                <a:cubicBezTo>
                  <a:pt x="959" y="0"/>
                  <a:pt x="0" y="1050"/>
                  <a:pt x="0" y="2283"/>
                </a:cubicBezTo>
                <a:cubicBezTo>
                  <a:pt x="0" y="3630"/>
                  <a:pt x="959" y="4657"/>
                  <a:pt x="2100" y="4657"/>
                </a:cubicBezTo>
                <a:cubicBezTo>
                  <a:pt x="3333" y="4657"/>
                  <a:pt x="4291" y="3630"/>
                  <a:pt x="4291" y="2283"/>
                </a:cubicBezTo>
                <a:cubicBezTo>
                  <a:pt x="4291" y="1050"/>
                  <a:pt x="3333" y="0"/>
                  <a:pt x="2100" y="0"/>
                </a:cubicBezTo>
                <a:close/>
              </a:path>
            </a:pathLst>
          </a:custGeom>
          <a:solidFill>
            <a:srgbClr val="79A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2" name="Google Shape;2172;p29"/>
          <p:cNvSpPr/>
          <p:nvPr/>
        </p:nvSpPr>
        <p:spPr>
          <a:xfrm>
            <a:off x="6077525" y="4280638"/>
            <a:ext cx="75925" cy="66775"/>
          </a:xfrm>
          <a:custGeom>
            <a:avLst/>
            <a:gdLst/>
            <a:ahLst/>
            <a:cxnLst/>
            <a:rect l="l" t="t" r="r" b="b"/>
            <a:pathLst>
              <a:path w="3037" h="2671" extrusionOk="0">
                <a:moveTo>
                  <a:pt x="1507" y="0"/>
                </a:moveTo>
                <a:cubicBezTo>
                  <a:pt x="663" y="0"/>
                  <a:pt x="1" y="571"/>
                  <a:pt x="1" y="1324"/>
                </a:cubicBezTo>
                <a:cubicBezTo>
                  <a:pt x="1" y="2009"/>
                  <a:pt x="663" y="2671"/>
                  <a:pt x="1507" y="2671"/>
                </a:cubicBezTo>
                <a:cubicBezTo>
                  <a:pt x="2375" y="2671"/>
                  <a:pt x="3037" y="2009"/>
                  <a:pt x="3037" y="1324"/>
                </a:cubicBezTo>
                <a:cubicBezTo>
                  <a:pt x="3037" y="571"/>
                  <a:pt x="2375" y="0"/>
                  <a:pt x="1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3" name="Google Shape;2173;p29"/>
          <p:cNvSpPr/>
          <p:nvPr/>
        </p:nvSpPr>
        <p:spPr>
          <a:xfrm>
            <a:off x="6324625" y="4161938"/>
            <a:ext cx="90175" cy="104450"/>
          </a:xfrm>
          <a:custGeom>
            <a:avLst/>
            <a:gdLst/>
            <a:ahLst/>
            <a:cxnLst/>
            <a:rect l="l" t="t" r="r" b="b"/>
            <a:pathLst>
              <a:path w="3607" h="4178" extrusionOk="0">
                <a:moveTo>
                  <a:pt x="2465" y="1"/>
                </a:moveTo>
                <a:cubicBezTo>
                  <a:pt x="1141" y="1"/>
                  <a:pt x="0" y="936"/>
                  <a:pt x="0" y="2078"/>
                </a:cubicBezTo>
                <a:cubicBezTo>
                  <a:pt x="0" y="3219"/>
                  <a:pt x="1141" y="4178"/>
                  <a:pt x="2465" y="4178"/>
                </a:cubicBezTo>
                <a:cubicBezTo>
                  <a:pt x="2853" y="4178"/>
                  <a:pt x="3241" y="4086"/>
                  <a:pt x="3515" y="3995"/>
                </a:cubicBezTo>
                <a:lnTo>
                  <a:pt x="3607" y="275"/>
                </a:lnTo>
                <a:cubicBezTo>
                  <a:pt x="3333" y="92"/>
                  <a:pt x="2853" y="1"/>
                  <a:pt x="24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4" name="Google Shape;2174;p29"/>
          <p:cNvSpPr/>
          <p:nvPr/>
        </p:nvSpPr>
        <p:spPr>
          <a:xfrm>
            <a:off x="6412500" y="4168788"/>
            <a:ext cx="35975" cy="93050"/>
          </a:xfrm>
          <a:custGeom>
            <a:avLst/>
            <a:gdLst/>
            <a:ahLst/>
            <a:cxnLst/>
            <a:rect l="l" t="t" r="r" b="b"/>
            <a:pathLst>
              <a:path w="1439" h="3722" extrusionOk="0">
                <a:moveTo>
                  <a:pt x="92" y="1"/>
                </a:moveTo>
                <a:lnTo>
                  <a:pt x="0" y="3721"/>
                </a:lnTo>
                <a:cubicBezTo>
                  <a:pt x="868" y="3333"/>
                  <a:pt x="1438" y="2671"/>
                  <a:pt x="1438" y="1804"/>
                </a:cubicBezTo>
                <a:cubicBezTo>
                  <a:pt x="1438" y="1051"/>
                  <a:pt x="868" y="297"/>
                  <a:pt x="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5" name="Google Shape;2175;p29"/>
          <p:cNvSpPr/>
          <p:nvPr/>
        </p:nvSpPr>
        <p:spPr>
          <a:xfrm>
            <a:off x="6997400" y="4247538"/>
            <a:ext cx="45100" cy="114150"/>
          </a:xfrm>
          <a:custGeom>
            <a:avLst/>
            <a:gdLst/>
            <a:ahLst/>
            <a:cxnLst/>
            <a:rect l="l" t="t" r="r" b="b"/>
            <a:pathLst>
              <a:path w="1804" h="4566" extrusionOk="0">
                <a:moveTo>
                  <a:pt x="1803" y="0"/>
                </a:moveTo>
                <a:lnTo>
                  <a:pt x="1803" y="0"/>
                </a:lnTo>
                <a:cubicBezTo>
                  <a:pt x="776" y="183"/>
                  <a:pt x="0" y="1142"/>
                  <a:pt x="0" y="2283"/>
                </a:cubicBezTo>
                <a:cubicBezTo>
                  <a:pt x="0" y="3424"/>
                  <a:pt x="776" y="4360"/>
                  <a:pt x="1712" y="4565"/>
                </a:cubicBezTo>
                <a:lnTo>
                  <a:pt x="18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6" name="Google Shape;2176;p29"/>
          <p:cNvSpPr/>
          <p:nvPr/>
        </p:nvSpPr>
        <p:spPr>
          <a:xfrm>
            <a:off x="7040200" y="4245263"/>
            <a:ext cx="66775" cy="118700"/>
          </a:xfrm>
          <a:custGeom>
            <a:avLst/>
            <a:gdLst/>
            <a:ahLst/>
            <a:cxnLst/>
            <a:rect l="l" t="t" r="r" b="b"/>
            <a:pathLst>
              <a:path w="2671" h="4748" extrusionOk="0">
                <a:moveTo>
                  <a:pt x="479" y="0"/>
                </a:moveTo>
                <a:cubicBezTo>
                  <a:pt x="388" y="0"/>
                  <a:pt x="205" y="91"/>
                  <a:pt x="91" y="91"/>
                </a:cubicBezTo>
                <a:lnTo>
                  <a:pt x="0" y="4656"/>
                </a:lnTo>
                <a:cubicBezTo>
                  <a:pt x="91" y="4748"/>
                  <a:pt x="297" y="4748"/>
                  <a:pt x="479" y="4748"/>
                </a:cubicBezTo>
                <a:cubicBezTo>
                  <a:pt x="1712" y="4748"/>
                  <a:pt x="2671" y="3698"/>
                  <a:pt x="2671" y="2374"/>
                </a:cubicBezTo>
                <a:cubicBezTo>
                  <a:pt x="2671" y="1141"/>
                  <a:pt x="1712" y="0"/>
                  <a:pt x="4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7" name="Google Shape;2177;p29"/>
          <p:cNvSpPr/>
          <p:nvPr/>
        </p:nvSpPr>
        <p:spPr>
          <a:xfrm>
            <a:off x="808300" y="1016038"/>
            <a:ext cx="14300" cy="57100"/>
          </a:xfrm>
          <a:custGeom>
            <a:avLst/>
            <a:gdLst/>
            <a:ahLst/>
            <a:cxnLst/>
            <a:rect l="l" t="t" r="r" b="b"/>
            <a:pathLst>
              <a:path w="572" h="2284" extrusionOk="0">
                <a:moveTo>
                  <a:pt x="572" y="1"/>
                </a:moveTo>
                <a:lnTo>
                  <a:pt x="572" y="1"/>
                </a:lnTo>
                <a:cubicBezTo>
                  <a:pt x="206" y="298"/>
                  <a:pt x="1" y="663"/>
                  <a:pt x="1" y="1142"/>
                </a:cubicBezTo>
                <a:cubicBezTo>
                  <a:pt x="1" y="1622"/>
                  <a:pt x="206" y="2010"/>
                  <a:pt x="480" y="2284"/>
                </a:cubicBezTo>
                <a:lnTo>
                  <a:pt x="572" y="1"/>
                </a:lnTo>
                <a:close/>
              </a:path>
            </a:pathLst>
          </a:custGeom>
          <a:solidFill>
            <a:srgbClr val="79A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8" name="Google Shape;2178;p29"/>
          <p:cNvSpPr/>
          <p:nvPr/>
        </p:nvSpPr>
        <p:spPr>
          <a:xfrm>
            <a:off x="820300" y="1009213"/>
            <a:ext cx="57075" cy="73625"/>
          </a:xfrm>
          <a:custGeom>
            <a:avLst/>
            <a:gdLst/>
            <a:ahLst/>
            <a:cxnLst/>
            <a:rect l="l" t="t" r="r" b="b"/>
            <a:pathLst>
              <a:path w="2283" h="2945" extrusionOk="0">
                <a:moveTo>
                  <a:pt x="959" y="0"/>
                </a:moveTo>
                <a:cubicBezTo>
                  <a:pt x="571" y="0"/>
                  <a:pt x="297" y="91"/>
                  <a:pt x="92" y="274"/>
                </a:cubicBezTo>
                <a:lnTo>
                  <a:pt x="0" y="2557"/>
                </a:lnTo>
                <a:cubicBezTo>
                  <a:pt x="297" y="2853"/>
                  <a:pt x="571" y="2945"/>
                  <a:pt x="959" y="2945"/>
                </a:cubicBezTo>
                <a:cubicBezTo>
                  <a:pt x="1712" y="2945"/>
                  <a:pt x="2283" y="2283"/>
                  <a:pt x="2283" y="1415"/>
                </a:cubicBezTo>
                <a:cubicBezTo>
                  <a:pt x="2283" y="662"/>
                  <a:pt x="1712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9" name="Google Shape;2179;p29"/>
          <p:cNvSpPr/>
          <p:nvPr/>
        </p:nvSpPr>
        <p:spPr>
          <a:xfrm>
            <a:off x="549250" y="1218063"/>
            <a:ext cx="102150" cy="117000"/>
          </a:xfrm>
          <a:custGeom>
            <a:avLst/>
            <a:gdLst/>
            <a:ahLst/>
            <a:cxnLst/>
            <a:rect l="l" t="t" r="r" b="b"/>
            <a:pathLst>
              <a:path w="4086" h="4680" extrusionOk="0">
                <a:moveTo>
                  <a:pt x="2009" y="0"/>
                </a:moveTo>
                <a:cubicBezTo>
                  <a:pt x="1050" y="0"/>
                  <a:pt x="297" y="571"/>
                  <a:pt x="0" y="1438"/>
                </a:cubicBezTo>
                <a:lnTo>
                  <a:pt x="1050" y="3424"/>
                </a:lnTo>
                <a:lnTo>
                  <a:pt x="1438" y="4291"/>
                </a:lnTo>
                <a:lnTo>
                  <a:pt x="1712" y="4679"/>
                </a:lnTo>
                <a:lnTo>
                  <a:pt x="2009" y="4679"/>
                </a:lnTo>
                <a:cubicBezTo>
                  <a:pt x="3150" y="4679"/>
                  <a:pt x="4086" y="3629"/>
                  <a:pt x="4086" y="2283"/>
                </a:cubicBezTo>
                <a:cubicBezTo>
                  <a:pt x="4086" y="1050"/>
                  <a:pt x="3150" y="0"/>
                  <a:pt x="2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0" name="Google Shape;2180;p29"/>
          <p:cNvSpPr/>
          <p:nvPr/>
        </p:nvSpPr>
        <p:spPr>
          <a:xfrm>
            <a:off x="544675" y="1254013"/>
            <a:ext cx="47400" cy="81050"/>
          </a:xfrm>
          <a:custGeom>
            <a:avLst/>
            <a:gdLst/>
            <a:ahLst/>
            <a:cxnLst/>
            <a:rect l="l" t="t" r="r" b="b"/>
            <a:pathLst>
              <a:path w="1896" h="3242" extrusionOk="0">
                <a:moveTo>
                  <a:pt x="183" y="0"/>
                </a:moveTo>
                <a:cubicBezTo>
                  <a:pt x="1" y="274"/>
                  <a:pt x="1" y="571"/>
                  <a:pt x="1" y="845"/>
                </a:cubicBezTo>
                <a:cubicBezTo>
                  <a:pt x="1" y="2100"/>
                  <a:pt x="754" y="3036"/>
                  <a:pt x="1895" y="3241"/>
                </a:cubicBezTo>
                <a:lnTo>
                  <a:pt x="1621" y="2853"/>
                </a:lnTo>
                <a:lnTo>
                  <a:pt x="1233" y="1986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1" name="Google Shape;2181;p29"/>
          <p:cNvSpPr/>
          <p:nvPr/>
        </p:nvSpPr>
        <p:spPr>
          <a:xfrm>
            <a:off x="-371475" y="4716025"/>
            <a:ext cx="9982529" cy="653400"/>
          </a:xfrm>
          <a:custGeom>
            <a:avLst/>
            <a:gdLst/>
            <a:ahLst/>
            <a:cxnLst/>
            <a:rect l="l" t="t" r="r" b="b"/>
            <a:pathLst>
              <a:path w="285317" h="26136" extrusionOk="0">
                <a:moveTo>
                  <a:pt x="235155" y="1"/>
                </a:moveTo>
                <a:cubicBezTo>
                  <a:pt x="235107" y="1"/>
                  <a:pt x="235058" y="1"/>
                  <a:pt x="235010" y="1"/>
                </a:cubicBezTo>
                <a:cubicBezTo>
                  <a:pt x="206762" y="194"/>
                  <a:pt x="172638" y="310"/>
                  <a:pt x="138841" y="310"/>
                </a:cubicBezTo>
                <a:cubicBezTo>
                  <a:pt x="108572" y="310"/>
                  <a:pt x="78564" y="217"/>
                  <a:pt x="53275" y="1"/>
                </a:cubicBezTo>
                <a:cubicBezTo>
                  <a:pt x="50421" y="1"/>
                  <a:pt x="47272" y="1"/>
                  <a:pt x="44898" y="1507"/>
                </a:cubicBezTo>
                <a:cubicBezTo>
                  <a:pt x="42227" y="3219"/>
                  <a:pt x="40903" y="6164"/>
                  <a:pt x="38712" y="8355"/>
                </a:cubicBezTo>
                <a:cubicBezTo>
                  <a:pt x="35676" y="11299"/>
                  <a:pt x="31385" y="12555"/>
                  <a:pt x="27208" y="13582"/>
                </a:cubicBezTo>
                <a:cubicBezTo>
                  <a:pt x="18261" y="15773"/>
                  <a:pt x="9130" y="17576"/>
                  <a:pt x="0" y="18923"/>
                </a:cubicBezTo>
                <a:lnTo>
                  <a:pt x="0" y="26136"/>
                </a:lnTo>
                <a:lnTo>
                  <a:pt x="285317" y="26136"/>
                </a:lnTo>
                <a:cubicBezTo>
                  <a:pt x="281058" y="25293"/>
                  <a:pt x="256803" y="1"/>
                  <a:pt x="235155" y="1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2" name="Google Shape;2182;p29"/>
          <p:cNvSpPr/>
          <p:nvPr/>
        </p:nvSpPr>
        <p:spPr>
          <a:xfrm>
            <a:off x="8849425" y="4278663"/>
            <a:ext cx="99900" cy="116425"/>
          </a:xfrm>
          <a:custGeom>
            <a:avLst/>
            <a:gdLst/>
            <a:ahLst/>
            <a:cxnLst/>
            <a:rect l="l" t="t" r="r" b="b"/>
            <a:pathLst>
              <a:path w="3996" h="4657" extrusionOk="0">
                <a:moveTo>
                  <a:pt x="2192" y="0"/>
                </a:moveTo>
                <a:cubicBezTo>
                  <a:pt x="1051" y="0"/>
                  <a:pt x="1" y="1027"/>
                  <a:pt x="1" y="2283"/>
                </a:cubicBezTo>
                <a:cubicBezTo>
                  <a:pt x="1" y="3607"/>
                  <a:pt x="1051" y="4657"/>
                  <a:pt x="2192" y="4657"/>
                </a:cubicBezTo>
                <a:cubicBezTo>
                  <a:pt x="2945" y="4657"/>
                  <a:pt x="3607" y="4269"/>
                  <a:pt x="3995" y="3698"/>
                </a:cubicBezTo>
                <a:lnTo>
                  <a:pt x="3995" y="936"/>
                </a:lnTo>
                <a:cubicBezTo>
                  <a:pt x="3607" y="365"/>
                  <a:pt x="2945" y="0"/>
                  <a:pt x="2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3" name="Google Shape;2183;p29"/>
          <p:cNvSpPr/>
          <p:nvPr/>
        </p:nvSpPr>
        <p:spPr>
          <a:xfrm>
            <a:off x="8747300" y="4511463"/>
            <a:ext cx="69075" cy="75925"/>
          </a:xfrm>
          <a:custGeom>
            <a:avLst/>
            <a:gdLst/>
            <a:ahLst/>
            <a:cxnLst/>
            <a:rect l="l" t="t" r="r" b="b"/>
            <a:pathLst>
              <a:path w="2763" h="3037" extrusionOk="0">
                <a:moveTo>
                  <a:pt x="1415" y="1"/>
                </a:moveTo>
                <a:cubicBezTo>
                  <a:pt x="662" y="1"/>
                  <a:pt x="0" y="663"/>
                  <a:pt x="0" y="1530"/>
                </a:cubicBezTo>
                <a:cubicBezTo>
                  <a:pt x="0" y="2375"/>
                  <a:pt x="662" y="3037"/>
                  <a:pt x="1415" y="3037"/>
                </a:cubicBezTo>
                <a:cubicBezTo>
                  <a:pt x="2191" y="3037"/>
                  <a:pt x="2762" y="2375"/>
                  <a:pt x="2762" y="1530"/>
                </a:cubicBezTo>
                <a:cubicBezTo>
                  <a:pt x="2762" y="663"/>
                  <a:pt x="2191" y="1"/>
                  <a:pt x="1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4" name="Google Shape;2184;p29"/>
          <p:cNvSpPr/>
          <p:nvPr/>
        </p:nvSpPr>
        <p:spPr>
          <a:xfrm>
            <a:off x="8851725" y="1824938"/>
            <a:ext cx="109575" cy="118725"/>
          </a:xfrm>
          <a:custGeom>
            <a:avLst/>
            <a:gdLst/>
            <a:ahLst/>
            <a:cxnLst/>
            <a:rect l="l" t="t" r="r" b="b"/>
            <a:pathLst>
              <a:path w="4383" h="4749" extrusionOk="0">
                <a:moveTo>
                  <a:pt x="2191" y="1"/>
                </a:moveTo>
                <a:cubicBezTo>
                  <a:pt x="959" y="1"/>
                  <a:pt x="0" y="1028"/>
                  <a:pt x="0" y="2374"/>
                </a:cubicBezTo>
                <a:cubicBezTo>
                  <a:pt x="0" y="3698"/>
                  <a:pt x="959" y="4748"/>
                  <a:pt x="2191" y="4748"/>
                </a:cubicBezTo>
                <a:cubicBezTo>
                  <a:pt x="3333" y="4748"/>
                  <a:pt x="4383" y="3698"/>
                  <a:pt x="4383" y="2374"/>
                </a:cubicBezTo>
                <a:cubicBezTo>
                  <a:pt x="4383" y="1028"/>
                  <a:pt x="3333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5" name="Google Shape;2185;p29"/>
          <p:cNvSpPr/>
          <p:nvPr/>
        </p:nvSpPr>
        <p:spPr>
          <a:xfrm>
            <a:off x="7981500" y="3722288"/>
            <a:ext cx="42825" cy="73650"/>
          </a:xfrm>
          <a:custGeom>
            <a:avLst/>
            <a:gdLst/>
            <a:ahLst/>
            <a:cxnLst/>
            <a:rect l="l" t="t" r="r" b="b"/>
            <a:pathLst>
              <a:path w="1713" h="2946" extrusionOk="0">
                <a:moveTo>
                  <a:pt x="1325" y="1"/>
                </a:moveTo>
                <a:cubicBezTo>
                  <a:pt x="571" y="1"/>
                  <a:pt x="1" y="663"/>
                  <a:pt x="1" y="1507"/>
                </a:cubicBezTo>
                <a:cubicBezTo>
                  <a:pt x="1" y="2283"/>
                  <a:pt x="571" y="2945"/>
                  <a:pt x="1325" y="2945"/>
                </a:cubicBezTo>
                <a:lnTo>
                  <a:pt x="1713" y="2945"/>
                </a:lnTo>
                <a:lnTo>
                  <a:pt x="1713" y="1507"/>
                </a:lnTo>
                <a:lnTo>
                  <a:pt x="1713" y="571"/>
                </a:lnTo>
                <a:lnTo>
                  <a:pt x="17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6" name="Google Shape;2186;p29"/>
          <p:cNvSpPr/>
          <p:nvPr/>
        </p:nvSpPr>
        <p:spPr>
          <a:xfrm>
            <a:off x="8456850" y="2640363"/>
            <a:ext cx="78775" cy="66225"/>
          </a:xfrm>
          <a:custGeom>
            <a:avLst/>
            <a:gdLst/>
            <a:ahLst/>
            <a:cxnLst/>
            <a:rect l="l" t="t" r="r" b="b"/>
            <a:pathLst>
              <a:path w="3151" h="2649" extrusionOk="0">
                <a:moveTo>
                  <a:pt x="1529" y="1"/>
                </a:moveTo>
                <a:cubicBezTo>
                  <a:pt x="685" y="1"/>
                  <a:pt x="0" y="572"/>
                  <a:pt x="0" y="1325"/>
                </a:cubicBezTo>
                <a:cubicBezTo>
                  <a:pt x="0" y="2078"/>
                  <a:pt x="685" y="2649"/>
                  <a:pt x="1529" y="2649"/>
                </a:cubicBezTo>
                <a:cubicBezTo>
                  <a:pt x="2397" y="2649"/>
                  <a:pt x="3150" y="2078"/>
                  <a:pt x="3150" y="1325"/>
                </a:cubicBezTo>
                <a:cubicBezTo>
                  <a:pt x="3150" y="572"/>
                  <a:pt x="2397" y="1"/>
                  <a:pt x="15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7" name="Google Shape;2187;p29"/>
          <p:cNvSpPr/>
          <p:nvPr/>
        </p:nvSpPr>
        <p:spPr>
          <a:xfrm>
            <a:off x="8164675" y="2718538"/>
            <a:ext cx="121000" cy="105025"/>
          </a:xfrm>
          <a:custGeom>
            <a:avLst/>
            <a:gdLst/>
            <a:ahLst/>
            <a:cxnLst/>
            <a:rect l="l" t="t" r="r" b="b"/>
            <a:pathLst>
              <a:path w="4840" h="4201" extrusionOk="0">
                <a:moveTo>
                  <a:pt x="2374" y="1"/>
                </a:moveTo>
                <a:cubicBezTo>
                  <a:pt x="1051" y="1"/>
                  <a:pt x="1" y="960"/>
                  <a:pt x="1" y="2101"/>
                </a:cubicBezTo>
                <a:cubicBezTo>
                  <a:pt x="1" y="3333"/>
                  <a:pt x="1051" y="4201"/>
                  <a:pt x="2374" y="4201"/>
                </a:cubicBezTo>
                <a:cubicBezTo>
                  <a:pt x="3812" y="4201"/>
                  <a:pt x="4840" y="3333"/>
                  <a:pt x="4840" y="2101"/>
                </a:cubicBezTo>
                <a:cubicBezTo>
                  <a:pt x="4840" y="960"/>
                  <a:pt x="3812" y="1"/>
                  <a:pt x="2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8" name="Google Shape;2188;p29"/>
          <p:cNvSpPr/>
          <p:nvPr/>
        </p:nvSpPr>
        <p:spPr>
          <a:xfrm>
            <a:off x="7803475" y="816638"/>
            <a:ext cx="68500" cy="75925"/>
          </a:xfrm>
          <a:custGeom>
            <a:avLst/>
            <a:gdLst/>
            <a:ahLst/>
            <a:cxnLst/>
            <a:rect l="l" t="t" r="r" b="b"/>
            <a:pathLst>
              <a:path w="2740" h="3037" extrusionOk="0">
                <a:moveTo>
                  <a:pt x="1415" y="0"/>
                </a:moveTo>
                <a:cubicBezTo>
                  <a:pt x="662" y="0"/>
                  <a:pt x="0" y="662"/>
                  <a:pt x="0" y="1530"/>
                </a:cubicBezTo>
                <a:cubicBezTo>
                  <a:pt x="0" y="2374"/>
                  <a:pt x="662" y="3036"/>
                  <a:pt x="1415" y="3036"/>
                </a:cubicBezTo>
                <a:cubicBezTo>
                  <a:pt x="2169" y="3036"/>
                  <a:pt x="2739" y="2374"/>
                  <a:pt x="2739" y="1530"/>
                </a:cubicBezTo>
                <a:cubicBezTo>
                  <a:pt x="2739" y="662"/>
                  <a:pt x="2169" y="0"/>
                  <a:pt x="1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9" name="Google Shape;2189;p29"/>
          <p:cNvSpPr/>
          <p:nvPr/>
        </p:nvSpPr>
        <p:spPr>
          <a:xfrm>
            <a:off x="8759275" y="3413013"/>
            <a:ext cx="16575" cy="14275"/>
          </a:xfrm>
          <a:custGeom>
            <a:avLst/>
            <a:gdLst/>
            <a:ahLst/>
            <a:cxnLst/>
            <a:rect l="l" t="t" r="r" b="b"/>
            <a:pathLst>
              <a:path w="663" h="571" extrusionOk="0">
                <a:moveTo>
                  <a:pt x="662" y="0"/>
                </a:moveTo>
                <a:lnTo>
                  <a:pt x="1" y="571"/>
                </a:lnTo>
                <a:cubicBezTo>
                  <a:pt x="274" y="480"/>
                  <a:pt x="571" y="274"/>
                  <a:pt x="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0" name="Google Shape;2190;p29"/>
          <p:cNvSpPr/>
          <p:nvPr/>
        </p:nvSpPr>
        <p:spPr>
          <a:xfrm>
            <a:off x="8440300" y="1085413"/>
            <a:ext cx="57075" cy="73625"/>
          </a:xfrm>
          <a:custGeom>
            <a:avLst/>
            <a:gdLst/>
            <a:ahLst/>
            <a:cxnLst/>
            <a:rect l="l" t="t" r="r" b="b"/>
            <a:pathLst>
              <a:path w="2283" h="2945" extrusionOk="0">
                <a:moveTo>
                  <a:pt x="959" y="0"/>
                </a:moveTo>
                <a:cubicBezTo>
                  <a:pt x="571" y="0"/>
                  <a:pt x="297" y="91"/>
                  <a:pt x="92" y="274"/>
                </a:cubicBezTo>
                <a:lnTo>
                  <a:pt x="0" y="2557"/>
                </a:lnTo>
                <a:cubicBezTo>
                  <a:pt x="297" y="2853"/>
                  <a:pt x="571" y="2945"/>
                  <a:pt x="959" y="2945"/>
                </a:cubicBezTo>
                <a:cubicBezTo>
                  <a:pt x="1712" y="2945"/>
                  <a:pt x="2283" y="2283"/>
                  <a:pt x="2283" y="1415"/>
                </a:cubicBezTo>
                <a:cubicBezTo>
                  <a:pt x="2283" y="662"/>
                  <a:pt x="1712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1" name="Google Shape;2191;p29"/>
          <p:cNvSpPr/>
          <p:nvPr/>
        </p:nvSpPr>
        <p:spPr>
          <a:xfrm>
            <a:off x="8169250" y="1294263"/>
            <a:ext cx="102150" cy="117000"/>
          </a:xfrm>
          <a:custGeom>
            <a:avLst/>
            <a:gdLst/>
            <a:ahLst/>
            <a:cxnLst/>
            <a:rect l="l" t="t" r="r" b="b"/>
            <a:pathLst>
              <a:path w="4086" h="4680" extrusionOk="0">
                <a:moveTo>
                  <a:pt x="2009" y="0"/>
                </a:moveTo>
                <a:cubicBezTo>
                  <a:pt x="1050" y="0"/>
                  <a:pt x="297" y="571"/>
                  <a:pt x="0" y="1438"/>
                </a:cubicBezTo>
                <a:lnTo>
                  <a:pt x="1050" y="3424"/>
                </a:lnTo>
                <a:lnTo>
                  <a:pt x="1438" y="4291"/>
                </a:lnTo>
                <a:lnTo>
                  <a:pt x="1712" y="4679"/>
                </a:lnTo>
                <a:lnTo>
                  <a:pt x="2009" y="4679"/>
                </a:lnTo>
                <a:cubicBezTo>
                  <a:pt x="3150" y="4679"/>
                  <a:pt x="4086" y="3629"/>
                  <a:pt x="4086" y="2283"/>
                </a:cubicBezTo>
                <a:cubicBezTo>
                  <a:pt x="4086" y="1050"/>
                  <a:pt x="3150" y="0"/>
                  <a:pt x="2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2" name="Google Shape;2192;p29"/>
          <p:cNvSpPr/>
          <p:nvPr/>
        </p:nvSpPr>
        <p:spPr>
          <a:xfrm>
            <a:off x="8164675" y="1330213"/>
            <a:ext cx="47400" cy="81050"/>
          </a:xfrm>
          <a:custGeom>
            <a:avLst/>
            <a:gdLst/>
            <a:ahLst/>
            <a:cxnLst/>
            <a:rect l="l" t="t" r="r" b="b"/>
            <a:pathLst>
              <a:path w="1896" h="3242" extrusionOk="0">
                <a:moveTo>
                  <a:pt x="183" y="0"/>
                </a:moveTo>
                <a:cubicBezTo>
                  <a:pt x="1" y="274"/>
                  <a:pt x="1" y="571"/>
                  <a:pt x="1" y="845"/>
                </a:cubicBezTo>
                <a:cubicBezTo>
                  <a:pt x="1" y="2100"/>
                  <a:pt x="754" y="3036"/>
                  <a:pt x="1895" y="3241"/>
                </a:cubicBezTo>
                <a:lnTo>
                  <a:pt x="1621" y="2853"/>
                </a:lnTo>
                <a:lnTo>
                  <a:pt x="1233" y="1986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3" name="Google Shape;2193;p29"/>
          <p:cNvSpPr/>
          <p:nvPr/>
        </p:nvSpPr>
        <p:spPr>
          <a:xfrm>
            <a:off x="1849688" y="2630463"/>
            <a:ext cx="121575" cy="104450"/>
          </a:xfrm>
          <a:custGeom>
            <a:avLst/>
            <a:gdLst/>
            <a:ahLst/>
            <a:cxnLst/>
            <a:rect l="l" t="t" r="r" b="b"/>
            <a:pathLst>
              <a:path w="4863" h="4178" extrusionOk="0">
                <a:moveTo>
                  <a:pt x="2397" y="0"/>
                </a:moveTo>
                <a:cubicBezTo>
                  <a:pt x="1050" y="0"/>
                  <a:pt x="0" y="936"/>
                  <a:pt x="0" y="2077"/>
                </a:cubicBezTo>
                <a:cubicBezTo>
                  <a:pt x="0" y="3310"/>
                  <a:pt x="1050" y="4177"/>
                  <a:pt x="2397" y="4177"/>
                </a:cubicBezTo>
                <a:cubicBezTo>
                  <a:pt x="3721" y="4177"/>
                  <a:pt x="4862" y="3310"/>
                  <a:pt x="4862" y="2077"/>
                </a:cubicBezTo>
                <a:cubicBezTo>
                  <a:pt x="4862" y="936"/>
                  <a:pt x="3721" y="0"/>
                  <a:pt x="23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40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0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0"/>
          <p:cNvSpPr/>
          <p:nvPr/>
        </p:nvSpPr>
        <p:spPr>
          <a:xfrm rot="1728205">
            <a:off x="2812869" y="839240"/>
            <a:ext cx="117987" cy="112308"/>
          </a:xfrm>
          <a:custGeom>
            <a:avLst/>
            <a:gdLst/>
            <a:ahLst/>
            <a:cxnLst/>
            <a:rect l="l" t="t" r="r" b="b"/>
            <a:pathLst>
              <a:path w="5339" h="5082" extrusionOk="0">
                <a:moveTo>
                  <a:pt x="1626" y="0"/>
                </a:moveTo>
                <a:cubicBezTo>
                  <a:pt x="1599" y="0"/>
                  <a:pt x="1579" y="27"/>
                  <a:pt x="1579" y="97"/>
                </a:cubicBezTo>
                <a:cubicBezTo>
                  <a:pt x="1479" y="398"/>
                  <a:pt x="1479" y="824"/>
                  <a:pt x="1579" y="1125"/>
                </a:cubicBezTo>
                <a:cubicBezTo>
                  <a:pt x="1253" y="924"/>
                  <a:pt x="1053" y="824"/>
                  <a:pt x="852" y="598"/>
                </a:cubicBezTo>
                <a:cubicBezTo>
                  <a:pt x="835" y="581"/>
                  <a:pt x="816" y="573"/>
                  <a:pt x="799" y="573"/>
                </a:cubicBezTo>
                <a:cubicBezTo>
                  <a:pt x="716" y="573"/>
                  <a:pt x="649" y="741"/>
                  <a:pt x="752" y="824"/>
                </a:cubicBezTo>
                <a:cubicBezTo>
                  <a:pt x="953" y="924"/>
                  <a:pt x="1153" y="1125"/>
                  <a:pt x="1253" y="1225"/>
                </a:cubicBezTo>
                <a:cubicBezTo>
                  <a:pt x="1053" y="1225"/>
                  <a:pt x="752" y="1350"/>
                  <a:pt x="426" y="1350"/>
                </a:cubicBezTo>
                <a:cubicBezTo>
                  <a:pt x="326" y="1350"/>
                  <a:pt x="426" y="1651"/>
                  <a:pt x="627" y="1651"/>
                </a:cubicBezTo>
                <a:cubicBezTo>
                  <a:pt x="953" y="1551"/>
                  <a:pt x="1253" y="1551"/>
                  <a:pt x="1579" y="1450"/>
                </a:cubicBezTo>
                <a:cubicBezTo>
                  <a:pt x="2005" y="1751"/>
                  <a:pt x="2506" y="2177"/>
                  <a:pt x="2932" y="2378"/>
                </a:cubicBezTo>
                <a:lnTo>
                  <a:pt x="2732" y="2378"/>
                </a:lnTo>
                <a:cubicBezTo>
                  <a:pt x="2306" y="2603"/>
                  <a:pt x="1880" y="2804"/>
                  <a:pt x="1379" y="3104"/>
                </a:cubicBezTo>
                <a:cubicBezTo>
                  <a:pt x="1153" y="2703"/>
                  <a:pt x="526" y="2703"/>
                  <a:pt x="125" y="2603"/>
                </a:cubicBezTo>
                <a:cubicBezTo>
                  <a:pt x="0" y="2603"/>
                  <a:pt x="125" y="2804"/>
                  <a:pt x="226" y="2804"/>
                </a:cubicBezTo>
                <a:cubicBezTo>
                  <a:pt x="426" y="2904"/>
                  <a:pt x="526" y="2904"/>
                  <a:pt x="752" y="2904"/>
                </a:cubicBezTo>
                <a:cubicBezTo>
                  <a:pt x="852" y="2904"/>
                  <a:pt x="1153" y="3004"/>
                  <a:pt x="1253" y="3104"/>
                </a:cubicBezTo>
                <a:cubicBezTo>
                  <a:pt x="1053" y="3330"/>
                  <a:pt x="752" y="3430"/>
                  <a:pt x="526" y="3531"/>
                </a:cubicBezTo>
                <a:cubicBezTo>
                  <a:pt x="426" y="3631"/>
                  <a:pt x="627" y="3856"/>
                  <a:pt x="752" y="3856"/>
                </a:cubicBezTo>
                <a:cubicBezTo>
                  <a:pt x="953" y="3631"/>
                  <a:pt x="1153" y="3531"/>
                  <a:pt x="1379" y="3430"/>
                </a:cubicBezTo>
                <a:lnTo>
                  <a:pt x="1379" y="3430"/>
                </a:lnTo>
                <a:cubicBezTo>
                  <a:pt x="1253" y="3731"/>
                  <a:pt x="1253" y="4157"/>
                  <a:pt x="1153" y="4483"/>
                </a:cubicBezTo>
                <a:cubicBezTo>
                  <a:pt x="1153" y="4564"/>
                  <a:pt x="1301" y="4711"/>
                  <a:pt x="1357" y="4711"/>
                </a:cubicBezTo>
                <a:cubicBezTo>
                  <a:pt x="1370" y="4711"/>
                  <a:pt x="1379" y="4703"/>
                  <a:pt x="1379" y="4683"/>
                </a:cubicBezTo>
                <a:cubicBezTo>
                  <a:pt x="1479" y="4257"/>
                  <a:pt x="1579" y="3856"/>
                  <a:pt x="1579" y="3430"/>
                </a:cubicBezTo>
                <a:lnTo>
                  <a:pt x="1579" y="3330"/>
                </a:lnTo>
                <a:cubicBezTo>
                  <a:pt x="2005" y="3104"/>
                  <a:pt x="2406" y="2804"/>
                  <a:pt x="2932" y="2603"/>
                </a:cubicBezTo>
                <a:cubicBezTo>
                  <a:pt x="3033" y="3004"/>
                  <a:pt x="3033" y="3330"/>
                  <a:pt x="3133" y="3731"/>
                </a:cubicBezTo>
                <a:lnTo>
                  <a:pt x="3033" y="3731"/>
                </a:lnTo>
                <a:lnTo>
                  <a:pt x="2932" y="3856"/>
                </a:lnTo>
                <a:cubicBezTo>
                  <a:pt x="2732" y="4057"/>
                  <a:pt x="2506" y="4257"/>
                  <a:pt x="2406" y="4583"/>
                </a:cubicBezTo>
                <a:cubicBezTo>
                  <a:pt x="2325" y="4664"/>
                  <a:pt x="2441" y="4811"/>
                  <a:pt x="2554" y="4811"/>
                </a:cubicBezTo>
                <a:cubicBezTo>
                  <a:pt x="2581" y="4811"/>
                  <a:pt x="2608" y="4803"/>
                  <a:pt x="2632" y="4784"/>
                </a:cubicBezTo>
                <a:cubicBezTo>
                  <a:pt x="2732" y="4483"/>
                  <a:pt x="2932" y="4257"/>
                  <a:pt x="3133" y="4057"/>
                </a:cubicBezTo>
                <a:cubicBezTo>
                  <a:pt x="3258" y="4358"/>
                  <a:pt x="3258" y="4583"/>
                  <a:pt x="3359" y="4884"/>
                </a:cubicBezTo>
                <a:cubicBezTo>
                  <a:pt x="3359" y="4953"/>
                  <a:pt x="3453" y="5081"/>
                  <a:pt x="3513" y="5081"/>
                </a:cubicBezTo>
                <a:cubicBezTo>
                  <a:pt x="3539" y="5081"/>
                  <a:pt x="3559" y="5055"/>
                  <a:pt x="3559" y="4984"/>
                </a:cubicBezTo>
                <a:cubicBezTo>
                  <a:pt x="3459" y="4683"/>
                  <a:pt x="3459" y="4358"/>
                  <a:pt x="3359" y="3957"/>
                </a:cubicBezTo>
                <a:lnTo>
                  <a:pt x="3359" y="3957"/>
                </a:lnTo>
                <a:cubicBezTo>
                  <a:pt x="3760" y="4057"/>
                  <a:pt x="4085" y="4257"/>
                  <a:pt x="4386" y="4483"/>
                </a:cubicBezTo>
                <a:cubicBezTo>
                  <a:pt x="4511" y="4483"/>
                  <a:pt x="4386" y="4257"/>
                  <a:pt x="4286" y="4157"/>
                </a:cubicBezTo>
                <a:cubicBezTo>
                  <a:pt x="3985" y="4057"/>
                  <a:pt x="3659" y="3856"/>
                  <a:pt x="3359" y="3731"/>
                </a:cubicBezTo>
                <a:cubicBezTo>
                  <a:pt x="3258" y="3430"/>
                  <a:pt x="3258" y="3004"/>
                  <a:pt x="3133" y="2603"/>
                </a:cubicBezTo>
                <a:cubicBezTo>
                  <a:pt x="3559" y="2603"/>
                  <a:pt x="3985" y="2703"/>
                  <a:pt x="4386" y="2703"/>
                </a:cubicBezTo>
                <a:cubicBezTo>
                  <a:pt x="4612" y="2904"/>
                  <a:pt x="4812" y="3230"/>
                  <a:pt x="5013" y="3430"/>
                </a:cubicBezTo>
                <a:cubicBezTo>
                  <a:pt x="5049" y="3460"/>
                  <a:pt x="5084" y="3472"/>
                  <a:pt x="5112" y="3472"/>
                </a:cubicBezTo>
                <a:cubicBezTo>
                  <a:pt x="5180" y="3472"/>
                  <a:pt x="5209" y="3401"/>
                  <a:pt x="5138" y="3330"/>
                </a:cubicBezTo>
                <a:cubicBezTo>
                  <a:pt x="4912" y="3104"/>
                  <a:pt x="4812" y="2904"/>
                  <a:pt x="4612" y="2703"/>
                </a:cubicBezTo>
                <a:lnTo>
                  <a:pt x="5238" y="2703"/>
                </a:lnTo>
                <a:cubicBezTo>
                  <a:pt x="5339" y="2603"/>
                  <a:pt x="5238" y="2378"/>
                  <a:pt x="5138" y="2378"/>
                </a:cubicBezTo>
                <a:lnTo>
                  <a:pt x="4712" y="2378"/>
                </a:lnTo>
                <a:cubicBezTo>
                  <a:pt x="4812" y="2177"/>
                  <a:pt x="5013" y="1977"/>
                  <a:pt x="5138" y="1851"/>
                </a:cubicBezTo>
                <a:cubicBezTo>
                  <a:pt x="5224" y="1765"/>
                  <a:pt x="5069" y="1530"/>
                  <a:pt x="4961" y="1530"/>
                </a:cubicBezTo>
                <a:cubicBezTo>
                  <a:pt x="4943" y="1530"/>
                  <a:pt x="4926" y="1537"/>
                  <a:pt x="4912" y="1551"/>
                </a:cubicBezTo>
                <a:cubicBezTo>
                  <a:pt x="4712" y="1851"/>
                  <a:pt x="4511" y="2177"/>
                  <a:pt x="4286" y="2378"/>
                </a:cubicBezTo>
                <a:lnTo>
                  <a:pt x="3133" y="2378"/>
                </a:lnTo>
                <a:cubicBezTo>
                  <a:pt x="3258" y="2077"/>
                  <a:pt x="3459" y="1851"/>
                  <a:pt x="3559" y="1551"/>
                </a:cubicBezTo>
                <a:cubicBezTo>
                  <a:pt x="3659" y="1450"/>
                  <a:pt x="3760" y="1225"/>
                  <a:pt x="3760" y="1024"/>
                </a:cubicBezTo>
                <a:cubicBezTo>
                  <a:pt x="4085" y="924"/>
                  <a:pt x="4386" y="924"/>
                  <a:pt x="4712" y="924"/>
                </a:cubicBezTo>
                <a:cubicBezTo>
                  <a:pt x="4912" y="824"/>
                  <a:pt x="4712" y="598"/>
                  <a:pt x="4612" y="598"/>
                </a:cubicBezTo>
                <a:cubicBezTo>
                  <a:pt x="4386" y="724"/>
                  <a:pt x="4186" y="724"/>
                  <a:pt x="3985" y="724"/>
                </a:cubicBezTo>
                <a:cubicBezTo>
                  <a:pt x="3985" y="598"/>
                  <a:pt x="4085" y="498"/>
                  <a:pt x="4085" y="398"/>
                </a:cubicBezTo>
                <a:cubicBezTo>
                  <a:pt x="4171" y="398"/>
                  <a:pt x="4036" y="177"/>
                  <a:pt x="3933" y="177"/>
                </a:cubicBezTo>
                <a:cubicBezTo>
                  <a:pt x="3916" y="177"/>
                  <a:pt x="3899" y="183"/>
                  <a:pt x="3885" y="197"/>
                </a:cubicBezTo>
                <a:cubicBezTo>
                  <a:pt x="3760" y="398"/>
                  <a:pt x="3760" y="498"/>
                  <a:pt x="3659" y="724"/>
                </a:cubicBezTo>
                <a:cubicBezTo>
                  <a:pt x="3559" y="498"/>
                  <a:pt x="3258" y="297"/>
                  <a:pt x="3133" y="97"/>
                </a:cubicBezTo>
                <a:cubicBezTo>
                  <a:pt x="3070" y="27"/>
                  <a:pt x="3018" y="0"/>
                  <a:pt x="2978" y="0"/>
                </a:cubicBezTo>
                <a:cubicBezTo>
                  <a:pt x="2889" y="0"/>
                  <a:pt x="2864" y="128"/>
                  <a:pt x="2932" y="197"/>
                </a:cubicBezTo>
                <a:cubicBezTo>
                  <a:pt x="3133" y="398"/>
                  <a:pt x="3459" y="598"/>
                  <a:pt x="3459" y="824"/>
                </a:cubicBezTo>
                <a:lnTo>
                  <a:pt x="3559" y="924"/>
                </a:lnTo>
                <a:cubicBezTo>
                  <a:pt x="3459" y="1024"/>
                  <a:pt x="3459" y="1225"/>
                  <a:pt x="3359" y="1350"/>
                </a:cubicBezTo>
                <a:cubicBezTo>
                  <a:pt x="3258" y="1651"/>
                  <a:pt x="3033" y="1851"/>
                  <a:pt x="2932" y="2177"/>
                </a:cubicBezTo>
                <a:cubicBezTo>
                  <a:pt x="2632" y="1977"/>
                  <a:pt x="2105" y="1551"/>
                  <a:pt x="1780" y="1350"/>
                </a:cubicBezTo>
                <a:lnTo>
                  <a:pt x="1780" y="197"/>
                </a:lnTo>
                <a:cubicBezTo>
                  <a:pt x="1780" y="128"/>
                  <a:pt x="1685" y="0"/>
                  <a:pt x="1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7" name="Google Shape;2197;p30"/>
          <p:cNvSpPr/>
          <p:nvPr/>
        </p:nvSpPr>
        <p:spPr>
          <a:xfrm rot="1728205">
            <a:off x="3422469" y="3658640"/>
            <a:ext cx="117987" cy="112308"/>
          </a:xfrm>
          <a:custGeom>
            <a:avLst/>
            <a:gdLst/>
            <a:ahLst/>
            <a:cxnLst/>
            <a:rect l="l" t="t" r="r" b="b"/>
            <a:pathLst>
              <a:path w="5339" h="5082" extrusionOk="0">
                <a:moveTo>
                  <a:pt x="1626" y="0"/>
                </a:moveTo>
                <a:cubicBezTo>
                  <a:pt x="1599" y="0"/>
                  <a:pt x="1579" y="27"/>
                  <a:pt x="1579" y="97"/>
                </a:cubicBezTo>
                <a:cubicBezTo>
                  <a:pt x="1479" y="398"/>
                  <a:pt x="1479" y="824"/>
                  <a:pt x="1579" y="1125"/>
                </a:cubicBezTo>
                <a:cubicBezTo>
                  <a:pt x="1253" y="924"/>
                  <a:pt x="1053" y="824"/>
                  <a:pt x="852" y="598"/>
                </a:cubicBezTo>
                <a:cubicBezTo>
                  <a:pt x="835" y="581"/>
                  <a:pt x="816" y="573"/>
                  <a:pt x="799" y="573"/>
                </a:cubicBezTo>
                <a:cubicBezTo>
                  <a:pt x="716" y="573"/>
                  <a:pt x="649" y="741"/>
                  <a:pt x="752" y="824"/>
                </a:cubicBezTo>
                <a:cubicBezTo>
                  <a:pt x="953" y="924"/>
                  <a:pt x="1153" y="1125"/>
                  <a:pt x="1253" y="1225"/>
                </a:cubicBezTo>
                <a:cubicBezTo>
                  <a:pt x="1053" y="1225"/>
                  <a:pt x="752" y="1350"/>
                  <a:pt x="426" y="1350"/>
                </a:cubicBezTo>
                <a:cubicBezTo>
                  <a:pt x="326" y="1350"/>
                  <a:pt x="426" y="1651"/>
                  <a:pt x="627" y="1651"/>
                </a:cubicBezTo>
                <a:cubicBezTo>
                  <a:pt x="953" y="1551"/>
                  <a:pt x="1253" y="1551"/>
                  <a:pt x="1579" y="1450"/>
                </a:cubicBezTo>
                <a:cubicBezTo>
                  <a:pt x="2005" y="1751"/>
                  <a:pt x="2506" y="2177"/>
                  <a:pt x="2932" y="2378"/>
                </a:cubicBezTo>
                <a:lnTo>
                  <a:pt x="2732" y="2378"/>
                </a:lnTo>
                <a:cubicBezTo>
                  <a:pt x="2306" y="2603"/>
                  <a:pt x="1880" y="2804"/>
                  <a:pt x="1379" y="3104"/>
                </a:cubicBezTo>
                <a:cubicBezTo>
                  <a:pt x="1153" y="2703"/>
                  <a:pt x="526" y="2703"/>
                  <a:pt x="125" y="2603"/>
                </a:cubicBezTo>
                <a:cubicBezTo>
                  <a:pt x="0" y="2603"/>
                  <a:pt x="125" y="2804"/>
                  <a:pt x="226" y="2804"/>
                </a:cubicBezTo>
                <a:cubicBezTo>
                  <a:pt x="426" y="2904"/>
                  <a:pt x="526" y="2904"/>
                  <a:pt x="752" y="2904"/>
                </a:cubicBezTo>
                <a:cubicBezTo>
                  <a:pt x="852" y="2904"/>
                  <a:pt x="1153" y="3004"/>
                  <a:pt x="1253" y="3104"/>
                </a:cubicBezTo>
                <a:cubicBezTo>
                  <a:pt x="1053" y="3330"/>
                  <a:pt x="752" y="3430"/>
                  <a:pt x="526" y="3531"/>
                </a:cubicBezTo>
                <a:cubicBezTo>
                  <a:pt x="426" y="3631"/>
                  <a:pt x="627" y="3856"/>
                  <a:pt x="752" y="3856"/>
                </a:cubicBezTo>
                <a:cubicBezTo>
                  <a:pt x="953" y="3631"/>
                  <a:pt x="1153" y="3531"/>
                  <a:pt x="1379" y="3430"/>
                </a:cubicBezTo>
                <a:lnTo>
                  <a:pt x="1379" y="3430"/>
                </a:lnTo>
                <a:cubicBezTo>
                  <a:pt x="1253" y="3731"/>
                  <a:pt x="1253" y="4157"/>
                  <a:pt x="1153" y="4483"/>
                </a:cubicBezTo>
                <a:cubicBezTo>
                  <a:pt x="1153" y="4564"/>
                  <a:pt x="1301" y="4711"/>
                  <a:pt x="1357" y="4711"/>
                </a:cubicBezTo>
                <a:cubicBezTo>
                  <a:pt x="1370" y="4711"/>
                  <a:pt x="1379" y="4703"/>
                  <a:pt x="1379" y="4683"/>
                </a:cubicBezTo>
                <a:cubicBezTo>
                  <a:pt x="1479" y="4257"/>
                  <a:pt x="1579" y="3856"/>
                  <a:pt x="1579" y="3430"/>
                </a:cubicBezTo>
                <a:lnTo>
                  <a:pt x="1579" y="3330"/>
                </a:lnTo>
                <a:cubicBezTo>
                  <a:pt x="2005" y="3104"/>
                  <a:pt x="2406" y="2804"/>
                  <a:pt x="2932" y="2603"/>
                </a:cubicBezTo>
                <a:cubicBezTo>
                  <a:pt x="3033" y="3004"/>
                  <a:pt x="3033" y="3330"/>
                  <a:pt x="3133" y="3731"/>
                </a:cubicBezTo>
                <a:lnTo>
                  <a:pt x="3033" y="3731"/>
                </a:lnTo>
                <a:lnTo>
                  <a:pt x="2932" y="3856"/>
                </a:lnTo>
                <a:cubicBezTo>
                  <a:pt x="2732" y="4057"/>
                  <a:pt x="2506" y="4257"/>
                  <a:pt x="2406" y="4583"/>
                </a:cubicBezTo>
                <a:cubicBezTo>
                  <a:pt x="2325" y="4664"/>
                  <a:pt x="2441" y="4811"/>
                  <a:pt x="2554" y="4811"/>
                </a:cubicBezTo>
                <a:cubicBezTo>
                  <a:pt x="2581" y="4811"/>
                  <a:pt x="2608" y="4803"/>
                  <a:pt x="2632" y="4784"/>
                </a:cubicBezTo>
                <a:cubicBezTo>
                  <a:pt x="2732" y="4483"/>
                  <a:pt x="2932" y="4257"/>
                  <a:pt x="3133" y="4057"/>
                </a:cubicBezTo>
                <a:cubicBezTo>
                  <a:pt x="3258" y="4358"/>
                  <a:pt x="3258" y="4583"/>
                  <a:pt x="3359" y="4884"/>
                </a:cubicBezTo>
                <a:cubicBezTo>
                  <a:pt x="3359" y="4953"/>
                  <a:pt x="3453" y="5081"/>
                  <a:pt x="3513" y="5081"/>
                </a:cubicBezTo>
                <a:cubicBezTo>
                  <a:pt x="3539" y="5081"/>
                  <a:pt x="3559" y="5055"/>
                  <a:pt x="3559" y="4984"/>
                </a:cubicBezTo>
                <a:cubicBezTo>
                  <a:pt x="3459" y="4683"/>
                  <a:pt x="3459" y="4358"/>
                  <a:pt x="3359" y="3957"/>
                </a:cubicBezTo>
                <a:lnTo>
                  <a:pt x="3359" y="3957"/>
                </a:lnTo>
                <a:cubicBezTo>
                  <a:pt x="3760" y="4057"/>
                  <a:pt x="4085" y="4257"/>
                  <a:pt x="4386" y="4483"/>
                </a:cubicBezTo>
                <a:cubicBezTo>
                  <a:pt x="4511" y="4483"/>
                  <a:pt x="4386" y="4257"/>
                  <a:pt x="4286" y="4157"/>
                </a:cubicBezTo>
                <a:cubicBezTo>
                  <a:pt x="3985" y="4057"/>
                  <a:pt x="3659" y="3856"/>
                  <a:pt x="3359" y="3731"/>
                </a:cubicBezTo>
                <a:cubicBezTo>
                  <a:pt x="3258" y="3430"/>
                  <a:pt x="3258" y="3004"/>
                  <a:pt x="3133" y="2603"/>
                </a:cubicBezTo>
                <a:cubicBezTo>
                  <a:pt x="3559" y="2603"/>
                  <a:pt x="3985" y="2703"/>
                  <a:pt x="4386" y="2703"/>
                </a:cubicBezTo>
                <a:cubicBezTo>
                  <a:pt x="4612" y="2904"/>
                  <a:pt x="4812" y="3230"/>
                  <a:pt x="5013" y="3430"/>
                </a:cubicBezTo>
                <a:cubicBezTo>
                  <a:pt x="5049" y="3460"/>
                  <a:pt x="5084" y="3472"/>
                  <a:pt x="5112" y="3472"/>
                </a:cubicBezTo>
                <a:cubicBezTo>
                  <a:pt x="5180" y="3472"/>
                  <a:pt x="5209" y="3401"/>
                  <a:pt x="5138" y="3330"/>
                </a:cubicBezTo>
                <a:cubicBezTo>
                  <a:pt x="4912" y="3104"/>
                  <a:pt x="4812" y="2904"/>
                  <a:pt x="4612" y="2703"/>
                </a:cubicBezTo>
                <a:lnTo>
                  <a:pt x="5238" y="2703"/>
                </a:lnTo>
                <a:cubicBezTo>
                  <a:pt x="5339" y="2603"/>
                  <a:pt x="5238" y="2378"/>
                  <a:pt x="5138" y="2378"/>
                </a:cubicBezTo>
                <a:lnTo>
                  <a:pt x="4712" y="2378"/>
                </a:lnTo>
                <a:cubicBezTo>
                  <a:pt x="4812" y="2177"/>
                  <a:pt x="5013" y="1977"/>
                  <a:pt x="5138" y="1851"/>
                </a:cubicBezTo>
                <a:cubicBezTo>
                  <a:pt x="5224" y="1765"/>
                  <a:pt x="5069" y="1530"/>
                  <a:pt x="4961" y="1530"/>
                </a:cubicBezTo>
                <a:cubicBezTo>
                  <a:pt x="4943" y="1530"/>
                  <a:pt x="4926" y="1537"/>
                  <a:pt x="4912" y="1551"/>
                </a:cubicBezTo>
                <a:cubicBezTo>
                  <a:pt x="4712" y="1851"/>
                  <a:pt x="4511" y="2177"/>
                  <a:pt x="4286" y="2378"/>
                </a:cubicBezTo>
                <a:lnTo>
                  <a:pt x="3133" y="2378"/>
                </a:lnTo>
                <a:cubicBezTo>
                  <a:pt x="3258" y="2077"/>
                  <a:pt x="3459" y="1851"/>
                  <a:pt x="3559" y="1551"/>
                </a:cubicBezTo>
                <a:cubicBezTo>
                  <a:pt x="3659" y="1450"/>
                  <a:pt x="3760" y="1225"/>
                  <a:pt x="3760" y="1024"/>
                </a:cubicBezTo>
                <a:cubicBezTo>
                  <a:pt x="4085" y="924"/>
                  <a:pt x="4386" y="924"/>
                  <a:pt x="4712" y="924"/>
                </a:cubicBezTo>
                <a:cubicBezTo>
                  <a:pt x="4912" y="824"/>
                  <a:pt x="4712" y="598"/>
                  <a:pt x="4612" y="598"/>
                </a:cubicBezTo>
                <a:cubicBezTo>
                  <a:pt x="4386" y="724"/>
                  <a:pt x="4186" y="724"/>
                  <a:pt x="3985" y="724"/>
                </a:cubicBezTo>
                <a:cubicBezTo>
                  <a:pt x="3985" y="598"/>
                  <a:pt x="4085" y="498"/>
                  <a:pt x="4085" y="398"/>
                </a:cubicBezTo>
                <a:cubicBezTo>
                  <a:pt x="4171" y="398"/>
                  <a:pt x="4036" y="177"/>
                  <a:pt x="3933" y="177"/>
                </a:cubicBezTo>
                <a:cubicBezTo>
                  <a:pt x="3916" y="177"/>
                  <a:pt x="3899" y="183"/>
                  <a:pt x="3885" y="197"/>
                </a:cubicBezTo>
                <a:cubicBezTo>
                  <a:pt x="3760" y="398"/>
                  <a:pt x="3760" y="498"/>
                  <a:pt x="3659" y="724"/>
                </a:cubicBezTo>
                <a:cubicBezTo>
                  <a:pt x="3559" y="498"/>
                  <a:pt x="3258" y="297"/>
                  <a:pt x="3133" y="97"/>
                </a:cubicBezTo>
                <a:cubicBezTo>
                  <a:pt x="3070" y="27"/>
                  <a:pt x="3018" y="0"/>
                  <a:pt x="2978" y="0"/>
                </a:cubicBezTo>
                <a:cubicBezTo>
                  <a:pt x="2889" y="0"/>
                  <a:pt x="2864" y="128"/>
                  <a:pt x="2932" y="197"/>
                </a:cubicBezTo>
                <a:cubicBezTo>
                  <a:pt x="3133" y="398"/>
                  <a:pt x="3459" y="598"/>
                  <a:pt x="3459" y="824"/>
                </a:cubicBezTo>
                <a:lnTo>
                  <a:pt x="3559" y="924"/>
                </a:lnTo>
                <a:cubicBezTo>
                  <a:pt x="3459" y="1024"/>
                  <a:pt x="3459" y="1225"/>
                  <a:pt x="3359" y="1350"/>
                </a:cubicBezTo>
                <a:cubicBezTo>
                  <a:pt x="3258" y="1651"/>
                  <a:pt x="3033" y="1851"/>
                  <a:pt x="2932" y="2177"/>
                </a:cubicBezTo>
                <a:cubicBezTo>
                  <a:pt x="2632" y="1977"/>
                  <a:pt x="2105" y="1551"/>
                  <a:pt x="1780" y="1350"/>
                </a:cubicBezTo>
                <a:lnTo>
                  <a:pt x="1780" y="197"/>
                </a:lnTo>
                <a:cubicBezTo>
                  <a:pt x="1780" y="128"/>
                  <a:pt x="1685" y="0"/>
                  <a:pt x="1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8" name="Google Shape;2198;p30"/>
          <p:cNvSpPr/>
          <p:nvPr/>
        </p:nvSpPr>
        <p:spPr>
          <a:xfrm rot="1728205">
            <a:off x="6013269" y="686840"/>
            <a:ext cx="117987" cy="112308"/>
          </a:xfrm>
          <a:custGeom>
            <a:avLst/>
            <a:gdLst/>
            <a:ahLst/>
            <a:cxnLst/>
            <a:rect l="l" t="t" r="r" b="b"/>
            <a:pathLst>
              <a:path w="5339" h="5082" extrusionOk="0">
                <a:moveTo>
                  <a:pt x="1626" y="0"/>
                </a:moveTo>
                <a:cubicBezTo>
                  <a:pt x="1599" y="0"/>
                  <a:pt x="1579" y="27"/>
                  <a:pt x="1579" y="97"/>
                </a:cubicBezTo>
                <a:cubicBezTo>
                  <a:pt x="1479" y="398"/>
                  <a:pt x="1479" y="824"/>
                  <a:pt x="1579" y="1125"/>
                </a:cubicBezTo>
                <a:cubicBezTo>
                  <a:pt x="1253" y="924"/>
                  <a:pt x="1053" y="824"/>
                  <a:pt x="852" y="598"/>
                </a:cubicBezTo>
                <a:cubicBezTo>
                  <a:pt x="835" y="581"/>
                  <a:pt x="816" y="573"/>
                  <a:pt x="799" y="573"/>
                </a:cubicBezTo>
                <a:cubicBezTo>
                  <a:pt x="716" y="573"/>
                  <a:pt x="649" y="741"/>
                  <a:pt x="752" y="824"/>
                </a:cubicBezTo>
                <a:cubicBezTo>
                  <a:pt x="953" y="924"/>
                  <a:pt x="1153" y="1125"/>
                  <a:pt x="1253" y="1225"/>
                </a:cubicBezTo>
                <a:cubicBezTo>
                  <a:pt x="1053" y="1225"/>
                  <a:pt x="752" y="1350"/>
                  <a:pt x="426" y="1350"/>
                </a:cubicBezTo>
                <a:cubicBezTo>
                  <a:pt x="326" y="1350"/>
                  <a:pt x="426" y="1651"/>
                  <a:pt x="627" y="1651"/>
                </a:cubicBezTo>
                <a:cubicBezTo>
                  <a:pt x="953" y="1551"/>
                  <a:pt x="1253" y="1551"/>
                  <a:pt x="1579" y="1450"/>
                </a:cubicBezTo>
                <a:cubicBezTo>
                  <a:pt x="2005" y="1751"/>
                  <a:pt x="2506" y="2177"/>
                  <a:pt x="2932" y="2378"/>
                </a:cubicBezTo>
                <a:lnTo>
                  <a:pt x="2732" y="2378"/>
                </a:lnTo>
                <a:cubicBezTo>
                  <a:pt x="2306" y="2603"/>
                  <a:pt x="1880" y="2804"/>
                  <a:pt x="1379" y="3104"/>
                </a:cubicBezTo>
                <a:cubicBezTo>
                  <a:pt x="1153" y="2703"/>
                  <a:pt x="526" y="2703"/>
                  <a:pt x="125" y="2603"/>
                </a:cubicBezTo>
                <a:cubicBezTo>
                  <a:pt x="0" y="2603"/>
                  <a:pt x="125" y="2804"/>
                  <a:pt x="226" y="2804"/>
                </a:cubicBezTo>
                <a:cubicBezTo>
                  <a:pt x="426" y="2904"/>
                  <a:pt x="526" y="2904"/>
                  <a:pt x="752" y="2904"/>
                </a:cubicBezTo>
                <a:cubicBezTo>
                  <a:pt x="852" y="2904"/>
                  <a:pt x="1153" y="3004"/>
                  <a:pt x="1253" y="3104"/>
                </a:cubicBezTo>
                <a:cubicBezTo>
                  <a:pt x="1053" y="3330"/>
                  <a:pt x="752" y="3430"/>
                  <a:pt x="526" y="3531"/>
                </a:cubicBezTo>
                <a:cubicBezTo>
                  <a:pt x="426" y="3631"/>
                  <a:pt x="627" y="3856"/>
                  <a:pt x="752" y="3856"/>
                </a:cubicBezTo>
                <a:cubicBezTo>
                  <a:pt x="953" y="3631"/>
                  <a:pt x="1153" y="3531"/>
                  <a:pt x="1379" y="3430"/>
                </a:cubicBezTo>
                <a:lnTo>
                  <a:pt x="1379" y="3430"/>
                </a:lnTo>
                <a:cubicBezTo>
                  <a:pt x="1253" y="3731"/>
                  <a:pt x="1253" y="4157"/>
                  <a:pt x="1153" y="4483"/>
                </a:cubicBezTo>
                <a:cubicBezTo>
                  <a:pt x="1153" y="4564"/>
                  <a:pt x="1301" y="4711"/>
                  <a:pt x="1357" y="4711"/>
                </a:cubicBezTo>
                <a:cubicBezTo>
                  <a:pt x="1370" y="4711"/>
                  <a:pt x="1379" y="4703"/>
                  <a:pt x="1379" y="4683"/>
                </a:cubicBezTo>
                <a:cubicBezTo>
                  <a:pt x="1479" y="4257"/>
                  <a:pt x="1579" y="3856"/>
                  <a:pt x="1579" y="3430"/>
                </a:cubicBezTo>
                <a:lnTo>
                  <a:pt x="1579" y="3330"/>
                </a:lnTo>
                <a:cubicBezTo>
                  <a:pt x="2005" y="3104"/>
                  <a:pt x="2406" y="2804"/>
                  <a:pt x="2932" y="2603"/>
                </a:cubicBezTo>
                <a:cubicBezTo>
                  <a:pt x="3033" y="3004"/>
                  <a:pt x="3033" y="3330"/>
                  <a:pt x="3133" y="3731"/>
                </a:cubicBezTo>
                <a:lnTo>
                  <a:pt x="3033" y="3731"/>
                </a:lnTo>
                <a:lnTo>
                  <a:pt x="2932" y="3856"/>
                </a:lnTo>
                <a:cubicBezTo>
                  <a:pt x="2732" y="4057"/>
                  <a:pt x="2506" y="4257"/>
                  <a:pt x="2406" y="4583"/>
                </a:cubicBezTo>
                <a:cubicBezTo>
                  <a:pt x="2325" y="4664"/>
                  <a:pt x="2441" y="4811"/>
                  <a:pt x="2554" y="4811"/>
                </a:cubicBezTo>
                <a:cubicBezTo>
                  <a:pt x="2581" y="4811"/>
                  <a:pt x="2608" y="4803"/>
                  <a:pt x="2632" y="4784"/>
                </a:cubicBezTo>
                <a:cubicBezTo>
                  <a:pt x="2732" y="4483"/>
                  <a:pt x="2932" y="4257"/>
                  <a:pt x="3133" y="4057"/>
                </a:cubicBezTo>
                <a:cubicBezTo>
                  <a:pt x="3258" y="4358"/>
                  <a:pt x="3258" y="4583"/>
                  <a:pt x="3359" y="4884"/>
                </a:cubicBezTo>
                <a:cubicBezTo>
                  <a:pt x="3359" y="4953"/>
                  <a:pt x="3453" y="5081"/>
                  <a:pt x="3513" y="5081"/>
                </a:cubicBezTo>
                <a:cubicBezTo>
                  <a:pt x="3539" y="5081"/>
                  <a:pt x="3559" y="5055"/>
                  <a:pt x="3559" y="4984"/>
                </a:cubicBezTo>
                <a:cubicBezTo>
                  <a:pt x="3459" y="4683"/>
                  <a:pt x="3459" y="4358"/>
                  <a:pt x="3359" y="3957"/>
                </a:cubicBezTo>
                <a:lnTo>
                  <a:pt x="3359" y="3957"/>
                </a:lnTo>
                <a:cubicBezTo>
                  <a:pt x="3760" y="4057"/>
                  <a:pt x="4085" y="4257"/>
                  <a:pt x="4386" y="4483"/>
                </a:cubicBezTo>
                <a:cubicBezTo>
                  <a:pt x="4511" y="4483"/>
                  <a:pt x="4386" y="4257"/>
                  <a:pt x="4286" y="4157"/>
                </a:cubicBezTo>
                <a:cubicBezTo>
                  <a:pt x="3985" y="4057"/>
                  <a:pt x="3659" y="3856"/>
                  <a:pt x="3359" y="3731"/>
                </a:cubicBezTo>
                <a:cubicBezTo>
                  <a:pt x="3258" y="3430"/>
                  <a:pt x="3258" y="3004"/>
                  <a:pt x="3133" y="2603"/>
                </a:cubicBezTo>
                <a:cubicBezTo>
                  <a:pt x="3559" y="2603"/>
                  <a:pt x="3985" y="2703"/>
                  <a:pt x="4386" y="2703"/>
                </a:cubicBezTo>
                <a:cubicBezTo>
                  <a:pt x="4612" y="2904"/>
                  <a:pt x="4812" y="3230"/>
                  <a:pt x="5013" y="3430"/>
                </a:cubicBezTo>
                <a:cubicBezTo>
                  <a:pt x="5049" y="3460"/>
                  <a:pt x="5084" y="3472"/>
                  <a:pt x="5112" y="3472"/>
                </a:cubicBezTo>
                <a:cubicBezTo>
                  <a:pt x="5180" y="3472"/>
                  <a:pt x="5209" y="3401"/>
                  <a:pt x="5138" y="3330"/>
                </a:cubicBezTo>
                <a:cubicBezTo>
                  <a:pt x="4912" y="3104"/>
                  <a:pt x="4812" y="2904"/>
                  <a:pt x="4612" y="2703"/>
                </a:cubicBezTo>
                <a:lnTo>
                  <a:pt x="5238" y="2703"/>
                </a:lnTo>
                <a:cubicBezTo>
                  <a:pt x="5339" y="2603"/>
                  <a:pt x="5238" y="2378"/>
                  <a:pt x="5138" y="2378"/>
                </a:cubicBezTo>
                <a:lnTo>
                  <a:pt x="4712" y="2378"/>
                </a:lnTo>
                <a:cubicBezTo>
                  <a:pt x="4812" y="2177"/>
                  <a:pt x="5013" y="1977"/>
                  <a:pt x="5138" y="1851"/>
                </a:cubicBezTo>
                <a:cubicBezTo>
                  <a:pt x="5224" y="1765"/>
                  <a:pt x="5069" y="1530"/>
                  <a:pt x="4961" y="1530"/>
                </a:cubicBezTo>
                <a:cubicBezTo>
                  <a:pt x="4943" y="1530"/>
                  <a:pt x="4926" y="1537"/>
                  <a:pt x="4912" y="1551"/>
                </a:cubicBezTo>
                <a:cubicBezTo>
                  <a:pt x="4712" y="1851"/>
                  <a:pt x="4511" y="2177"/>
                  <a:pt x="4286" y="2378"/>
                </a:cubicBezTo>
                <a:lnTo>
                  <a:pt x="3133" y="2378"/>
                </a:lnTo>
                <a:cubicBezTo>
                  <a:pt x="3258" y="2077"/>
                  <a:pt x="3459" y="1851"/>
                  <a:pt x="3559" y="1551"/>
                </a:cubicBezTo>
                <a:cubicBezTo>
                  <a:pt x="3659" y="1450"/>
                  <a:pt x="3760" y="1225"/>
                  <a:pt x="3760" y="1024"/>
                </a:cubicBezTo>
                <a:cubicBezTo>
                  <a:pt x="4085" y="924"/>
                  <a:pt x="4386" y="924"/>
                  <a:pt x="4712" y="924"/>
                </a:cubicBezTo>
                <a:cubicBezTo>
                  <a:pt x="4912" y="824"/>
                  <a:pt x="4712" y="598"/>
                  <a:pt x="4612" y="598"/>
                </a:cubicBezTo>
                <a:cubicBezTo>
                  <a:pt x="4386" y="724"/>
                  <a:pt x="4186" y="724"/>
                  <a:pt x="3985" y="724"/>
                </a:cubicBezTo>
                <a:cubicBezTo>
                  <a:pt x="3985" y="598"/>
                  <a:pt x="4085" y="498"/>
                  <a:pt x="4085" y="398"/>
                </a:cubicBezTo>
                <a:cubicBezTo>
                  <a:pt x="4171" y="398"/>
                  <a:pt x="4036" y="177"/>
                  <a:pt x="3933" y="177"/>
                </a:cubicBezTo>
                <a:cubicBezTo>
                  <a:pt x="3916" y="177"/>
                  <a:pt x="3899" y="183"/>
                  <a:pt x="3885" y="197"/>
                </a:cubicBezTo>
                <a:cubicBezTo>
                  <a:pt x="3760" y="398"/>
                  <a:pt x="3760" y="498"/>
                  <a:pt x="3659" y="724"/>
                </a:cubicBezTo>
                <a:cubicBezTo>
                  <a:pt x="3559" y="498"/>
                  <a:pt x="3258" y="297"/>
                  <a:pt x="3133" y="97"/>
                </a:cubicBezTo>
                <a:cubicBezTo>
                  <a:pt x="3070" y="27"/>
                  <a:pt x="3018" y="0"/>
                  <a:pt x="2978" y="0"/>
                </a:cubicBezTo>
                <a:cubicBezTo>
                  <a:pt x="2889" y="0"/>
                  <a:pt x="2864" y="128"/>
                  <a:pt x="2932" y="197"/>
                </a:cubicBezTo>
                <a:cubicBezTo>
                  <a:pt x="3133" y="398"/>
                  <a:pt x="3459" y="598"/>
                  <a:pt x="3459" y="824"/>
                </a:cubicBezTo>
                <a:lnTo>
                  <a:pt x="3559" y="924"/>
                </a:lnTo>
                <a:cubicBezTo>
                  <a:pt x="3459" y="1024"/>
                  <a:pt x="3459" y="1225"/>
                  <a:pt x="3359" y="1350"/>
                </a:cubicBezTo>
                <a:cubicBezTo>
                  <a:pt x="3258" y="1651"/>
                  <a:pt x="3033" y="1851"/>
                  <a:pt x="2932" y="2177"/>
                </a:cubicBezTo>
                <a:cubicBezTo>
                  <a:pt x="2632" y="1977"/>
                  <a:pt x="2105" y="1551"/>
                  <a:pt x="1780" y="1350"/>
                </a:cubicBezTo>
                <a:lnTo>
                  <a:pt x="1780" y="197"/>
                </a:lnTo>
                <a:cubicBezTo>
                  <a:pt x="1780" y="128"/>
                  <a:pt x="1685" y="0"/>
                  <a:pt x="1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9" name="Google Shape;2199;p30"/>
          <p:cNvSpPr/>
          <p:nvPr/>
        </p:nvSpPr>
        <p:spPr>
          <a:xfrm rot="1728205">
            <a:off x="4336869" y="458240"/>
            <a:ext cx="117987" cy="112308"/>
          </a:xfrm>
          <a:custGeom>
            <a:avLst/>
            <a:gdLst/>
            <a:ahLst/>
            <a:cxnLst/>
            <a:rect l="l" t="t" r="r" b="b"/>
            <a:pathLst>
              <a:path w="5339" h="5082" extrusionOk="0">
                <a:moveTo>
                  <a:pt x="1626" y="0"/>
                </a:moveTo>
                <a:cubicBezTo>
                  <a:pt x="1599" y="0"/>
                  <a:pt x="1579" y="27"/>
                  <a:pt x="1579" y="97"/>
                </a:cubicBezTo>
                <a:cubicBezTo>
                  <a:pt x="1479" y="398"/>
                  <a:pt x="1479" y="824"/>
                  <a:pt x="1579" y="1125"/>
                </a:cubicBezTo>
                <a:cubicBezTo>
                  <a:pt x="1253" y="924"/>
                  <a:pt x="1053" y="824"/>
                  <a:pt x="852" y="598"/>
                </a:cubicBezTo>
                <a:cubicBezTo>
                  <a:pt x="835" y="581"/>
                  <a:pt x="816" y="573"/>
                  <a:pt x="799" y="573"/>
                </a:cubicBezTo>
                <a:cubicBezTo>
                  <a:pt x="716" y="573"/>
                  <a:pt x="649" y="741"/>
                  <a:pt x="752" y="824"/>
                </a:cubicBezTo>
                <a:cubicBezTo>
                  <a:pt x="953" y="924"/>
                  <a:pt x="1153" y="1125"/>
                  <a:pt x="1253" y="1225"/>
                </a:cubicBezTo>
                <a:cubicBezTo>
                  <a:pt x="1053" y="1225"/>
                  <a:pt x="752" y="1350"/>
                  <a:pt x="426" y="1350"/>
                </a:cubicBezTo>
                <a:cubicBezTo>
                  <a:pt x="326" y="1350"/>
                  <a:pt x="426" y="1651"/>
                  <a:pt x="627" y="1651"/>
                </a:cubicBezTo>
                <a:cubicBezTo>
                  <a:pt x="953" y="1551"/>
                  <a:pt x="1253" y="1551"/>
                  <a:pt x="1579" y="1450"/>
                </a:cubicBezTo>
                <a:cubicBezTo>
                  <a:pt x="2005" y="1751"/>
                  <a:pt x="2506" y="2177"/>
                  <a:pt x="2932" y="2378"/>
                </a:cubicBezTo>
                <a:lnTo>
                  <a:pt x="2732" y="2378"/>
                </a:lnTo>
                <a:cubicBezTo>
                  <a:pt x="2306" y="2603"/>
                  <a:pt x="1880" y="2804"/>
                  <a:pt x="1379" y="3104"/>
                </a:cubicBezTo>
                <a:cubicBezTo>
                  <a:pt x="1153" y="2703"/>
                  <a:pt x="526" y="2703"/>
                  <a:pt x="125" y="2603"/>
                </a:cubicBezTo>
                <a:cubicBezTo>
                  <a:pt x="0" y="2603"/>
                  <a:pt x="125" y="2804"/>
                  <a:pt x="226" y="2804"/>
                </a:cubicBezTo>
                <a:cubicBezTo>
                  <a:pt x="426" y="2904"/>
                  <a:pt x="526" y="2904"/>
                  <a:pt x="752" y="2904"/>
                </a:cubicBezTo>
                <a:cubicBezTo>
                  <a:pt x="852" y="2904"/>
                  <a:pt x="1153" y="3004"/>
                  <a:pt x="1253" y="3104"/>
                </a:cubicBezTo>
                <a:cubicBezTo>
                  <a:pt x="1053" y="3330"/>
                  <a:pt x="752" y="3430"/>
                  <a:pt x="526" y="3531"/>
                </a:cubicBezTo>
                <a:cubicBezTo>
                  <a:pt x="426" y="3631"/>
                  <a:pt x="627" y="3856"/>
                  <a:pt x="752" y="3856"/>
                </a:cubicBezTo>
                <a:cubicBezTo>
                  <a:pt x="953" y="3631"/>
                  <a:pt x="1153" y="3531"/>
                  <a:pt x="1379" y="3430"/>
                </a:cubicBezTo>
                <a:lnTo>
                  <a:pt x="1379" y="3430"/>
                </a:lnTo>
                <a:cubicBezTo>
                  <a:pt x="1253" y="3731"/>
                  <a:pt x="1253" y="4157"/>
                  <a:pt x="1153" y="4483"/>
                </a:cubicBezTo>
                <a:cubicBezTo>
                  <a:pt x="1153" y="4564"/>
                  <a:pt x="1301" y="4711"/>
                  <a:pt x="1357" y="4711"/>
                </a:cubicBezTo>
                <a:cubicBezTo>
                  <a:pt x="1370" y="4711"/>
                  <a:pt x="1379" y="4703"/>
                  <a:pt x="1379" y="4683"/>
                </a:cubicBezTo>
                <a:cubicBezTo>
                  <a:pt x="1479" y="4257"/>
                  <a:pt x="1579" y="3856"/>
                  <a:pt x="1579" y="3430"/>
                </a:cubicBezTo>
                <a:lnTo>
                  <a:pt x="1579" y="3330"/>
                </a:lnTo>
                <a:cubicBezTo>
                  <a:pt x="2005" y="3104"/>
                  <a:pt x="2406" y="2804"/>
                  <a:pt x="2932" y="2603"/>
                </a:cubicBezTo>
                <a:cubicBezTo>
                  <a:pt x="3033" y="3004"/>
                  <a:pt x="3033" y="3330"/>
                  <a:pt x="3133" y="3731"/>
                </a:cubicBezTo>
                <a:lnTo>
                  <a:pt x="3033" y="3731"/>
                </a:lnTo>
                <a:lnTo>
                  <a:pt x="2932" y="3856"/>
                </a:lnTo>
                <a:cubicBezTo>
                  <a:pt x="2732" y="4057"/>
                  <a:pt x="2506" y="4257"/>
                  <a:pt x="2406" y="4583"/>
                </a:cubicBezTo>
                <a:cubicBezTo>
                  <a:pt x="2325" y="4664"/>
                  <a:pt x="2441" y="4811"/>
                  <a:pt x="2554" y="4811"/>
                </a:cubicBezTo>
                <a:cubicBezTo>
                  <a:pt x="2581" y="4811"/>
                  <a:pt x="2608" y="4803"/>
                  <a:pt x="2632" y="4784"/>
                </a:cubicBezTo>
                <a:cubicBezTo>
                  <a:pt x="2732" y="4483"/>
                  <a:pt x="2932" y="4257"/>
                  <a:pt x="3133" y="4057"/>
                </a:cubicBezTo>
                <a:cubicBezTo>
                  <a:pt x="3258" y="4358"/>
                  <a:pt x="3258" y="4583"/>
                  <a:pt x="3359" y="4884"/>
                </a:cubicBezTo>
                <a:cubicBezTo>
                  <a:pt x="3359" y="4953"/>
                  <a:pt x="3453" y="5081"/>
                  <a:pt x="3513" y="5081"/>
                </a:cubicBezTo>
                <a:cubicBezTo>
                  <a:pt x="3539" y="5081"/>
                  <a:pt x="3559" y="5055"/>
                  <a:pt x="3559" y="4984"/>
                </a:cubicBezTo>
                <a:cubicBezTo>
                  <a:pt x="3459" y="4683"/>
                  <a:pt x="3459" y="4358"/>
                  <a:pt x="3359" y="3957"/>
                </a:cubicBezTo>
                <a:lnTo>
                  <a:pt x="3359" y="3957"/>
                </a:lnTo>
                <a:cubicBezTo>
                  <a:pt x="3760" y="4057"/>
                  <a:pt x="4085" y="4257"/>
                  <a:pt x="4386" y="4483"/>
                </a:cubicBezTo>
                <a:cubicBezTo>
                  <a:pt x="4511" y="4483"/>
                  <a:pt x="4386" y="4257"/>
                  <a:pt x="4286" y="4157"/>
                </a:cubicBezTo>
                <a:cubicBezTo>
                  <a:pt x="3985" y="4057"/>
                  <a:pt x="3659" y="3856"/>
                  <a:pt x="3359" y="3731"/>
                </a:cubicBezTo>
                <a:cubicBezTo>
                  <a:pt x="3258" y="3430"/>
                  <a:pt x="3258" y="3004"/>
                  <a:pt x="3133" y="2603"/>
                </a:cubicBezTo>
                <a:cubicBezTo>
                  <a:pt x="3559" y="2603"/>
                  <a:pt x="3985" y="2703"/>
                  <a:pt x="4386" y="2703"/>
                </a:cubicBezTo>
                <a:cubicBezTo>
                  <a:pt x="4612" y="2904"/>
                  <a:pt x="4812" y="3230"/>
                  <a:pt x="5013" y="3430"/>
                </a:cubicBezTo>
                <a:cubicBezTo>
                  <a:pt x="5049" y="3460"/>
                  <a:pt x="5084" y="3472"/>
                  <a:pt x="5112" y="3472"/>
                </a:cubicBezTo>
                <a:cubicBezTo>
                  <a:pt x="5180" y="3472"/>
                  <a:pt x="5209" y="3401"/>
                  <a:pt x="5138" y="3330"/>
                </a:cubicBezTo>
                <a:cubicBezTo>
                  <a:pt x="4912" y="3104"/>
                  <a:pt x="4812" y="2904"/>
                  <a:pt x="4612" y="2703"/>
                </a:cubicBezTo>
                <a:lnTo>
                  <a:pt x="5238" y="2703"/>
                </a:lnTo>
                <a:cubicBezTo>
                  <a:pt x="5339" y="2603"/>
                  <a:pt x="5238" y="2378"/>
                  <a:pt x="5138" y="2378"/>
                </a:cubicBezTo>
                <a:lnTo>
                  <a:pt x="4712" y="2378"/>
                </a:lnTo>
                <a:cubicBezTo>
                  <a:pt x="4812" y="2177"/>
                  <a:pt x="5013" y="1977"/>
                  <a:pt x="5138" y="1851"/>
                </a:cubicBezTo>
                <a:cubicBezTo>
                  <a:pt x="5224" y="1765"/>
                  <a:pt x="5069" y="1530"/>
                  <a:pt x="4961" y="1530"/>
                </a:cubicBezTo>
                <a:cubicBezTo>
                  <a:pt x="4943" y="1530"/>
                  <a:pt x="4926" y="1537"/>
                  <a:pt x="4912" y="1551"/>
                </a:cubicBezTo>
                <a:cubicBezTo>
                  <a:pt x="4712" y="1851"/>
                  <a:pt x="4511" y="2177"/>
                  <a:pt x="4286" y="2378"/>
                </a:cubicBezTo>
                <a:lnTo>
                  <a:pt x="3133" y="2378"/>
                </a:lnTo>
                <a:cubicBezTo>
                  <a:pt x="3258" y="2077"/>
                  <a:pt x="3459" y="1851"/>
                  <a:pt x="3559" y="1551"/>
                </a:cubicBezTo>
                <a:cubicBezTo>
                  <a:pt x="3659" y="1450"/>
                  <a:pt x="3760" y="1225"/>
                  <a:pt x="3760" y="1024"/>
                </a:cubicBezTo>
                <a:cubicBezTo>
                  <a:pt x="4085" y="924"/>
                  <a:pt x="4386" y="924"/>
                  <a:pt x="4712" y="924"/>
                </a:cubicBezTo>
                <a:cubicBezTo>
                  <a:pt x="4912" y="824"/>
                  <a:pt x="4712" y="598"/>
                  <a:pt x="4612" y="598"/>
                </a:cubicBezTo>
                <a:cubicBezTo>
                  <a:pt x="4386" y="724"/>
                  <a:pt x="4186" y="724"/>
                  <a:pt x="3985" y="724"/>
                </a:cubicBezTo>
                <a:cubicBezTo>
                  <a:pt x="3985" y="598"/>
                  <a:pt x="4085" y="498"/>
                  <a:pt x="4085" y="398"/>
                </a:cubicBezTo>
                <a:cubicBezTo>
                  <a:pt x="4171" y="398"/>
                  <a:pt x="4036" y="177"/>
                  <a:pt x="3933" y="177"/>
                </a:cubicBezTo>
                <a:cubicBezTo>
                  <a:pt x="3916" y="177"/>
                  <a:pt x="3899" y="183"/>
                  <a:pt x="3885" y="197"/>
                </a:cubicBezTo>
                <a:cubicBezTo>
                  <a:pt x="3760" y="398"/>
                  <a:pt x="3760" y="498"/>
                  <a:pt x="3659" y="724"/>
                </a:cubicBezTo>
                <a:cubicBezTo>
                  <a:pt x="3559" y="498"/>
                  <a:pt x="3258" y="297"/>
                  <a:pt x="3133" y="97"/>
                </a:cubicBezTo>
                <a:cubicBezTo>
                  <a:pt x="3070" y="27"/>
                  <a:pt x="3018" y="0"/>
                  <a:pt x="2978" y="0"/>
                </a:cubicBezTo>
                <a:cubicBezTo>
                  <a:pt x="2889" y="0"/>
                  <a:pt x="2864" y="128"/>
                  <a:pt x="2932" y="197"/>
                </a:cubicBezTo>
                <a:cubicBezTo>
                  <a:pt x="3133" y="398"/>
                  <a:pt x="3459" y="598"/>
                  <a:pt x="3459" y="824"/>
                </a:cubicBezTo>
                <a:lnTo>
                  <a:pt x="3559" y="924"/>
                </a:lnTo>
                <a:cubicBezTo>
                  <a:pt x="3459" y="1024"/>
                  <a:pt x="3459" y="1225"/>
                  <a:pt x="3359" y="1350"/>
                </a:cubicBezTo>
                <a:cubicBezTo>
                  <a:pt x="3258" y="1651"/>
                  <a:pt x="3033" y="1851"/>
                  <a:pt x="2932" y="2177"/>
                </a:cubicBezTo>
                <a:cubicBezTo>
                  <a:pt x="2632" y="1977"/>
                  <a:pt x="2105" y="1551"/>
                  <a:pt x="1780" y="1350"/>
                </a:cubicBezTo>
                <a:lnTo>
                  <a:pt x="1780" y="197"/>
                </a:lnTo>
                <a:cubicBezTo>
                  <a:pt x="1780" y="128"/>
                  <a:pt x="1685" y="0"/>
                  <a:pt x="1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0" name="Google Shape;2200;p30"/>
          <p:cNvSpPr/>
          <p:nvPr/>
        </p:nvSpPr>
        <p:spPr>
          <a:xfrm>
            <a:off x="3702999" y="759388"/>
            <a:ext cx="298949" cy="272031"/>
          </a:xfrm>
          <a:custGeom>
            <a:avLst/>
            <a:gdLst/>
            <a:ahLst/>
            <a:cxnLst/>
            <a:rect l="l" t="t" r="r" b="b"/>
            <a:pathLst>
              <a:path w="13294" h="12097" extrusionOk="0">
                <a:moveTo>
                  <a:pt x="4952" y="0"/>
                </a:moveTo>
                <a:cubicBezTo>
                  <a:pt x="4761" y="0"/>
                  <a:pt x="4520" y="86"/>
                  <a:pt x="4466" y="209"/>
                </a:cubicBezTo>
                <a:cubicBezTo>
                  <a:pt x="4466" y="735"/>
                  <a:pt x="4240" y="1236"/>
                  <a:pt x="4140" y="1663"/>
                </a:cubicBezTo>
                <a:cubicBezTo>
                  <a:pt x="3940" y="1462"/>
                  <a:pt x="3714" y="1362"/>
                  <a:pt x="3614" y="1136"/>
                </a:cubicBezTo>
                <a:cubicBezTo>
                  <a:pt x="3585" y="1078"/>
                  <a:pt x="3503" y="1054"/>
                  <a:pt x="3407" y="1054"/>
                </a:cubicBezTo>
                <a:cubicBezTo>
                  <a:pt x="3171" y="1054"/>
                  <a:pt x="2845" y="1201"/>
                  <a:pt x="2987" y="1362"/>
                </a:cubicBezTo>
                <a:cubicBezTo>
                  <a:pt x="3213" y="1763"/>
                  <a:pt x="3514" y="2089"/>
                  <a:pt x="3714" y="2389"/>
                </a:cubicBezTo>
                <a:cubicBezTo>
                  <a:pt x="3087" y="2490"/>
                  <a:pt x="2461" y="2815"/>
                  <a:pt x="1834" y="2916"/>
                </a:cubicBezTo>
                <a:cubicBezTo>
                  <a:pt x="1376" y="3007"/>
                  <a:pt x="1504" y="3455"/>
                  <a:pt x="1855" y="3455"/>
                </a:cubicBezTo>
                <a:cubicBezTo>
                  <a:pt x="1888" y="3455"/>
                  <a:pt x="1923" y="3451"/>
                  <a:pt x="1960" y="3442"/>
                </a:cubicBezTo>
                <a:cubicBezTo>
                  <a:pt x="2586" y="3241"/>
                  <a:pt x="3213" y="2815"/>
                  <a:pt x="3940" y="2815"/>
                </a:cubicBezTo>
                <a:lnTo>
                  <a:pt x="4140" y="2815"/>
                </a:lnTo>
                <a:cubicBezTo>
                  <a:pt x="4341" y="3116"/>
                  <a:pt x="4666" y="3442"/>
                  <a:pt x="4867" y="3642"/>
                </a:cubicBezTo>
                <a:cubicBezTo>
                  <a:pt x="5393" y="4169"/>
                  <a:pt x="5719" y="4896"/>
                  <a:pt x="6220" y="5322"/>
                </a:cubicBezTo>
                <a:cubicBezTo>
                  <a:pt x="5393" y="5948"/>
                  <a:pt x="4140" y="6575"/>
                  <a:pt x="3213" y="7101"/>
                </a:cubicBezTo>
                <a:cubicBezTo>
                  <a:pt x="2461" y="6775"/>
                  <a:pt x="1634" y="6374"/>
                  <a:pt x="907" y="5948"/>
                </a:cubicBezTo>
                <a:cubicBezTo>
                  <a:pt x="861" y="5934"/>
                  <a:pt x="810" y="5928"/>
                  <a:pt x="756" y="5928"/>
                </a:cubicBezTo>
                <a:cubicBezTo>
                  <a:pt x="425" y="5928"/>
                  <a:pt x="0" y="6163"/>
                  <a:pt x="280" y="6249"/>
                </a:cubicBezTo>
                <a:cubicBezTo>
                  <a:pt x="1007" y="6775"/>
                  <a:pt x="1834" y="7101"/>
                  <a:pt x="2586" y="7402"/>
                </a:cubicBezTo>
                <a:cubicBezTo>
                  <a:pt x="1960" y="7728"/>
                  <a:pt x="1333" y="8028"/>
                  <a:pt x="807" y="8254"/>
                </a:cubicBezTo>
                <a:cubicBezTo>
                  <a:pt x="384" y="8496"/>
                  <a:pt x="576" y="8819"/>
                  <a:pt x="876" y="8819"/>
                </a:cubicBezTo>
                <a:cubicBezTo>
                  <a:pt x="949" y="8819"/>
                  <a:pt x="1029" y="8800"/>
                  <a:pt x="1107" y="8755"/>
                </a:cubicBezTo>
                <a:cubicBezTo>
                  <a:pt x="1534" y="8455"/>
                  <a:pt x="2060" y="8254"/>
                  <a:pt x="2586" y="8028"/>
                </a:cubicBezTo>
                <a:lnTo>
                  <a:pt x="2586" y="8028"/>
                </a:lnTo>
                <a:cubicBezTo>
                  <a:pt x="2361" y="8655"/>
                  <a:pt x="2160" y="9282"/>
                  <a:pt x="1960" y="10008"/>
                </a:cubicBezTo>
                <a:cubicBezTo>
                  <a:pt x="1906" y="10147"/>
                  <a:pt x="2011" y="10208"/>
                  <a:pt x="2158" y="10208"/>
                </a:cubicBezTo>
                <a:cubicBezTo>
                  <a:pt x="2356" y="10208"/>
                  <a:pt x="2629" y="10096"/>
                  <a:pt x="2686" y="9908"/>
                </a:cubicBezTo>
                <a:cubicBezTo>
                  <a:pt x="2987" y="9181"/>
                  <a:pt x="3213" y="8354"/>
                  <a:pt x="3413" y="7627"/>
                </a:cubicBezTo>
                <a:cubicBezTo>
                  <a:pt x="4399" y="7134"/>
                  <a:pt x="5561" y="6466"/>
                  <a:pt x="6466" y="5868"/>
                </a:cubicBezTo>
                <a:lnTo>
                  <a:pt x="6466" y="5868"/>
                </a:lnTo>
                <a:cubicBezTo>
                  <a:pt x="6453" y="5893"/>
                  <a:pt x="6446" y="5921"/>
                  <a:pt x="6446" y="5948"/>
                </a:cubicBezTo>
                <a:cubicBezTo>
                  <a:pt x="6446" y="7201"/>
                  <a:pt x="6546" y="8354"/>
                  <a:pt x="6646" y="9607"/>
                </a:cubicBezTo>
                <a:cubicBezTo>
                  <a:pt x="5493" y="9708"/>
                  <a:pt x="4967" y="11161"/>
                  <a:pt x="4341" y="11888"/>
                </a:cubicBezTo>
                <a:cubicBezTo>
                  <a:pt x="4249" y="12037"/>
                  <a:pt x="4350" y="12097"/>
                  <a:pt x="4497" y="12097"/>
                </a:cubicBezTo>
                <a:cubicBezTo>
                  <a:pt x="4672" y="12097"/>
                  <a:pt x="4913" y="12011"/>
                  <a:pt x="4967" y="11888"/>
                </a:cubicBezTo>
                <a:cubicBezTo>
                  <a:pt x="5193" y="11587"/>
                  <a:pt x="5393" y="11262"/>
                  <a:pt x="5594" y="10961"/>
                </a:cubicBezTo>
                <a:cubicBezTo>
                  <a:pt x="5819" y="10635"/>
                  <a:pt x="6220" y="9908"/>
                  <a:pt x="6646" y="9908"/>
                </a:cubicBezTo>
                <a:cubicBezTo>
                  <a:pt x="6747" y="10635"/>
                  <a:pt x="6847" y="11262"/>
                  <a:pt x="6847" y="11888"/>
                </a:cubicBezTo>
                <a:cubicBezTo>
                  <a:pt x="6847" y="12027"/>
                  <a:pt x="6983" y="12088"/>
                  <a:pt x="7139" y="12088"/>
                </a:cubicBezTo>
                <a:cubicBezTo>
                  <a:pt x="7350" y="12088"/>
                  <a:pt x="7599" y="11975"/>
                  <a:pt x="7599" y="11788"/>
                </a:cubicBezTo>
                <a:cubicBezTo>
                  <a:pt x="7599" y="11161"/>
                  <a:pt x="7473" y="10635"/>
                  <a:pt x="7473" y="10008"/>
                </a:cubicBezTo>
                <a:lnTo>
                  <a:pt x="7473" y="10008"/>
                </a:lnTo>
                <a:cubicBezTo>
                  <a:pt x="8100" y="10535"/>
                  <a:pt x="8727" y="11061"/>
                  <a:pt x="9478" y="11387"/>
                </a:cubicBezTo>
                <a:cubicBezTo>
                  <a:pt x="9514" y="11404"/>
                  <a:pt x="9562" y="11412"/>
                  <a:pt x="9617" y="11412"/>
                </a:cubicBezTo>
                <a:cubicBezTo>
                  <a:pt x="9876" y="11412"/>
                  <a:pt x="10288" y="11244"/>
                  <a:pt x="10205" y="11161"/>
                </a:cubicBezTo>
                <a:cubicBezTo>
                  <a:pt x="9253" y="10635"/>
                  <a:pt x="8426" y="10008"/>
                  <a:pt x="7699" y="9507"/>
                </a:cubicBezTo>
                <a:cubicBezTo>
                  <a:pt x="7649" y="9445"/>
                  <a:pt x="7592" y="9413"/>
                  <a:pt x="7536" y="9413"/>
                </a:cubicBezTo>
                <a:cubicBezTo>
                  <a:pt x="7480" y="9413"/>
                  <a:pt x="7423" y="9445"/>
                  <a:pt x="7373" y="9507"/>
                </a:cubicBezTo>
                <a:cubicBezTo>
                  <a:pt x="7273" y="8254"/>
                  <a:pt x="7173" y="7101"/>
                  <a:pt x="7173" y="5848"/>
                </a:cubicBezTo>
                <a:lnTo>
                  <a:pt x="7173" y="5848"/>
                </a:lnTo>
                <a:cubicBezTo>
                  <a:pt x="8000" y="6049"/>
                  <a:pt x="8852" y="6249"/>
                  <a:pt x="9779" y="6475"/>
                </a:cubicBezTo>
                <a:cubicBezTo>
                  <a:pt x="9679" y="6575"/>
                  <a:pt x="9679" y="6575"/>
                  <a:pt x="9679" y="6675"/>
                </a:cubicBezTo>
                <a:lnTo>
                  <a:pt x="9779" y="6675"/>
                </a:lnTo>
                <a:lnTo>
                  <a:pt x="9779" y="6876"/>
                </a:lnTo>
                <a:cubicBezTo>
                  <a:pt x="10105" y="7627"/>
                  <a:pt x="10406" y="8354"/>
                  <a:pt x="10832" y="8981"/>
                </a:cubicBezTo>
                <a:cubicBezTo>
                  <a:pt x="10890" y="9068"/>
                  <a:pt x="10993" y="9105"/>
                  <a:pt x="11104" y="9105"/>
                </a:cubicBezTo>
                <a:cubicBezTo>
                  <a:pt x="11376" y="9105"/>
                  <a:pt x="11701" y="8886"/>
                  <a:pt x="11559" y="8655"/>
                </a:cubicBezTo>
                <a:cubicBezTo>
                  <a:pt x="11133" y="8028"/>
                  <a:pt x="10832" y="7402"/>
                  <a:pt x="10506" y="6775"/>
                </a:cubicBezTo>
                <a:lnTo>
                  <a:pt x="10506" y="6775"/>
                </a:lnTo>
                <a:cubicBezTo>
                  <a:pt x="11133" y="6876"/>
                  <a:pt x="11859" y="7101"/>
                  <a:pt x="12486" y="7201"/>
                </a:cubicBezTo>
                <a:cubicBezTo>
                  <a:pt x="12520" y="7212"/>
                  <a:pt x="12556" y="7217"/>
                  <a:pt x="12593" y="7217"/>
                </a:cubicBezTo>
                <a:cubicBezTo>
                  <a:pt x="12911" y="7217"/>
                  <a:pt x="13294" y="6865"/>
                  <a:pt x="12912" y="6775"/>
                </a:cubicBezTo>
                <a:cubicBezTo>
                  <a:pt x="12185" y="6675"/>
                  <a:pt x="11358" y="6475"/>
                  <a:pt x="10606" y="6249"/>
                </a:cubicBezTo>
                <a:cubicBezTo>
                  <a:pt x="11133" y="5522"/>
                  <a:pt x="11985" y="4996"/>
                  <a:pt x="12611" y="4369"/>
                </a:cubicBezTo>
                <a:cubicBezTo>
                  <a:pt x="12640" y="4341"/>
                  <a:pt x="12609" y="4328"/>
                  <a:pt x="12548" y="4328"/>
                </a:cubicBezTo>
                <a:cubicBezTo>
                  <a:pt x="12396" y="4328"/>
                  <a:pt x="12056" y="4405"/>
                  <a:pt x="11985" y="4495"/>
                </a:cubicBezTo>
                <a:lnTo>
                  <a:pt x="10105" y="6049"/>
                </a:lnTo>
                <a:cubicBezTo>
                  <a:pt x="9253" y="5848"/>
                  <a:pt x="8326" y="5622"/>
                  <a:pt x="7373" y="5422"/>
                </a:cubicBezTo>
                <a:cubicBezTo>
                  <a:pt x="7799" y="4495"/>
                  <a:pt x="8326" y="3642"/>
                  <a:pt x="8727" y="2815"/>
                </a:cubicBezTo>
                <a:cubicBezTo>
                  <a:pt x="9478" y="2389"/>
                  <a:pt x="10205" y="2389"/>
                  <a:pt x="11032" y="2189"/>
                </a:cubicBezTo>
                <a:cubicBezTo>
                  <a:pt x="11414" y="2099"/>
                  <a:pt x="11373" y="1748"/>
                  <a:pt x="11054" y="1748"/>
                </a:cubicBezTo>
                <a:cubicBezTo>
                  <a:pt x="11017" y="1748"/>
                  <a:pt x="10976" y="1752"/>
                  <a:pt x="10932" y="1763"/>
                </a:cubicBezTo>
                <a:cubicBezTo>
                  <a:pt x="10306" y="1988"/>
                  <a:pt x="9579" y="1988"/>
                  <a:pt x="8952" y="2189"/>
                </a:cubicBezTo>
                <a:cubicBezTo>
                  <a:pt x="9153" y="1763"/>
                  <a:pt x="9353" y="1362"/>
                  <a:pt x="9579" y="835"/>
                </a:cubicBezTo>
                <a:cubicBezTo>
                  <a:pt x="9579" y="750"/>
                  <a:pt x="9489" y="715"/>
                  <a:pt x="9373" y="715"/>
                </a:cubicBezTo>
                <a:cubicBezTo>
                  <a:pt x="9181" y="715"/>
                  <a:pt x="8914" y="811"/>
                  <a:pt x="8852" y="936"/>
                </a:cubicBezTo>
                <a:cubicBezTo>
                  <a:pt x="8727" y="1236"/>
                  <a:pt x="8626" y="1562"/>
                  <a:pt x="8426" y="1763"/>
                </a:cubicBezTo>
                <a:cubicBezTo>
                  <a:pt x="8225" y="1236"/>
                  <a:pt x="7900" y="735"/>
                  <a:pt x="7599" y="209"/>
                </a:cubicBezTo>
                <a:cubicBezTo>
                  <a:pt x="7562" y="142"/>
                  <a:pt x="7472" y="115"/>
                  <a:pt x="7366" y="115"/>
                </a:cubicBezTo>
                <a:cubicBezTo>
                  <a:pt x="7115" y="115"/>
                  <a:pt x="6776" y="268"/>
                  <a:pt x="6847" y="409"/>
                </a:cubicBezTo>
                <a:cubicBezTo>
                  <a:pt x="7273" y="1136"/>
                  <a:pt x="7699" y="1863"/>
                  <a:pt x="8100" y="2715"/>
                </a:cubicBezTo>
                <a:cubicBezTo>
                  <a:pt x="7699" y="3442"/>
                  <a:pt x="7273" y="4269"/>
                  <a:pt x="6847" y="4996"/>
                </a:cubicBezTo>
                <a:cubicBezTo>
                  <a:pt x="6346" y="4595"/>
                  <a:pt x="6020" y="3968"/>
                  <a:pt x="5594" y="3442"/>
                </a:cubicBezTo>
                <a:cubicBezTo>
                  <a:pt x="5293" y="3116"/>
                  <a:pt x="4967" y="2715"/>
                  <a:pt x="4666" y="2389"/>
                </a:cubicBezTo>
                <a:cubicBezTo>
                  <a:pt x="4666" y="1663"/>
                  <a:pt x="5092" y="936"/>
                  <a:pt x="5193" y="209"/>
                </a:cubicBezTo>
                <a:cubicBezTo>
                  <a:pt x="5238" y="60"/>
                  <a:pt x="5112" y="0"/>
                  <a:pt x="49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1" name="Google Shape;2201;p30"/>
          <p:cNvSpPr/>
          <p:nvPr/>
        </p:nvSpPr>
        <p:spPr>
          <a:xfrm>
            <a:off x="2722399" y="4264588"/>
            <a:ext cx="298949" cy="272031"/>
          </a:xfrm>
          <a:custGeom>
            <a:avLst/>
            <a:gdLst/>
            <a:ahLst/>
            <a:cxnLst/>
            <a:rect l="l" t="t" r="r" b="b"/>
            <a:pathLst>
              <a:path w="13294" h="12097" extrusionOk="0">
                <a:moveTo>
                  <a:pt x="4952" y="0"/>
                </a:moveTo>
                <a:cubicBezTo>
                  <a:pt x="4761" y="0"/>
                  <a:pt x="4520" y="86"/>
                  <a:pt x="4466" y="209"/>
                </a:cubicBezTo>
                <a:cubicBezTo>
                  <a:pt x="4466" y="735"/>
                  <a:pt x="4240" y="1236"/>
                  <a:pt x="4140" y="1663"/>
                </a:cubicBezTo>
                <a:cubicBezTo>
                  <a:pt x="3940" y="1462"/>
                  <a:pt x="3714" y="1362"/>
                  <a:pt x="3614" y="1136"/>
                </a:cubicBezTo>
                <a:cubicBezTo>
                  <a:pt x="3585" y="1078"/>
                  <a:pt x="3503" y="1054"/>
                  <a:pt x="3407" y="1054"/>
                </a:cubicBezTo>
                <a:cubicBezTo>
                  <a:pt x="3171" y="1054"/>
                  <a:pt x="2845" y="1201"/>
                  <a:pt x="2987" y="1362"/>
                </a:cubicBezTo>
                <a:cubicBezTo>
                  <a:pt x="3213" y="1763"/>
                  <a:pt x="3514" y="2089"/>
                  <a:pt x="3714" y="2389"/>
                </a:cubicBezTo>
                <a:cubicBezTo>
                  <a:pt x="3087" y="2490"/>
                  <a:pt x="2461" y="2815"/>
                  <a:pt x="1834" y="2916"/>
                </a:cubicBezTo>
                <a:cubicBezTo>
                  <a:pt x="1376" y="3007"/>
                  <a:pt x="1504" y="3455"/>
                  <a:pt x="1855" y="3455"/>
                </a:cubicBezTo>
                <a:cubicBezTo>
                  <a:pt x="1888" y="3455"/>
                  <a:pt x="1923" y="3451"/>
                  <a:pt x="1960" y="3442"/>
                </a:cubicBezTo>
                <a:cubicBezTo>
                  <a:pt x="2586" y="3241"/>
                  <a:pt x="3213" y="2815"/>
                  <a:pt x="3940" y="2815"/>
                </a:cubicBezTo>
                <a:lnTo>
                  <a:pt x="4140" y="2815"/>
                </a:lnTo>
                <a:cubicBezTo>
                  <a:pt x="4341" y="3116"/>
                  <a:pt x="4666" y="3442"/>
                  <a:pt x="4867" y="3642"/>
                </a:cubicBezTo>
                <a:cubicBezTo>
                  <a:pt x="5393" y="4169"/>
                  <a:pt x="5719" y="4896"/>
                  <a:pt x="6220" y="5322"/>
                </a:cubicBezTo>
                <a:cubicBezTo>
                  <a:pt x="5393" y="5948"/>
                  <a:pt x="4140" y="6575"/>
                  <a:pt x="3213" y="7101"/>
                </a:cubicBezTo>
                <a:cubicBezTo>
                  <a:pt x="2461" y="6775"/>
                  <a:pt x="1634" y="6374"/>
                  <a:pt x="907" y="5948"/>
                </a:cubicBezTo>
                <a:cubicBezTo>
                  <a:pt x="861" y="5934"/>
                  <a:pt x="810" y="5928"/>
                  <a:pt x="756" y="5928"/>
                </a:cubicBezTo>
                <a:cubicBezTo>
                  <a:pt x="425" y="5928"/>
                  <a:pt x="0" y="6163"/>
                  <a:pt x="280" y="6249"/>
                </a:cubicBezTo>
                <a:cubicBezTo>
                  <a:pt x="1007" y="6775"/>
                  <a:pt x="1834" y="7101"/>
                  <a:pt x="2586" y="7402"/>
                </a:cubicBezTo>
                <a:cubicBezTo>
                  <a:pt x="1960" y="7728"/>
                  <a:pt x="1333" y="8028"/>
                  <a:pt x="807" y="8254"/>
                </a:cubicBezTo>
                <a:cubicBezTo>
                  <a:pt x="384" y="8496"/>
                  <a:pt x="576" y="8819"/>
                  <a:pt x="876" y="8819"/>
                </a:cubicBezTo>
                <a:cubicBezTo>
                  <a:pt x="949" y="8819"/>
                  <a:pt x="1029" y="8800"/>
                  <a:pt x="1107" y="8755"/>
                </a:cubicBezTo>
                <a:cubicBezTo>
                  <a:pt x="1534" y="8455"/>
                  <a:pt x="2060" y="8254"/>
                  <a:pt x="2586" y="8028"/>
                </a:cubicBezTo>
                <a:lnTo>
                  <a:pt x="2586" y="8028"/>
                </a:lnTo>
                <a:cubicBezTo>
                  <a:pt x="2361" y="8655"/>
                  <a:pt x="2160" y="9282"/>
                  <a:pt x="1960" y="10008"/>
                </a:cubicBezTo>
                <a:cubicBezTo>
                  <a:pt x="1906" y="10147"/>
                  <a:pt x="2011" y="10208"/>
                  <a:pt x="2158" y="10208"/>
                </a:cubicBezTo>
                <a:cubicBezTo>
                  <a:pt x="2356" y="10208"/>
                  <a:pt x="2629" y="10096"/>
                  <a:pt x="2686" y="9908"/>
                </a:cubicBezTo>
                <a:cubicBezTo>
                  <a:pt x="2987" y="9181"/>
                  <a:pt x="3213" y="8354"/>
                  <a:pt x="3413" y="7627"/>
                </a:cubicBezTo>
                <a:cubicBezTo>
                  <a:pt x="4399" y="7134"/>
                  <a:pt x="5561" y="6466"/>
                  <a:pt x="6466" y="5868"/>
                </a:cubicBezTo>
                <a:lnTo>
                  <a:pt x="6466" y="5868"/>
                </a:lnTo>
                <a:cubicBezTo>
                  <a:pt x="6453" y="5893"/>
                  <a:pt x="6446" y="5921"/>
                  <a:pt x="6446" y="5948"/>
                </a:cubicBezTo>
                <a:cubicBezTo>
                  <a:pt x="6446" y="7201"/>
                  <a:pt x="6546" y="8354"/>
                  <a:pt x="6646" y="9607"/>
                </a:cubicBezTo>
                <a:cubicBezTo>
                  <a:pt x="5493" y="9708"/>
                  <a:pt x="4967" y="11161"/>
                  <a:pt x="4341" y="11888"/>
                </a:cubicBezTo>
                <a:cubicBezTo>
                  <a:pt x="4249" y="12037"/>
                  <a:pt x="4350" y="12097"/>
                  <a:pt x="4497" y="12097"/>
                </a:cubicBezTo>
                <a:cubicBezTo>
                  <a:pt x="4672" y="12097"/>
                  <a:pt x="4913" y="12011"/>
                  <a:pt x="4967" y="11888"/>
                </a:cubicBezTo>
                <a:cubicBezTo>
                  <a:pt x="5193" y="11587"/>
                  <a:pt x="5393" y="11262"/>
                  <a:pt x="5594" y="10961"/>
                </a:cubicBezTo>
                <a:cubicBezTo>
                  <a:pt x="5819" y="10635"/>
                  <a:pt x="6220" y="9908"/>
                  <a:pt x="6646" y="9908"/>
                </a:cubicBezTo>
                <a:cubicBezTo>
                  <a:pt x="6747" y="10635"/>
                  <a:pt x="6847" y="11262"/>
                  <a:pt x="6847" y="11888"/>
                </a:cubicBezTo>
                <a:cubicBezTo>
                  <a:pt x="6847" y="12027"/>
                  <a:pt x="6983" y="12088"/>
                  <a:pt x="7139" y="12088"/>
                </a:cubicBezTo>
                <a:cubicBezTo>
                  <a:pt x="7350" y="12088"/>
                  <a:pt x="7599" y="11975"/>
                  <a:pt x="7599" y="11788"/>
                </a:cubicBezTo>
                <a:cubicBezTo>
                  <a:pt x="7599" y="11161"/>
                  <a:pt x="7473" y="10635"/>
                  <a:pt x="7473" y="10008"/>
                </a:cubicBezTo>
                <a:lnTo>
                  <a:pt x="7473" y="10008"/>
                </a:lnTo>
                <a:cubicBezTo>
                  <a:pt x="8100" y="10535"/>
                  <a:pt x="8727" y="11061"/>
                  <a:pt x="9478" y="11387"/>
                </a:cubicBezTo>
                <a:cubicBezTo>
                  <a:pt x="9514" y="11404"/>
                  <a:pt x="9562" y="11412"/>
                  <a:pt x="9617" y="11412"/>
                </a:cubicBezTo>
                <a:cubicBezTo>
                  <a:pt x="9876" y="11412"/>
                  <a:pt x="10288" y="11244"/>
                  <a:pt x="10205" y="11161"/>
                </a:cubicBezTo>
                <a:cubicBezTo>
                  <a:pt x="9253" y="10635"/>
                  <a:pt x="8426" y="10008"/>
                  <a:pt x="7699" y="9507"/>
                </a:cubicBezTo>
                <a:cubicBezTo>
                  <a:pt x="7649" y="9445"/>
                  <a:pt x="7592" y="9413"/>
                  <a:pt x="7536" y="9413"/>
                </a:cubicBezTo>
                <a:cubicBezTo>
                  <a:pt x="7480" y="9413"/>
                  <a:pt x="7423" y="9445"/>
                  <a:pt x="7373" y="9507"/>
                </a:cubicBezTo>
                <a:cubicBezTo>
                  <a:pt x="7273" y="8254"/>
                  <a:pt x="7173" y="7101"/>
                  <a:pt x="7173" y="5848"/>
                </a:cubicBezTo>
                <a:lnTo>
                  <a:pt x="7173" y="5848"/>
                </a:lnTo>
                <a:cubicBezTo>
                  <a:pt x="8000" y="6049"/>
                  <a:pt x="8852" y="6249"/>
                  <a:pt x="9779" y="6475"/>
                </a:cubicBezTo>
                <a:cubicBezTo>
                  <a:pt x="9679" y="6575"/>
                  <a:pt x="9679" y="6575"/>
                  <a:pt x="9679" y="6675"/>
                </a:cubicBezTo>
                <a:lnTo>
                  <a:pt x="9779" y="6675"/>
                </a:lnTo>
                <a:lnTo>
                  <a:pt x="9779" y="6876"/>
                </a:lnTo>
                <a:cubicBezTo>
                  <a:pt x="10105" y="7627"/>
                  <a:pt x="10406" y="8354"/>
                  <a:pt x="10832" y="8981"/>
                </a:cubicBezTo>
                <a:cubicBezTo>
                  <a:pt x="10890" y="9068"/>
                  <a:pt x="10993" y="9105"/>
                  <a:pt x="11104" y="9105"/>
                </a:cubicBezTo>
                <a:cubicBezTo>
                  <a:pt x="11376" y="9105"/>
                  <a:pt x="11701" y="8886"/>
                  <a:pt x="11559" y="8655"/>
                </a:cubicBezTo>
                <a:cubicBezTo>
                  <a:pt x="11133" y="8028"/>
                  <a:pt x="10832" y="7402"/>
                  <a:pt x="10506" y="6775"/>
                </a:cubicBezTo>
                <a:lnTo>
                  <a:pt x="10506" y="6775"/>
                </a:lnTo>
                <a:cubicBezTo>
                  <a:pt x="11133" y="6876"/>
                  <a:pt x="11859" y="7101"/>
                  <a:pt x="12486" y="7201"/>
                </a:cubicBezTo>
                <a:cubicBezTo>
                  <a:pt x="12520" y="7212"/>
                  <a:pt x="12556" y="7217"/>
                  <a:pt x="12593" y="7217"/>
                </a:cubicBezTo>
                <a:cubicBezTo>
                  <a:pt x="12911" y="7217"/>
                  <a:pt x="13294" y="6865"/>
                  <a:pt x="12912" y="6775"/>
                </a:cubicBezTo>
                <a:cubicBezTo>
                  <a:pt x="12185" y="6675"/>
                  <a:pt x="11358" y="6475"/>
                  <a:pt x="10606" y="6249"/>
                </a:cubicBezTo>
                <a:cubicBezTo>
                  <a:pt x="11133" y="5522"/>
                  <a:pt x="11985" y="4996"/>
                  <a:pt x="12611" y="4369"/>
                </a:cubicBezTo>
                <a:cubicBezTo>
                  <a:pt x="12640" y="4341"/>
                  <a:pt x="12609" y="4328"/>
                  <a:pt x="12548" y="4328"/>
                </a:cubicBezTo>
                <a:cubicBezTo>
                  <a:pt x="12396" y="4328"/>
                  <a:pt x="12056" y="4405"/>
                  <a:pt x="11985" y="4495"/>
                </a:cubicBezTo>
                <a:lnTo>
                  <a:pt x="10105" y="6049"/>
                </a:lnTo>
                <a:cubicBezTo>
                  <a:pt x="9253" y="5848"/>
                  <a:pt x="8326" y="5622"/>
                  <a:pt x="7373" y="5422"/>
                </a:cubicBezTo>
                <a:cubicBezTo>
                  <a:pt x="7799" y="4495"/>
                  <a:pt x="8326" y="3642"/>
                  <a:pt x="8727" y="2815"/>
                </a:cubicBezTo>
                <a:cubicBezTo>
                  <a:pt x="9478" y="2389"/>
                  <a:pt x="10205" y="2389"/>
                  <a:pt x="11032" y="2189"/>
                </a:cubicBezTo>
                <a:cubicBezTo>
                  <a:pt x="11414" y="2099"/>
                  <a:pt x="11373" y="1748"/>
                  <a:pt x="11054" y="1748"/>
                </a:cubicBezTo>
                <a:cubicBezTo>
                  <a:pt x="11017" y="1748"/>
                  <a:pt x="10976" y="1752"/>
                  <a:pt x="10932" y="1763"/>
                </a:cubicBezTo>
                <a:cubicBezTo>
                  <a:pt x="10306" y="1988"/>
                  <a:pt x="9579" y="1988"/>
                  <a:pt x="8952" y="2189"/>
                </a:cubicBezTo>
                <a:cubicBezTo>
                  <a:pt x="9153" y="1763"/>
                  <a:pt x="9353" y="1362"/>
                  <a:pt x="9579" y="835"/>
                </a:cubicBezTo>
                <a:cubicBezTo>
                  <a:pt x="9579" y="750"/>
                  <a:pt x="9489" y="715"/>
                  <a:pt x="9373" y="715"/>
                </a:cubicBezTo>
                <a:cubicBezTo>
                  <a:pt x="9181" y="715"/>
                  <a:pt x="8914" y="811"/>
                  <a:pt x="8852" y="936"/>
                </a:cubicBezTo>
                <a:cubicBezTo>
                  <a:pt x="8727" y="1236"/>
                  <a:pt x="8626" y="1562"/>
                  <a:pt x="8426" y="1763"/>
                </a:cubicBezTo>
                <a:cubicBezTo>
                  <a:pt x="8225" y="1236"/>
                  <a:pt x="7900" y="735"/>
                  <a:pt x="7599" y="209"/>
                </a:cubicBezTo>
                <a:cubicBezTo>
                  <a:pt x="7562" y="142"/>
                  <a:pt x="7472" y="115"/>
                  <a:pt x="7366" y="115"/>
                </a:cubicBezTo>
                <a:cubicBezTo>
                  <a:pt x="7115" y="115"/>
                  <a:pt x="6776" y="268"/>
                  <a:pt x="6847" y="409"/>
                </a:cubicBezTo>
                <a:cubicBezTo>
                  <a:pt x="7273" y="1136"/>
                  <a:pt x="7699" y="1863"/>
                  <a:pt x="8100" y="2715"/>
                </a:cubicBezTo>
                <a:cubicBezTo>
                  <a:pt x="7699" y="3442"/>
                  <a:pt x="7273" y="4269"/>
                  <a:pt x="6847" y="4996"/>
                </a:cubicBezTo>
                <a:cubicBezTo>
                  <a:pt x="6346" y="4595"/>
                  <a:pt x="6020" y="3968"/>
                  <a:pt x="5594" y="3442"/>
                </a:cubicBezTo>
                <a:cubicBezTo>
                  <a:pt x="5293" y="3116"/>
                  <a:pt x="4967" y="2715"/>
                  <a:pt x="4666" y="2389"/>
                </a:cubicBezTo>
                <a:cubicBezTo>
                  <a:pt x="4666" y="1663"/>
                  <a:pt x="5092" y="936"/>
                  <a:pt x="5193" y="209"/>
                </a:cubicBezTo>
                <a:cubicBezTo>
                  <a:pt x="5238" y="60"/>
                  <a:pt x="5112" y="0"/>
                  <a:pt x="49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2" name="Google Shape;2202;p30"/>
          <p:cNvSpPr txBox="1">
            <a:spLocks noGrp="1"/>
          </p:cNvSpPr>
          <p:nvPr>
            <p:ph type="title"/>
          </p:nvPr>
        </p:nvSpPr>
        <p:spPr>
          <a:xfrm>
            <a:off x="2231025" y="1045725"/>
            <a:ext cx="4881900" cy="16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75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31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46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32"/>
          <p:cNvSpPr txBox="1">
            <a:spLocks noGrp="1"/>
          </p:cNvSpPr>
          <p:nvPr>
            <p:ph type="ctrTitle"/>
          </p:nvPr>
        </p:nvSpPr>
        <p:spPr>
          <a:xfrm>
            <a:off x="3082050" y="38569"/>
            <a:ext cx="54183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7" name="Google Shape;2207;p32"/>
          <p:cNvSpPr txBox="1">
            <a:spLocks noGrp="1"/>
          </p:cNvSpPr>
          <p:nvPr>
            <p:ph type="subTitle" idx="1"/>
          </p:nvPr>
        </p:nvSpPr>
        <p:spPr>
          <a:xfrm>
            <a:off x="4124400" y="1847446"/>
            <a:ext cx="33336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8BD5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8" name="Google Shape;2208;p32"/>
          <p:cNvSpPr txBox="1"/>
          <p:nvPr/>
        </p:nvSpPr>
        <p:spPr>
          <a:xfrm>
            <a:off x="3988050" y="3359950"/>
            <a:ext cx="3606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rPr>
              <a:t>CREDITS: This presentation template was created </a:t>
            </a:r>
            <a:endParaRPr sz="1400" kern="0">
              <a:solidFill>
                <a:srgbClr val="F8BD59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rPr>
              <a:t>by </a:t>
            </a:r>
            <a:r>
              <a:rPr lang="en" sz="1400" b="1" kern="0">
                <a:solidFill>
                  <a:srgbClr val="F8BD59"/>
                </a:solidFill>
                <a:uFill>
                  <a:noFill/>
                </a:uFill>
                <a:latin typeface="Satisfy"/>
                <a:ea typeface="Satisfy"/>
                <a:cs typeface="Satisfy"/>
                <a:sym typeface="Satisfy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00" kern="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rPr>
              <a:t>, including icons by </a:t>
            </a:r>
            <a:r>
              <a:rPr lang="en" sz="1400" b="1" kern="0">
                <a:solidFill>
                  <a:srgbClr val="F8BD59"/>
                </a:solidFill>
                <a:uFill>
                  <a:noFill/>
                </a:uFill>
                <a:latin typeface="Satisfy"/>
                <a:ea typeface="Satisfy"/>
                <a:cs typeface="Satisfy"/>
                <a:sym typeface="Satisfy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00" kern="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rPr>
              <a:t>, infographics &amp; images by </a:t>
            </a:r>
            <a:r>
              <a:rPr lang="en" sz="1400" b="1" kern="0">
                <a:solidFill>
                  <a:srgbClr val="F8BD59"/>
                </a:solidFill>
                <a:uFill>
                  <a:noFill/>
                </a:uFill>
                <a:latin typeface="Satisfy"/>
                <a:ea typeface="Satisfy"/>
                <a:cs typeface="Satisfy"/>
                <a:sym typeface="Satisfy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400" b="1" kern="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rPr>
              <a:t>k</a:t>
            </a:r>
            <a:endParaRPr sz="1400" b="1" kern="0">
              <a:solidFill>
                <a:srgbClr val="F8BD59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209" name="Google Shape;2209;p32"/>
          <p:cNvSpPr/>
          <p:nvPr/>
        </p:nvSpPr>
        <p:spPr>
          <a:xfrm>
            <a:off x="326650" y="5463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2"/>
          <p:cNvSpPr/>
          <p:nvPr/>
        </p:nvSpPr>
        <p:spPr>
          <a:xfrm>
            <a:off x="28263" y="1105000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1" name="Google Shape;2211;p32"/>
          <p:cNvSpPr/>
          <p:nvPr/>
        </p:nvSpPr>
        <p:spPr>
          <a:xfrm>
            <a:off x="1444600" y="1200325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2" name="Google Shape;2212;p32"/>
          <p:cNvSpPr/>
          <p:nvPr/>
        </p:nvSpPr>
        <p:spPr>
          <a:xfrm>
            <a:off x="536725" y="6190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13" name="Google Shape;2213;p32"/>
          <p:cNvGrpSpPr/>
          <p:nvPr/>
        </p:nvGrpSpPr>
        <p:grpSpPr>
          <a:xfrm>
            <a:off x="212025" y="1288400"/>
            <a:ext cx="711025" cy="698775"/>
            <a:chOff x="1081525" y="1186500"/>
            <a:chExt cx="711025" cy="698775"/>
          </a:xfrm>
        </p:grpSpPr>
        <p:sp>
          <p:nvSpPr>
            <p:cNvPr id="2214" name="Google Shape;2214;p32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8" name="Google Shape;2218;p32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9" name="Google Shape;2219;p32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2"/>
          <p:cNvGrpSpPr/>
          <p:nvPr/>
        </p:nvGrpSpPr>
        <p:grpSpPr>
          <a:xfrm>
            <a:off x="759450" y="10075"/>
            <a:ext cx="1021825" cy="935325"/>
            <a:chOff x="1292850" y="86275"/>
            <a:chExt cx="1021825" cy="935325"/>
          </a:xfrm>
        </p:grpSpPr>
        <p:sp>
          <p:nvSpPr>
            <p:cNvPr id="2235" name="Google Shape;2235;p32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55" name="Google Shape;2255;p32"/>
          <p:cNvSpPr/>
          <p:nvPr/>
        </p:nvSpPr>
        <p:spPr>
          <a:xfrm>
            <a:off x="2041475" y="305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6" name="Google Shape;2256;p32"/>
          <p:cNvSpPr/>
          <p:nvPr/>
        </p:nvSpPr>
        <p:spPr>
          <a:xfrm>
            <a:off x="2623750" y="1569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7" name="Google Shape;2257;p32"/>
          <p:cNvSpPr/>
          <p:nvPr/>
        </p:nvSpPr>
        <p:spPr>
          <a:xfrm>
            <a:off x="1999425" y="539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8" name="Google Shape;2258;p32"/>
          <p:cNvSpPr/>
          <p:nvPr/>
        </p:nvSpPr>
        <p:spPr>
          <a:xfrm>
            <a:off x="3447225" y="2351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9" name="Google Shape;2259;p32"/>
          <p:cNvSpPr/>
          <p:nvPr/>
        </p:nvSpPr>
        <p:spPr>
          <a:xfrm>
            <a:off x="7604075" y="1067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0" name="Google Shape;2260;p32"/>
          <p:cNvSpPr/>
          <p:nvPr/>
        </p:nvSpPr>
        <p:spPr>
          <a:xfrm>
            <a:off x="8677175" y="10576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1" name="Google Shape;2261;p32"/>
          <p:cNvSpPr/>
          <p:nvPr/>
        </p:nvSpPr>
        <p:spPr>
          <a:xfrm>
            <a:off x="8276400" y="1007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2" name="Google Shape;2262;p32"/>
          <p:cNvSpPr/>
          <p:nvPr/>
        </p:nvSpPr>
        <p:spPr>
          <a:xfrm>
            <a:off x="8848400" y="3648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57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33"/>
          <p:cNvSpPr/>
          <p:nvPr/>
        </p:nvSpPr>
        <p:spPr>
          <a:xfrm flipH="1">
            <a:off x="7366263" y="472277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5" name="Google Shape;2265;p33"/>
          <p:cNvSpPr/>
          <p:nvPr/>
        </p:nvSpPr>
        <p:spPr>
          <a:xfrm flipH="1">
            <a:off x="7815663" y="2234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6" name="Google Shape;2266;p33"/>
          <p:cNvSpPr/>
          <p:nvPr/>
        </p:nvSpPr>
        <p:spPr>
          <a:xfrm flipH="1">
            <a:off x="8536950" y="29466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7" name="Google Shape;2267;p33"/>
          <p:cNvSpPr/>
          <p:nvPr/>
        </p:nvSpPr>
        <p:spPr>
          <a:xfrm flipH="1">
            <a:off x="7194263" y="386987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8" name="Google Shape;2268;p33"/>
          <p:cNvGrpSpPr/>
          <p:nvPr/>
        </p:nvGrpSpPr>
        <p:grpSpPr>
          <a:xfrm flipH="1">
            <a:off x="7317563" y="3300275"/>
            <a:ext cx="1044825" cy="1331800"/>
            <a:chOff x="1118650" y="3368575"/>
            <a:chExt cx="1044825" cy="1331800"/>
          </a:xfrm>
        </p:grpSpPr>
        <p:sp>
          <p:nvSpPr>
            <p:cNvPr id="2269" name="Google Shape;2269;p33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8" name="Google Shape;2288;p33"/>
          <p:cNvGrpSpPr/>
          <p:nvPr/>
        </p:nvGrpSpPr>
        <p:grpSpPr>
          <a:xfrm flipH="1">
            <a:off x="8240225" y="3414863"/>
            <a:ext cx="1022450" cy="1503100"/>
            <a:chOff x="90475" y="3547775"/>
            <a:chExt cx="1022450" cy="1503100"/>
          </a:xfrm>
        </p:grpSpPr>
        <p:sp>
          <p:nvSpPr>
            <p:cNvPr id="2289" name="Google Shape;2289;p33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2" name="Google Shape;2342;p33"/>
          <p:cNvGrpSpPr/>
          <p:nvPr/>
        </p:nvGrpSpPr>
        <p:grpSpPr>
          <a:xfrm rot="913800" flipH="1">
            <a:off x="8269527" y="1608038"/>
            <a:ext cx="963871" cy="1023072"/>
            <a:chOff x="171400" y="1580200"/>
            <a:chExt cx="963850" cy="1023050"/>
          </a:xfrm>
        </p:grpSpPr>
        <p:sp>
          <p:nvSpPr>
            <p:cNvPr id="2343" name="Google Shape;2343;p33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60" name="Google Shape;2360;p33"/>
          <p:cNvGrpSpPr/>
          <p:nvPr/>
        </p:nvGrpSpPr>
        <p:grpSpPr>
          <a:xfrm flipH="1">
            <a:off x="6065813" y="4292225"/>
            <a:ext cx="865125" cy="776487"/>
            <a:chOff x="1606225" y="4149350"/>
            <a:chExt cx="865125" cy="776487"/>
          </a:xfrm>
        </p:grpSpPr>
        <p:sp>
          <p:nvSpPr>
            <p:cNvPr id="2361" name="Google Shape;2361;p33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0" name="Google Shape;2370;p33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78" name="Google Shape;2378;p33"/>
          <p:cNvSpPr/>
          <p:nvPr/>
        </p:nvSpPr>
        <p:spPr>
          <a:xfrm flipH="1">
            <a:off x="-46075" y="233325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9" name="Google Shape;2379;p33"/>
          <p:cNvSpPr/>
          <p:nvPr/>
        </p:nvSpPr>
        <p:spPr>
          <a:xfrm flipH="1">
            <a:off x="217550" y="1469300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0" name="Google Shape;2380;p33"/>
          <p:cNvSpPr/>
          <p:nvPr/>
        </p:nvSpPr>
        <p:spPr>
          <a:xfrm flipH="1">
            <a:off x="1475800" y="1075000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1" name="Google Shape;2381;p33"/>
          <p:cNvSpPr/>
          <p:nvPr/>
        </p:nvSpPr>
        <p:spPr>
          <a:xfrm flipH="1">
            <a:off x="669500" y="21637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2" name="Google Shape;2382;p33"/>
          <p:cNvSpPr/>
          <p:nvPr/>
        </p:nvSpPr>
        <p:spPr>
          <a:xfrm flipH="1">
            <a:off x="897750" y="1762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83" name="Google Shape;2383;p33"/>
          <p:cNvGrpSpPr/>
          <p:nvPr/>
        </p:nvGrpSpPr>
        <p:grpSpPr>
          <a:xfrm flipH="1">
            <a:off x="1383000" y="78600"/>
            <a:ext cx="708750" cy="698750"/>
            <a:chOff x="6836325" y="30975"/>
            <a:chExt cx="708750" cy="698750"/>
          </a:xfrm>
        </p:grpSpPr>
        <p:sp>
          <p:nvSpPr>
            <p:cNvPr id="2384" name="Google Shape;2384;p33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33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33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4" name="Google Shape;2404;p33"/>
          <p:cNvSpPr/>
          <p:nvPr/>
        </p:nvSpPr>
        <p:spPr>
          <a:xfrm flipH="1">
            <a:off x="1247775" y="1293350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05" name="Google Shape;2405;p33"/>
          <p:cNvGrpSpPr/>
          <p:nvPr/>
        </p:nvGrpSpPr>
        <p:grpSpPr>
          <a:xfrm flipH="1">
            <a:off x="173925" y="201925"/>
            <a:ext cx="1154200" cy="1393900"/>
            <a:chOff x="7333250" y="135250"/>
            <a:chExt cx="1154200" cy="1393900"/>
          </a:xfrm>
        </p:grpSpPr>
        <p:sp>
          <p:nvSpPr>
            <p:cNvPr id="2406" name="Google Shape;2406;p33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8" name="Google Shape;2458;p33"/>
          <p:cNvGrpSpPr/>
          <p:nvPr/>
        </p:nvGrpSpPr>
        <p:grpSpPr>
          <a:xfrm flipH="1">
            <a:off x="61325" y="1821375"/>
            <a:ext cx="949000" cy="632300"/>
            <a:chOff x="8108250" y="1754700"/>
            <a:chExt cx="949000" cy="632300"/>
          </a:xfrm>
        </p:grpSpPr>
        <p:sp>
          <p:nvSpPr>
            <p:cNvPr id="2459" name="Google Shape;2459;p33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33"/>
          <p:cNvGrpSpPr/>
          <p:nvPr/>
        </p:nvGrpSpPr>
        <p:grpSpPr>
          <a:xfrm flipH="1">
            <a:off x="121200" y="2564925"/>
            <a:ext cx="717875" cy="906750"/>
            <a:chOff x="8831950" y="486075"/>
            <a:chExt cx="717875" cy="906750"/>
          </a:xfrm>
        </p:grpSpPr>
        <p:sp>
          <p:nvSpPr>
            <p:cNvPr id="2475" name="Google Shape;2475;p33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404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4"/>
          <p:cNvSpPr/>
          <p:nvPr/>
        </p:nvSpPr>
        <p:spPr>
          <a:xfrm>
            <a:off x="2243579" y="4926991"/>
            <a:ext cx="101336" cy="99615"/>
          </a:xfrm>
          <a:custGeom>
            <a:avLst/>
            <a:gdLst/>
            <a:ahLst/>
            <a:cxnLst/>
            <a:rect l="l" t="t" r="r" b="b"/>
            <a:pathLst>
              <a:path w="4474" h="4398" extrusionOk="0">
                <a:moveTo>
                  <a:pt x="2659" y="1"/>
                </a:moveTo>
                <a:cubicBezTo>
                  <a:pt x="2608" y="1"/>
                  <a:pt x="2556" y="24"/>
                  <a:pt x="2556" y="69"/>
                </a:cubicBezTo>
                <a:cubicBezTo>
                  <a:pt x="2556" y="640"/>
                  <a:pt x="2465" y="1302"/>
                  <a:pt x="2283" y="1873"/>
                </a:cubicBezTo>
                <a:lnTo>
                  <a:pt x="2191" y="1873"/>
                </a:lnTo>
                <a:cubicBezTo>
                  <a:pt x="2077" y="1690"/>
                  <a:pt x="1986" y="1507"/>
                  <a:pt x="1803" y="1302"/>
                </a:cubicBezTo>
                <a:cubicBezTo>
                  <a:pt x="1895" y="1302"/>
                  <a:pt x="1895" y="1211"/>
                  <a:pt x="1895" y="1119"/>
                </a:cubicBezTo>
                <a:cubicBezTo>
                  <a:pt x="1803" y="1119"/>
                  <a:pt x="1712" y="1119"/>
                  <a:pt x="1712" y="1028"/>
                </a:cubicBezTo>
                <a:cubicBezTo>
                  <a:pt x="1507" y="731"/>
                  <a:pt x="1324" y="549"/>
                  <a:pt x="1141" y="252"/>
                </a:cubicBezTo>
                <a:cubicBezTo>
                  <a:pt x="1141" y="221"/>
                  <a:pt x="1131" y="211"/>
                  <a:pt x="1118" y="211"/>
                </a:cubicBezTo>
                <a:cubicBezTo>
                  <a:pt x="1091" y="211"/>
                  <a:pt x="1050" y="252"/>
                  <a:pt x="1050" y="252"/>
                </a:cubicBezTo>
                <a:cubicBezTo>
                  <a:pt x="1141" y="549"/>
                  <a:pt x="1324" y="731"/>
                  <a:pt x="1415" y="937"/>
                </a:cubicBezTo>
                <a:cubicBezTo>
                  <a:pt x="1233" y="823"/>
                  <a:pt x="1050" y="823"/>
                  <a:pt x="936" y="731"/>
                </a:cubicBezTo>
                <a:cubicBezTo>
                  <a:pt x="753" y="731"/>
                  <a:pt x="753" y="823"/>
                  <a:pt x="845" y="937"/>
                </a:cubicBezTo>
                <a:cubicBezTo>
                  <a:pt x="1141" y="1028"/>
                  <a:pt x="1324" y="1119"/>
                  <a:pt x="1507" y="1211"/>
                </a:cubicBezTo>
                <a:cubicBezTo>
                  <a:pt x="1712" y="1393"/>
                  <a:pt x="1803" y="1599"/>
                  <a:pt x="1895" y="1781"/>
                </a:cubicBezTo>
                <a:cubicBezTo>
                  <a:pt x="1324" y="1599"/>
                  <a:pt x="662" y="1507"/>
                  <a:pt x="91" y="1302"/>
                </a:cubicBezTo>
                <a:cubicBezTo>
                  <a:pt x="0" y="1302"/>
                  <a:pt x="0" y="1393"/>
                  <a:pt x="91" y="1507"/>
                </a:cubicBezTo>
                <a:cubicBezTo>
                  <a:pt x="662" y="1690"/>
                  <a:pt x="1324" y="1873"/>
                  <a:pt x="1895" y="2078"/>
                </a:cubicBezTo>
                <a:cubicBezTo>
                  <a:pt x="1507" y="2261"/>
                  <a:pt x="1141" y="2534"/>
                  <a:pt x="845" y="2740"/>
                </a:cubicBezTo>
                <a:lnTo>
                  <a:pt x="662" y="2740"/>
                </a:lnTo>
                <a:cubicBezTo>
                  <a:pt x="571" y="2649"/>
                  <a:pt x="365" y="2534"/>
                  <a:pt x="183" y="2534"/>
                </a:cubicBezTo>
                <a:cubicBezTo>
                  <a:pt x="274" y="2740"/>
                  <a:pt x="479" y="2740"/>
                  <a:pt x="571" y="2831"/>
                </a:cubicBezTo>
                <a:lnTo>
                  <a:pt x="662" y="2831"/>
                </a:lnTo>
                <a:cubicBezTo>
                  <a:pt x="571" y="2922"/>
                  <a:pt x="479" y="2922"/>
                  <a:pt x="479" y="3014"/>
                </a:cubicBezTo>
                <a:cubicBezTo>
                  <a:pt x="380" y="3014"/>
                  <a:pt x="453" y="3237"/>
                  <a:pt x="534" y="3237"/>
                </a:cubicBezTo>
                <a:cubicBezTo>
                  <a:pt x="546" y="3237"/>
                  <a:pt x="558" y="3231"/>
                  <a:pt x="571" y="3219"/>
                </a:cubicBezTo>
                <a:cubicBezTo>
                  <a:pt x="662" y="3219"/>
                  <a:pt x="845" y="3105"/>
                  <a:pt x="936" y="3014"/>
                </a:cubicBezTo>
                <a:lnTo>
                  <a:pt x="1050" y="3014"/>
                </a:lnTo>
                <a:cubicBezTo>
                  <a:pt x="936" y="3219"/>
                  <a:pt x="936" y="3402"/>
                  <a:pt x="845" y="3584"/>
                </a:cubicBezTo>
                <a:cubicBezTo>
                  <a:pt x="845" y="3790"/>
                  <a:pt x="753" y="3881"/>
                  <a:pt x="753" y="4064"/>
                </a:cubicBezTo>
                <a:cubicBezTo>
                  <a:pt x="753" y="4064"/>
                  <a:pt x="794" y="4104"/>
                  <a:pt x="848" y="4104"/>
                </a:cubicBezTo>
                <a:cubicBezTo>
                  <a:pt x="875" y="4104"/>
                  <a:pt x="905" y="4094"/>
                  <a:pt x="936" y="4064"/>
                </a:cubicBezTo>
                <a:cubicBezTo>
                  <a:pt x="936" y="3881"/>
                  <a:pt x="1050" y="3790"/>
                  <a:pt x="1050" y="3584"/>
                </a:cubicBezTo>
                <a:cubicBezTo>
                  <a:pt x="1050" y="3402"/>
                  <a:pt x="1050" y="3219"/>
                  <a:pt x="1141" y="3105"/>
                </a:cubicBezTo>
                <a:lnTo>
                  <a:pt x="1141" y="3014"/>
                </a:lnTo>
                <a:lnTo>
                  <a:pt x="1141" y="2922"/>
                </a:lnTo>
                <a:cubicBezTo>
                  <a:pt x="1507" y="2740"/>
                  <a:pt x="1803" y="2534"/>
                  <a:pt x="2191" y="2352"/>
                </a:cubicBezTo>
                <a:lnTo>
                  <a:pt x="2191" y="2352"/>
                </a:lnTo>
                <a:cubicBezTo>
                  <a:pt x="2077" y="2831"/>
                  <a:pt x="1895" y="3310"/>
                  <a:pt x="1803" y="3790"/>
                </a:cubicBezTo>
                <a:cubicBezTo>
                  <a:pt x="1803" y="3835"/>
                  <a:pt x="1826" y="3858"/>
                  <a:pt x="1849" y="3858"/>
                </a:cubicBezTo>
                <a:cubicBezTo>
                  <a:pt x="1872" y="3858"/>
                  <a:pt x="1895" y="3835"/>
                  <a:pt x="1895" y="3790"/>
                </a:cubicBezTo>
                <a:cubicBezTo>
                  <a:pt x="2077" y="3402"/>
                  <a:pt x="2283" y="3014"/>
                  <a:pt x="2374" y="2649"/>
                </a:cubicBezTo>
                <a:cubicBezTo>
                  <a:pt x="2556" y="2922"/>
                  <a:pt x="2762" y="3219"/>
                  <a:pt x="2944" y="3493"/>
                </a:cubicBezTo>
                <a:cubicBezTo>
                  <a:pt x="2853" y="3790"/>
                  <a:pt x="2762" y="3972"/>
                  <a:pt x="2648" y="4246"/>
                </a:cubicBezTo>
                <a:cubicBezTo>
                  <a:pt x="2648" y="4328"/>
                  <a:pt x="2706" y="4398"/>
                  <a:pt x="2739" y="4398"/>
                </a:cubicBezTo>
                <a:cubicBezTo>
                  <a:pt x="2753" y="4398"/>
                  <a:pt x="2762" y="4387"/>
                  <a:pt x="2762" y="4360"/>
                </a:cubicBezTo>
                <a:cubicBezTo>
                  <a:pt x="2944" y="4155"/>
                  <a:pt x="2944" y="3881"/>
                  <a:pt x="3036" y="3676"/>
                </a:cubicBezTo>
                <a:lnTo>
                  <a:pt x="3036" y="3790"/>
                </a:lnTo>
                <a:cubicBezTo>
                  <a:pt x="3062" y="3816"/>
                  <a:pt x="3097" y="3827"/>
                  <a:pt x="3132" y="3827"/>
                </a:cubicBezTo>
                <a:cubicBezTo>
                  <a:pt x="3218" y="3827"/>
                  <a:pt x="3300" y="3757"/>
                  <a:pt x="3218" y="3676"/>
                </a:cubicBezTo>
                <a:cubicBezTo>
                  <a:pt x="3218" y="3584"/>
                  <a:pt x="3127" y="3493"/>
                  <a:pt x="3127" y="3402"/>
                </a:cubicBezTo>
                <a:lnTo>
                  <a:pt x="3903" y="3402"/>
                </a:lnTo>
                <a:cubicBezTo>
                  <a:pt x="3994" y="3402"/>
                  <a:pt x="3994" y="3310"/>
                  <a:pt x="3903" y="3310"/>
                </a:cubicBezTo>
                <a:cubicBezTo>
                  <a:pt x="3606" y="3219"/>
                  <a:pt x="3333" y="3219"/>
                  <a:pt x="3036" y="3219"/>
                </a:cubicBezTo>
                <a:cubicBezTo>
                  <a:pt x="2853" y="2922"/>
                  <a:pt x="2648" y="2534"/>
                  <a:pt x="2465" y="2261"/>
                </a:cubicBezTo>
                <a:lnTo>
                  <a:pt x="2465" y="2261"/>
                </a:lnTo>
                <a:cubicBezTo>
                  <a:pt x="3036" y="2443"/>
                  <a:pt x="3606" y="2534"/>
                  <a:pt x="4177" y="2740"/>
                </a:cubicBezTo>
                <a:cubicBezTo>
                  <a:pt x="4268" y="2740"/>
                  <a:pt x="4268" y="2534"/>
                  <a:pt x="4177" y="2534"/>
                </a:cubicBezTo>
                <a:cubicBezTo>
                  <a:pt x="3698" y="2352"/>
                  <a:pt x="3127" y="2169"/>
                  <a:pt x="2648" y="1964"/>
                </a:cubicBezTo>
                <a:cubicBezTo>
                  <a:pt x="2944" y="1781"/>
                  <a:pt x="3218" y="1599"/>
                  <a:pt x="3424" y="1393"/>
                </a:cubicBezTo>
                <a:cubicBezTo>
                  <a:pt x="3424" y="1393"/>
                  <a:pt x="3424" y="1507"/>
                  <a:pt x="3515" y="1507"/>
                </a:cubicBezTo>
                <a:cubicBezTo>
                  <a:pt x="3789" y="1599"/>
                  <a:pt x="4086" y="1690"/>
                  <a:pt x="4360" y="1781"/>
                </a:cubicBezTo>
                <a:cubicBezTo>
                  <a:pt x="4474" y="1781"/>
                  <a:pt x="4474" y="1599"/>
                  <a:pt x="4360" y="1599"/>
                </a:cubicBezTo>
                <a:cubicBezTo>
                  <a:pt x="4086" y="1507"/>
                  <a:pt x="3789" y="1393"/>
                  <a:pt x="3515" y="1302"/>
                </a:cubicBezTo>
                <a:cubicBezTo>
                  <a:pt x="3698" y="1119"/>
                  <a:pt x="3994" y="937"/>
                  <a:pt x="4177" y="731"/>
                </a:cubicBezTo>
                <a:cubicBezTo>
                  <a:pt x="4250" y="731"/>
                  <a:pt x="4206" y="614"/>
                  <a:pt x="4139" y="614"/>
                </a:cubicBezTo>
                <a:cubicBezTo>
                  <a:pt x="4122" y="614"/>
                  <a:pt x="4104" y="622"/>
                  <a:pt x="4086" y="640"/>
                </a:cubicBezTo>
                <a:cubicBezTo>
                  <a:pt x="3903" y="731"/>
                  <a:pt x="3698" y="937"/>
                  <a:pt x="3606" y="1028"/>
                </a:cubicBezTo>
                <a:lnTo>
                  <a:pt x="3606" y="731"/>
                </a:lnTo>
                <a:cubicBezTo>
                  <a:pt x="3606" y="549"/>
                  <a:pt x="3606" y="366"/>
                  <a:pt x="3515" y="161"/>
                </a:cubicBezTo>
                <a:cubicBezTo>
                  <a:pt x="3515" y="115"/>
                  <a:pt x="3492" y="92"/>
                  <a:pt x="3469" y="92"/>
                </a:cubicBezTo>
                <a:cubicBezTo>
                  <a:pt x="3447" y="92"/>
                  <a:pt x="3424" y="115"/>
                  <a:pt x="3424" y="161"/>
                </a:cubicBezTo>
                <a:lnTo>
                  <a:pt x="3424" y="731"/>
                </a:lnTo>
                <a:cubicBezTo>
                  <a:pt x="3424" y="823"/>
                  <a:pt x="3333" y="1028"/>
                  <a:pt x="3424" y="1119"/>
                </a:cubicBezTo>
                <a:cubicBezTo>
                  <a:pt x="3127" y="1302"/>
                  <a:pt x="2853" y="1507"/>
                  <a:pt x="2556" y="1690"/>
                </a:cubicBezTo>
                <a:cubicBezTo>
                  <a:pt x="2648" y="1119"/>
                  <a:pt x="2762" y="640"/>
                  <a:pt x="2762" y="69"/>
                </a:cubicBezTo>
                <a:cubicBezTo>
                  <a:pt x="2762" y="24"/>
                  <a:pt x="2711" y="1"/>
                  <a:pt x="2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4" name="Google Shape;2494;p34"/>
          <p:cNvSpPr/>
          <p:nvPr/>
        </p:nvSpPr>
        <p:spPr>
          <a:xfrm>
            <a:off x="2280272" y="4928554"/>
            <a:ext cx="6229" cy="23284"/>
          </a:xfrm>
          <a:custGeom>
            <a:avLst/>
            <a:gdLst/>
            <a:ahLst/>
            <a:cxnLst/>
            <a:rect l="l" t="t" r="r" b="b"/>
            <a:pathLst>
              <a:path w="275" h="1028" extrusionOk="0">
                <a:moveTo>
                  <a:pt x="275" y="0"/>
                </a:moveTo>
                <a:cubicBezTo>
                  <a:pt x="92" y="297"/>
                  <a:pt x="1" y="662"/>
                  <a:pt x="183" y="959"/>
                </a:cubicBezTo>
                <a:cubicBezTo>
                  <a:pt x="183" y="1005"/>
                  <a:pt x="206" y="1027"/>
                  <a:pt x="229" y="1027"/>
                </a:cubicBezTo>
                <a:cubicBezTo>
                  <a:pt x="252" y="1027"/>
                  <a:pt x="275" y="1005"/>
                  <a:pt x="275" y="959"/>
                </a:cubicBezTo>
                <a:cubicBezTo>
                  <a:pt x="183" y="662"/>
                  <a:pt x="183" y="297"/>
                  <a:pt x="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5" name="Google Shape;2495;p34"/>
          <p:cNvSpPr/>
          <p:nvPr/>
        </p:nvSpPr>
        <p:spPr>
          <a:xfrm>
            <a:off x="823106" y="4970185"/>
            <a:ext cx="41653" cy="33613"/>
          </a:xfrm>
          <a:custGeom>
            <a:avLst/>
            <a:gdLst/>
            <a:ahLst/>
            <a:cxnLst/>
            <a:rect l="l" t="t" r="r" b="b"/>
            <a:pathLst>
              <a:path w="1839" h="1484" extrusionOk="0">
                <a:moveTo>
                  <a:pt x="980" y="1"/>
                </a:moveTo>
                <a:cubicBezTo>
                  <a:pt x="719" y="1"/>
                  <a:pt x="480" y="149"/>
                  <a:pt x="424" y="445"/>
                </a:cubicBezTo>
                <a:lnTo>
                  <a:pt x="424" y="536"/>
                </a:lnTo>
                <a:lnTo>
                  <a:pt x="310" y="536"/>
                </a:lnTo>
                <a:cubicBezTo>
                  <a:pt x="310" y="627"/>
                  <a:pt x="218" y="742"/>
                  <a:pt x="218" y="742"/>
                </a:cubicBezTo>
                <a:cubicBezTo>
                  <a:pt x="0" y="1105"/>
                  <a:pt x="318" y="1484"/>
                  <a:pt x="641" y="1484"/>
                </a:cubicBezTo>
                <a:cubicBezTo>
                  <a:pt x="723" y="1484"/>
                  <a:pt x="806" y="1459"/>
                  <a:pt x="880" y="1403"/>
                </a:cubicBezTo>
                <a:cubicBezTo>
                  <a:pt x="880" y="1403"/>
                  <a:pt x="994" y="1403"/>
                  <a:pt x="1086" y="1312"/>
                </a:cubicBezTo>
                <a:lnTo>
                  <a:pt x="1177" y="1312"/>
                </a:lnTo>
                <a:cubicBezTo>
                  <a:pt x="1656" y="1107"/>
                  <a:pt x="1839" y="536"/>
                  <a:pt x="1451" y="171"/>
                </a:cubicBezTo>
                <a:cubicBezTo>
                  <a:pt x="1311" y="57"/>
                  <a:pt x="1142" y="1"/>
                  <a:pt x="9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96" name="Google Shape;2496;p34"/>
          <p:cNvGrpSpPr/>
          <p:nvPr/>
        </p:nvGrpSpPr>
        <p:grpSpPr>
          <a:xfrm>
            <a:off x="26050" y="190500"/>
            <a:ext cx="9041751" cy="4749025"/>
            <a:chOff x="26050" y="190500"/>
            <a:chExt cx="9041751" cy="4749025"/>
          </a:xfrm>
        </p:grpSpPr>
        <p:sp>
          <p:nvSpPr>
            <p:cNvPr id="2497" name="Google Shape;2497;p34"/>
            <p:cNvSpPr/>
            <p:nvPr/>
          </p:nvSpPr>
          <p:spPr>
            <a:xfrm>
              <a:off x="3470427" y="1291408"/>
              <a:ext cx="296644" cy="2960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4535451" y="190500"/>
              <a:ext cx="296060" cy="296084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572631" y="3901925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6013995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5859035" y="4396028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4701833" y="4133001"/>
              <a:ext cx="184995" cy="185530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6821596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6877151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6291720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6345036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665478" y="3452400"/>
              <a:ext cx="173898" cy="152970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434426" y="1324162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508304" y="1323602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5738508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5812922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6821596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6877151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6287267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6340583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804353" y="2647914"/>
              <a:ext cx="126761" cy="1213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75993" y="2647208"/>
              <a:ext cx="7252" cy="30565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5750164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5821828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7034885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7120420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3426553" y="486582"/>
              <a:ext cx="152775" cy="143382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3503205" y="494904"/>
              <a:ext cx="22802" cy="29032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2558967" y="794846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2653384" y="805383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5019637" y="556007"/>
              <a:ext cx="188767" cy="178327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5113956" y="567103"/>
              <a:ext cx="27791" cy="3538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3931681" y="1786292"/>
              <a:ext cx="38668" cy="31465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5042292" y="3151898"/>
              <a:ext cx="215000" cy="190446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5165179" y="3172655"/>
              <a:ext cx="38790" cy="31173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3226112" y="3443689"/>
              <a:ext cx="31611" cy="26501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4421893" y="3676956"/>
              <a:ext cx="173314" cy="153359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4521955" y="3693649"/>
              <a:ext cx="31587" cy="26476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329776" y="504905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392558" y="504346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1936329" y="1682969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1975751" y="1684648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3306975" y="2597421"/>
              <a:ext cx="156815" cy="150707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3366569" y="2597908"/>
              <a:ext cx="8907" cy="37525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4416977" y="935571"/>
              <a:ext cx="155452" cy="150707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4475209" y="934816"/>
              <a:ext cx="8907" cy="38887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3745914" y="3000126"/>
              <a:ext cx="127223" cy="120385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794801" y="3001586"/>
              <a:ext cx="6692" cy="29445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5007397" y="4291295"/>
              <a:ext cx="124912" cy="120604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5053412" y="4290735"/>
              <a:ext cx="7252" cy="30005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4761816" y="2354688"/>
              <a:ext cx="124912" cy="120921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4808465" y="2355613"/>
              <a:ext cx="6692" cy="29883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3813125" y="4295188"/>
              <a:ext cx="95004" cy="89869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9" name="Google Shape;2549;p34"/>
            <p:cNvSpPr/>
            <p:nvPr/>
          </p:nvSpPr>
          <p:spPr>
            <a:xfrm>
              <a:off x="3847558" y="4295188"/>
              <a:ext cx="7252" cy="22778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1723041" y="710407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2526189" y="543791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2822798" y="1133650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3739247" y="865391"/>
              <a:ext cx="32025" cy="30346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3489311" y="1969576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3919782" y="2394474"/>
              <a:ext cx="38887" cy="3336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2986640" y="3049890"/>
              <a:ext cx="25576" cy="18908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3452542" y="3217892"/>
              <a:ext cx="28715" cy="25600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3873109" y="3513138"/>
              <a:ext cx="46699" cy="36673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3799255" y="373307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3345447" y="4188532"/>
              <a:ext cx="46699" cy="37233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3647337" y="4486163"/>
              <a:ext cx="29178" cy="26939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78803" y="4330181"/>
              <a:ext cx="35018" cy="37792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9390" y="4061337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7083213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399433" y="2723861"/>
              <a:ext cx="32244" cy="23362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76564" y="3022124"/>
              <a:ext cx="27815" cy="18908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410238" y="1729374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923800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549964" y="803169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7136529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803273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3954214" y="1256538"/>
              <a:ext cx="16134" cy="23775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260351" y="1071452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327562" y="1553000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2656158" y="1543559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966309" y="1573563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26050" y="4449734"/>
              <a:ext cx="30151" cy="25795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2081848" y="516002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6162287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5845140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6011780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5815160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34"/>
            <p:cNvSpPr/>
            <p:nvPr/>
          </p:nvSpPr>
          <p:spPr>
            <a:xfrm>
              <a:off x="6437798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34"/>
            <p:cNvSpPr/>
            <p:nvPr/>
          </p:nvSpPr>
          <p:spPr>
            <a:xfrm>
              <a:off x="6465563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34"/>
            <p:cNvSpPr/>
            <p:nvPr/>
          </p:nvSpPr>
          <p:spPr>
            <a:xfrm>
              <a:off x="5807933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34"/>
            <p:cNvSpPr/>
            <p:nvPr/>
          </p:nvSpPr>
          <p:spPr>
            <a:xfrm>
              <a:off x="5935128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34"/>
            <p:cNvSpPr/>
            <p:nvPr/>
          </p:nvSpPr>
          <p:spPr>
            <a:xfrm>
              <a:off x="6361146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4336358" y="1411376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4854578" y="881476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4319689" y="633024"/>
              <a:ext cx="31830" cy="2771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5054726" y="1590377"/>
              <a:ext cx="45360" cy="38255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4472435" y="2212309"/>
              <a:ext cx="13895" cy="9466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5058425" y="2538897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4486329" y="3080453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4495771" y="4404035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8665090" y="3517567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7896909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8630632" y="216120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7741949" y="4314162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8704511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8760066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8042987" y="2522934"/>
              <a:ext cx="159443" cy="150463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8098542" y="2531670"/>
              <a:ext cx="22802" cy="30954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8795058" y="2113999"/>
              <a:ext cx="222203" cy="193926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8850589" y="2136216"/>
              <a:ext cx="39471" cy="30930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8174635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8227951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34"/>
            <p:cNvSpPr/>
            <p:nvPr/>
          </p:nvSpPr>
          <p:spPr>
            <a:xfrm>
              <a:off x="7621422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34"/>
            <p:cNvSpPr/>
            <p:nvPr/>
          </p:nvSpPr>
          <p:spPr>
            <a:xfrm>
              <a:off x="7695836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8704511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8760066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8170182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8223498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7633078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7704742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917800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9003334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8776175" y="3647682"/>
              <a:ext cx="41662" cy="38766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8966127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8806714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9019443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8686187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8045201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728054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894695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7698075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8320713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8348478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690848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818042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8244060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1945993" y="2222514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196033" y="22731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1192682" y="4477893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516291" y="3207075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590170" y="3206515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2640833" y="2677759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2735250" y="2688295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1411642" y="2387818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1474424" y="2387258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2018195" y="3565881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2057617" y="3567560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1804906" y="2593319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2608055" y="2426704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904664" y="3016563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492103" y="3612286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31830" y="2686081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1342217" y="2954365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1409428" y="3435913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2738024" y="3426471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2048175" y="3456475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2163713" y="2398914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80023" y="4680658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753902" y="4680099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2804565" y="4151342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2898981" y="4161879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1575374" y="3861401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1638156" y="3860842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968638" y="4066903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2771787" y="3900287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3068396" y="4490146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795562" y="4159665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1505949" y="4427948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1573160" y="4909496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2901755" y="4900055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2211907" y="4930059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2327445" y="3872498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41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5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0" name="Google Shape;2670;p35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1" name="Google Shape;2671;p35"/>
          <p:cNvSpPr/>
          <p:nvPr/>
        </p:nvSpPr>
        <p:spPr>
          <a:xfrm>
            <a:off x="7135550" y="104829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2" name="Google Shape;2672;p35"/>
          <p:cNvSpPr/>
          <p:nvPr/>
        </p:nvSpPr>
        <p:spPr>
          <a:xfrm>
            <a:off x="2384714" y="8665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3" name="Google Shape;2673;p35"/>
          <p:cNvSpPr/>
          <p:nvPr/>
        </p:nvSpPr>
        <p:spPr>
          <a:xfrm rot="3580605">
            <a:off x="2582598" y="2527134"/>
            <a:ext cx="250906" cy="234907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4" name="Google Shape;2674;p35"/>
          <p:cNvSpPr/>
          <p:nvPr/>
        </p:nvSpPr>
        <p:spPr>
          <a:xfrm>
            <a:off x="7811825" y="39248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5" name="Google Shape;2675;p35"/>
          <p:cNvSpPr/>
          <p:nvPr/>
        </p:nvSpPr>
        <p:spPr>
          <a:xfrm rot="3144258">
            <a:off x="5278173" y="2355692"/>
            <a:ext cx="250920" cy="234908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6" name="Google Shape;2676;p35"/>
          <p:cNvSpPr/>
          <p:nvPr/>
        </p:nvSpPr>
        <p:spPr>
          <a:xfrm rot="-10593052">
            <a:off x="4599841" y="4039352"/>
            <a:ext cx="617429" cy="576003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7" name="Google Shape;2677;p35"/>
          <p:cNvSpPr/>
          <p:nvPr/>
        </p:nvSpPr>
        <p:spPr>
          <a:xfrm rot="-10593089">
            <a:off x="1522174" y="3935688"/>
            <a:ext cx="371010" cy="346137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8" name="Google Shape;2678;p35"/>
          <p:cNvSpPr/>
          <p:nvPr/>
        </p:nvSpPr>
        <p:spPr>
          <a:xfrm rot="-10593137">
            <a:off x="5240855" y="682732"/>
            <a:ext cx="250911" cy="234903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91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9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6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0" name="Google Shape;2680;p36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2681" name="Google Shape;2681;p36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79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3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37"/>
          <p:cNvGrpSpPr/>
          <p:nvPr/>
        </p:nvGrpSpPr>
        <p:grpSpPr>
          <a:xfrm>
            <a:off x="4311313" y="197650"/>
            <a:ext cx="6486488" cy="4841650"/>
            <a:chOff x="2863513" y="197650"/>
            <a:chExt cx="6486488" cy="4841650"/>
          </a:xfrm>
        </p:grpSpPr>
        <p:grpSp>
          <p:nvGrpSpPr>
            <p:cNvPr id="2694" name="Google Shape;2694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2695" name="Google Shape;2695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2810" name="Google Shape;2810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37" name="Google Shape;2937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2938" name="Google Shape;2938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046" name="Google Shape;3046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047" name="Google Shape;3047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6" name="Google Shape;3066;p37"/>
          <p:cNvGrpSpPr/>
          <p:nvPr/>
        </p:nvGrpSpPr>
        <p:grpSpPr>
          <a:xfrm>
            <a:off x="-2356187" y="197650"/>
            <a:ext cx="6486488" cy="4841650"/>
            <a:chOff x="2863513" y="197650"/>
            <a:chExt cx="6486488" cy="4841650"/>
          </a:xfrm>
        </p:grpSpPr>
        <p:grpSp>
          <p:nvGrpSpPr>
            <p:cNvPr id="3067" name="Google Shape;3067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3068" name="Google Shape;3068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182" name="Google Shape;3182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3183" name="Google Shape;3183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10" name="Google Shape;3310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3311" name="Google Shape;3311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0" name="Google Shape;3330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419" name="Google Shape;3419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420" name="Google Shape;3420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82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635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0405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4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2023/2/19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17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8" indent="0">
              <a:buNone/>
              <a:defRPr sz="1600" b="1"/>
            </a:lvl5pPr>
            <a:lvl6pPr marL="2285186" indent="0">
              <a:buNone/>
              <a:defRPr sz="1600" b="1"/>
            </a:lvl6pPr>
            <a:lvl7pPr marL="2742221" indent="0">
              <a:buNone/>
              <a:defRPr sz="1600" b="1"/>
            </a:lvl7pPr>
            <a:lvl8pPr marL="3199256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8" indent="0">
              <a:buNone/>
              <a:defRPr sz="1600" b="1"/>
            </a:lvl5pPr>
            <a:lvl6pPr marL="2285186" indent="0">
              <a:buNone/>
              <a:defRPr sz="1600" b="1"/>
            </a:lvl6pPr>
            <a:lvl7pPr marL="2742221" indent="0">
              <a:buNone/>
              <a:defRPr sz="1600" b="1"/>
            </a:lvl7pPr>
            <a:lvl8pPr marL="3199256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10" indent="0">
              <a:buNone/>
              <a:defRPr sz="900"/>
            </a:lvl4pPr>
            <a:lvl5pPr marL="1828148" indent="0">
              <a:buNone/>
              <a:defRPr sz="900"/>
            </a:lvl5pPr>
            <a:lvl6pPr marL="2285186" indent="0">
              <a:buNone/>
              <a:defRPr sz="900"/>
            </a:lvl6pPr>
            <a:lvl7pPr marL="2742221" indent="0">
              <a:buNone/>
              <a:defRPr sz="900"/>
            </a:lvl7pPr>
            <a:lvl8pPr marL="3199256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3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2" indent="0">
              <a:buNone/>
              <a:defRPr sz="2400"/>
            </a:lvl3pPr>
            <a:lvl4pPr marL="1371110" indent="0">
              <a:buNone/>
              <a:defRPr sz="2000"/>
            </a:lvl4pPr>
            <a:lvl5pPr marL="1828148" indent="0">
              <a:buNone/>
              <a:defRPr sz="2000"/>
            </a:lvl5pPr>
            <a:lvl6pPr marL="2285186" indent="0">
              <a:buNone/>
              <a:defRPr sz="2000"/>
            </a:lvl6pPr>
            <a:lvl7pPr marL="2742221" indent="0">
              <a:buNone/>
              <a:defRPr sz="2000"/>
            </a:lvl7pPr>
            <a:lvl8pPr marL="3199256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10" indent="0">
              <a:buNone/>
              <a:defRPr sz="900"/>
            </a:lvl4pPr>
            <a:lvl5pPr marL="1828148" indent="0">
              <a:buNone/>
              <a:defRPr sz="900"/>
            </a:lvl5pPr>
            <a:lvl6pPr marL="2285186" indent="0">
              <a:buNone/>
              <a:defRPr sz="900"/>
            </a:lvl6pPr>
            <a:lvl7pPr marL="2742221" indent="0">
              <a:buNone/>
              <a:defRPr sz="900"/>
            </a:lvl7pPr>
            <a:lvl8pPr marL="3199256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D31C-8130-4904-AE76-B4DB5909F191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EFC6-E780-4A03-909B-F066B93D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3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nny Penny"/>
              <a:buNone/>
              <a:defRPr sz="28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800"/>
              <a:buFont typeface="Satisfy"/>
              <a:buChar char="●"/>
              <a:defRPr sz="18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411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70" r:id="rId4"/>
    <p:sldLayoutId id="2147483671" r:id="rId5"/>
    <p:sldLayoutId id="2147483675" r:id="rId6"/>
    <p:sldLayoutId id="2147483678" r:id="rId7"/>
    <p:sldLayoutId id="2147483679" r:id="rId8"/>
    <p:sldLayoutId id="2147483684" r:id="rId9"/>
    <p:sldLayoutId id="2147483685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8065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2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2"/>
              <a:t>19/02/2023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2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0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49" algn="l" defTabSz="914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8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3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0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7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9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12" indent="-228520" algn="l" defTabSz="914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hyperlink" Target="mailto:hongvu7219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.jpeg"/><Relationship Id="rId4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hongvu721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hyperlink" Target="mailto:hongvu7219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" name="Google Shape;6502;p55"/>
          <p:cNvSpPr/>
          <p:nvPr/>
        </p:nvSpPr>
        <p:spPr>
          <a:xfrm>
            <a:off x="12821775" y="1146588"/>
            <a:ext cx="20700" cy="20775"/>
          </a:xfrm>
          <a:custGeom>
            <a:avLst/>
            <a:gdLst/>
            <a:ahLst/>
            <a:cxnLst/>
            <a:rect l="l" t="t" r="r" b="b"/>
            <a:pathLst>
              <a:path w="828" h="831" extrusionOk="0">
                <a:moveTo>
                  <a:pt x="408" y="1"/>
                </a:moveTo>
                <a:cubicBezTo>
                  <a:pt x="224" y="1"/>
                  <a:pt x="1" y="117"/>
                  <a:pt x="1" y="330"/>
                </a:cubicBezTo>
                <a:lnTo>
                  <a:pt x="1" y="630"/>
                </a:lnTo>
                <a:cubicBezTo>
                  <a:pt x="1" y="831"/>
                  <a:pt x="201" y="831"/>
                  <a:pt x="327" y="831"/>
                </a:cubicBezTo>
                <a:lnTo>
                  <a:pt x="427" y="831"/>
                </a:lnTo>
                <a:cubicBezTo>
                  <a:pt x="527" y="831"/>
                  <a:pt x="728" y="731"/>
                  <a:pt x="728" y="630"/>
                </a:cubicBezTo>
                <a:cubicBezTo>
                  <a:pt x="828" y="530"/>
                  <a:pt x="828" y="430"/>
                  <a:pt x="728" y="204"/>
                </a:cubicBezTo>
                <a:cubicBezTo>
                  <a:pt x="728" y="104"/>
                  <a:pt x="728" y="104"/>
                  <a:pt x="627" y="104"/>
                </a:cubicBezTo>
                <a:cubicBezTo>
                  <a:pt x="592" y="34"/>
                  <a:pt x="506" y="1"/>
                  <a:pt x="4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3" name="Google Shape;6503;p55"/>
          <p:cNvSpPr/>
          <p:nvPr/>
        </p:nvSpPr>
        <p:spPr>
          <a:xfrm>
            <a:off x="12714650" y="1251213"/>
            <a:ext cx="21325" cy="20800"/>
          </a:xfrm>
          <a:custGeom>
            <a:avLst/>
            <a:gdLst/>
            <a:ahLst/>
            <a:cxnLst/>
            <a:rect l="l" t="t" r="r" b="b"/>
            <a:pathLst>
              <a:path w="853" h="832" extrusionOk="0">
                <a:moveTo>
                  <a:pt x="429" y="0"/>
                </a:moveTo>
                <a:cubicBezTo>
                  <a:pt x="219" y="0"/>
                  <a:pt x="0" y="111"/>
                  <a:pt x="0" y="305"/>
                </a:cubicBezTo>
                <a:lnTo>
                  <a:pt x="0" y="631"/>
                </a:lnTo>
                <a:cubicBezTo>
                  <a:pt x="0" y="831"/>
                  <a:pt x="226" y="831"/>
                  <a:pt x="326" y="831"/>
                </a:cubicBezTo>
                <a:lnTo>
                  <a:pt x="426" y="831"/>
                </a:lnTo>
                <a:cubicBezTo>
                  <a:pt x="526" y="831"/>
                  <a:pt x="727" y="731"/>
                  <a:pt x="727" y="631"/>
                </a:cubicBezTo>
                <a:cubicBezTo>
                  <a:pt x="852" y="405"/>
                  <a:pt x="852" y="405"/>
                  <a:pt x="852" y="205"/>
                </a:cubicBezTo>
                <a:cubicBezTo>
                  <a:pt x="852" y="105"/>
                  <a:pt x="727" y="105"/>
                  <a:pt x="727" y="105"/>
                </a:cubicBezTo>
                <a:cubicBezTo>
                  <a:pt x="656" y="34"/>
                  <a:pt x="544" y="0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4" name="Google Shape;6504;p55"/>
          <p:cNvSpPr/>
          <p:nvPr/>
        </p:nvSpPr>
        <p:spPr>
          <a:xfrm>
            <a:off x="12744450" y="1099113"/>
            <a:ext cx="19700" cy="22000"/>
          </a:xfrm>
          <a:custGeom>
            <a:avLst/>
            <a:gdLst/>
            <a:ahLst/>
            <a:cxnLst/>
            <a:rect l="l" t="t" r="r" b="b"/>
            <a:pathLst>
              <a:path w="788" h="880" extrusionOk="0">
                <a:moveTo>
                  <a:pt x="443" y="1"/>
                </a:moveTo>
                <a:cubicBezTo>
                  <a:pt x="242" y="1"/>
                  <a:pt x="1" y="152"/>
                  <a:pt x="61" y="349"/>
                </a:cubicBezTo>
                <a:lnTo>
                  <a:pt x="61" y="650"/>
                </a:lnTo>
                <a:cubicBezTo>
                  <a:pt x="99" y="811"/>
                  <a:pt x="213" y="879"/>
                  <a:pt x="340" y="879"/>
                </a:cubicBezTo>
                <a:cubicBezTo>
                  <a:pt x="547" y="879"/>
                  <a:pt x="788" y="698"/>
                  <a:pt x="788" y="449"/>
                </a:cubicBezTo>
                <a:cubicBezTo>
                  <a:pt x="788" y="349"/>
                  <a:pt x="788" y="224"/>
                  <a:pt x="688" y="224"/>
                </a:cubicBezTo>
                <a:cubicBezTo>
                  <a:pt x="688" y="65"/>
                  <a:pt x="574" y="1"/>
                  <a:pt x="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5" name="Google Shape;6505;p55"/>
          <p:cNvSpPr/>
          <p:nvPr/>
        </p:nvSpPr>
        <p:spPr>
          <a:xfrm>
            <a:off x="12812375" y="1246488"/>
            <a:ext cx="20075" cy="21700"/>
          </a:xfrm>
          <a:custGeom>
            <a:avLst/>
            <a:gdLst/>
            <a:ahLst/>
            <a:cxnLst/>
            <a:rect l="l" t="t" r="r" b="b"/>
            <a:pathLst>
              <a:path w="803" h="868" extrusionOk="0">
                <a:moveTo>
                  <a:pt x="445" y="0"/>
                </a:moveTo>
                <a:cubicBezTo>
                  <a:pt x="240" y="0"/>
                  <a:pt x="1" y="139"/>
                  <a:pt x="76" y="394"/>
                </a:cubicBezTo>
                <a:lnTo>
                  <a:pt x="76" y="720"/>
                </a:lnTo>
                <a:cubicBezTo>
                  <a:pt x="76" y="823"/>
                  <a:pt x="162" y="867"/>
                  <a:pt x="275" y="867"/>
                </a:cubicBezTo>
                <a:cubicBezTo>
                  <a:pt x="491" y="867"/>
                  <a:pt x="803" y="708"/>
                  <a:pt x="803" y="494"/>
                </a:cubicBezTo>
                <a:cubicBezTo>
                  <a:pt x="803" y="394"/>
                  <a:pt x="803" y="294"/>
                  <a:pt x="703" y="193"/>
                </a:cubicBezTo>
                <a:cubicBezTo>
                  <a:pt x="703" y="63"/>
                  <a:pt x="581" y="0"/>
                  <a:pt x="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6" name="Google Shape;6506;p55"/>
          <p:cNvSpPr/>
          <p:nvPr/>
        </p:nvSpPr>
        <p:spPr>
          <a:xfrm>
            <a:off x="9537300" y="1394788"/>
            <a:ext cx="10675" cy="10675"/>
          </a:xfrm>
          <a:custGeom>
            <a:avLst/>
            <a:gdLst/>
            <a:ahLst/>
            <a:cxnLst/>
            <a:rect l="l" t="t" r="r" b="b"/>
            <a:pathLst>
              <a:path w="427" h="427" extrusionOk="0">
                <a:moveTo>
                  <a:pt x="226" y="1"/>
                </a:moveTo>
                <a:lnTo>
                  <a:pt x="126" y="101"/>
                </a:lnTo>
                <a:cubicBezTo>
                  <a:pt x="1" y="101"/>
                  <a:pt x="1" y="201"/>
                  <a:pt x="1" y="301"/>
                </a:cubicBezTo>
                <a:cubicBezTo>
                  <a:pt x="126" y="301"/>
                  <a:pt x="126" y="427"/>
                  <a:pt x="226" y="427"/>
                </a:cubicBezTo>
                <a:cubicBezTo>
                  <a:pt x="326" y="427"/>
                  <a:pt x="326" y="301"/>
                  <a:pt x="326" y="301"/>
                </a:cubicBezTo>
                <a:lnTo>
                  <a:pt x="427" y="201"/>
                </a:lnTo>
                <a:cubicBezTo>
                  <a:pt x="427" y="201"/>
                  <a:pt x="326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7" name="Google Shape;6507;p55"/>
          <p:cNvSpPr/>
          <p:nvPr/>
        </p:nvSpPr>
        <p:spPr>
          <a:xfrm>
            <a:off x="9509100" y="1430463"/>
            <a:ext cx="12100" cy="8850"/>
          </a:xfrm>
          <a:custGeom>
            <a:avLst/>
            <a:gdLst/>
            <a:ahLst/>
            <a:cxnLst/>
            <a:rect l="l" t="t" r="r" b="b"/>
            <a:pathLst>
              <a:path w="484" h="354" extrusionOk="0">
                <a:moveTo>
                  <a:pt x="266" y="0"/>
                </a:moveTo>
                <a:cubicBezTo>
                  <a:pt x="243" y="0"/>
                  <a:pt x="220" y="8"/>
                  <a:pt x="201" y="27"/>
                </a:cubicBezTo>
                <a:lnTo>
                  <a:pt x="101" y="27"/>
                </a:lnTo>
                <a:cubicBezTo>
                  <a:pt x="1" y="27"/>
                  <a:pt x="101" y="128"/>
                  <a:pt x="101" y="253"/>
                </a:cubicBezTo>
                <a:lnTo>
                  <a:pt x="201" y="353"/>
                </a:lnTo>
                <a:cubicBezTo>
                  <a:pt x="302" y="353"/>
                  <a:pt x="302" y="353"/>
                  <a:pt x="402" y="253"/>
                </a:cubicBezTo>
                <a:cubicBezTo>
                  <a:pt x="483" y="151"/>
                  <a:pt x="367" y="0"/>
                  <a:pt x="2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8" name="Google Shape;6508;p55"/>
          <p:cNvSpPr/>
          <p:nvPr/>
        </p:nvSpPr>
        <p:spPr>
          <a:xfrm>
            <a:off x="9527275" y="1467188"/>
            <a:ext cx="12525" cy="8450"/>
          </a:xfrm>
          <a:custGeom>
            <a:avLst/>
            <a:gdLst/>
            <a:ahLst/>
            <a:cxnLst/>
            <a:rect l="l" t="t" r="r" b="b"/>
            <a:pathLst>
              <a:path w="501" h="338" extrusionOk="0">
                <a:moveTo>
                  <a:pt x="276" y="0"/>
                </a:moveTo>
                <a:cubicBezTo>
                  <a:pt x="248" y="0"/>
                  <a:pt x="222" y="11"/>
                  <a:pt x="201" y="37"/>
                </a:cubicBezTo>
                <a:lnTo>
                  <a:pt x="101" y="37"/>
                </a:lnTo>
                <a:cubicBezTo>
                  <a:pt x="1" y="137"/>
                  <a:pt x="201" y="338"/>
                  <a:pt x="301" y="338"/>
                </a:cubicBezTo>
                <a:lnTo>
                  <a:pt x="402" y="238"/>
                </a:lnTo>
                <a:cubicBezTo>
                  <a:pt x="501" y="158"/>
                  <a:pt x="380" y="0"/>
                  <a:pt x="2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09" name="Google Shape;6509;p55"/>
          <p:cNvGrpSpPr/>
          <p:nvPr/>
        </p:nvGrpSpPr>
        <p:grpSpPr>
          <a:xfrm>
            <a:off x="3884478" y="2813294"/>
            <a:ext cx="1601957" cy="2010211"/>
            <a:chOff x="9782925" y="-13412"/>
            <a:chExt cx="1544650" cy="1938300"/>
          </a:xfrm>
        </p:grpSpPr>
        <p:sp>
          <p:nvSpPr>
            <p:cNvPr id="6510" name="Google Shape;6510;p55"/>
            <p:cNvSpPr/>
            <p:nvPr/>
          </p:nvSpPr>
          <p:spPr>
            <a:xfrm>
              <a:off x="10995225" y="133938"/>
              <a:ext cx="332350" cy="302425"/>
            </a:xfrm>
            <a:custGeom>
              <a:avLst/>
              <a:gdLst/>
              <a:ahLst/>
              <a:cxnLst/>
              <a:rect l="l" t="t" r="r" b="b"/>
              <a:pathLst>
                <a:path w="13294" h="12097" extrusionOk="0">
                  <a:moveTo>
                    <a:pt x="4952" y="0"/>
                  </a:moveTo>
                  <a:cubicBezTo>
                    <a:pt x="4761" y="0"/>
                    <a:pt x="4520" y="86"/>
                    <a:pt x="4466" y="209"/>
                  </a:cubicBezTo>
                  <a:cubicBezTo>
                    <a:pt x="4466" y="735"/>
                    <a:pt x="4240" y="1236"/>
                    <a:pt x="4140" y="1663"/>
                  </a:cubicBezTo>
                  <a:cubicBezTo>
                    <a:pt x="3940" y="1462"/>
                    <a:pt x="3714" y="1362"/>
                    <a:pt x="3614" y="1136"/>
                  </a:cubicBezTo>
                  <a:cubicBezTo>
                    <a:pt x="3585" y="1078"/>
                    <a:pt x="3503" y="1054"/>
                    <a:pt x="3407" y="1054"/>
                  </a:cubicBezTo>
                  <a:cubicBezTo>
                    <a:pt x="3171" y="1054"/>
                    <a:pt x="2845" y="1201"/>
                    <a:pt x="2987" y="1362"/>
                  </a:cubicBezTo>
                  <a:cubicBezTo>
                    <a:pt x="3213" y="1763"/>
                    <a:pt x="3514" y="2089"/>
                    <a:pt x="3714" y="2389"/>
                  </a:cubicBezTo>
                  <a:cubicBezTo>
                    <a:pt x="3087" y="2490"/>
                    <a:pt x="2461" y="2815"/>
                    <a:pt x="1834" y="2916"/>
                  </a:cubicBezTo>
                  <a:cubicBezTo>
                    <a:pt x="1376" y="3007"/>
                    <a:pt x="1504" y="3455"/>
                    <a:pt x="1855" y="3455"/>
                  </a:cubicBezTo>
                  <a:cubicBezTo>
                    <a:pt x="1888" y="3455"/>
                    <a:pt x="1923" y="3451"/>
                    <a:pt x="1960" y="3442"/>
                  </a:cubicBezTo>
                  <a:cubicBezTo>
                    <a:pt x="2586" y="3241"/>
                    <a:pt x="3213" y="2815"/>
                    <a:pt x="3940" y="2815"/>
                  </a:cubicBezTo>
                  <a:lnTo>
                    <a:pt x="4140" y="2815"/>
                  </a:lnTo>
                  <a:cubicBezTo>
                    <a:pt x="4341" y="3116"/>
                    <a:pt x="4666" y="3442"/>
                    <a:pt x="4867" y="3642"/>
                  </a:cubicBezTo>
                  <a:cubicBezTo>
                    <a:pt x="5393" y="4169"/>
                    <a:pt x="5719" y="4896"/>
                    <a:pt x="6220" y="5322"/>
                  </a:cubicBezTo>
                  <a:cubicBezTo>
                    <a:pt x="5393" y="5948"/>
                    <a:pt x="4140" y="6575"/>
                    <a:pt x="3213" y="7101"/>
                  </a:cubicBezTo>
                  <a:cubicBezTo>
                    <a:pt x="2461" y="6775"/>
                    <a:pt x="1634" y="6374"/>
                    <a:pt x="907" y="5948"/>
                  </a:cubicBezTo>
                  <a:cubicBezTo>
                    <a:pt x="861" y="5934"/>
                    <a:pt x="810" y="5928"/>
                    <a:pt x="756" y="5928"/>
                  </a:cubicBezTo>
                  <a:cubicBezTo>
                    <a:pt x="425" y="5928"/>
                    <a:pt x="0" y="6163"/>
                    <a:pt x="280" y="6249"/>
                  </a:cubicBezTo>
                  <a:cubicBezTo>
                    <a:pt x="1007" y="6775"/>
                    <a:pt x="1834" y="7101"/>
                    <a:pt x="2586" y="7402"/>
                  </a:cubicBezTo>
                  <a:cubicBezTo>
                    <a:pt x="1960" y="7728"/>
                    <a:pt x="1333" y="8028"/>
                    <a:pt x="807" y="8254"/>
                  </a:cubicBezTo>
                  <a:cubicBezTo>
                    <a:pt x="384" y="8496"/>
                    <a:pt x="576" y="8819"/>
                    <a:pt x="876" y="8819"/>
                  </a:cubicBezTo>
                  <a:cubicBezTo>
                    <a:pt x="949" y="8819"/>
                    <a:pt x="1029" y="8800"/>
                    <a:pt x="1107" y="8755"/>
                  </a:cubicBezTo>
                  <a:cubicBezTo>
                    <a:pt x="1534" y="8455"/>
                    <a:pt x="2060" y="8254"/>
                    <a:pt x="2586" y="8028"/>
                  </a:cubicBezTo>
                  <a:lnTo>
                    <a:pt x="2586" y="8028"/>
                  </a:lnTo>
                  <a:cubicBezTo>
                    <a:pt x="2361" y="8655"/>
                    <a:pt x="2160" y="9282"/>
                    <a:pt x="1960" y="10008"/>
                  </a:cubicBezTo>
                  <a:cubicBezTo>
                    <a:pt x="1906" y="10147"/>
                    <a:pt x="2011" y="10208"/>
                    <a:pt x="2158" y="10208"/>
                  </a:cubicBezTo>
                  <a:cubicBezTo>
                    <a:pt x="2356" y="10208"/>
                    <a:pt x="2629" y="10096"/>
                    <a:pt x="2686" y="9908"/>
                  </a:cubicBezTo>
                  <a:cubicBezTo>
                    <a:pt x="2987" y="9181"/>
                    <a:pt x="3213" y="8354"/>
                    <a:pt x="3413" y="7627"/>
                  </a:cubicBezTo>
                  <a:cubicBezTo>
                    <a:pt x="4399" y="7134"/>
                    <a:pt x="5561" y="6466"/>
                    <a:pt x="6466" y="5868"/>
                  </a:cubicBezTo>
                  <a:lnTo>
                    <a:pt x="6466" y="5868"/>
                  </a:lnTo>
                  <a:cubicBezTo>
                    <a:pt x="6453" y="5893"/>
                    <a:pt x="6446" y="5921"/>
                    <a:pt x="6446" y="5948"/>
                  </a:cubicBezTo>
                  <a:cubicBezTo>
                    <a:pt x="6446" y="7201"/>
                    <a:pt x="6546" y="8354"/>
                    <a:pt x="6646" y="9607"/>
                  </a:cubicBezTo>
                  <a:cubicBezTo>
                    <a:pt x="5493" y="9708"/>
                    <a:pt x="4967" y="11161"/>
                    <a:pt x="4341" y="11888"/>
                  </a:cubicBezTo>
                  <a:cubicBezTo>
                    <a:pt x="4249" y="12037"/>
                    <a:pt x="4350" y="12097"/>
                    <a:pt x="4497" y="12097"/>
                  </a:cubicBezTo>
                  <a:cubicBezTo>
                    <a:pt x="4672" y="12097"/>
                    <a:pt x="4913" y="12011"/>
                    <a:pt x="4967" y="11888"/>
                  </a:cubicBezTo>
                  <a:cubicBezTo>
                    <a:pt x="5193" y="11587"/>
                    <a:pt x="5393" y="11262"/>
                    <a:pt x="5594" y="10961"/>
                  </a:cubicBezTo>
                  <a:cubicBezTo>
                    <a:pt x="5819" y="10635"/>
                    <a:pt x="6220" y="9908"/>
                    <a:pt x="6646" y="9908"/>
                  </a:cubicBezTo>
                  <a:cubicBezTo>
                    <a:pt x="6747" y="10635"/>
                    <a:pt x="6847" y="11262"/>
                    <a:pt x="6847" y="11888"/>
                  </a:cubicBezTo>
                  <a:cubicBezTo>
                    <a:pt x="6847" y="12027"/>
                    <a:pt x="6983" y="12088"/>
                    <a:pt x="7139" y="12088"/>
                  </a:cubicBezTo>
                  <a:cubicBezTo>
                    <a:pt x="7350" y="12088"/>
                    <a:pt x="7599" y="11975"/>
                    <a:pt x="7599" y="11788"/>
                  </a:cubicBezTo>
                  <a:cubicBezTo>
                    <a:pt x="7599" y="11161"/>
                    <a:pt x="7473" y="10635"/>
                    <a:pt x="7473" y="10008"/>
                  </a:cubicBezTo>
                  <a:lnTo>
                    <a:pt x="7473" y="10008"/>
                  </a:lnTo>
                  <a:cubicBezTo>
                    <a:pt x="8100" y="10535"/>
                    <a:pt x="8727" y="11061"/>
                    <a:pt x="9478" y="11387"/>
                  </a:cubicBezTo>
                  <a:cubicBezTo>
                    <a:pt x="9514" y="11404"/>
                    <a:pt x="9562" y="11412"/>
                    <a:pt x="9617" y="11412"/>
                  </a:cubicBezTo>
                  <a:cubicBezTo>
                    <a:pt x="9876" y="11412"/>
                    <a:pt x="10288" y="11244"/>
                    <a:pt x="10205" y="11161"/>
                  </a:cubicBezTo>
                  <a:cubicBezTo>
                    <a:pt x="9253" y="10635"/>
                    <a:pt x="8426" y="10008"/>
                    <a:pt x="7699" y="9507"/>
                  </a:cubicBezTo>
                  <a:cubicBezTo>
                    <a:pt x="7649" y="9445"/>
                    <a:pt x="7592" y="9413"/>
                    <a:pt x="7536" y="9413"/>
                  </a:cubicBezTo>
                  <a:cubicBezTo>
                    <a:pt x="7480" y="9413"/>
                    <a:pt x="7423" y="9445"/>
                    <a:pt x="7373" y="9507"/>
                  </a:cubicBezTo>
                  <a:cubicBezTo>
                    <a:pt x="7273" y="8254"/>
                    <a:pt x="7173" y="7101"/>
                    <a:pt x="7173" y="5848"/>
                  </a:cubicBezTo>
                  <a:lnTo>
                    <a:pt x="7173" y="5848"/>
                  </a:lnTo>
                  <a:cubicBezTo>
                    <a:pt x="8000" y="6049"/>
                    <a:pt x="8852" y="6249"/>
                    <a:pt x="9779" y="6475"/>
                  </a:cubicBezTo>
                  <a:cubicBezTo>
                    <a:pt x="9679" y="6575"/>
                    <a:pt x="9679" y="6575"/>
                    <a:pt x="9679" y="6675"/>
                  </a:cubicBezTo>
                  <a:lnTo>
                    <a:pt x="9779" y="6675"/>
                  </a:lnTo>
                  <a:lnTo>
                    <a:pt x="9779" y="6876"/>
                  </a:lnTo>
                  <a:cubicBezTo>
                    <a:pt x="10105" y="7627"/>
                    <a:pt x="10406" y="8354"/>
                    <a:pt x="10832" y="8981"/>
                  </a:cubicBezTo>
                  <a:cubicBezTo>
                    <a:pt x="10890" y="9068"/>
                    <a:pt x="10993" y="9105"/>
                    <a:pt x="11104" y="9105"/>
                  </a:cubicBezTo>
                  <a:cubicBezTo>
                    <a:pt x="11376" y="9105"/>
                    <a:pt x="11701" y="8886"/>
                    <a:pt x="11559" y="8655"/>
                  </a:cubicBezTo>
                  <a:cubicBezTo>
                    <a:pt x="11133" y="8028"/>
                    <a:pt x="10832" y="7402"/>
                    <a:pt x="10506" y="6775"/>
                  </a:cubicBezTo>
                  <a:lnTo>
                    <a:pt x="10506" y="6775"/>
                  </a:lnTo>
                  <a:cubicBezTo>
                    <a:pt x="11133" y="6876"/>
                    <a:pt x="11859" y="7101"/>
                    <a:pt x="12486" y="7201"/>
                  </a:cubicBezTo>
                  <a:cubicBezTo>
                    <a:pt x="12520" y="7212"/>
                    <a:pt x="12556" y="7217"/>
                    <a:pt x="12593" y="7217"/>
                  </a:cubicBezTo>
                  <a:cubicBezTo>
                    <a:pt x="12911" y="7217"/>
                    <a:pt x="13294" y="6865"/>
                    <a:pt x="12912" y="6775"/>
                  </a:cubicBezTo>
                  <a:cubicBezTo>
                    <a:pt x="12185" y="6675"/>
                    <a:pt x="11358" y="6475"/>
                    <a:pt x="10606" y="6249"/>
                  </a:cubicBezTo>
                  <a:cubicBezTo>
                    <a:pt x="11133" y="5522"/>
                    <a:pt x="11985" y="4996"/>
                    <a:pt x="12611" y="4369"/>
                  </a:cubicBezTo>
                  <a:cubicBezTo>
                    <a:pt x="12640" y="4341"/>
                    <a:pt x="12609" y="4328"/>
                    <a:pt x="12548" y="4328"/>
                  </a:cubicBezTo>
                  <a:cubicBezTo>
                    <a:pt x="12396" y="4328"/>
                    <a:pt x="12056" y="4405"/>
                    <a:pt x="11985" y="4495"/>
                  </a:cubicBezTo>
                  <a:lnTo>
                    <a:pt x="10105" y="6049"/>
                  </a:lnTo>
                  <a:cubicBezTo>
                    <a:pt x="9253" y="5848"/>
                    <a:pt x="8326" y="5622"/>
                    <a:pt x="7373" y="5422"/>
                  </a:cubicBezTo>
                  <a:cubicBezTo>
                    <a:pt x="7799" y="4495"/>
                    <a:pt x="8326" y="3642"/>
                    <a:pt x="8727" y="2815"/>
                  </a:cubicBezTo>
                  <a:cubicBezTo>
                    <a:pt x="9478" y="2389"/>
                    <a:pt x="10205" y="2389"/>
                    <a:pt x="11032" y="2189"/>
                  </a:cubicBezTo>
                  <a:cubicBezTo>
                    <a:pt x="11414" y="2099"/>
                    <a:pt x="11373" y="1748"/>
                    <a:pt x="11054" y="1748"/>
                  </a:cubicBezTo>
                  <a:cubicBezTo>
                    <a:pt x="11017" y="1748"/>
                    <a:pt x="10976" y="1752"/>
                    <a:pt x="10932" y="1763"/>
                  </a:cubicBezTo>
                  <a:cubicBezTo>
                    <a:pt x="10306" y="1988"/>
                    <a:pt x="9579" y="1988"/>
                    <a:pt x="8952" y="2189"/>
                  </a:cubicBezTo>
                  <a:cubicBezTo>
                    <a:pt x="9153" y="1763"/>
                    <a:pt x="9353" y="1362"/>
                    <a:pt x="9579" y="835"/>
                  </a:cubicBezTo>
                  <a:cubicBezTo>
                    <a:pt x="9579" y="750"/>
                    <a:pt x="9489" y="715"/>
                    <a:pt x="9373" y="715"/>
                  </a:cubicBezTo>
                  <a:cubicBezTo>
                    <a:pt x="9181" y="715"/>
                    <a:pt x="8914" y="811"/>
                    <a:pt x="8852" y="936"/>
                  </a:cubicBezTo>
                  <a:cubicBezTo>
                    <a:pt x="8727" y="1236"/>
                    <a:pt x="8626" y="1562"/>
                    <a:pt x="8426" y="1763"/>
                  </a:cubicBezTo>
                  <a:cubicBezTo>
                    <a:pt x="8225" y="1236"/>
                    <a:pt x="7900" y="735"/>
                    <a:pt x="7599" y="209"/>
                  </a:cubicBezTo>
                  <a:cubicBezTo>
                    <a:pt x="7562" y="142"/>
                    <a:pt x="7472" y="115"/>
                    <a:pt x="7366" y="115"/>
                  </a:cubicBezTo>
                  <a:cubicBezTo>
                    <a:pt x="7115" y="115"/>
                    <a:pt x="6776" y="268"/>
                    <a:pt x="6847" y="409"/>
                  </a:cubicBezTo>
                  <a:cubicBezTo>
                    <a:pt x="7273" y="1136"/>
                    <a:pt x="7699" y="1863"/>
                    <a:pt x="8100" y="2715"/>
                  </a:cubicBezTo>
                  <a:cubicBezTo>
                    <a:pt x="7699" y="3442"/>
                    <a:pt x="7273" y="4269"/>
                    <a:pt x="6847" y="4996"/>
                  </a:cubicBezTo>
                  <a:cubicBezTo>
                    <a:pt x="6346" y="4595"/>
                    <a:pt x="6020" y="3968"/>
                    <a:pt x="5594" y="3442"/>
                  </a:cubicBezTo>
                  <a:cubicBezTo>
                    <a:pt x="5293" y="3116"/>
                    <a:pt x="4967" y="2715"/>
                    <a:pt x="4666" y="2389"/>
                  </a:cubicBezTo>
                  <a:cubicBezTo>
                    <a:pt x="4666" y="1663"/>
                    <a:pt x="5092" y="936"/>
                    <a:pt x="5193" y="209"/>
                  </a:cubicBezTo>
                  <a:cubicBezTo>
                    <a:pt x="5238" y="60"/>
                    <a:pt x="5112" y="0"/>
                    <a:pt x="4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1" name="Google Shape;6511;p55"/>
            <p:cNvSpPr/>
            <p:nvPr/>
          </p:nvSpPr>
          <p:spPr>
            <a:xfrm>
              <a:off x="11069900" y="240588"/>
              <a:ext cx="21325" cy="21400"/>
            </a:xfrm>
            <a:custGeom>
              <a:avLst/>
              <a:gdLst/>
              <a:ahLst/>
              <a:cxnLst/>
              <a:rect l="l" t="t" r="r" b="b"/>
              <a:pathLst>
                <a:path w="853" h="856" extrusionOk="0">
                  <a:moveTo>
                    <a:pt x="407" y="0"/>
                  </a:moveTo>
                  <a:cubicBezTo>
                    <a:pt x="224" y="0"/>
                    <a:pt x="0" y="117"/>
                    <a:pt x="0" y="329"/>
                  </a:cubicBezTo>
                  <a:lnTo>
                    <a:pt x="0" y="630"/>
                  </a:lnTo>
                  <a:cubicBezTo>
                    <a:pt x="0" y="855"/>
                    <a:pt x="226" y="855"/>
                    <a:pt x="326" y="855"/>
                  </a:cubicBezTo>
                  <a:cubicBezTo>
                    <a:pt x="527" y="855"/>
                    <a:pt x="627" y="730"/>
                    <a:pt x="727" y="630"/>
                  </a:cubicBezTo>
                  <a:cubicBezTo>
                    <a:pt x="852" y="429"/>
                    <a:pt x="727" y="429"/>
                    <a:pt x="727" y="229"/>
                  </a:cubicBezTo>
                  <a:cubicBezTo>
                    <a:pt x="727" y="103"/>
                    <a:pt x="727" y="103"/>
                    <a:pt x="627" y="103"/>
                  </a:cubicBezTo>
                  <a:cubicBezTo>
                    <a:pt x="592" y="33"/>
                    <a:pt x="505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2" name="Google Shape;6512;p55"/>
            <p:cNvSpPr/>
            <p:nvPr/>
          </p:nvSpPr>
          <p:spPr>
            <a:xfrm>
              <a:off x="11116875" y="334438"/>
              <a:ext cx="21350" cy="21525"/>
            </a:xfrm>
            <a:custGeom>
              <a:avLst/>
              <a:gdLst/>
              <a:ahLst/>
              <a:cxnLst/>
              <a:rect l="l" t="t" r="r" b="b"/>
              <a:pathLst>
                <a:path w="854" h="861" extrusionOk="0">
                  <a:moveTo>
                    <a:pt x="386" y="1"/>
                  </a:moveTo>
                  <a:cubicBezTo>
                    <a:pt x="207" y="1"/>
                    <a:pt x="1" y="93"/>
                    <a:pt x="1" y="234"/>
                  </a:cubicBezTo>
                  <a:lnTo>
                    <a:pt x="1" y="635"/>
                  </a:lnTo>
                  <a:cubicBezTo>
                    <a:pt x="1" y="735"/>
                    <a:pt x="226" y="861"/>
                    <a:pt x="327" y="861"/>
                  </a:cubicBezTo>
                  <a:cubicBezTo>
                    <a:pt x="527" y="861"/>
                    <a:pt x="728" y="735"/>
                    <a:pt x="728" y="635"/>
                  </a:cubicBezTo>
                  <a:cubicBezTo>
                    <a:pt x="853" y="435"/>
                    <a:pt x="853" y="334"/>
                    <a:pt x="728" y="234"/>
                  </a:cubicBezTo>
                  <a:cubicBezTo>
                    <a:pt x="728" y="109"/>
                    <a:pt x="728" y="109"/>
                    <a:pt x="627" y="109"/>
                  </a:cubicBezTo>
                  <a:cubicBezTo>
                    <a:pt x="590" y="34"/>
                    <a:pt x="49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3" name="Google Shape;6513;p55"/>
            <p:cNvSpPr/>
            <p:nvPr/>
          </p:nvSpPr>
          <p:spPr>
            <a:xfrm>
              <a:off x="10311150" y="615613"/>
              <a:ext cx="132200" cy="127350"/>
            </a:xfrm>
            <a:custGeom>
              <a:avLst/>
              <a:gdLst/>
              <a:ahLst/>
              <a:cxnLst/>
              <a:rect l="l" t="t" r="r" b="b"/>
              <a:pathLst>
                <a:path w="5288" h="5094" extrusionOk="0">
                  <a:moveTo>
                    <a:pt x="2956" y="1"/>
                  </a:moveTo>
                  <a:cubicBezTo>
                    <a:pt x="2843" y="1"/>
                    <a:pt x="2807" y="99"/>
                    <a:pt x="2881" y="265"/>
                  </a:cubicBezTo>
                  <a:cubicBezTo>
                    <a:pt x="3107" y="466"/>
                    <a:pt x="3408" y="566"/>
                    <a:pt x="3408" y="892"/>
                  </a:cubicBezTo>
                  <a:lnTo>
                    <a:pt x="3508" y="992"/>
                  </a:lnTo>
                  <a:cubicBezTo>
                    <a:pt x="3408" y="1092"/>
                    <a:pt x="3408" y="1293"/>
                    <a:pt x="3307" y="1393"/>
                  </a:cubicBezTo>
                  <a:cubicBezTo>
                    <a:pt x="3207" y="1719"/>
                    <a:pt x="3007" y="1919"/>
                    <a:pt x="2881" y="2245"/>
                  </a:cubicBezTo>
                  <a:cubicBezTo>
                    <a:pt x="2581" y="1919"/>
                    <a:pt x="2054" y="1619"/>
                    <a:pt x="1754" y="1393"/>
                  </a:cubicBezTo>
                  <a:lnTo>
                    <a:pt x="1754" y="265"/>
                  </a:lnTo>
                  <a:cubicBezTo>
                    <a:pt x="1754" y="164"/>
                    <a:pt x="1605" y="13"/>
                    <a:pt x="1549" y="13"/>
                  </a:cubicBezTo>
                  <a:cubicBezTo>
                    <a:pt x="1536" y="13"/>
                    <a:pt x="1528" y="21"/>
                    <a:pt x="1528" y="40"/>
                  </a:cubicBezTo>
                  <a:cubicBezTo>
                    <a:pt x="1428" y="466"/>
                    <a:pt x="1528" y="767"/>
                    <a:pt x="1528" y="1193"/>
                  </a:cubicBezTo>
                  <a:cubicBezTo>
                    <a:pt x="1327" y="992"/>
                    <a:pt x="1002" y="767"/>
                    <a:pt x="801" y="566"/>
                  </a:cubicBezTo>
                  <a:cubicBezTo>
                    <a:pt x="782" y="547"/>
                    <a:pt x="763" y="539"/>
                    <a:pt x="745" y="539"/>
                  </a:cubicBezTo>
                  <a:cubicBezTo>
                    <a:pt x="670" y="539"/>
                    <a:pt x="620" y="685"/>
                    <a:pt x="701" y="767"/>
                  </a:cubicBezTo>
                  <a:cubicBezTo>
                    <a:pt x="901" y="992"/>
                    <a:pt x="1127" y="1092"/>
                    <a:pt x="1227" y="1293"/>
                  </a:cubicBezTo>
                  <a:cubicBezTo>
                    <a:pt x="1002" y="1293"/>
                    <a:pt x="701" y="1293"/>
                    <a:pt x="375" y="1393"/>
                  </a:cubicBezTo>
                  <a:cubicBezTo>
                    <a:pt x="275" y="1393"/>
                    <a:pt x="375" y="1619"/>
                    <a:pt x="601" y="1619"/>
                  </a:cubicBezTo>
                  <a:cubicBezTo>
                    <a:pt x="901" y="1619"/>
                    <a:pt x="1227" y="1619"/>
                    <a:pt x="1528" y="1518"/>
                  </a:cubicBezTo>
                  <a:cubicBezTo>
                    <a:pt x="1908" y="1787"/>
                    <a:pt x="2368" y="2075"/>
                    <a:pt x="2748" y="2348"/>
                  </a:cubicBezTo>
                  <a:lnTo>
                    <a:pt x="2748" y="2348"/>
                  </a:lnTo>
                  <a:cubicBezTo>
                    <a:pt x="2731" y="2346"/>
                    <a:pt x="2710" y="2346"/>
                    <a:pt x="2681" y="2346"/>
                  </a:cubicBezTo>
                  <a:cubicBezTo>
                    <a:pt x="2255" y="2546"/>
                    <a:pt x="1854" y="2872"/>
                    <a:pt x="1327" y="3072"/>
                  </a:cubicBezTo>
                  <a:cubicBezTo>
                    <a:pt x="1127" y="2646"/>
                    <a:pt x="500" y="2646"/>
                    <a:pt x="74" y="2646"/>
                  </a:cubicBezTo>
                  <a:cubicBezTo>
                    <a:pt x="61" y="2633"/>
                    <a:pt x="51" y="2627"/>
                    <a:pt x="44" y="2627"/>
                  </a:cubicBezTo>
                  <a:cubicBezTo>
                    <a:pt x="1" y="2627"/>
                    <a:pt x="88" y="2872"/>
                    <a:pt x="175" y="2872"/>
                  </a:cubicBezTo>
                  <a:cubicBezTo>
                    <a:pt x="375" y="2872"/>
                    <a:pt x="500" y="2872"/>
                    <a:pt x="701" y="2972"/>
                  </a:cubicBezTo>
                  <a:cubicBezTo>
                    <a:pt x="801" y="2972"/>
                    <a:pt x="1127" y="2972"/>
                    <a:pt x="1227" y="3173"/>
                  </a:cubicBezTo>
                  <a:cubicBezTo>
                    <a:pt x="1002" y="3273"/>
                    <a:pt x="801" y="3498"/>
                    <a:pt x="500" y="3599"/>
                  </a:cubicBezTo>
                  <a:cubicBezTo>
                    <a:pt x="399" y="3680"/>
                    <a:pt x="527" y="3826"/>
                    <a:pt x="633" y="3826"/>
                  </a:cubicBezTo>
                  <a:cubicBezTo>
                    <a:pt x="658" y="3826"/>
                    <a:pt x="682" y="3818"/>
                    <a:pt x="701" y="3799"/>
                  </a:cubicBezTo>
                  <a:cubicBezTo>
                    <a:pt x="901" y="3699"/>
                    <a:pt x="1127" y="3599"/>
                    <a:pt x="1327" y="3498"/>
                  </a:cubicBezTo>
                  <a:lnTo>
                    <a:pt x="1327" y="3498"/>
                  </a:lnTo>
                  <a:cubicBezTo>
                    <a:pt x="1227" y="3799"/>
                    <a:pt x="1227" y="4125"/>
                    <a:pt x="1127" y="4526"/>
                  </a:cubicBezTo>
                  <a:cubicBezTo>
                    <a:pt x="1127" y="4651"/>
                    <a:pt x="1327" y="4752"/>
                    <a:pt x="1327" y="4752"/>
                  </a:cubicBezTo>
                  <a:cubicBezTo>
                    <a:pt x="1428" y="4325"/>
                    <a:pt x="1528" y="3899"/>
                    <a:pt x="1628" y="3498"/>
                  </a:cubicBezTo>
                  <a:lnTo>
                    <a:pt x="1528" y="3398"/>
                  </a:lnTo>
                  <a:cubicBezTo>
                    <a:pt x="1954" y="3072"/>
                    <a:pt x="2380" y="2872"/>
                    <a:pt x="2881" y="2646"/>
                  </a:cubicBezTo>
                  <a:cubicBezTo>
                    <a:pt x="3007" y="2972"/>
                    <a:pt x="3007" y="3398"/>
                    <a:pt x="3107" y="3699"/>
                  </a:cubicBezTo>
                  <a:lnTo>
                    <a:pt x="3007" y="3699"/>
                  </a:lnTo>
                  <a:lnTo>
                    <a:pt x="3007" y="3799"/>
                  </a:lnTo>
                  <a:lnTo>
                    <a:pt x="2881" y="3799"/>
                  </a:lnTo>
                  <a:cubicBezTo>
                    <a:pt x="2681" y="4125"/>
                    <a:pt x="2480" y="4325"/>
                    <a:pt x="2380" y="4651"/>
                  </a:cubicBezTo>
                  <a:cubicBezTo>
                    <a:pt x="2294" y="4720"/>
                    <a:pt x="2374" y="4837"/>
                    <a:pt x="2465" y="4837"/>
                  </a:cubicBezTo>
                  <a:cubicBezTo>
                    <a:pt x="2506" y="4837"/>
                    <a:pt x="2550" y="4814"/>
                    <a:pt x="2581" y="4752"/>
                  </a:cubicBezTo>
                  <a:cubicBezTo>
                    <a:pt x="2681" y="4526"/>
                    <a:pt x="2881" y="4325"/>
                    <a:pt x="3107" y="4125"/>
                  </a:cubicBezTo>
                  <a:cubicBezTo>
                    <a:pt x="3207" y="4325"/>
                    <a:pt x="3207" y="4651"/>
                    <a:pt x="3307" y="4952"/>
                  </a:cubicBezTo>
                  <a:cubicBezTo>
                    <a:pt x="3307" y="5023"/>
                    <a:pt x="3408" y="5094"/>
                    <a:pt x="3466" y="5094"/>
                  </a:cubicBezTo>
                  <a:cubicBezTo>
                    <a:pt x="3491" y="5094"/>
                    <a:pt x="3508" y="5082"/>
                    <a:pt x="3508" y="5052"/>
                  </a:cubicBezTo>
                  <a:cubicBezTo>
                    <a:pt x="3408" y="4651"/>
                    <a:pt x="3408" y="4325"/>
                    <a:pt x="3307" y="4025"/>
                  </a:cubicBezTo>
                  <a:lnTo>
                    <a:pt x="3307" y="4025"/>
                  </a:lnTo>
                  <a:cubicBezTo>
                    <a:pt x="3734" y="4125"/>
                    <a:pt x="4034" y="4325"/>
                    <a:pt x="4360" y="4426"/>
                  </a:cubicBezTo>
                  <a:cubicBezTo>
                    <a:pt x="4374" y="4440"/>
                    <a:pt x="4385" y="4446"/>
                    <a:pt x="4391" y="4446"/>
                  </a:cubicBezTo>
                  <a:cubicBezTo>
                    <a:pt x="4432" y="4446"/>
                    <a:pt x="4346" y="4225"/>
                    <a:pt x="4260" y="4225"/>
                  </a:cubicBezTo>
                  <a:cubicBezTo>
                    <a:pt x="3934" y="4125"/>
                    <a:pt x="3633" y="3899"/>
                    <a:pt x="3307" y="3799"/>
                  </a:cubicBezTo>
                  <a:cubicBezTo>
                    <a:pt x="3207" y="3398"/>
                    <a:pt x="3207" y="3072"/>
                    <a:pt x="3107" y="2646"/>
                  </a:cubicBezTo>
                  <a:lnTo>
                    <a:pt x="4360" y="2646"/>
                  </a:lnTo>
                  <a:lnTo>
                    <a:pt x="4360" y="2772"/>
                  </a:lnTo>
                  <a:cubicBezTo>
                    <a:pt x="4561" y="2872"/>
                    <a:pt x="4761" y="3173"/>
                    <a:pt x="4987" y="3498"/>
                  </a:cubicBezTo>
                  <a:cubicBezTo>
                    <a:pt x="5016" y="3528"/>
                    <a:pt x="5045" y="3540"/>
                    <a:pt x="5070" y="3540"/>
                  </a:cubicBezTo>
                  <a:cubicBezTo>
                    <a:pt x="5128" y="3540"/>
                    <a:pt x="5158" y="3469"/>
                    <a:pt x="5087" y="3398"/>
                  </a:cubicBezTo>
                  <a:cubicBezTo>
                    <a:pt x="4886" y="3173"/>
                    <a:pt x="4761" y="2872"/>
                    <a:pt x="4561" y="2646"/>
                  </a:cubicBezTo>
                  <a:lnTo>
                    <a:pt x="5187" y="2646"/>
                  </a:lnTo>
                  <a:cubicBezTo>
                    <a:pt x="5287" y="2646"/>
                    <a:pt x="5187" y="2446"/>
                    <a:pt x="5087" y="2446"/>
                  </a:cubicBezTo>
                  <a:lnTo>
                    <a:pt x="4661" y="2446"/>
                  </a:lnTo>
                  <a:cubicBezTo>
                    <a:pt x="4761" y="2245"/>
                    <a:pt x="4987" y="2020"/>
                    <a:pt x="5087" y="1819"/>
                  </a:cubicBezTo>
                  <a:cubicBezTo>
                    <a:pt x="5168" y="1738"/>
                    <a:pt x="5052" y="1591"/>
                    <a:pt x="4952" y="1591"/>
                  </a:cubicBezTo>
                  <a:cubicBezTo>
                    <a:pt x="4928" y="1591"/>
                    <a:pt x="4906" y="1600"/>
                    <a:pt x="4886" y="1619"/>
                  </a:cubicBezTo>
                  <a:cubicBezTo>
                    <a:pt x="4661" y="1919"/>
                    <a:pt x="4460" y="2145"/>
                    <a:pt x="4260" y="2446"/>
                  </a:cubicBezTo>
                  <a:cubicBezTo>
                    <a:pt x="3834" y="2446"/>
                    <a:pt x="3508" y="2446"/>
                    <a:pt x="3107" y="2346"/>
                  </a:cubicBezTo>
                  <a:cubicBezTo>
                    <a:pt x="3207" y="2145"/>
                    <a:pt x="3408" y="1819"/>
                    <a:pt x="3508" y="1619"/>
                  </a:cubicBezTo>
                  <a:cubicBezTo>
                    <a:pt x="3633" y="1393"/>
                    <a:pt x="3734" y="1293"/>
                    <a:pt x="3734" y="1092"/>
                  </a:cubicBezTo>
                  <a:cubicBezTo>
                    <a:pt x="4034" y="992"/>
                    <a:pt x="4360" y="992"/>
                    <a:pt x="4661" y="892"/>
                  </a:cubicBezTo>
                  <a:cubicBezTo>
                    <a:pt x="4856" y="892"/>
                    <a:pt x="4713" y="647"/>
                    <a:pt x="4606" y="647"/>
                  </a:cubicBezTo>
                  <a:cubicBezTo>
                    <a:pt x="4590" y="647"/>
                    <a:pt x="4574" y="653"/>
                    <a:pt x="4561" y="666"/>
                  </a:cubicBezTo>
                  <a:cubicBezTo>
                    <a:pt x="4360" y="666"/>
                    <a:pt x="4135" y="666"/>
                    <a:pt x="3934" y="767"/>
                  </a:cubicBezTo>
                  <a:cubicBezTo>
                    <a:pt x="3934" y="666"/>
                    <a:pt x="4034" y="566"/>
                    <a:pt x="4034" y="466"/>
                  </a:cubicBezTo>
                  <a:cubicBezTo>
                    <a:pt x="4114" y="386"/>
                    <a:pt x="4004" y="228"/>
                    <a:pt x="3906" y="228"/>
                  </a:cubicBezTo>
                  <a:cubicBezTo>
                    <a:pt x="3880" y="228"/>
                    <a:pt x="3855" y="239"/>
                    <a:pt x="3834" y="265"/>
                  </a:cubicBezTo>
                  <a:cubicBezTo>
                    <a:pt x="3734" y="466"/>
                    <a:pt x="3734" y="566"/>
                    <a:pt x="3633" y="767"/>
                  </a:cubicBezTo>
                  <a:cubicBezTo>
                    <a:pt x="3508" y="466"/>
                    <a:pt x="3207" y="366"/>
                    <a:pt x="3107" y="40"/>
                  </a:cubicBezTo>
                  <a:cubicBezTo>
                    <a:pt x="3048" y="13"/>
                    <a:pt x="2997" y="1"/>
                    <a:pt x="2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4" name="Google Shape;6514;p55"/>
            <p:cNvSpPr/>
            <p:nvPr/>
          </p:nvSpPr>
          <p:spPr>
            <a:xfrm>
              <a:off x="10373150" y="634763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26"/>
                    <a:pt x="101" y="126"/>
                    <a:pt x="0" y="126"/>
                  </a:cubicBezTo>
                  <a:lnTo>
                    <a:pt x="0" y="326"/>
                  </a:lnTo>
                  <a:cubicBezTo>
                    <a:pt x="0" y="326"/>
                    <a:pt x="101" y="427"/>
                    <a:pt x="201" y="427"/>
                  </a:cubicBezTo>
                  <a:lnTo>
                    <a:pt x="301" y="326"/>
                  </a:lnTo>
                  <a:lnTo>
                    <a:pt x="401" y="226"/>
                  </a:lnTo>
                  <a:cubicBezTo>
                    <a:pt x="401" y="22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5" name="Google Shape;6515;p55"/>
            <p:cNvSpPr/>
            <p:nvPr/>
          </p:nvSpPr>
          <p:spPr>
            <a:xfrm>
              <a:off x="10404475" y="692413"/>
              <a:ext cx="10050" cy="9200"/>
            </a:xfrm>
            <a:custGeom>
              <a:avLst/>
              <a:gdLst/>
              <a:ahLst/>
              <a:cxnLst/>
              <a:rect l="l" t="t" r="r" b="b"/>
              <a:pathLst>
                <a:path w="402" h="368" extrusionOk="0">
                  <a:moveTo>
                    <a:pt x="101" y="0"/>
                  </a:moveTo>
                  <a:cubicBezTo>
                    <a:pt x="101" y="0"/>
                    <a:pt x="101" y="101"/>
                    <a:pt x="1" y="101"/>
                  </a:cubicBezTo>
                  <a:lnTo>
                    <a:pt x="1" y="201"/>
                  </a:lnTo>
                  <a:cubicBezTo>
                    <a:pt x="1" y="290"/>
                    <a:pt x="52" y="367"/>
                    <a:pt x="81" y="367"/>
                  </a:cubicBezTo>
                  <a:cubicBezTo>
                    <a:pt x="93" y="367"/>
                    <a:pt x="101" y="355"/>
                    <a:pt x="101" y="326"/>
                  </a:cubicBezTo>
                  <a:lnTo>
                    <a:pt x="301" y="326"/>
                  </a:lnTo>
                  <a:lnTo>
                    <a:pt x="301" y="201"/>
                  </a:lnTo>
                  <a:cubicBezTo>
                    <a:pt x="402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6" name="Google Shape;6516;p55"/>
            <p:cNvSpPr/>
            <p:nvPr/>
          </p:nvSpPr>
          <p:spPr>
            <a:xfrm>
              <a:off x="10344325" y="671038"/>
              <a:ext cx="10675" cy="8250"/>
            </a:xfrm>
            <a:custGeom>
              <a:avLst/>
              <a:gdLst/>
              <a:ahLst/>
              <a:cxnLst/>
              <a:rect l="l" t="t" r="r" b="b"/>
              <a:pathLst>
                <a:path w="427" h="330" extrusionOk="0">
                  <a:moveTo>
                    <a:pt x="260" y="1"/>
                  </a:moveTo>
                  <a:cubicBezTo>
                    <a:pt x="240" y="1"/>
                    <a:pt x="220" y="9"/>
                    <a:pt x="201" y="28"/>
                  </a:cubicBezTo>
                  <a:lnTo>
                    <a:pt x="101" y="28"/>
                  </a:lnTo>
                  <a:cubicBezTo>
                    <a:pt x="0" y="28"/>
                    <a:pt x="0" y="129"/>
                    <a:pt x="101" y="229"/>
                  </a:cubicBezTo>
                  <a:lnTo>
                    <a:pt x="201" y="329"/>
                  </a:lnTo>
                  <a:cubicBezTo>
                    <a:pt x="301" y="329"/>
                    <a:pt x="301" y="329"/>
                    <a:pt x="427" y="229"/>
                  </a:cubicBezTo>
                  <a:cubicBezTo>
                    <a:pt x="427" y="148"/>
                    <a:pt x="345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7" name="Google Shape;6517;p55"/>
            <p:cNvSpPr/>
            <p:nvPr/>
          </p:nvSpPr>
          <p:spPr>
            <a:xfrm>
              <a:off x="10407350" y="655388"/>
              <a:ext cx="12325" cy="8725"/>
            </a:xfrm>
            <a:custGeom>
              <a:avLst/>
              <a:gdLst/>
              <a:ahLst/>
              <a:cxnLst/>
              <a:rect l="l" t="t" r="r" b="b"/>
              <a:pathLst>
                <a:path w="493" h="349" extrusionOk="0">
                  <a:moveTo>
                    <a:pt x="254" y="0"/>
                  </a:moveTo>
                  <a:cubicBezTo>
                    <a:pt x="229" y="0"/>
                    <a:pt x="205" y="9"/>
                    <a:pt x="186" y="28"/>
                  </a:cubicBezTo>
                  <a:lnTo>
                    <a:pt x="86" y="128"/>
                  </a:lnTo>
                  <a:cubicBezTo>
                    <a:pt x="0" y="128"/>
                    <a:pt x="135" y="349"/>
                    <a:pt x="239" y="349"/>
                  </a:cubicBezTo>
                  <a:cubicBezTo>
                    <a:pt x="256" y="349"/>
                    <a:pt x="272" y="343"/>
                    <a:pt x="287" y="328"/>
                  </a:cubicBezTo>
                  <a:lnTo>
                    <a:pt x="412" y="228"/>
                  </a:lnTo>
                  <a:cubicBezTo>
                    <a:pt x="493" y="147"/>
                    <a:pt x="361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8" name="Google Shape;6518;p55"/>
            <p:cNvSpPr/>
            <p:nvPr/>
          </p:nvSpPr>
          <p:spPr>
            <a:xfrm>
              <a:off x="10362500" y="707388"/>
              <a:ext cx="12700" cy="8850"/>
            </a:xfrm>
            <a:custGeom>
              <a:avLst/>
              <a:gdLst/>
              <a:ahLst/>
              <a:cxnLst/>
              <a:rect l="l" t="t" r="r" b="b"/>
              <a:pathLst>
                <a:path w="508" h="354" extrusionOk="0">
                  <a:moveTo>
                    <a:pt x="278" y="1"/>
                  </a:moveTo>
                  <a:cubicBezTo>
                    <a:pt x="251" y="1"/>
                    <a:pt x="225" y="9"/>
                    <a:pt x="201" y="28"/>
                  </a:cubicBezTo>
                  <a:lnTo>
                    <a:pt x="101" y="28"/>
                  </a:lnTo>
                  <a:cubicBezTo>
                    <a:pt x="0" y="128"/>
                    <a:pt x="201" y="354"/>
                    <a:pt x="326" y="354"/>
                  </a:cubicBezTo>
                  <a:lnTo>
                    <a:pt x="426" y="228"/>
                  </a:lnTo>
                  <a:cubicBezTo>
                    <a:pt x="507" y="147"/>
                    <a:pt x="392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9" name="Google Shape;6519;p55"/>
            <p:cNvSpPr/>
            <p:nvPr/>
          </p:nvSpPr>
          <p:spPr>
            <a:xfrm>
              <a:off x="11002900" y="1710938"/>
              <a:ext cx="132175" cy="127125"/>
            </a:xfrm>
            <a:custGeom>
              <a:avLst/>
              <a:gdLst/>
              <a:ahLst/>
              <a:cxnLst/>
              <a:rect l="l" t="t" r="r" b="b"/>
              <a:pathLst>
                <a:path w="5287" h="5085" extrusionOk="0">
                  <a:moveTo>
                    <a:pt x="1579" y="1"/>
                  </a:moveTo>
                  <a:cubicBezTo>
                    <a:pt x="1549" y="1"/>
                    <a:pt x="1527" y="24"/>
                    <a:pt x="1527" y="87"/>
                  </a:cubicBezTo>
                  <a:lnTo>
                    <a:pt x="1527" y="1139"/>
                  </a:lnTo>
                  <a:cubicBezTo>
                    <a:pt x="1327" y="939"/>
                    <a:pt x="1026" y="713"/>
                    <a:pt x="800" y="613"/>
                  </a:cubicBezTo>
                  <a:cubicBezTo>
                    <a:pt x="781" y="594"/>
                    <a:pt x="762" y="586"/>
                    <a:pt x="744" y="586"/>
                  </a:cubicBezTo>
                  <a:cubicBezTo>
                    <a:pt x="669" y="586"/>
                    <a:pt x="619" y="732"/>
                    <a:pt x="700" y="813"/>
                  </a:cubicBezTo>
                  <a:cubicBezTo>
                    <a:pt x="901" y="939"/>
                    <a:pt x="1126" y="1139"/>
                    <a:pt x="1227" y="1240"/>
                  </a:cubicBezTo>
                  <a:cubicBezTo>
                    <a:pt x="1026" y="1240"/>
                    <a:pt x="700" y="1340"/>
                    <a:pt x="399" y="1340"/>
                  </a:cubicBezTo>
                  <a:cubicBezTo>
                    <a:pt x="274" y="1340"/>
                    <a:pt x="399" y="1666"/>
                    <a:pt x="600" y="1666"/>
                  </a:cubicBezTo>
                  <a:cubicBezTo>
                    <a:pt x="901" y="1565"/>
                    <a:pt x="1227" y="1565"/>
                    <a:pt x="1527" y="1440"/>
                  </a:cubicBezTo>
                  <a:cubicBezTo>
                    <a:pt x="1953" y="1766"/>
                    <a:pt x="2480" y="2192"/>
                    <a:pt x="2906" y="2392"/>
                  </a:cubicBezTo>
                  <a:cubicBezTo>
                    <a:pt x="2822" y="2392"/>
                    <a:pt x="2794" y="2348"/>
                    <a:pt x="2755" y="2348"/>
                  </a:cubicBezTo>
                  <a:cubicBezTo>
                    <a:pt x="2736" y="2348"/>
                    <a:pt x="2714" y="2359"/>
                    <a:pt x="2680" y="2392"/>
                  </a:cubicBezTo>
                  <a:cubicBezTo>
                    <a:pt x="2279" y="2593"/>
                    <a:pt x="1853" y="2818"/>
                    <a:pt x="1327" y="3119"/>
                  </a:cubicBezTo>
                  <a:cubicBezTo>
                    <a:pt x="1126" y="2693"/>
                    <a:pt x="500" y="2693"/>
                    <a:pt x="74" y="2593"/>
                  </a:cubicBezTo>
                  <a:cubicBezTo>
                    <a:pt x="60" y="2580"/>
                    <a:pt x="50" y="2574"/>
                    <a:pt x="44" y="2574"/>
                  </a:cubicBezTo>
                  <a:cubicBezTo>
                    <a:pt x="0" y="2574"/>
                    <a:pt x="87" y="2818"/>
                    <a:pt x="174" y="2818"/>
                  </a:cubicBezTo>
                  <a:cubicBezTo>
                    <a:pt x="399" y="2919"/>
                    <a:pt x="500" y="2919"/>
                    <a:pt x="700" y="2919"/>
                  </a:cubicBezTo>
                  <a:cubicBezTo>
                    <a:pt x="800" y="2919"/>
                    <a:pt x="1126" y="3019"/>
                    <a:pt x="1227" y="3119"/>
                  </a:cubicBezTo>
                  <a:cubicBezTo>
                    <a:pt x="1026" y="3320"/>
                    <a:pt x="800" y="3445"/>
                    <a:pt x="500" y="3545"/>
                  </a:cubicBezTo>
                  <a:cubicBezTo>
                    <a:pt x="419" y="3626"/>
                    <a:pt x="534" y="3773"/>
                    <a:pt x="635" y="3773"/>
                  </a:cubicBezTo>
                  <a:cubicBezTo>
                    <a:pt x="658" y="3773"/>
                    <a:pt x="681" y="3765"/>
                    <a:pt x="700" y="3746"/>
                  </a:cubicBezTo>
                  <a:cubicBezTo>
                    <a:pt x="901" y="3646"/>
                    <a:pt x="1126" y="3545"/>
                    <a:pt x="1327" y="3445"/>
                  </a:cubicBezTo>
                  <a:lnTo>
                    <a:pt x="1327" y="3445"/>
                  </a:lnTo>
                  <a:cubicBezTo>
                    <a:pt x="1227" y="3746"/>
                    <a:pt x="1227" y="4172"/>
                    <a:pt x="1126" y="4473"/>
                  </a:cubicBezTo>
                  <a:cubicBezTo>
                    <a:pt x="1126" y="4573"/>
                    <a:pt x="1327" y="4698"/>
                    <a:pt x="1327" y="4698"/>
                  </a:cubicBezTo>
                  <a:cubicBezTo>
                    <a:pt x="1427" y="4272"/>
                    <a:pt x="1527" y="3846"/>
                    <a:pt x="1653" y="3445"/>
                  </a:cubicBezTo>
                  <a:lnTo>
                    <a:pt x="1527" y="3320"/>
                  </a:lnTo>
                  <a:cubicBezTo>
                    <a:pt x="1953" y="3119"/>
                    <a:pt x="2379" y="2818"/>
                    <a:pt x="2906" y="2593"/>
                  </a:cubicBezTo>
                  <a:cubicBezTo>
                    <a:pt x="3006" y="3019"/>
                    <a:pt x="3006" y="3320"/>
                    <a:pt x="3106" y="3746"/>
                  </a:cubicBezTo>
                  <a:lnTo>
                    <a:pt x="2906" y="3746"/>
                  </a:lnTo>
                  <a:cubicBezTo>
                    <a:pt x="2780" y="4072"/>
                    <a:pt x="2480" y="4272"/>
                    <a:pt x="2379" y="4573"/>
                  </a:cubicBezTo>
                  <a:cubicBezTo>
                    <a:pt x="2298" y="4674"/>
                    <a:pt x="2415" y="4826"/>
                    <a:pt x="2515" y="4826"/>
                  </a:cubicBezTo>
                  <a:cubicBezTo>
                    <a:pt x="2538" y="4826"/>
                    <a:pt x="2561" y="4817"/>
                    <a:pt x="2580" y="4798"/>
                  </a:cubicBezTo>
                  <a:cubicBezTo>
                    <a:pt x="2680" y="4473"/>
                    <a:pt x="2906" y="4272"/>
                    <a:pt x="3106" y="4072"/>
                  </a:cubicBezTo>
                  <a:cubicBezTo>
                    <a:pt x="3207" y="4372"/>
                    <a:pt x="3207" y="4573"/>
                    <a:pt x="3307" y="4899"/>
                  </a:cubicBezTo>
                  <a:cubicBezTo>
                    <a:pt x="3307" y="4968"/>
                    <a:pt x="3414" y="5085"/>
                    <a:pt x="3481" y="5085"/>
                  </a:cubicBezTo>
                  <a:cubicBezTo>
                    <a:pt x="3511" y="5085"/>
                    <a:pt x="3532" y="5061"/>
                    <a:pt x="3532" y="4999"/>
                  </a:cubicBezTo>
                  <a:cubicBezTo>
                    <a:pt x="3407" y="4698"/>
                    <a:pt x="3407" y="4372"/>
                    <a:pt x="3307" y="3946"/>
                  </a:cubicBezTo>
                  <a:lnTo>
                    <a:pt x="3307" y="3946"/>
                  </a:lnTo>
                  <a:cubicBezTo>
                    <a:pt x="3733" y="4072"/>
                    <a:pt x="4034" y="4272"/>
                    <a:pt x="4359" y="4473"/>
                  </a:cubicBezTo>
                  <a:cubicBezTo>
                    <a:pt x="4460" y="4473"/>
                    <a:pt x="4359" y="4272"/>
                    <a:pt x="4259" y="4172"/>
                  </a:cubicBezTo>
                  <a:cubicBezTo>
                    <a:pt x="3933" y="4072"/>
                    <a:pt x="3633" y="3846"/>
                    <a:pt x="3307" y="3746"/>
                  </a:cubicBezTo>
                  <a:cubicBezTo>
                    <a:pt x="3207" y="3445"/>
                    <a:pt x="3207" y="3019"/>
                    <a:pt x="3106" y="2593"/>
                  </a:cubicBezTo>
                  <a:cubicBezTo>
                    <a:pt x="3532" y="2593"/>
                    <a:pt x="3933" y="2693"/>
                    <a:pt x="4359" y="2693"/>
                  </a:cubicBezTo>
                  <a:cubicBezTo>
                    <a:pt x="4560" y="2919"/>
                    <a:pt x="4785" y="3219"/>
                    <a:pt x="4986" y="3445"/>
                  </a:cubicBezTo>
                  <a:cubicBezTo>
                    <a:pt x="5015" y="3474"/>
                    <a:pt x="5043" y="3486"/>
                    <a:pt x="5067" y="3486"/>
                  </a:cubicBezTo>
                  <a:cubicBezTo>
                    <a:pt x="5127" y="3486"/>
                    <a:pt x="5158" y="3409"/>
                    <a:pt x="5086" y="3320"/>
                  </a:cubicBezTo>
                  <a:cubicBezTo>
                    <a:pt x="4886" y="3119"/>
                    <a:pt x="4785" y="2919"/>
                    <a:pt x="4560" y="2693"/>
                  </a:cubicBezTo>
                  <a:lnTo>
                    <a:pt x="5186" y="2693"/>
                  </a:lnTo>
                  <a:cubicBezTo>
                    <a:pt x="5287" y="2593"/>
                    <a:pt x="5186" y="2392"/>
                    <a:pt x="5086" y="2392"/>
                  </a:cubicBezTo>
                  <a:lnTo>
                    <a:pt x="4660" y="2392"/>
                  </a:lnTo>
                  <a:cubicBezTo>
                    <a:pt x="4785" y="2192"/>
                    <a:pt x="4986" y="1966"/>
                    <a:pt x="5086" y="1766"/>
                  </a:cubicBezTo>
                  <a:cubicBezTo>
                    <a:pt x="5170" y="1766"/>
                    <a:pt x="5043" y="1537"/>
                    <a:pt x="5000" y="1537"/>
                  </a:cubicBezTo>
                  <a:cubicBezTo>
                    <a:pt x="4991" y="1537"/>
                    <a:pt x="4986" y="1545"/>
                    <a:pt x="4986" y="1565"/>
                  </a:cubicBezTo>
                  <a:cubicBezTo>
                    <a:pt x="4660" y="1866"/>
                    <a:pt x="4460" y="2192"/>
                    <a:pt x="4259" y="2392"/>
                  </a:cubicBezTo>
                  <a:lnTo>
                    <a:pt x="3106" y="2392"/>
                  </a:lnTo>
                  <a:cubicBezTo>
                    <a:pt x="3207" y="2067"/>
                    <a:pt x="3407" y="1866"/>
                    <a:pt x="3532" y="1565"/>
                  </a:cubicBezTo>
                  <a:cubicBezTo>
                    <a:pt x="3633" y="1440"/>
                    <a:pt x="3733" y="1240"/>
                    <a:pt x="3733" y="1039"/>
                  </a:cubicBezTo>
                  <a:cubicBezTo>
                    <a:pt x="4034" y="939"/>
                    <a:pt x="4460" y="939"/>
                    <a:pt x="4785" y="939"/>
                  </a:cubicBezTo>
                  <a:cubicBezTo>
                    <a:pt x="4886" y="813"/>
                    <a:pt x="4660" y="613"/>
                    <a:pt x="4560" y="613"/>
                  </a:cubicBezTo>
                  <a:cubicBezTo>
                    <a:pt x="4359" y="713"/>
                    <a:pt x="4159" y="713"/>
                    <a:pt x="3933" y="713"/>
                  </a:cubicBezTo>
                  <a:cubicBezTo>
                    <a:pt x="3933" y="613"/>
                    <a:pt x="4034" y="513"/>
                    <a:pt x="4034" y="412"/>
                  </a:cubicBezTo>
                  <a:cubicBezTo>
                    <a:pt x="4137" y="330"/>
                    <a:pt x="4002" y="162"/>
                    <a:pt x="3895" y="162"/>
                  </a:cubicBezTo>
                  <a:cubicBezTo>
                    <a:pt x="3872" y="162"/>
                    <a:pt x="3851" y="169"/>
                    <a:pt x="3833" y="187"/>
                  </a:cubicBezTo>
                  <a:cubicBezTo>
                    <a:pt x="3733" y="412"/>
                    <a:pt x="3733" y="513"/>
                    <a:pt x="3633" y="713"/>
                  </a:cubicBezTo>
                  <a:cubicBezTo>
                    <a:pt x="3532" y="513"/>
                    <a:pt x="3207" y="312"/>
                    <a:pt x="3106" y="87"/>
                  </a:cubicBezTo>
                  <a:cubicBezTo>
                    <a:pt x="3075" y="24"/>
                    <a:pt x="3032" y="1"/>
                    <a:pt x="2991" y="1"/>
                  </a:cubicBezTo>
                  <a:cubicBezTo>
                    <a:pt x="2900" y="1"/>
                    <a:pt x="2819" y="118"/>
                    <a:pt x="2906" y="187"/>
                  </a:cubicBezTo>
                  <a:cubicBezTo>
                    <a:pt x="3106" y="412"/>
                    <a:pt x="3407" y="613"/>
                    <a:pt x="3532" y="813"/>
                  </a:cubicBezTo>
                  <a:lnTo>
                    <a:pt x="3532" y="939"/>
                  </a:lnTo>
                  <a:cubicBezTo>
                    <a:pt x="3407" y="1039"/>
                    <a:pt x="3407" y="1240"/>
                    <a:pt x="3307" y="1340"/>
                  </a:cubicBezTo>
                  <a:cubicBezTo>
                    <a:pt x="3207" y="1666"/>
                    <a:pt x="3006" y="1866"/>
                    <a:pt x="2906" y="2192"/>
                  </a:cubicBezTo>
                  <a:cubicBezTo>
                    <a:pt x="2580" y="1966"/>
                    <a:pt x="2054" y="1565"/>
                    <a:pt x="1753" y="1340"/>
                  </a:cubicBezTo>
                  <a:lnTo>
                    <a:pt x="1753" y="187"/>
                  </a:lnTo>
                  <a:cubicBezTo>
                    <a:pt x="1753" y="118"/>
                    <a:pt x="1646" y="1"/>
                    <a:pt x="1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0" name="Google Shape;6520;p55"/>
            <p:cNvSpPr/>
            <p:nvPr/>
          </p:nvSpPr>
          <p:spPr>
            <a:xfrm>
              <a:off x="11064875" y="1730638"/>
              <a:ext cx="10675" cy="8800"/>
            </a:xfrm>
            <a:custGeom>
              <a:avLst/>
              <a:gdLst/>
              <a:ahLst/>
              <a:cxnLst/>
              <a:rect l="l" t="t" r="r" b="b"/>
              <a:pathLst>
                <a:path w="427" h="352" extrusionOk="0">
                  <a:moveTo>
                    <a:pt x="255" y="0"/>
                  </a:moveTo>
                  <a:cubicBezTo>
                    <a:pt x="237" y="0"/>
                    <a:pt x="219" y="8"/>
                    <a:pt x="201" y="25"/>
                  </a:cubicBezTo>
                  <a:lnTo>
                    <a:pt x="101" y="25"/>
                  </a:lnTo>
                  <a:cubicBezTo>
                    <a:pt x="1" y="151"/>
                    <a:pt x="1" y="151"/>
                    <a:pt x="1" y="251"/>
                  </a:cubicBezTo>
                  <a:cubicBezTo>
                    <a:pt x="101" y="251"/>
                    <a:pt x="101" y="351"/>
                    <a:pt x="201" y="351"/>
                  </a:cubicBezTo>
                  <a:cubicBezTo>
                    <a:pt x="201" y="351"/>
                    <a:pt x="301" y="351"/>
                    <a:pt x="301" y="251"/>
                  </a:cubicBezTo>
                  <a:lnTo>
                    <a:pt x="427" y="251"/>
                  </a:lnTo>
                  <a:cubicBezTo>
                    <a:pt x="427" y="168"/>
                    <a:pt x="341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1" name="Google Shape;6521;p55"/>
            <p:cNvSpPr/>
            <p:nvPr/>
          </p:nvSpPr>
          <p:spPr>
            <a:xfrm>
              <a:off x="11096200" y="1786388"/>
              <a:ext cx="10675" cy="10700"/>
            </a:xfrm>
            <a:custGeom>
              <a:avLst/>
              <a:gdLst/>
              <a:ahLst/>
              <a:cxnLst/>
              <a:rect l="l" t="t" r="r" b="b"/>
              <a:pathLst>
                <a:path w="427" h="428" extrusionOk="0">
                  <a:moveTo>
                    <a:pt x="101" y="1"/>
                  </a:moveTo>
                  <a:cubicBezTo>
                    <a:pt x="101" y="101"/>
                    <a:pt x="101" y="101"/>
                    <a:pt x="1" y="101"/>
                  </a:cubicBezTo>
                  <a:lnTo>
                    <a:pt x="1" y="302"/>
                  </a:lnTo>
                  <a:lnTo>
                    <a:pt x="101" y="427"/>
                  </a:lnTo>
                  <a:cubicBezTo>
                    <a:pt x="201" y="427"/>
                    <a:pt x="201" y="427"/>
                    <a:pt x="302" y="302"/>
                  </a:cubicBezTo>
                  <a:cubicBezTo>
                    <a:pt x="427" y="20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2" name="Google Shape;6522;p55"/>
            <p:cNvSpPr/>
            <p:nvPr/>
          </p:nvSpPr>
          <p:spPr>
            <a:xfrm>
              <a:off x="11036050" y="1764788"/>
              <a:ext cx="10675" cy="8475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276" y="1"/>
                  </a:moveTo>
                  <a:cubicBezTo>
                    <a:pt x="252" y="1"/>
                    <a:pt x="227" y="12"/>
                    <a:pt x="201" y="38"/>
                  </a:cubicBezTo>
                  <a:lnTo>
                    <a:pt x="101" y="38"/>
                  </a:lnTo>
                  <a:cubicBezTo>
                    <a:pt x="1" y="138"/>
                    <a:pt x="1" y="138"/>
                    <a:pt x="101" y="238"/>
                  </a:cubicBezTo>
                  <a:cubicBezTo>
                    <a:pt x="101" y="339"/>
                    <a:pt x="201" y="339"/>
                    <a:pt x="201" y="339"/>
                  </a:cubicBezTo>
                  <a:cubicBezTo>
                    <a:pt x="327" y="339"/>
                    <a:pt x="327" y="339"/>
                    <a:pt x="427" y="238"/>
                  </a:cubicBezTo>
                  <a:cubicBezTo>
                    <a:pt x="427" y="159"/>
                    <a:pt x="364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3" name="Google Shape;6523;p55"/>
            <p:cNvSpPr/>
            <p:nvPr/>
          </p:nvSpPr>
          <p:spPr>
            <a:xfrm>
              <a:off x="11099200" y="1749338"/>
              <a:ext cx="12300" cy="8950"/>
            </a:xfrm>
            <a:custGeom>
              <a:avLst/>
              <a:gdLst/>
              <a:ahLst/>
              <a:cxnLst/>
              <a:rect l="l" t="t" r="r" b="b"/>
              <a:pathLst>
                <a:path w="492" h="358" extrusionOk="0">
                  <a:moveTo>
                    <a:pt x="247" y="1"/>
                  </a:moveTo>
                  <a:cubicBezTo>
                    <a:pt x="224" y="1"/>
                    <a:pt x="202" y="9"/>
                    <a:pt x="182" y="29"/>
                  </a:cubicBezTo>
                  <a:lnTo>
                    <a:pt x="81" y="130"/>
                  </a:lnTo>
                  <a:cubicBezTo>
                    <a:pt x="0" y="211"/>
                    <a:pt x="116" y="357"/>
                    <a:pt x="229" y="357"/>
                  </a:cubicBezTo>
                  <a:cubicBezTo>
                    <a:pt x="256" y="357"/>
                    <a:pt x="283" y="349"/>
                    <a:pt x="307" y="330"/>
                  </a:cubicBezTo>
                  <a:lnTo>
                    <a:pt x="407" y="230"/>
                  </a:lnTo>
                  <a:cubicBezTo>
                    <a:pt x="491" y="230"/>
                    <a:pt x="364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4" name="Google Shape;6524;p55"/>
            <p:cNvSpPr/>
            <p:nvPr/>
          </p:nvSpPr>
          <p:spPr>
            <a:xfrm>
              <a:off x="11054625" y="1801388"/>
              <a:ext cx="12300" cy="8925"/>
            </a:xfrm>
            <a:custGeom>
              <a:avLst/>
              <a:gdLst/>
              <a:ahLst/>
              <a:cxnLst/>
              <a:rect l="l" t="t" r="r" b="b"/>
              <a:pathLst>
                <a:path w="492" h="357" extrusionOk="0">
                  <a:moveTo>
                    <a:pt x="276" y="0"/>
                  </a:moveTo>
                  <a:cubicBezTo>
                    <a:pt x="252" y="0"/>
                    <a:pt x="229" y="8"/>
                    <a:pt x="210" y="28"/>
                  </a:cubicBezTo>
                  <a:lnTo>
                    <a:pt x="85" y="128"/>
                  </a:lnTo>
                  <a:cubicBezTo>
                    <a:pt x="1" y="128"/>
                    <a:pt x="146" y="357"/>
                    <a:pt x="254" y="357"/>
                  </a:cubicBezTo>
                  <a:cubicBezTo>
                    <a:pt x="275" y="357"/>
                    <a:pt x="294" y="349"/>
                    <a:pt x="310" y="328"/>
                  </a:cubicBezTo>
                  <a:lnTo>
                    <a:pt x="411" y="228"/>
                  </a:lnTo>
                  <a:cubicBezTo>
                    <a:pt x="492" y="147"/>
                    <a:pt x="376" y="0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5" name="Google Shape;6525;p55"/>
            <p:cNvSpPr/>
            <p:nvPr/>
          </p:nvSpPr>
          <p:spPr>
            <a:xfrm>
              <a:off x="9816750" y="-13412"/>
              <a:ext cx="1044525" cy="1588050"/>
            </a:xfrm>
            <a:custGeom>
              <a:avLst/>
              <a:gdLst/>
              <a:ahLst/>
              <a:cxnLst/>
              <a:rect l="l" t="t" r="r" b="b"/>
              <a:pathLst>
                <a:path w="41781" h="63522" extrusionOk="0">
                  <a:moveTo>
                    <a:pt x="6332" y="0"/>
                  </a:moveTo>
                  <a:cubicBezTo>
                    <a:pt x="6164" y="0"/>
                    <a:pt x="6007" y="17"/>
                    <a:pt x="5865" y="38"/>
                  </a:cubicBezTo>
                  <a:cubicBezTo>
                    <a:pt x="3133" y="364"/>
                    <a:pt x="3660" y="4624"/>
                    <a:pt x="3133" y="6629"/>
                  </a:cubicBezTo>
                  <a:cubicBezTo>
                    <a:pt x="1981" y="12268"/>
                    <a:pt x="1479" y="17381"/>
                    <a:pt x="1780" y="23121"/>
                  </a:cubicBezTo>
                  <a:cubicBezTo>
                    <a:pt x="1981" y="26780"/>
                    <a:pt x="3033" y="29687"/>
                    <a:pt x="2732" y="30439"/>
                  </a:cubicBezTo>
                  <a:cubicBezTo>
                    <a:pt x="953" y="34599"/>
                    <a:pt x="1981" y="42344"/>
                    <a:pt x="953" y="48484"/>
                  </a:cubicBezTo>
                  <a:cubicBezTo>
                    <a:pt x="1" y="53396"/>
                    <a:pt x="2106" y="56529"/>
                    <a:pt x="5239" y="57682"/>
                  </a:cubicBezTo>
                  <a:lnTo>
                    <a:pt x="4813" y="61968"/>
                  </a:lnTo>
                  <a:cubicBezTo>
                    <a:pt x="4712" y="62394"/>
                    <a:pt x="4612" y="63020"/>
                    <a:pt x="4487" y="63522"/>
                  </a:cubicBezTo>
                  <a:lnTo>
                    <a:pt x="39274" y="63522"/>
                  </a:lnTo>
                  <a:cubicBezTo>
                    <a:pt x="39074" y="63121"/>
                    <a:pt x="38948" y="62695"/>
                    <a:pt x="38748" y="62394"/>
                  </a:cubicBezTo>
                  <a:lnTo>
                    <a:pt x="38948" y="59261"/>
                  </a:lnTo>
                  <a:cubicBezTo>
                    <a:pt x="38748" y="58509"/>
                    <a:pt x="38948" y="56329"/>
                    <a:pt x="39475" y="56003"/>
                  </a:cubicBezTo>
                  <a:cubicBezTo>
                    <a:pt x="41254" y="54875"/>
                    <a:pt x="41354" y="52469"/>
                    <a:pt x="41580" y="49863"/>
                  </a:cubicBezTo>
                  <a:cubicBezTo>
                    <a:pt x="41780" y="46504"/>
                    <a:pt x="41053" y="44098"/>
                    <a:pt x="40953" y="40765"/>
                  </a:cubicBezTo>
                  <a:cubicBezTo>
                    <a:pt x="40728" y="34198"/>
                    <a:pt x="38121" y="30940"/>
                    <a:pt x="38221" y="28760"/>
                  </a:cubicBezTo>
                  <a:cubicBezTo>
                    <a:pt x="38221" y="27607"/>
                    <a:pt x="39174" y="24173"/>
                    <a:pt x="38948" y="22168"/>
                  </a:cubicBezTo>
                  <a:cubicBezTo>
                    <a:pt x="38647" y="17782"/>
                    <a:pt x="38848" y="15176"/>
                    <a:pt x="38848" y="10790"/>
                  </a:cubicBezTo>
                  <a:cubicBezTo>
                    <a:pt x="38948" y="8810"/>
                    <a:pt x="38948" y="2018"/>
                    <a:pt x="37294" y="1391"/>
                  </a:cubicBezTo>
                  <a:cubicBezTo>
                    <a:pt x="36952" y="1267"/>
                    <a:pt x="36627" y="1207"/>
                    <a:pt x="36318" y="1207"/>
                  </a:cubicBezTo>
                  <a:cubicBezTo>
                    <a:pt x="30395" y="1207"/>
                    <a:pt x="30364" y="22971"/>
                    <a:pt x="31555" y="26354"/>
                  </a:cubicBezTo>
                  <a:cubicBezTo>
                    <a:pt x="27819" y="25587"/>
                    <a:pt x="23383" y="24852"/>
                    <a:pt x="19063" y="24852"/>
                  </a:cubicBezTo>
                  <a:cubicBezTo>
                    <a:pt x="15761" y="24852"/>
                    <a:pt x="12526" y="25281"/>
                    <a:pt x="9725" y="26454"/>
                  </a:cubicBezTo>
                  <a:cubicBezTo>
                    <a:pt x="10652" y="19461"/>
                    <a:pt x="9825" y="15902"/>
                    <a:pt x="9925" y="11316"/>
                  </a:cubicBezTo>
                  <a:cubicBezTo>
                    <a:pt x="10015" y="1217"/>
                    <a:pt x="7774" y="0"/>
                    <a:pt x="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6" name="Google Shape;6526;p55"/>
            <p:cNvSpPr/>
            <p:nvPr/>
          </p:nvSpPr>
          <p:spPr>
            <a:xfrm>
              <a:off x="10816750" y="1175488"/>
              <a:ext cx="10675" cy="26350"/>
            </a:xfrm>
            <a:custGeom>
              <a:avLst/>
              <a:gdLst/>
              <a:ahLst/>
              <a:cxnLst/>
              <a:rect l="l" t="t" r="r" b="b"/>
              <a:pathLst>
                <a:path w="427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427" y="1053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7" name="Google Shape;6527;p55"/>
            <p:cNvSpPr/>
            <p:nvPr/>
          </p:nvSpPr>
          <p:spPr>
            <a:xfrm>
              <a:off x="10814250" y="1235638"/>
              <a:ext cx="13175" cy="41375"/>
            </a:xfrm>
            <a:custGeom>
              <a:avLst/>
              <a:gdLst/>
              <a:ahLst/>
              <a:cxnLst/>
              <a:rect l="l" t="t" r="r" b="b"/>
              <a:pathLst>
                <a:path w="527" h="1655" extrusionOk="0">
                  <a:moveTo>
                    <a:pt x="101" y="1"/>
                  </a:moveTo>
                  <a:cubicBezTo>
                    <a:pt x="101" y="527"/>
                    <a:pt x="101" y="1028"/>
                    <a:pt x="1" y="1555"/>
                  </a:cubicBezTo>
                  <a:lnTo>
                    <a:pt x="427" y="1655"/>
                  </a:lnTo>
                  <a:cubicBezTo>
                    <a:pt x="527" y="1028"/>
                    <a:pt x="527" y="527"/>
                    <a:pt x="5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8" name="Google Shape;6528;p55"/>
            <p:cNvSpPr/>
            <p:nvPr/>
          </p:nvSpPr>
          <p:spPr>
            <a:xfrm>
              <a:off x="10769775" y="1211838"/>
              <a:ext cx="15675" cy="42000"/>
            </a:xfrm>
            <a:custGeom>
              <a:avLst/>
              <a:gdLst/>
              <a:ahLst/>
              <a:cxnLst/>
              <a:rect l="l" t="t" r="r" b="b"/>
              <a:pathLst>
                <a:path w="627" h="1680" extrusionOk="0">
                  <a:moveTo>
                    <a:pt x="201" y="0"/>
                  </a:moveTo>
                  <a:cubicBezTo>
                    <a:pt x="201" y="326"/>
                    <a:pt x="100" y="1153"/>
                    <a:pt x="0" y="1579"/>
                  </a:cubicBezTo>
                  <a:lnTo>
                    <a:pt x="426" y="1680"/>
                  </a:lnTo>
                  <a:cubicBezTo>
                    <a:pt x="526" y="1254"/>
                    <a:pt x="627" y="426"/>
                    <a:pt x="6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9" name="Google Shape;6529;p55"/>
            <p:cNvSpPr/>
            <p:nvPr/>
          </p:nvSpPr>
          <p:spPr>
            <a:xfrm>
              <a:off x="10816750" y="1094663"/>
              <a:ext cx="13200" cy="38875"/>
            </a:xfrm>
            <a:custGeom>
              <a:avLst/>
              <a:gdLst/>
              <a:ahLst/>
              <a:cxnLst/>
              <a:rect l="l" t="t" r="r" b="b"/>
              <a:pathLst>
                <a:path w="528" h="1555" extrusionOk="0">
                  <a:moveTo>
                    <a:pt x="101" y="1"/>
                  </a:moveTo>
                  <a:cubicBezTo>
                    <a:pt x="1" y="201"/>
                    <a:pt x="1" y="301"/>
                    <a:pt x="101" y="527"/>
                  </a:cubicBezTo>
                  <a:cubicBezTo>
                    <a:pt x="101" y="828"/>
                    <a:pt x="101" y="1154"/>
                    <a:pt x="1" y="1454"/>
                  </a:cubicBezTo>
                  <a:lnTo>
                    <a:pt x="427" y="1555"/>
                  </a:lnTo>
                  <a:cubicBezTo>
                    <a:pt x="527" y="1154"/>
                    <a:pt x="527" y="727"/>
                    <a:pt x="527" y="402"/>
                  </a:cubicBezTo>
                  <a:cubicBezTo>
                    <a:pt x="427" y="301"/>
                    <a:pt x="427" y="201"/>
                    <a:pt x="427" y="20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0" name="Google Shape;6530;p55"/>
            <p:cNvSpPr/>
            <p:nvPr/>
          </p:nvSpPr>
          <p:spPr>
            <a:xfrm>
              <a:off x="10772275" y="1141663"/>
              <a:ext cx="13175" cy="36350"/>
            </a:xfrm>
            <a:custGeom>
              <a:avLst/>
              <a:gdLst/>
              <a:ahLst/>
              <a:cxnLst/>
              <a:rect l="l" t="t" r="r" b="b"/>
              <a:pathLst>
                <a:path w="527" h="1454" extrusionOk="0">
                  <a:moveTo>
                    <a:pt x="0" y="0"/>
                  </a:moveTo>
                  <a:cubicBezTo>
                    <a:pt x="101" y="201"/>
                    <a:pt x="101" y="727"/>
                    <a:pt x="101" y="1028"/>
                  </a:cubicBezTo>
                  <a:cubicBezTo>
                    <a:pt x="101" y="1253"/>
                    <a:pt x="0" y="1354"/>
                    <a:pt x="0" y="1454"/>
                  </a:cubicBezTo>
                  <a:lnTo>
                    <a:pt x="426" y="1454"/>
                  </a:lnTo>
                  <a:cubicBezTo>
                    <a:pt x="426" y="1354"/>
                    <a:pt x="527" y="1253"/>
                    <a:pt x="527" y="1028"/>
                  </a:cubicBezTo>
                  <a:cubicBezTo>
                    <a:pt x="527" y="627"/>
                    <a:pt x="527" y="201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1" name="Google Shape;6531;p55"/>
            <p:cNvSpPr/>
            <p:nvPr/>
          </p:nvSpPr>
          <p:spPr>
            <a:xfrm>
              <a:off x="10806100" y="1303313"/>
              <a:ext cx="15700" cy="31350"/>
            </a:xfrm>
            <a:custGeom>
              <a:avLst/>
              <a:gdLst/>
              <a:ahLst/>
              <a:cxnLst/>
              <a:rect l="l" t="t" r="r" b="b"/>
              <a:pathLst>
                <a:path w="628" h="1254" extrusionOk="0">
                  <a:moveTo>
                    <a:pt x="226" y="1"/>
                  </a:moveTo>
                  <a:cubicBezTo>
                    <a:pt x="226" y="326"/>
                    <a:pt x="126" y="727"/>
                    <a:pt x="1" y="1153"/>
                  </a:cubicBezTo>
                  <a:lnTo>
                    <a:pt x="427" y="1254"/>
                  </a:lnTo>
                  <a:cubicBezTo>
                    <a:pt x="527" y="828"/>
                    <a:pt x="627" y="427"/>
                    <a:pt x="6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2" name="Google Shape;6532;p55"/>
            <p:cNvSpPr/>
            <p:nvPr/>
          </p:nvSpPr>
          <p:spPr>
            <a:xfrm>
              <a:off x="10764750" y="1332138"/>
              <a:ext cx="15700" cy="26350"/>
            </a:xfrm>
            <a:custGeom>
              <a:avLst/>
              <a:gdLst/>
              <a:ahLst/>
              <a:cxnLst/>
              <a:rect l="l" t="t" r="r" b="b"/>
              <a:pathLst>
                <a:path w="628" h="1054" extrusionOk="0">
                  <a:moveTo>
                    <a:pt x="201" y="0"/>
                  </a:moveTo>
                  <a:cubicBezTo>
                    <a:pt x="201" y="301"/>
                    <a:pt x="101" y="627"/>
                    <a:pt x="1" y="828"/>
                  </a:cubicBezTo>
                  <a:lnTo>
                    <a:pt x="402" y="1053"/>
                  </a:lnTo>
                  <a:cubicBezTo>
                    <a:pt x="527" y="727"/>
                    <a:pt x="627" y="427"/>
                    <a:pt x="6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3" name="Google Shape;6533;p55"/>
            <p:cNvSpPr/>
            <p:nvPr/>
          </p:nvSpPr>
          <p:spPr>
            <a:xfrm>
              <a:off x="10751600" y="1290163"/>
              <a:ext cx="18200" cy="28850"/>
            </a:xfrm>
            <a:custGeom>
              <a:avLst/>
              <a:gdLst/>
              <a:ahLst/>
              <a:cxnLst/>
              <a:rect l="l" t="t" r="r" b="b"/>
              <a:pathLst>
                <a:path w="728" h="1154" extrusionOk="0">
                  <a:moveTo>
                    <a:pt x="301" y="0"/>
                  </a:moveTo>
                  <a:cubicBezTo>
                    <a:pt x="301" y="226"/>
                    <a:pt x="201" y="527"/>
                    <a:pt x="0" y="953"/>
                  </a:cubicBezTo>
                  <a:lnTo>
                    <a:pt x="426" y="1153"/>
                  </a:lnTo>
                  <a:cubicBezTo>
                    <a:pt x="627" y="627"/>
                    <a:pt x="727" y="326"/>
                    <a:pt x="7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4" name="Google Shape;6534;p55"/>
            <p:cNvSpPr/>
            <p:nvPr/>
          </p:nvSpPr>
          <p:spPr>
            <a:xfrm>
              <a:off x="10717750" y="1290163"/>
              <a:ext cx="13200" cy="23825"/>
            </a:xfrm>
            <a:custGeom>
              <a:avLst/>
              <a:gdLst/>
              <a:ahLst/>
              <a:cxnLst/>
              <a:rect l="l" t="t" r="r" b="b"/>
              <a:pathLst>
                <a:path w="528" h="953" extrusionOk="0">
                  <a:moveTo>
                    <a:pt x="101" y="0"/>
                  </a:moveTo>
                  <a:cubicBezTo>
                    <a:pt x="101" y="326"/>
                    <a:pt x="101" y="527"/>
                    <a:pt x="1" y="852"/>
                  </a:cubicBezTo>
                  <a:lnTo>
                    <a:pt x="402" y="953"/>
                  </a:lnTo>
                  <a:cubicBezTo>
                    <a:pt x="527" y="627"/>
                    <a:pt x="527" y="326"/>
                    <a:pt x="5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5" name="Google Shape;6535;p55"/>
            <p:cNvSpPr/>
            <p:nvPr/>
          </p:nvSpPr>
          <p:spPr>
            <a:xfrm>
              <a:off x="10704600" y="1334638"/>
              <a:ext cx="18200" cy="28850"/>
            </a:xfrm>
            <a:custGeom>
              <a:avLst/>
              <a:gdLst/>
              <a:ahLst/>
              <a:cxnLst/>
              <a:rect l="l" t="t" r="r" b="b"/>
              <a:pathLst>
                <a:path w="728" h="1154" extrusionOk="0">
                  <a:moveTo>
                    <a:pt x="301" y="1"/>
                  </a:moveTo>
                  <a:cubicBezTo>
                    <a:pt x="301" y="327"/>
                    <a:pt x="201" y="627"/>
                    <a:pt x="1" y="953"/>
                  </a:cubicBezTo>
                  <a:lnTo>
                    <a:pt x="301" y="1154"/>
                  </a:lnTo>
                  <a:cubicBezTo>
                    <a:pt x="527" y="728"/>
                    <a:pt x="727" y="427"/>
                    <a:pt x="7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6" name="Google Shape;6536;p55"/>
            <p:cNvSpPr/>
            <p:nvPr/>
          </p:nvSpPr>
          <p:spPr>
            <a:xfrm>
              <a:off x="10733425" y="1368488"/>
              <a:ext cx="20700" cy="28825"/>
            </a:xfrm>
            <a:custGeom>
              <a:avLst/>
              <a:gdLst/>
              <a:ahLst/>
              <a:cxnLst/>
              <a:rect l="l" t="t" r="r" b="b"/>
              <a:pathLst>
                <a:path w="828" h="1153" extrusionOk="0">
                  <a:moveTo>
                    <a:pt x="401" y="0"/>
                  </a:moveTo>
                  <a:cubicBezTo>
                    <a:pt x="401" y="100"/>
                    <a:pt x="201" y="727"/>
                    <a:pt x="0" y="952"/>
                  </a:cubicBezTo>
                  <a:lnTo>
                    <a:pt x="401" y="1153"/>
                  </a:lnTo>
                  <a:cubicBezTo>
                    <a:pt x="527" y="1053"/>
                    <a:pt x="828" y="326"/>
                    <a:pt x="828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7" name="Google Shape;6537;p55"/>
            <p:cNvSpPr/>
            <p:nvPr/>
          </p:nvSpPr>
          <p:spPr>
            <a:xfrm>
              <a:off x="10774775" y="1381638"/>
              <a:ext cx="15700" cy="26350"/>
            </a:xfrm>
            <a:custGeom>
              <a:avLst/>
              <a:gdLst/>
              <a:ahLst/>
              <a:cxnLst/>
              <a:rect l="l" t="t" r="r" b="b"/>
              <a:pathLst>
                <a:path w="628" h="1054" extrusionOk="0">
                  <a:moveTo>
                    <a:pt x="326" y="0"/>
                  </a:moveTo>
                  <a:cubicBezTo>
                    <a:pt x="226" y="101"/>
                    <a:pt x="226" y="201"/>
                    <a:pt x="126" y="426"/>
                  </a:cubicBezTo>
                  <a:cubicBezTo>
                    <a:pt x="1" y="627"/>
                    <a:pt x="1" y="727"/>
                    <a:pt x="1" y="953"/>
                  </a:cubicBezTo>
                  <a:lnTo>
                    <a:pt x="326" y="1053"/>
                  </a:lnTo>
                  <a:cubicBezTo>
                    <a:pt x="427" y="827"/>
                    <a:pt x="427" y="727"/>
                    <a:pt x="527" y="527"/>
                  </a:cubicBezTo>
                  <a:cubicBezTo>
                    <a:pt x="527" y="426"/>
                    <a:pt x="627" y="201"/>
                    <a:pt x="627" y="101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8" name="Google Shape;6538;p55"/>
            <p:cNvSpPr/>
            <p:nvPr/>
          </p:nvSpPr>
          <p:spPr>
            <a:xfrm>
              <a:off x="10806100" y="1376613"/>
              <a:ext cx="13200" cy="25725"/>
            </a:xfrm>
            <a:custGeom>
              <a:avLst/>
              <a:gdLst/>
              <a:ahLst/>
              <a:cxnLst/>
              <a:rect l="l" t="t" r="r" b="b"/>
              <a:pathLst>
                <a:path w="528" h="1029" extrusionOk="0">
                  <a:moveTo>
                    <a:pt x="126" y="1"/>
                  </a:moveTo>
                  <a:cubicBezTo>
                    <a:pt x="126" y="302"/>
                    <a:pt x="126" y="627"/>
                    <a:pt x="1" y="1028"/>
                  </a:cubicBezTo>
                  <a:lnTo>
                    <a:pt x="427" y="1028"/>
                  </a:lnTo>
                  <a:cubicBezTo>
                    <a:pt x="527" y="728"/>
                    <a:pt x="527" y="302"/>
                    <a:pt x="5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9" name="Google Shape;6539;p55"/>
            <p:cNvSpPr/>
            <p:nvPr/>
          </p:nvSpPr>
          <p:spPr>
            <a:xfrm>
              <a:off x="10691450" y="1412963"/>
              <a:ext cx="10675" cy="36375"/>
            </a:xfrm>
            <a:custGeom>
              <a:avLst/>
              <a:gdLst/>
              <a:ahLst/>
              <a:cxnLst/>
              <a:rect l="l" t="t" r="r" b="b"/>
              <a:pathLst>
                <a:path w="427" h="1455" extrusionOk="0">
                  <a:moveTo>
                    <a:pt x="0" y="1"/>
                  </a:moveTo>
                  <a:lnTo>
                    <a:pt x="0" y="1454"/>
                  </a:lnTo>
                  <a:lnTo>
                    <a:pt x="426" y="1454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0" name="Google Shape;6540;p55"/>
            <p:cNvSpPr/>
            <p:nvPr/>
          </p:nvSpPr>
          <p:spPr>
            <a:xfrm>
              <a:off x="10715250" y="1436763"/>
              <a:ext cx="15700" cy="38875"/>
            </a:xfrm>
            <a:custGeom>
              <a:avLst/>
              <a:gdLst/>
              <a:ahLst/>
              <a:cxnLst/>
              <a:rect l="l" t="t" r="r" b="b"/>
              <a:pathLst>
                <a:path w="628" h="1555" extrusionOk="0">
                  <a:moveTo>
                    <a:pt x="201" y="1"/>
                  </a:moveTo>
                  <a:cubicBezTo>
                    <a:pt x="1" y="502"/>
                    <a:pt x="1" y="1029"/>
                    <a:pt x="1" y="1555"/>
                  </a:cubicBezTo>
                  <a:lnTo>
                    <a:pt x="402" y="1555"/>
                  </a:lnTo>
                  <a:cubicBezTo>
                    <a:pt x="402" y="1029"/>
                    <a:pt x="402" y="627"/>
                    <a:pt x="627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1" name="Google Shape;6541;p55"/>
            <p:cNvSpPr/>
            <p:nvPr/>
          </p:nvSpPr>
          <p:spPr>
            <a:xfrm>
              <a:off x="10754100" y="1415463"/>
              <a:ext cx="15700" cy="49525"/>
            </a:xfrm>
            <a:custGeom>
              <a:avLst/>
              <a:gdLst/>
              <a:ahLst/>
              <a:cxnLst/>
              <a:rect l="l" t="t" r="r" b="b"/>
              <a:pathLst>
                <a:path w="628" h="1981" extrusionOk="0">
                  <a:moveTo>
                    <a:pt x="201" y="1"/>
                  </a:moveTo>
                  <a:cubicBezTo>
                    <a:pt x="1" y="1053"/>
                    <a:pt x="1" y="1680"/>
                    <a:pt x="101" y="1981"/>
                  </a:cubicBezTo>
                  <a:lnTo>
                    <a:pt x="527" y="1881"/>
                  </a:lnTo>
                  <a:cubicBezTo>
                    <a:pt x="527" y="1780"/>
                    <a:pt x="427" y="1354"/>
                    <a:pt x="627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2" name="Google Shape;6542;p55"/>
            <p:cNvSpPr/>
            <p:nvPr/>
          </p:nvSpPr>
          <p:spPr>
            <a:xfrm>
              <a:off x="10790450" y="1439288"/>
              <a:ext cx="13175" cy="23200"/>
            </a:xfrm>
            <a:custGeom>
              <a:avLst/>
              <a:gdLst/>
              <a:ahLst/>
              <a:cxnLst/>
              <a:rect l="l" t="t" r="r" b="b"/>
              <a:pathLst>
                <a:path w="527" h="928" extrusionOk="0">
                  <a:moveTo>
                    <a:pt x="0" y="0"/>
                  </a:moveTo>
                  <a:cubicBezTo>
                    <a:pt x="0" y="401"/>
                    <a:pt x="126" y="627"/>
                    <a:pt x="126" y="928"/>
                  </a:cubicBezTo>
                  <a:lnTo>
                    <a:pt x="527" y="827"/>
                  </a:lnTo>
                  <a:cubicBezTo>
                    <a:pt x="527" y="627"/>
                    <a:pt x="426" y="301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3" name="Google Shape;6543;p55"/>
            <p:cNvSpPr/>
            <p:nvPr/>
          </p:nvSpPr>
          <p:spPr>
            <a:xfrm>
              <a:off x="10652600" y="1370988"/>
              <a:ext cx="12550" cy="34475"/>
            </a:xfrm>
            <a:custGeom>
              <a:avLst/>
              <a:gdLst/>
              <a:ahLst/>
              <a:cxnLst/>
              <a:rect l="l" t="t" r="r" b="b"/>
              <a:pathLst>
                <a:path w="502" h="1379" extrusionOk="0">
                  <a:moveTo>
                    <a:pt x="0" y="0"/>
                  </a:moveTo>
                  <a:cubicBezTo>
                    <a:pt x="0" y="426"/>
                    <a:pt x="0" y="953"/>
                    <a:pt x="101" y="1379"/>
                  </a:cubicBezTo>
                  <a:lnTo>
                    <a:pt x="502" y="1379"/>
                  </a:lnTo>
                  <a:cubicBezTo>
                    <a:pt x="401" y="953"/>
                    <a:pt x="401" y="426"/>
                    <a:pt x="4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4" name="Google Shape;6544;p55"/>
            <p:cNvSpPr/>
            <p:nvPr/>
          </p:nvSpPr>
          <p:spPr>
            <a:xfrm>
              <a:off x="10793575" y="929888"/>
              <a:ext cx="12550" cy="39500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402" y="0"/>
                  </a:moveTo>
                  <a:lnTo>
                    <a:pt x="1" y="100"/>
                  </a:lnTo>
                  <a:cubicBezTo>
                    <a:pt x="1" y="627"/>
                    <a:pt x="101" y="1053"/>
                    <a:pt x="101" y="1579"/>
                  </a:cubicBezTo>
                  <a:lnTo>
                    <a:pt x="502" y="1579"/>
                  </a:lnTo>
                  <a:cubicBezTo>
                    <a:pt x="502" y="1053"/>
                    <a:pt x="402" y="526"/>
                    <a:pt x="402" y="100"/>
                  </a:cubicBezTo>
                  <a:lnTo>
                    <a:pt x="201" y="10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5" name="Google Shape;6545;p55"/>
            <p:cNvSpPr/>
            <p:nvPr/>
          </p:nvSpPr>
          <p:spPr>
            <a:xfrm>
              <a:off x="10780425" y="869738"/>
              <a:ext cx="23200" cy="42000"/>
            </a:xfrm>
            <a:custGeom>
              <a:avLst/>
              <a:gdLst/>
              <a:ahLst/>
              <a:cxnLst/>
              <a:rect l="l" t="t" r="r" b="b"/>
              <a:pathLst>
                <a:path w="928" h="1680" extrusionOk="0">
                  <a:moveTo>
                    <a:pt x="301" y="0"/>
                  </a:moveTo>
                  <a:lnTo>
                    <a:pt x="0" y="226"/>
                  </a:lnTo>
                  <a:cubicBezTo>
                    <a:pt x="0" y="326"/>
                    <a:pt x="100" y="627"/>
                    <a:pt x="201" y="952"/>
                  </a:cubicBezTo>
                  <a:cubicBezTo>
                    <a:pt x="401" y="1253"/>
                    <a:pt x="527" y="1579"/>
                    <a:pt x="527" y="1679"/>
                  </a:cubicBezTo>
                  <a:lnTo>
                    <a:pt x="928" y="1479"/>
                  </a:lnTo>
                  <a:cubicBezTo>
                    <a:pt x="827" y="1379"/>
                    <a:pt x="727" y="1053"/>
                    <a:pt x="627" y="752"/>
                  </a:cubicBezTo>
                  <a:cubicBezTo>
                    <a:pt x="527" y="426"/>
                    <a:pt x="401" y="226"/>
                    <a:pt x="3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6" name="Google Shape;6546;p55"/>
            <p:cNvSpPr/>
            <p:nvPr/>
          </p:nvSpPr>
          <p:spPr>
            <a:xfrm>
              <a:off x="10756600" y="914213"/>
              <a:ext cx="18200" cy="39500"/>
            </a:xfrm>
            <a:custGeom>
              <a:avLst/>
              <a:gdLst/>
              <a:ahLst/>
              <a:cxnLst/>
              <a:rect l="l" t="t" r="r" b="b"/>
              <a:pathLst>
                <a:path w="728" h="1580" extrusionOk="0">
                  <a:moveTo>
                    <a:pt x="427" y="1"/>
                  </a:moveTo>
                  <a:lnTo>
                    <a:pt x="1" y="101"/>
                  </a:lnTo>
                  <a:cubicBezTo>
                    <a:pt x="1" y="226"/>
                    <a:pt x="101" y="527"/>
                    <a:pt x="226" y="853"/>
                  </a:cubicBezTo>
                  <a:cubicBezTo>
                    <a:pt x="226" y="1254"/>
                    <a:pt x="327" y="1479"/>
                    <a:pt x="327" y="1580"/>
                  </a:cubicBezTo>
                  <a:lnTo>
                    <a:pt x="728" y="1479"/>
                  </a:lnTo>
                  <a:cubicBezTo>
                    <a:pt x="728" y="1354"/>
                    <a:pt x="627" y="1053"/>
                    <a:pt x="627" y="727"/>
                  </a:cubicBezTo>
                  <a:cubicBezTo>
                    <a:pt x="527" y="326"/>
                    <a:pt x="427" y="101"/>
                    <a:pt x="4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7" name="Google Shape;6547;p55"/>
            <p:cNvSpPr/>
            <p:nvPr/>
          </p:nvSpPr>
          <p:spPr>
            <a:xfrm>
              <a:off x="9850600" y="1240663"/>
              <a:ext cx="13175" cy="42000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0" y="0"/>
                  </a:moveTo>
                  <a:cubicBezTo>
                    <a:pt x="0" y="527"/>
                    <a:pt x="0" y="1053"/>
                    <a:pt x="125" y="1679"/>
                  </a:cubicBezTo>
                  <a:lnTo>
                    <a:pt x="526" y="1579"/>
                  </a:lnTo>
                  <a:cubicBezTo>
                    <a:pt x="426" y="1053"/>
                    <a:pt x="426" y="527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8" name="Google Shape;6548;p55"/>
            <p:cNvSpPr/>
            <p:nvPr/>
          </p:nvSpPr>
          <p:spPr>
            <a:xfrm>
              <a:off x="9903225" y="1280138"/>
              <a:ext cx="18200" cy="31350"/>
            </a:xfrm>
            <a:custGeom>
              <a:avLst/>
              <a:gdLst/>
              <a:ahLst/>
              <a:cxnLst/>
              <a:rect l="l" t="t" r="r" b="b"/>
              <a:pathLst>
                <a:path w="728" h="1254" extrusionOk="0">
                  <a:moveTo>
                    <a:pt x="301" y="0"/>
                  </a:moveTo>
                  <a:lnTo>
                    <a:pt x="0" y="100"/>
                  </a:lnTo>
                  <a:cubicBezTo>
                    <a:pt x="101" y="501"/>
                    <a:pt x="201" y="928"/>
                    <a:pt x="401" y="1253"/>
                  </a:cubicBezTo>
                  <a:lnTo>
                    <a:pt x="727" y="1028"/>
                  </a:lnTo>
                  <a:cubicBezTo>
                    <a:pt x="627" y="727"/>
                    <a:pt x="527" y="401"/>
                    <a:pt x="3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9" name="Google Shape;6549;p55"/>
            <p:cNvSpPr/>
            <p:nvPr/>
          </p:nvSpPr>
          <p:spPr>
            <a:xfrm>
              <a:off x="9895075" y="1193663"/>
              <a:ext cx="18200" cy="33850"/>
            </a:xfrm>
            <a:custGeom>
              <a:avLst/>
              <a:gdLst/>
              <a:ahLst/>
              <a:cxnLst/>
              <a:rect l="l" t="t" r="r" b="b"/>
              <a:pathLst>
                <a:path w="728" h="1354" extrusionOk="0">
                  <a:moveTo>
                    <a:pt x="326" y="1"/>
                  </a:moveTo>
                  <a:cubicBezTo>
                    <a:pt x="226" y="427"/>
                    <a:pt x="0" y="1053"/>
                    <a:pt x="0" y="1354"/>
                  </a:cubicBezTo>
                  <a:lnTo>
                    <a:pt x="427" y="1354"/>
                  </a:lnTo>
                  <a:cubicBezTo>
                    <a:pt x="427" y="1153"/>
                    <a:pt x="527" y="727"/>
                    <a:pt x="727" y="101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0" name="Google Shape;6550;p55"/>
            <p:cNvSpPr/>
            <p:nvPr/>
          </p:nvSpPr>
          <p:spPr>
            <a:xfrm>
              <a:off x="9863750" y="1175488"/>
              <a:ext cx="18200" cy="28850"/>
            </a:xfrm>
            <a:custGeom>
              <a:avLst/>
              <a:gdLst/>
              <a:ahLst/>
              <a:cxnLst/>
              <a:rect l="l" t="t" r="r" b="b"/>
              <a:pathLst>
                <a:path w="728" h="1154" extrusionOk="0">
                  <a:moveTo>
                    <a:pt x="326" y="1"/>
                  </a:moveTo>
                  <a:cubicBezTo>
                    <a:pt x="226" y="101"/>
                    <a:pt x="0" y="828"/>
                    <a:pt x="0" y="1154"/>
                  </a:cubicBezTo>
                  <a:lnTo>
                    <a:pt x="426" y="1154"/>
                  </a:lnTo>
                  <a:cubicBezTo>
                    <a:pt x="426" y="928"/>
                    <a:pt x="627" y="301"/>
                    <a:pt x="727" y="101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1" name="Google Shape;6551;p55"/>
            <p:cNvSpPr/>
            <p:nvPr/>
          </p:nvSpPr>
          <p:spPr>
            <a:xfrm>
              <a:off x="9890050" y="1120363"/>
              <a:ext cx="18200" cy="39500"/>
            </a:xfrm>
            <a:custGeom>
              <a:avLst/>
              <a:gdLst/>
              <a:ahLst/>
              <a:cxnLst/>
              <a:rect l="l" t="t" r="r" b="b"/>
              <a:pathLst>
                <a:path w="728" h="1580" extrusionOk="0">
                  <a:moveTo>
                    <a:pt x="427" y="0"/>
                  </a:moveTo>
                  <a:cubicBezTo>
                    <a:pt x="302" y="226"/>
                    <a:pt x="302" y="326"/>
                    <a:pt x="302" y="426"/>
                  </a:cubicBezTo>
                  <a:cubicBezTo>
                    <a:pt x="101" y="852"/>
                    <a:pt x="1" y="1153"/>
                    <a:pt x="101" y="1579"/>
                  </a:cubicBezTo>
                  <a:lnTo>
                    <a:pt x="527" y="1579"/>
                  </a:lnTo>
                  <a:cubicBezTo>
                    <a:pt x="427" y="1253"/>
                    <a:pt x="527" y="953"/>
                    <a:pt x="628" y="527"/>
                  </a:cubicBezTo>
                  <a:cubicBezTo>
                    <a:pt x="728" y="426"/>
                    <a:pt x="728" y="326"/>
                    <a:pt x="728" y="1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2" name="Google Shape;6552;p55"/>
            <p:cNvSpPr/>
            <p:nvPr/>
          </p:nvSpPr>
          <p:spPr>
            <a:xfrm>
              <a:off x="9900725" y="1329638"/>
              <a:ext cx="15675" cy="41375"/>
            </a:xfrm>
            <a:custGeom>
              <a:avLst/>
              <a:gdLst/>
              <a:ahLst/>
              <a:cxnLst/>
              <a:rect l="l" t="t" r="r" b="b"/>
              <a:pathLst>
                <a:path w="627" h="1655" extrusionOk="0">
                  <a:moveTo>
                    <a:pt x="401" y="0"/>
                  </a:moveTo>
                  <a:lnTo>
                    <a:pt x="0" y="100"/>
                  </a:lnTo>
                  <a:cubicBezTo>
                    <a:pt x="100" y="201"/>
                    <a:pt x="100" y="301"/>
                    <a:pt x="100" y="527"/>
                  </a:cubicBezTo>
                  <a:cubicBezTo>
                    <a:pt x="100" y="928"/>
                    <a:pt x="100" y="1253"/>
                    <a:pt x="301" y="1654"/>
                  </a:cubicBezTo>
                  <a:lnTo>
                    <a:pt x="627" y="1454"/>
                  </a:lnTo>
                  <a:cubicBezTo>
                    <a:pt x="501" y="1153"/>
                    <a:pt x="501" y="827"/>
                    <a:pt x="501" y="401"/>
                  </a:cubicBezTo>
                  <a:cubicBezTo>
                    <a:pt x="501" y="301"/>
                    <a:pt x="501" y="201"/>
                    <a:pt x="4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3" name="Google Shape;6553;p55"/>
            <p:cNvSpPr/>
            <p:nvPr/>
          </p:nvSpPr>
          <p:spPr>
            <a:xfrm>
              <a:off x="9932050" y="1323988"/>
              <a:ext cx="18175" cy="42000"/>
            </a:xfrm>
            <a:custGeom>
              <a:avLst/>
              <a:gdLst/>
              <a:ahLst/>
              <a:cxnLst/>
              <a:rect l="l" t="t" r="r" b="b"/>
              <a:pathLst>
                <a:path w="727" h="1680" extrusionOk="0">
                  <a:moveTo>
                    <a:pt x="401" y="1"/>
                  </a:moveTo>
                  <a:lnTo>
                    <a:pt x="0" y="126"/>
                  </a:lnTo>
                  <a:lnTo>
                    <a:pt x="0" y="527"/>
                  </a:lnTo>
                  <a:cubicBezTo>
                    <a:pt x="100" y="953"/>
                    <a:pt x="201" y="1254"/>
                    <a:pt x="301" y="1680"/>
                  </a:cubicBezTo>
                  <a:lnTo>
                    <a:pt x="727" y="1479"/>
                  </a:lnTo>
                  <a:cubicBezTo>
                    <a:pt x="501" y="1154"/>
                    <a:pt x="501" y="853"/>
                    <a:pt x="401" y="427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4" name="Google Shape;6554;p55"/>
            <p:cNvSpPr/>
            <p:nvPr/>
          </p:nvSpPr>
          <p:spPr>
            <a:xfrm>
              <a:off x="9965875" y="1350313"/>
              <a:ext cx="25725" cy="39500"/>
            </a:xfrm>
            <a:custGeom>
              <a:avLst/>
              <a:gdLst/>
              <a:ahLst/>
              <a:cxnLst/>
              <a:rect l="l" t="t" r="r" b="b"/>
              <a:pathLst>
                <a:path w="1029" h="1580" extrusionOk="0">
                  <a:moveTo>
                    <a:pt x="402" y="0"/>
                  </a:moveTo>
                  <a:lnTo>
                    <a:pt x="1" y="101"/>
                  </a:lnTo>
                  <a:cubicBezTo>
                    <a:pt x="101" y="326"/>
                    <a:pt x="101" y="426"/>
                    <a:pt x="201" y="527"/>
                  </a:cubicBezTo>
                  <a:cubicBezTo>
                    <a:pt x="301" y="953"/>
                    <a:pt x="402" y="1253"/>
                    <a:pt x="727" y="1579"/>
                  </a:cubicBezTo>
                  <a:lnTo>
                    <a:pt x="1028" y="1253"/>
                  </a:lnTo>
                  <a:cubicBezTo>
                    <a:pt x="828" y="1053"/>
                    <a:pt x="727" y="727"/>
                    <a:pt x="527" y="326"/>
                  </a:cubicBezTo>
                  <a:cubicBezTo>
                    <a:pt x="527" y="201"/>
                    <a:pt x="527" y="101"/>
                    <a:pt x="402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5" name="Google Shape;6555;p55"/>
            <p:cNvSpPr/>
            <p:nvPr/>
          </p:nvSpPr>
          <p:spPr>
            <a:xfrm>
              <a:off x="9921400" y="1261338"/>
              <a:ext cx="23200" cy="39500"/>
            </a:xfrm>
            <a:custGeom>
              <a:avLst/>
              <a:gdLst/>
              <a:ahLst/>
              <a:cxnLst/>
              <a:rect l="l" t="t" r="r" b="b"/>
              <a:pathLst>
                <a:path w="928" h="1580" extrusionOk="0">
                  <a:moveTo>
                    <a:pt x="426" y="0"/>
                  </a:moveTo>
                  <a:lnTo>
                    <a:pt x="0" y="126"/>
                  </a:lnTo>
                  <a:cubicBezTo>
                    <a:pt x="0" y="326"/>
                    <a:pt x="100" y="426"/>
                    <a:pt x="100" y="527"/>
                  </a:cubicBezTo>
                  <a:cubicBezTo>
                    <a:pt x="201" y="953"/>
                    <a:pt x="301" y="1253"/>
                    <a:pt x="627" y="1579"/>
                  </a:cubicBezTo>
                  <a:lnTo>
                    <a:pt x="927" y="1379"/>
                  </a:lnTo>
                  <a:cubicBezTo>
                    <a:pt x="727" y="1053"/>
                    <a:pt x="627" y="852"/>
                    <a:pt x="526" y="426"/>
                  </a:cubicBezTo>
                  <a:cubicBezTo>
                    <a:pt x="526" y="326"/>
                    <a:pt x="426" y="126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6" name="Google Shape;6556;p55"/>
            <p:cNvSpPr/>
            <p:nvPr/>
          </p:nvSpPr>
          <p:spPr>
            <a:xfrm>
              <a:off x="10210875" y="930263"/>
              <a:ext cx="229975" cy="122850"/>
            </a:xfrm>
            <a:custGeom>
              <a:avLst/>
              <a:gdLst/>
              <a:ahLst/>
              <a:cxnLst/>
              <a:rect l="l" t="t" r="r" b="b"/>
              <a:pathLst>
                <a:path w="9199" h="4914" extrusionOk="0">
                  <a:moveTo>
                    <a:pt x="2766" y="0"/>
                  </a:moveTo>
                  <a:cubicBezTo>
                    <a:pt x="2298" y="0"/>
                    <a:pt x="1924" y="55"/>
                    <a:pt x="1679" y="211"/>
                  </a:cubicBezTo>
                  <a:cubicBezTo>
                    <a:pt x="0" y="1464"/>
                    <a:pt x="2005" y="3845"/>
                    <a:pt x="3033" y="4371"/>
                  </a:cubicBezTo>
                  <a:cubicBezTo>
                    <a:pt x="3582" y="4748"/>
                    <a:pt x="4163" y="4913"/>
                    <a:pt x="4748" y="4913"/>
                  </a:cubicBezTo>
                  <a:cubicBezTo>
                    <a:pt x="5951" y="4913"/>
                    <a:pt x="7167" y="4213"/>
                    <a:pt x="8146" y="3218"/>
                  </a:cubicBezTo>
                  <a:cubicBezTo>
                    <a:pt x="9198" y="2090"/>
                    <a:pt x="8998" y="311"/>
                    <a:pt x="7218" y="311"/>
                  </a:cubicBezTo>
                  <a:cubicBezTo>
                    <a:pt x="5524" y="311"/>
                    <a:pt x="3879" y="0"/>
                    <a:pt x="2766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7" name="Google Shape;6557;p55"/>
            <p:cNvSpPr/>
            <p:nvPr/>
          </p:nvSpPr>
          <p:spPr>
            <a:xfrm>
              <a:off x="10307975" y="1031963"/>
              <a:ext cx="25725" cy="204475"/>
            </a:xfrm>
            <a:custGeom>
              <a:avLst/>
              <a:gdLst/>
              <a:ahLst/>
              <a:cxnLst/>
              <a:rect l="l" t="t" r="r" b="b"/>
              <a:pathLst>
                <a:path w="1029" h="8179" extrusionOk="0">
                  <a:moveTo>
                    <a:pt x="480" y="0"/>
                  </a:moveTo>
                  <a:cubicBezTo>
                    <a:pt x="433" y="0"/>
                    <a:pt x="402" y="30"/>
                    <a:pt x="402" y="103"/>
                  </a:cubicBezTo>
                  <a:cubicBezTo>
                    <a:pt x="1" y="2609"/>
                    <a:pt x="302" y="5115"/>
                    <a:pt x="201" y="7621"/>
                  </a:cubicBezTo>
                  <a:cubicBezTo>
                    <a:pt x="125" y="7775"/>
                    <a:pt x="533" y="8179"/>
                    <a:pt x="729" y="8179"/>
                  </a:cubicBezTo>
                  <a:cubicBezTo>
                    <a:pt x="788" y="8179"/>
                    <a:pt x="828" y="8141"/>
                    <a:pt x="828" y="8048"/>
                  </a:cubicBezTo>
                  <a:cubicBezTo>
                    <a:pt x="928" y="5541"/>
                    <a:pt x="728" y="3135"/>
                    <a:pt x="1028" y="629"/>
                  </a:cubicBezTo>
                  <a:cubicBezTo>
                    <a:pt x="1028" y="375"/>
                    <a:pt x="649" y="0"/>
                    <a:pt x="480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8" name="Google Shape;6558;p55"/>
            <p:cNvSpPr/>
            <p:nvPr/>
          </p:nvSpPr>
          <p:spPr>
            <a:xfrm>
              <a:off x="10213625" y="1134038"/>
              <a:ext cx="216100" cy="102700"/>
            </a:xfrm>
            <a:custGeom>
              <a:avLst/>
              <a:gdLst/>
              <a:ahLst/>
              <a:cxnLst/>
              <a:rect l="l" t="t" r="r" b="b"/>
              <a:pathLst>
                <a:path w="8644" h="4108" extrusionOk="0">
                  <a:moveTo>
                    <a:pt x="8084" y="0"/>
                  </a:moveTo>
                  <a:cubicBezTo>
                    <a:pt x="8028" y="0"/>
                    <a:pt x="7977" y="24"/>
                    <a:pt x="7935" y="80"/>
                  </a:cubicBezTo>
                  <a:cubicBezTo>
                    <a:pt x="7208" y="1132"/>
                    <a:pt x="6582" y="2185"/>
                    <a:pt x="5655" y="2912"/>
                  </a:cubicBezTo>
                  <a:cubicBezTo>
                    <a:pt x="5210" y="3256"/>
                    <a:pt x="4757" y="3401"/>
                    <a:pt x="4312" y="3401"/>
                  </a:cubicBezTo>
                  <a:cubicBezTo>
                    <a:pt x="2749" y="3401"/>
                    <a:pt x="1286" y="1615"/>
                    <a:pt x="642" y="406"/>
                  </a:cubicBezTo>
                  <a:cubicBezTo>
                    <a:pt x="561" y="276"/>
                    <a:pt x="229" y="52"/>
                    <a:pt x="92" y="52"/>
                  </a:cubicBezTo>
                  <a:cubicBezTo>
                    <a:pt x="17" y="52"/>
                    <a:pt x="0" y="119"/>
                    <a:pt x="116" y="305"/>
                  </a:cubicBezTo>
                  <a:cubicBezTo>
                    <a:pt x="1043" y="2085"/>
                    <a:pt x="2296" y="3639"/>
                    <a:pt x="4401" y="4065"/>
                  </a:cubicBezTo>
                  <a:cubicBezTo>
                    <a:pt x="4545" y="4094"/>
                    <a:pt x="4686" y="4108"/>
                    <a:pt x="4822" y="4108"/>
                  </a:cubicBezTo>
                  <a:cubicBezTo>
                    <a:pt x="6562" y="4108"/>
                    <a:pt x="7702" y="1868"/>
                    <a:pt x="8562" y="706"/>
                  </a:cubicBezTo>
                  <a:cubicBezTo>
                    <a:pt x="8643" y="461"/>
                    <a:pt x="8326" y="0"/>
                    <a:pt x="808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9" name="Google Shape;6559;p55"/>
            <p:cNvSpPr/>
            <p:nvPr/>
          </p:nvSpPr>
          <p:spPr>
            <a:xfrm>
              <a:off x="10641950" y="148738"/>
              <a:ext cx="91500" cy="547150"/>
            </a:xfrm>
            <a:custGeom>
              <a:avLst/>
              <a:gdLst/>
              <a:ahLst/>
              <a:cxnLst/>
              <a:rect l="l" t="t" r="r" b="b"/>
              <a:pathLst>
                <a:path w="3660" h="21886" extrusionOk="0">
                  <a:moveTo>
                    <a:pt x="2478" y="1"/>
                  </a:moveTo>
                  <a:cubicBezTo>
                    <a:pt x="2281" y="1"/>
                    <a:pt x="2050" y="132"/>
                    <a:pt x="1780" y="444"/>
                  </a:cubicBezTo>
                  <a:cubicBezTo>
                    <a:pt x="1053" y="1396"/>
                    <a:pt x="426" y="7336"/>
                    <a:pt x="527" y="9316"/>
                  </a:cubicBezTo>
                  <a:cubicBezTo>
                    <a:pt x="727" y="13176"/>
                    <a:pt x="0" y="17562"/>
                    <a:pt x="928" y="21221"/>
                  </a:cubicBezTo>
                  <a:cubicBezTo>
                    <a:pt x="928" y="21221"/>
                    <a:pt x="1416" y="21886"/>
                    <a:pt x="2186" y="21886"/>
                  </a:cubicBezTo>
                  <a:cubicBezTo>
                    <a:pt x="2288" y="21886"/>
                    <a:pt x="2395" y="21874"/>
                    <a:pt x="2507" y="21848"/>
                  </a:cubicBezTo>
                  <a:cubicBezTo>
                    <a:pt x="3559" y="21747"/>
                    <a:pt x="3434" y="13502"/>
                    <a:pt x="3559" y="10569"/>
                  </a:cubicBezTo>
                  <a:cubicBezTo>
                    <a:pt x="3559" y="8289"/>
                    <a:pt x="3659" y="5883"/>
                    <a:pt x="3559" y="3376"/>
                  </a:cubicBezTo>
                  <a:cubicBezTo>
                    <a:pt x="3559" y="2519"/>
                    <a:pt x="3343" y="1"/>
                    <a:pt x="2478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0" name="Google Shape;6560;p55"/>
            <p:cNvSpPr/>
            <p:nvPr/>
          </p:nvSpPr>
          <p:spPr>
            <a:xfrm>
              <a:off x="9918875" y="109788"/>
              <a:ext cx="96525" cy="587650"/>
            </a:xfrm>
            <a:custGeom>
              <a:avLst/>
              <a:gdLst/>
              <a:ahLst/>
              <a:cxnLst/>
              <a:rect l="l" t="t" r="r" b="b"/>
              <a:pathLst>
                <a:path w="3861" h="23506" extrusionOk="0">
                  <a:moveTo>
                    <a:pt x="2084" y="0"/>
                  </a:moveTo>
                  <a:cubicBezTo>
                    <a:pt x="2050" y="0"/>
                    <a:pt x="2016" y="7"/>
                    <a:pt x="1981" y="22"/>
                  </a:cubicBezTo>
                  <a:cubicBezTo>
                    <a:pt x="828" y="548"/>
                    <a:pt x="1" y="10473"/>
                    <a:pt x="1" y="13080"/>
                  </a:cubicBezTo>
                  <a:cubicBezTo>
                    <a:pt x="101" y="17240"/>
                    <a:pt x="1" y="23406"/>
                    <a:pt x="1154" y="23506"/>
                  </a:cubicBezTo>
                  <a:cubicBezTo>
                    <a:pt x="1881" y="23506"/>
                    <a:pt x="2908" y="22152"/>
                    <a:pt x="2908" y="22152"/>
                  </a:cubicBezTo>
                  <a:cubicBezTo>
                    <a:pt x="3234" y="20699"/>
                    <a:pt x="3334" y="19446"/>
                    <a:pt x="3535" y="18092"/>
                  </a:cubicBezTo>
                  <a:cubicBezTo>
                    <a:pt x="3861" y="15686"/>
                    <a:pt x="3760" y="13180"/>
                    <a:pt x="3760" y="10674"/>
                  </a:cubicBezTo>
                  <a:cubicBezTo>
                    <a:pt x="3858" y="8749"/>
                    <a:pt x="3268" y="0"/>
                    <a:pt x="2084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1" name="Google Shape;6561;p55"/>
            <p:cNvSpPr/>
            <p:nvPr/>
          </p:nvSpPr>
          <p:spPr>
            <a:xfrm>
              <a:off x="9942475" y="1091963"/>
              <a:ext cx="211400" cy="149750"/>
            </a:xfrm>
            <a:custGeom>
              <a:avLst/>
              <a:gdLst/>
              <a:ahLst/>
              <a:cxnLst/>
              <a:rect l="l" t="t" r="r" b="b"/>
              <a:pathLst>
                <a:path w="8456" h="5990" extrusionOk="0">
                  <a:moveTo>
                    <a:pt x="3591" y="1"/>
                  </a:moveTo>
                  <a:cubicBezTo>
                    <a:pt x="0" y="1"/>
                    <a:pt x="380" y="4719"/>
                    <a:pt x="3443" y="5748"/>
                  </a:cubicBezTo>
                  <a:cubicBezTo>
                    <a:pt x="3985" y="5908"/>
                    <a:pt x="4506" y="5989"/>
                    <a:pt x="4990" y="5989"/>
                  </a:cubicBezTo>
                  <a:cubicBezTo>
                    <a:pt x="6093" y="5989"/>
                    <a:pt x="6998" y="5566"/>
                    <a:pt x="7503" y="4695"/>
                  </a:cubicBezTo>
                  <a:cubicBezTo>
                    <a:pt x="8455" y="3141"/>
                    <a:pt x="7603" y="309"/>
                    <a:pt x="5523" y="8"/>
                  </a:cubicBezTo>
                  <a:cubicBezTo>
                    <a:pt x="5239" y="8"/>
                    <a:pt x="4777" y="53"/>
                    <a:pt x="4374" y="53"/>
                  </a:cubicBezTo>
                  <a:cubicBezTo>
                    <a:pt x="4172" y="53"/>
                    <a:pt x="3986" y="42"/>
                    <a:pt x="3844" y="8"/>
                  </a:cubicBezTo>
                  <a:cubicBezTo>
                    <a:pt x="3757" y="3"/>
                    <a:pt x="3673" y="1"/>
                    <a:pt x="3591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2" name="Google Shape;6562;p55"/>
            <p:cNvSpPr/>
            <p:nvPr/>
          </p:nvSpPr>
          <p:spPr>
            <a:xfrm>
              <a:off x="10562400" y="1104688"/>
              <a:ext cx="165400" cy="144900"/>
            </a:xfrm>
            <a:custGeom>
              <a:avLst/>
              <a:gdLst/>
              <a:ahLst/>
              <a:cxnLst/>
              <a:rect l="l" t="t" r="r" b="b"/>
              <a:pathLst>
                <a:path w="6616" h="5796" extrusionOk="0">
                  <a:moveTo>
                    <a:pt x="4335" y="1"/>
                  </a:moveTo>
                  <a:cubicBezTo>
                    <a:pt x="3809" y="1"/>
                    <a:pt x="2029" y="1"/>
                    <a:pt x="1202" y="1053"/>
                  </a:cubicBezTo>
                  <a:cubicBezTo>
                    <a:pt x="0" y="2723"/>
                    <a:pt x="597" y="5795"/>
                    <a:pt x="3449" y="5795"/>
                  </a:cubicBezTo>
                  <a:cubicBezTo>
                    <a:pt x="3809" y="5795"/>
                    <a:pt x="4204" y="5746"/>
                    <a:pt x="4636" y="5640"/>
                  </a:cubicBezTo>
                  <a:cubicBezTo>
                    <a:pt x="6115" y="5239"/>
                    <a:pt x="6616" y="3560"/>
                    <a:pt x="6616" y="2632"/>
                  </a:cubicBezTo>
                  <a:cubicBezTo>
                    <a:pt x="6616" y="1379"/>
                    <a:pt x="4736" y="126"/>
                    <a:pt x="4335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3" name="Google Shape;6563;p55"/>
            <p:cNvSpPr/>
            <p:nvPr/>
          </p:nvSpPr>
          <p:spPr>
            <a:xfrm>
              <a:off x="9874400" y="1632263"/>
              <a:ext cx="467450" cy="234375"/>
            </a:xfrm>
            <a:custGeom>
              <a:avLst/>
              <a:gdLst/>
              <a:ahLst/>
              <a:cxnLst/>
              <a:rect l="l" t="t" r="r" b="b"/>
              <a:pathLst>
                <a:path w="18698" h="9375" extrusionOk="0">
                  <a:moveTo>
                    <a:pt x="0" y="1"/>
                  </a:moveTo>
                  <a:cubicBezTo>
                    <a:pt x="1254" y="3660"/>
                    <a:pt x="5539" y="6066"/>
                    <a:pt x="8772" y="7519"/>
                  </a:cubicBezTo>
                  <a:cubicBezTo>
                    <a:pt x="10048" y="8157"/>
                    <a:pt x="11903" y="9375"/>
                    <a:pt x="13457" y="9375"/>
                  </a:cubicBezTo>
                  <a:cubicBezTo>
                    <a:pt x="13673" y="9375"/>
                    <a:pt x="13883" y="9351"/>
                    <a:pt x="14086" y="9299"/>
                  </a:cubicBezTo>
                  <a:cubicBezTo>
                    <a:pt x="16918" y="8346"/>
                    <a:pt x="18271" y="4587"/>
                    <a:pt x="18697" y="19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7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4" name="Google Shape;6564;p55"/>
            <p:cNvSpPr/>
            <p:nvPr/>
          </p:nvSpPr>
          <p:spPr>
            <a:xfrm>
              <a:off x="10563625" y="1341063"/>
              <a:ext cx="122825" cy="85075"/>
            </a:xfrm>
            <a:custGeom>
              <a:avLst/>
              <a:gdLst/>
              <a:ahLst/>
              <a:cxnLst/>
              <a:rect l="l" t="t" r="r" b="b"/>
              <a:pathLst>
                <a:path w="4913" h="3403" extrusionOk="0">
                  <a:moveTo>
                    <a:pt x="4527" y="1"/>
                  </a:moveTo>
                  <a:cubicBezTo>
                    <a:pt x="4412" y="1"/>
                    <a:pt x="4286" y="57"/>
                    <a:pt x="4186" y="170"/>
                  </a:cubicBezTo>
                  <a:cubicBezTo>
                    <a:pt x="2807" y="1197"/>
                    <a:pt x="1554" y="2049"/>
                    <a:pt x="301" y="2676"/>
                  </a:cubicBezTo>
                  <a:cubicBezTo>
                    <a:pt x="101" y="2776"/>
                    <a:pt x="0" y="2977"/>
                    <a:pt x="101" y="3202"/>
                  </a:cubicBezTo>
                  <a:cubicBezTo>
                    <a:pt x="201" y="3303"/>
                    <a:pt x="301" y="3403"/>
                    <a:pt x="527" y="3403"/>
                  </a:cubicBezTo>
                  <a:lnTo>
                    <a:pt x="627" y="3403"/>
                  </a:lnTo>
                  <a:cubicBezTo>
                    <a:pt x="1980" y="2776"/>
                    <a:pt x="3334" y="1949"/>
                    <a:pt x="4687" y="796"/>
                  </a:cubicBezTo>
                  <a:cubicBezTo>
                    <a:pt x="4913" y="571"/>
                    <a:pt x="4913" y="370"/>
                    <a:pt x="4813" y="170"/>
                  </a:cubicBezTo>
                  <a:cubicBezTo>
                    <a:pt x="4750" y="57"/>
                    <a:pt x="4643" y="1"/>
                    <a:pt x="4527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5" name="Google Shape;6565;p55"/>
            <p:cNvSpPr/>
            <p:nvPr/>
          </p:nvSpPr>
          <p:spPr>
            <a:xfrm>
              <a:off x="10555475" y="1360563"/>
              <a:ext cx="177975" cy="101925"/>
            </a:xfrm>
            <a:custGeom>
              <a:avLst/>
              <a:gdLst/>
              <a:ahLst/>
              <a:cxnLst/>
              <a:rect l="l" t="t" r="r" b="b"/>
              <a:pathLst>
                <a:path w="7119" h="4077" extrusionOk="0">
                  <a:moveTo>
                    <a:pt x="6596" y="1"/>
                  </a:moveTo>
                  <a:cubicBezTo>
                    <a:pt x="6512" y="1"/>
                    <a:pt x="6434" y="32"/>
                    <a:pt x="6392" y="117"/>
                  </a:cubicBezTo>
                  <a:cubicBezTo>
                    <a:pt x="4813" y="1269"/>
                    <a:pt x="3133" y="1996"/>
                    <a:pt x="1379" y="2823"/>
                  </a:cubicBezTo>
                  <a:cubicBezTo>
                    <a:pt x="953" y="2924"/>
                    <a:pt x="627" y="3149"/>
                    <a:pt x="226" y="3249"/>
                  </a:cubicBezTo>
                  <a:cubicBezTo>
                    <a:pt x="1" y="3350"/>
                    <a:pt x="1" y="3675"/>
                    <a:pt x="1" y="3876"/>
                  </a:cubicBezTo>
                  <a:cubicBezTo>
                    <a:pt x="126" y="3976"/>
                    <a:pt x="326" y="4077"/>
                    <a:pt x="427" y="4077"/>
                  </a:cubicBezTo>
                  <a:lnTo>
                    <a:pt x="627" y="4077"/>
                  </a:lnTo>
                  <a:cubicBezTo>
                    <a:pt x="953" y="3876"/>
                    <a:pt x="1379" y="3675"/>
                    <a:pt x="1680" y="3550"/>
                  </a:cubicBezTo>
                  <a:cubicBezTo>
                    <a:pt x="3459" y="2723"/>
                    <a:pt x="5239" y="1996"/>
                    <a:pt x="6893" y="743"/>
                  </a:cubicBezTo>
                  <a:cubicBezTo>
                    <a:pt x="7018" y="643"/>
                    <a:pt x="7118" y="317"/>
                    <a:pt x="6893" y="117"/>
                  </a:cubicBezTo>
                  <a:cubicBezTo>
                    <a:pt x="6835" y="59"/>
                    <a:pt x="6710" y="1"/>
                    <a:pt x="6596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6" name="Google Shape;6566;p55"/>
            <p:cNvSpPr/>
            <p:nvPr/>
          </p:nvSpPr>
          <p:spPr>
            <a:xfrm>
              <a:off x="10552975" y="1398163"/>
              <a:ext cx="180475" cy="82500"/>
            </a:xfrm>
            <a:custGeom>
              <a:avLst/>
              <a:gdLst/>
              <a:ahLst/>
              <a:cxnLst/>
              <a:rect l="l" t="t" r="r" b="b"/>
              <a:pathLst>
                <a:path w="7219" h="3300" extrusionOk="0">
                  <a:moveTo>
                    <a:pt x="6734" y="0"/>
                  </a:moveTo>
                  <a:cubicBezTo>
                    <a:pt x="6658" y="0"/>
                    <a:pt x="6575" y="25"/>
                    <a:pt x="6492" y="66"/>
                  </a:cubicBezTo>
                  <a:cubicBezTo>
                    <a:pt x="4612" y="1319"/>
                    <a:pt x="2306" y="2272"/>
                    <a:pt x="426" y="2472"/>
                  </a:cubicBezTo>
                  <a:cubicBezTo>
                    <a:pt x="226" y="2472"/>
                    <a:pt x="0" y="2673"/>
                    <a:pt x="0" y="2898"/>
                  </a:cubicBezTo>
                  <a:cubicBezTo>
                    <a:pt x="101" y="3099"/>
                    <a:pt x="226" y="3299"/>
                    <a:pt x="426" y="3299"/>
                  </a:cubicBezTo>
                  <a:lnTo>
                    <a:pt x="527" y="3299"/>
                  </a:lnTo>
                  <a:cubicBezTo>
                    <a:pt x="2507" y="3099"/>
                    <a:pt x="5013" y="2046"/>
                    <a:pt x="6893" y="793"/>
                  </a:cubicBezTo>
                  <a:cubicBezTo>
                    <a:pt x="7118" y="593"/>
                    <a:pt x="7218" y="392"/>
                    <a:pt x="6993" y="166"/>
                  </a:cubicBezTo>
                  <a:cubicBezTo>
                    <a:pt x="6934" y="49"/>
                    <a:pt x="6841" y="0"/>
                    <a:pt x="6734" y="0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7" name="Google Shape;6567;p55"/>
            <p:cNvSpPr/>
            <p:nvPr/>
          </p:nvSpPr>
          <p:spPr>
            <a:xfrm>
              <a:off x="10568625" y="1429488"/>
              <a:ext cx="183000" cy="69975"/>
            </a:xfrm>
            <a:custGeom>
              <a:avLst/>
              <a:gdLst/>
              <a:ahLst/>
              <a:cxnLst/>
              <a:rect l="l" t="t" r="r" b="b"/>
              <a:pathLst>
                <a:path w="7320" h="2799" extrusionOk="0">
                  <a:moveTo>
                    <a:pt x="6836" y="1"/>
                  </a:moveTo>
                  <a:cubicBezTo>
                    <a:pt x="6759" y="1"/>
                    <a:pt x="6676" y="25"/>
                    <a:pt x="6592" y="66"/>
                  </a:cubicBezTo>
                  <a:cubicBezTo>
                    <a:pt x="4713" y="1219"/>
                    <a:pt x="2206" y="1946"/>
                    <a:pt x="427" y="1946"/>
                  </a:cubicBezTo>
                  <a:cubicBezTo>
                    <a:pt x="101" y="1946"/>
                    <a:pt x="1" y="2172"/>
                    <a:pt x="1" y="2372"/>
                  </a:cubicBezTo>
                  <a:cubicBezTo>
                    <a:pt x="1" y="2573"/>
                    <a:pt x="101" y="2798"/>
                    <a:pt x="427" y="2798"/>
                  </a:cubicBezTo>
                  <a:cubicBezTo>
                    <a:pt x="2407" y="2798"/>
                    <a:pt x="5014" y="1946"/>
                    <a:pt x="6993" y="793"/>
                  </a:cubicBezTo>
                  <a:cubicBezTo>
                    <a:pt x="7219" y="693"/>
                    <a:pt x="7319" y="392"/>
                    <a:pt x="7119" y="167"/>
                  </a:cubicBezTo>
                  <a:cubicBezTo>
                    <a:pt x="7045" y="49"/>
                    <a:pt x="6946" y="1"/>
                    <a:pt x="6836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8" name="Google Shape;6568;p55"/>
            <p:cNvSpPr/>
            <p:nvPr/>
          </p:nvSpPr>
          <p:spPr>
            <a:xfrm>
              <a:off x="10169500" y="1830213"/>
              <a:ext cx="117200" cy="94675"/>
            </a:xfrm>
            <a:custGeom>
              <a:avLst/>
              <a:gdLst/>
              <a:ahLst/>
              <a:cxnLst/>
              <a:rect l="l" t="t" r="r" b="b"/>
              <a:pathLst>
                <a:path w="4688" h="3787" extrusionOk="0">
                  <a:moveTo>
                    <a:pt x="498" y="1"/>
                  </a:moveTo>
                  <a:cubicBezTo>
                    <a:pt x="302" y="1"/>
                    <a:pt x="101" y="164"/>
                    <a:pt x="101" y="328"/>
                  </a:cubicBezTo>
                  <a:cubicBezTo>
                    <a:pt x="1" y="955"/>
                    <a:pt x="628" y="1481"/>
                    <a:pt x="1029" y="1807"/>
                  </a:cubicBezTo>
                  <a:lnTo>
                    <a:pt x="1154" y="1807"/>
                  </a:lnTo>
                  <a:cubicBezTo>
                    <a:pt x="1981" y="2534"/>
                    <a:pt x="3034" y="3160"/>
                    <a:pt x="3961" y="3787"/>
                  </a:cubicBezTo>
                  <a:lnTo>
                    <a:pt x="4161" y="3787"/>
                  </a:lnTo>
                  <a:cubicBezTo>
                    <a:pt x="4387" y="3787"/>
                    <a:pt x="4487" y="3787"/>
                    <a:pt x="4587" y="3561"/>
                  </a:cubicBezTo>
                  <a:cubicBezTo>
                    <a:pt x="4688" y="3361"/>
                    <a:pt x="4587" y="3160"/>
                    <a:pt x="4387" y="3060"/>
                  </a:cubicBezTo>
                  <a:cubicBezTo>
                    <a:pt x="3435" y="2433"/>
                    <a:pt x="2507" y="1807"/>
                    <a:pt x="1655" y="1180"/>
                  </a:cubicBezTo>
                  <a:lnTo>
                    <a:pt x="1555" y="1055"/>
                  </a:lnTo>
                  <a:cubicBezTo>
                    <a:pt x="1154" y="754"/>
                    <a:pt x="928" y="554"/>
                    <a:pt x="928" y="428"/>
                  </a:cubicBezTo>
                  <a:cubicBezTo>
                    <a:pt x="928" y="228"/>
                    <a:pt x="828" y="27"/>
                    <a:pt x="628" y="27"/>
                  </a:cubicBezTo>
                  <a:cubicBezTo>
                    <a:pt x="586" y="9"/>
                    <a:pt x="542" y="1"/>
                    <a:pt x="498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9" name="Google Shape;6569;p55"/>
            <p:cNvSpPr/>
            <p:nvPr/>
          </p:nvSpPr>
          <p:spPr>
            <a:xfrm>
              <a:off x="10177025" y="1812713"/>
              <a:ext cx="127850" cy="75225"/>
            </a:xfrm>
            <a:custGeom>
              <a:avLst/>
              <a:gdLst/>
              <a:ahLst/>
              <a:cxnLst/>
              <a:rect l="l" t="t" r="r" b="b"/>
              <a:pathLst>
                <a:path w="5114" h="3009" extrusionOk="0">
                  <a:moveTo>
                    <a:pt x="627" y="1"/>
                  </a:moveTo>
                  <a:cubicBezTo>
                    <a:pt x="427" y="1"/>
                    <a:pt x="226" y="1"/>
                    <a:pt x="101" y="301"/>
                  </a:cubicBezTo>
                  <a:cubicBezTo>
                    <a:pt x="1" y="502"/>
                    <a:pt x="101" y="727"/>
                    <a:pt x="327" y="828"/>
                  </a:cubicBezTo>
                  <a:cubicBezTo>
                    <a:pt x="1479" y="1254"/>
                    <a:pt x="2607" y="1981"/>
                    <a:pt x="3660" y="2607"/>
                  </a:cubicBezTo>
                  <a:cubicBezTo>
                    <a:pt x="3860" y="2707"/>
                    <a:pt x="4186" y="2808"/>
                    <a:pt x="4387" y="3008"/>
                  </a:cubicBezTo>
                  <a:lnTo>
                    <a:pt x="4612" y="3008"/>
                  </a:lnTo>
                  <a:cubicBezTo>
                    <a:pt x="4713" y="3008"/>
                    <a:pt x="4913" y="3008"/>
                    <a:pt x="4913" y="2808"/>
                  </a:cubicBezTo>
                  <a:cubicBezTo>
                    <a:pt x="5114" y="2607"/>
                    <a:pt x="5013" y="2382"/>
                    <a:pt x="4813" y="2281"/>
                  </a:cubicBezTo>
                  <a:cubicBezTo>
                    <a:pt x="4612" y="2081"/>
                    <a:pt x="4286" y="1981"/>
                    <a:pt x="4086" y="1880"/>
                  </a:cubicBezTo>
                  <a:cubicBezTo>
                    <a:pt x="3033" y="1128"/>
                    <a:pt x="1880" y="502"/>
                    <a:pt x="627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0" name="Google Shape;6570;p55"/>
            <p:cNvSpPr/>
            <p:nvPr/>
          </p:nvSpPr>
          <p:spPr>
            <a:xfrm>
              <a:off x="10198325" y="1730288"/>
              <a:ext cx="156675" cy="94975"/>
            </a:xfrm>
            <a:custGeom>
              <a:avLst/>
              <a:gdLst/>
              <a:ahLst/>
              <a:cxnLst/>
              <a:rect l="l" t="t" r="r" b="b"/>
              <a:pathLst>
                <a:path w="6267" h="3799" extrusionOk="0">
                  <a:moveTo>
                    <a:pt x="456" y="1"/>
                  </a:moveTo>
                  <a:cubicBezTo>
                    <a:pt x="303" y="1"/>
                    <a:pt x="175" y="99"/>
                    <a:pt x="101" y="265"/>
                  </a:cubicBezTo>
                  <a:cubicBezTo>
                    <a:pt x="1" y="466"/>
                    <a:pt x="101" y="666"/>
                    <a:pt x="302" y="791"/>
                  </a:cubicBezTo>
                  <a:cubicBezTo>
                    <a:pt x="1028" y="1192"/>
                    <a:pt x="1755" y="1618"/>
                    <a:pt x="2507" y="2044"/>
                  </a:cubicBezTo>
                  <a:cubicBezTo>
                    <a:pt x="3535" y="2671"/>
                    <a:pt x="4587" y="3298"/>
                    <a:pt x="5515" y="3799"/>
                  </a:cubicBezTo>
                  <a:lnTo>
                    <a:pt x="5740" y="3799"/>
                  </a:lnTo>
                  <a:cubicBezTo>
                    <a:pt x="5941" y="3799"/>
                    <a:pt x="6041" y="3699"/>
                    <a:pt x="6141" y="3598"/>
                  </a:cubicBezTo>
                  <a:cubicBezTo>
                    <a:pt x="6267" y="3398"/>
                    <a:pt x="6141" y="3172"/>
                    <a:pt x="5941" y="3072"/>
                  </a:cubicBezTo>
                  <a:cubicBezTo>
                    <a:pt x="4888" y="2546"/>
                    <a:pt x="3961" y="1919"/>
                    <a:pt x="2908" y="1418"/>
                  </a:cubicBezTo>
                  <a:cubicBezTo>
                    <a:pt x="2181" y="892"/>
                    <a:pt x="1454" y="466"/>
                    <a:pt x="627" y="39"/>
                  </a:cubicBezTo>
                  <a:cubicBezTo>
                    <a:pt x="568" y="13"/>
                    <a:pt x="511" y="1"/>
                    <a:pt x="456" y="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1" name="Google Shape;6571;p55"/>
            <p:cNvSpPr/>
            <p:nvPr/>
          </p:nvSpPr>
          <p:spPr>
            <a:xfrm>
              <a:off x="10158850" y="1777288"/>
              <a:ext cx="164825" cy="79300"/>
            </a:xfrm>
            <a:custGeom>
              <a:avLst/>
              <a:gdLst/>
              <a:ahLst/>
              <a:cxnLst/>
              <a:rect l="l" t="t" r="r" b="b"/>
              <a:pathLst>
                <a:path w="6593" h="3172" extrusionOk="0">
                  <a:moveTo>
                    <a:pt x="467" y="0"/>
                  </a:moveTo>
                  <a:cubicBezTo>
                    <a:pt x="317" y="0"/>
                    <a:pt x="175" y="98"/>
                    <a:pt x="101" y="265"/>
                  </a:cubicBezTo>
                  <a:cubicBezTo>
                    <a:pt x="1" y="465"/>
                    <a:pt x="101" y="791"/>
                    <a:pt x="327" y="791"/>
                  </a:cubicBezTo>
                  <a:cubicBezTo>
                    <a:pt x="1154" y="1092"/>
                    <a:pt x="1981" y="1518"/>
                    <a:pt x="2708" y="1819"/>
                  </a:cubicBezTo>
                  <a:cubicBezTo>
                    <a:pt x="3760" y="2245"/>
                    <a:pt x="4913" y="2771"/>
                    <a:pt x="5966" y="3172"/>
                  </a:cubicBezTo>
                  <a:lnTo>
                    <a:pt x="6066" y="3172"/>
                  </a:lnTo>
                  <a:cubicBezTo>
                    <a:pt x="6267" y="3172"/>
                    <a:pt x="6467" y="3072"/>
                    <a:pt x="6467" y="2871"/>
                  </a:cubicBezTo>
                  <a:cubicBezTo>
                    <a:pt x="6592" y="2671"/>
                    <a:pt x="6467" y="2445"/>
                    <a:pt x="6267" y="2345"/>
                  </a:cubicBezTo>
                  <a:cubicBezTo>
                    <a:pt x="5114" y="2044"/>
                    <a:pt x="4086" y="1518"/>
                    <a:pt x="3033" y="1092"/>
                  </a:cubicBezTo>
                  <a:cubicBezTo>
                    <a:pt x="2307" y="666"/>
                    <a:pt x="1455" y="365"/>
                    <a:pt x="627" y="39"/>
                  </a:cubicBezTo>
                  <a:cubicBezTo>
                    <a:pt x="575" y="13"/>
                    <a:pt x="520" y="0"/>
                    <a:pt x="467" y="0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2" name="Google Shape;6572;p55"/>
            <p:cNvSpPr/>
            <p:nvPr/>
          </p:nvSpPr>
          <p:spPr>
            <a:xfrm>
              <a:off x="9895075" y="1671738"/>
              <a:ext cx="402275" cy="151025"/>
            </a:xfrm>
            <a:custGeom>
              <a:avLst/>
              <a:gdLst/>
              <a:ahLst/>
              <a:cxnLst/>
              <a:rect l="l" t="t" r="r" b="b"/>
              <a:pathLst>
                <a:path w="16091" h="6041" extrusionOk="0">
                  <a:moveTo>
                    <a:pt x="0" y="0"/>
                  </a:moveTo>
                  <a:cubicBezTo>
                    <a:pt x="1579" y="2507"/>
                    <a:pt x="4386" y="4161"/>
                    <a:pt x="6893" y="5414"/>
                  </a:cubicBezTo>
                  <a:cubicBezTo>
                    <a:pt x="7219" y="5013"/>
                    <a:pt x="6993" y="4161"/>
                    <a:pt x="7419" y="4161"/>
                  </a:cubicBezTo>
                  <a:cubicBezTo>
                    <a:pt x="8046" y="4161"/>
                    <a:pt x="10126" y="5314"/>
                    <a:pt x="10752" y="5314"/>
                  </a:cubicBezTo>
                  <a:cubicBezTo>
                    <a:pt x="11379" y="5414"/>
                    <a:pt x="12006" y="5640"/>
                    <a:pt x="12632" y="5740"/>
                  </a:cubicBezTo>
                  <a:cubicBezTo>
                    <a:pt x="12006" y="5514"/>
                    <a:pt x="11504" y="5314"/>
                    <a:pt x="10878" y="5013"/>
                  </a:cubicBezTo>
                  <a:cubicBezTo>
                    <a:pt x="10652" y="5013"/>
                    <a:pt x="10552" y="4687"/>
                    <a:pt x="10652" y="4487"/>
                  </a:cubicBezTo>
                  <a:cubicBezTo>
                    <a:pt x="10652" y="4386"/>
                    <a:pt x="10752" y="4261"/>
                    <a:pt x="10878" y="4261"/>
                  </a:cubicBezTo>
                  <a:cubicBezTo>
                    <a:pt x="8572" y="3860"/>
                    <a:pt x="6266" y="3133"/>
                    <a:pt x="4186" y="2281"/>
                  </a:cubicBezTo>
                  <a:lnTo>
                    <a:pt x="4086" y="2281"/>
                  </a:lnTo>
                  <a:cubicBezTo>
                    <a:pt x="2607" y="1655"/>
                    <a:pt x="1153" y="928"/>
                    <a:pt x="0" y="0"/>
                  </a:cubicBezTo>
                  <a:close/>
                  <a:moveTo>
                    <a:pt x="11504" y="4386"/>
                  </a:moveTo>
                  <a:lnTo>
                    <a:pt x="11504" y="4386"/>
                  </a:lnTo>
                  <a:cubicBezTo>
                    <a:pt x="12231" y="4687"/>
                    <a:pt x="12958" y="5013"/>
                    <a:pt x="13584" y="5314"/>
                  </a:cubicBezTo>
                  <a:cubicBezTo>
                    <a:pt x="14211" y="5514"/>
                    <a:pt x="14838" y="5840"/>
                    <a:pt x="15464" y="6041"/>
                  </a:cubicBezTo>
                  <a:lnTo>
                    <a:pt x="15564" y="6041"/>
                  </a:lnTo>
                  <a:cubicBezTo>
                    <a:pt x="15765" y="5840"/>
                    <a:pt x="15991" y="5514"/>
                    <a:pt x="16091" y="5214"/>
                  </a:cubicBezTo>
                  <a:cubicBezTo>
                    <a:pt x="15890" y="5113"/>
                    <a:pt x="15765" y="5013"/>
                    <a:pt x="15564" y="4888"/>
                  </a:cubicBezTo>
                  <a:cubicBezTo>
                    <a:pt x="14211" y="4787"/>
                    <a:pt x="12858" y="4587"/>
                    <a:pt x="11504" y="4386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3" name="Google Shape;6573;p55"/>
            <p:cNvSpPr/>
            <p:nvPr/>
          </p:nvSpPr>
          <p:spPr>
            <a:xfrm>
              <a:off x="10284175" y="1793913"/>
              <a:ext cx="18200" cy="8175"/>
            </a:xfrm>
            <a:custGeom>
              <a:avLst/>
              <a:gdLst/>
              <a:ahLst/>
              <a:cxnLst/>
              <a:rect l="l" t="t" r="r" b="b"/>
              <a:pathLst>
                <a:path w="728" h="327" extrusionOk="0">
                  <a:moveTo>
                    <a:pt x="1" y="1"/>
                  </a:moveTo>
                  <a:cubicBezTo>
                    <a:pt x="201" y="126"/>
                    <a:pt x="326" y="226"/>
                    <a:pt x="527" y="327"/>
                  </a:cubicBezTo>
                  <a:cubicBezTo>
                    <a:pt x="627" y="327"/>
                    <a:pt x="627" y="226"/>
                    <a:pt x="727" y="126"/>
                  </a:cubicBezTo>
                  <a:cubicBezTo>
                    <a:pt x="427" y="126"/>
                    <a:pt x="201" y="126"/>
                    <a:pt x="1" y="1"/>
                  </a:cubicBezTo>
                  <a:close/>
                </a:path>
              </a:pathLst>
            </a:custGeom>
            <a:solidFill>
              <a:srgbClr val="BF2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4" name="Google Shape;6574;p55"/>
            <p:cNvSpPr/>
            <p:nvPr/>
          </p:nvSpPr>
          <p:spPr>
            <a:xfrm>
              <a:off x="10158850" y="1778263"/>
              <a:ext cx="122850" cy="55150"/>
            </a:xfrm>
            <a:custGeom>
              <a:avLst/>
              <a:gdLst/>
              <a:ahLst/>
              <a:cxnLst/>
              <a:rect l="l" t="t" r="r" b="b"/>
              <a:pathLst>
                <a:path w="4914" h="2206" extrusionOk="0">
                  <a:moveTo>
                    <a:pt x="327" y="0"/>
                  </a:moveTo>
                  <a:cubicBezTo>
                    <a:pt x="201" y="0"/>
                    <a:pt x="101" y="125"/>
                    <a:pt x="101" y="226"/>
                  </a:cubicBezTo>
                  <a:cubicBezTo>
                    <a:pt x="1" y="426"/>
                    <a:pt x="101" y="752"/>
                    <a:pt x="327" y="752"/>
                  </a:cubicBezTo>
                  <a:cubicBezTo>
                    <a:pt x="953" y="1053"/>
                    <a:pt x="1455" y="1253"/>
                    <a:pt x="2081" y="1479"/>
                  </a:cubicBezTo>
                  <a:cubicBezTo>
                    <a:pt x="2407" y="1579"/>
                    <a:pt x="2833" y="1679"/>
                    <a:pt x="3134" y="1679"/>
                  </a:cubicBezTo>
                  <a:cubicBezTo>
                    <a:pt x="3560" y="2005"/>
                    <a:pt x="3861" y="2206"/>
                    <a:pt x="4186" y="2206"/>
                  </a:cubicBezTo>
                  <a:cubicBezTo>
                    <a:pt x="4487" y="2206"/>
                    <a:pt x="4713" y="2105"/>
                    <a:pt x="4913" y="1780"/>
                  </a:cubicBezTo>
                  <a:cubicBezTo>
                    <a:pt x="4287" y="1579"/>
                    <a:pt x="3660" y="1253"/>
                    <a:pt x="3033" y="1053"/>
                  </a:cubicBezTo>
                  <a:cubicBezTo>
                    <a:pt x="2407" y="752"/>
                    <a:pt x="1680" y="426"/>
                    <a:pt x="953" y="125"/>
                  </a:cubicBezTo>
                  <a:cubicBezTo>
                    <a:pt x="728" y="125"/>
                    <a:pt x="527" y="0"/>
                    <a:pt x="327" y="0"/>
                  </a:cubicBezTo>
                  <a:close/>
                </a:path>
              </a:pathLst>
            </a:custGeom>
            <a:solidFill>
              <a:srgbClr val="447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5" name="Google Shape;6575;p55"/>
            <p:cNvSpPr/>
            <p:nvPr/>
          </p:nvSpPr>
          <p:spPr>
            <a:xfrm>
              <a:off x="9908225" y="1368488"/>
              <a:ext cx="767575" cy="267675"/>
            </a:xfrm>
            <a:custGeom>
              <a:avLst/>
              <a:gdLst/>
              <a:ahLst/>
              <a:cxnLst/>
              <a:rect l="l" t="t" r="r" b="b"/>
              <a:pathLst>
                <a:path w="30703" h="10707" extrusionOk="0">
                  <a:moveTo>
                    <a:pt x="1" y="0"/>
                  </a:moveTo>
                  <a:lnTo>
                    <a:pt x="1780" y="5338"/>
                  </a:lnTo>
                  <a:cubicBezTo>
                    <a:pt x="1981" y="5965"/>
                    <a:pt x="3660" y="7419"/>
                    <a:pt x="3660" y="7419"/>
                  </a:cubicBezTo>
                  <a:cubicBezTo>
                    <a:pt x="3660" y="7419"/>
                    <a:pt x="8773" y="10351"/>
                    <a:pt x="8973" y="10652"/>
                  </a:cubicBezTo>
                  <a:cubicBezTo>
                    <a:pt x="9002" y="10689"/>
                    <a:pt x="9163" y="10706"/>
                    <a:pt x="9434" y="10706"/>
                  </a:cubicBezTo>
                  <a:cubicBezTo>
                    <a:pt x="12237" y="10706"/>
                    <a:pt x="26743" y="8872"/>
                    <a:pt x="26743" y="8872"/>
                  </a:cubicBezTo>
                  <a:cubicBezTo>
                    <a:pt x="28923" y="8045"/>
                    <a:pt x="30703" y="5865"/>
                    <a:pt x="29550" y="3559"/>
                  </a:cubicBezTo>
                  <a:cubicBezTo>
                    <a:pt x="29249" y="2607"/>
                    <a:pt x="28297" y="1253"/>
                    <a:pt x="27269" y="1253"/>
                  </a:cubicBezTo>
                  <a:cubicBezTo>
                    <a:pt x="26517" y="1253"/>
                    <a:pt x="25064" y="2306"/>
                    <a:pt x="24236" y="2607"/>
                  </a:cubicBezTo>
                  <a:cubicBezTo>
                    <a:pt x="22883" y="3033"/>
                    <a:pt x="21630" y="3133"/>
                    <a:pt x="20151" y="3233"/>
                  </a:cubicBezTo>
                  <a:cubicBezTo>
                    <a:pt x="19512" y="3256"/>
                    <a:pt x="18865" y="3267"/>
                    <a:pt x="18213" y="3267"/>
                  </a:cubicBezTo>
                  <a:cubicBezTo>
                    <a:pt x="15260" y="3267"/>
                    <a:pt x="12196" y="3038"/>
                    <a:pt x="9199" y="2607"/>
                  </a:cubicBezTo>
                  <a:cubicBezTo>
                    <a:pt x="6367" y="2306"/>
                    <a:pt x="2307" y="1780"/>
                    <a:pt x="1" y="0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6" name="Google Shape;6576;p55"/>
            <p:cNvSpPr/>
            <p:nvPr/>
          </p:nvSpPr>
          <p:spPr>
            <a:xfrm>
              <a:off x="10017878" y="1410478"/>
              <a:ext cx="193025" cy="198638"/>
            </a:xfrm>
            <a:custGeom>
              <a:avLst/>
              <a:gdLst/>
              <a:ahLst/>
              <a:cxnLst/>
              <a:rect l="l" t="t" r="r" b="b"/>
              <a:pathLst>
                <a:path w="7721" h="10979" extrusionOk="0">
                  <a:moveTo>
                    <a:pt x="3234" y="1981"/>
                  </a:moveTo>
                  <a:cubicBezTo>
                    <a:pt x="3860" y="1981"/>
                    <a:pt x="4587" y="2407"/>
                    <a:pt x="5214" y="2933"/>
                  </a:cubicBezTo>
                  <a:cubicBezTo>
                    <a:pt x="4651" y="3023"/>
                    <a:pt x="4087" y="3073"/>
                    <a:pt x="3610" y="3073"/>
                  </a:cubicBezTo>
                  <a:cubicBezTo>
                    <a:pt x="3027" y="3073"/>
                    <a:pt x="2572" y="2998"/>
                    <a:pt x="2407" y="2833"/>
                  </a:cubicBezTo>
                  <a:lnTo>
                    <a:pt x="2407" y="2507"/>
                  </a:lnTo>
                  <a:cubicBezTo>
                    <a:pt x="2607" y="2206"/>
                    <a:pt x="2933" y="1981"/>
                    <a:pt x="3234" y="1981"/>
                  </a:cubicBezTo>
                  <a:close/>
                  <a:moveTo>
                    <a:pt x="2407" y="4286"/>
                  </a:moveTo>
                  <a:cubicBezTo>
                    <a:pt x="3334" y="4286"/>
                    <a:pt x="4387" y="4712"/>
                    <a:pt x="5013" y="5339"/>
                  </a:cubicBezTo>
                  <a:cubicBezTo>
                    <a:pt x="5114" y="5339"/>
                    <a:pt x="5214" y="5439"/>
                    <a:pt x="5339" y="5540"/>
                  </a:cubicBezTo>
                  <a:cubicBezTo>
                    <a:pt x="4587" y="5540"/>
                    <a:pt x="3560" y="5439"/>
                    <a:pt x="2708" y="5214"/>
                  </a:cubicBezTo>
                  <a:cubicBezTo>
                    <a:pt x="1680" y="5013"/>
                    <a:pt x="1454" y="4712"/>
                    <a:pt x="1454" y="4587"/>
                  </a:cubicBezTo>
                  <a:lnTo>
                    <a:pt x="1580" y="4487"/>
                  </a:lnTo>
                  <a:cubicBezTo>
                    <a:pt x="1880" y="4387"/>
                    <a:pt x="2081" y="4286"/>
                    <a:pt x="2407" y="4286"/>
                  </a:cubicBezTo>
                  <a:close/>
                  <a:moveTo>
                    <a:pt x="828" y="7093"/>
                  </a:moveTo>
                  <a:cubicBezTo>
                    <a:pt x="1254" y="7093"/>
                    <a:pt x="2081" y="7419"/>
                    <a:pt x="3033" y="8046"/>
                  </a:cubicBezTo>
                  <a:cubicBezTo>
                    <a:pt x="3234" y="8146"/>
                    <a:pt x="3459" y="8246"/>
                    <a:pt x="3560" y="8472"/>
                  </a:cubicBezTo>
                  <a:cubicBezTo>
                    <a:pt x="3033" y="8572"/>
                    <a:pt x="2507" y="8572"/>
                    <a:pt x="1981" y="8572"/>
                  </a:cubicBezTo>
                  <a:cubicBezTo>
                    <a:pt x="1580" y="8472"/>
                    <a:pt x="427" y="8347"/>
                    <a:pt x="427" y="7520"/>
                  </a:cubicBezTo>
                  <a:cubicBezTo>
                    <a:pt x="427" y="7319"/>
                    <a:pt x="527" y="7219"/>
                    <a:pt x="527" y="7219"/>
                  </a:cubicBezTo>
                  <a:cubicBezTo>
                    <a:pt x="627" y="7219"/>
                    <a:pt x="728" y="7093"/>
                    <a:pt x="828" y="7093"/>
                  </a:cubicBezTo>
                  <a:close/>
                  <a:moveTo>
                    <a:pt x="5214" y="1"/>
                  </a:moveTo>
                  <a:lnTo>
                    <a:pt x="5114" y="427"/>
                  </a:lnTo>
                  <a:cubicBezTo>
                    <a:pt x="7094" y="1053"/>
                    <a:pt x="7319" y="1580"/>
                    <a:pt x="7319" y="1780"/>
                  </a:cubicBezTo>
                  <a:cubicBezTo>
                    <a:pt x="7319" y="2081"/>
                    <a:pt x="6993" y="2407"/>
                    <a:pt x="6367" y="2607"/>
                  </a:cubicBezTo>
                  <a:cubicBezTo>
                    <a:pt x="6166" y="2707"/>
                    <a:pt x="5966" y="2707"/>
                    <a:pt x="5740" y="2833"/>
                  </a:cubicBezTo>
                  <a:cubicBezTo>
                    <a:pt x="4913" y="2081"/>
                    <a:pt x="3961" y="1580"/>
                    <a:pt x="3234" y="1580"/>
                  </a:cubicBezTo>
                  <a:cubicBezTo>
                    <a:pt x="2708" y="1580"/>
                    <a:pt x="2307" y="1880"/>
                    <a:pt x="2081" y="2306"/>
                  </a:cubicBezTo>
                  <a:cubicBezTo>
                    <a:pt x="1880" y="2707"/>
                    <a:pt x="1981" y="2933"/>
                    <a:pt x="2081" y="3033"/>
                  </a:cubicBezTo>
                  <a:cubicBezTo>
                    <a:pt x="2358" y="3363"/>
                    <a:pt x="2955" y="3492"/>
                    <a:pt x="3656" y="3492"/>
                  </a:cubicBezTo>
                  <a:cubicBezTo>
                    <a:pt x="4286" y="3492"/>
                    <a:pt x="4999" y="3388"/>
                    <a:pt x="5640" y="3234"/>
                  </a:cubicBezTo>
                  <a:cubicBezTo>
                    <a:pt x="5966" y="3660"/>
                    <a:pt x="6266" y="4086"/>
                    <a:pt x="6467" y="4387"/>
                  </a:cubicBezTo>
                  <a:cubicBezTo>
                    <a:pt x="6693" y="4712"/>
                    <a:pt x="6693" y="5013"/>
                    <a:pt x="6592" y="5114"/>
                  </a:cubicBezTo>
                  <a:cubicBezTo>
                    <a:pt x="6467" y="5339"/>
                    <a:pt x="6266" y="5439"/>
                    <a:pt x="5840" y="5540"/>
                  </a:cubicBezTo>
                  <a:cubicBezTo>
                    <a:pt x="5740" y="5339"/>
                    <a:pt x="5540" y="5114"/>
                    <a:pt x="5339" y="5013"/>
                  </a:cubicBezTo>
                  <a:cubicBezTo>
                    <a:pt x="4501" y="4339"/>
                    <a:pt x="3385" y="3877"/>
                    <a:pt x="2395" y="3877"/>
                  </a:cubicBezTo>
                  <a:cubicBezTo>
                    <a:pt x="2023" y="3877"/>
                    <a:pt x="1669" y="3942"/>
                    <a:pt x="1354" y="4086"/>
                  </a:cubicBezTo>
                  <a:cubicBezTo>
                    <a:pt x="1053" y="4286"/>
                    <a:pt x="953" y="4487"/>
                    <a:pt x="1053" y="4712"/>
                  </a:cubicBezTo>
                  <a:cubicBezTo>
                    <a:pt x="1053" y="5214"/>
                    <a:pt x="2307" y="5640"/>
                    <a:pt x="3033" y="5740"/>
                  </a:cubicBezTo>
                  <a:cubicBezTo>
                    <a:pt x="3633" y="5823"/>
                    <a:pt x="4454" y="5991"/>
                    <a:pt x="5244" y="5991"/>
                  </a:cubicBezTo>
                  <a:cubicBezTo>
                    <a:pt x="5412" y="5991"/>
                    <a:pt x="5578" y="5983"/>
                    <a:pt x="5740" y="5966"/>
                  </a:cubicBezTo>
                  <a:cubicBezTo>
                    <a:pt x="5966" y="6266"/>
                    <a:pt x="6066" y="6592"/>
                    <a:pt x="5966" y="6793"/>
                  </a:cubicBezTo>
                  <a:cubicBezTo>
                    <a:pt x="5840" y="7520"/>
                    <a:pt x="5013" y="8046"/>
                    <a:pt x="4086" y="8246"/>
                  </a:cubicBezTo>
                  <a:cubicBezTo>
                    <a:pt x="3860" y="8046"/>
                    <a:pt x="3560" y="7845"/>
                    <a:pt x="3234" y="7620"/>
                  </a:cubicBezTo>
                  <a:cubicBezTo>
                    <a:pt x="2522" y="7215"/>
                    <a:pt x="1558" y="6752"/>
                    <a:pt x="865" y="6752"/>
                  </a:cubicBezTo>
                  <a:cubicBezTo>
                    <a:pt x="656" y="6752"/>
                    <a:pt x="472" y="6794"/>
                    <a:pt x="327" y="6893"/>
                  </a:cubicBezTo>
                  <a:cubicBezTo>
                    <a:pt x="101" y="6993"/>
                    <a:pt x="1" y="7093"/>
                    <a:pt x="1" y="7520"/>
                  </a:cubicBezTo>
                  <a:cubicBezTo>
                    <a:pt x="1" y="8347"/>
                    <a:pt x="728" y="8873"/>
                    <a:pt x="1981" y="8973"/>
                  </a:cubicBezTo>
                  <a:cubicBezTo>
                    <a:pt x="2607" y="8973"/>
                    <a:pt x="3334" y="8873"/>
                    <a:pt x="3961" y="8773"/>
                  </a:cubicBezTo>
                  <a:cubicBezTo>
                    <a:pt x="4813" y="9399"/>
                    <a:pt x="5339" y="10226"/>
                    <a:pt x="5339" y="10853"/>
                  </a:cubicBezTo>
                  <a:lnTo>
                    <a:pt x="5740" y="10978"/>
                  </a:lnTo>
                  <a:cubicBezTo>
                    <a:pt x="5740" y="10126"/>
                    <a:pt x="5214" y="9299"/>
                    <a:pt x="4487" y="8572"/>
                  </a:cubicBezTo>
                  <a:cubicBezTo>
                    <a:pt x="5439" y="8246"/>
                    <a:pt x="6266" y="7720"/>
                    <a:pt x="6367" y="6893"/>
                  </a:cubicBezTo>
                  <a:cubicBezTo>
                    <a:pt x="6467" y="6592"/>
                    <a:pt x="6367" y="6266"/>
                    <a:pt x="6166" y="5840"/>
                  </a:cubicBezTo>
                  <a:cubicBezTo>
                    <a:pt x="6592" y="5740"/>
                    <a:pt x="6793" y="5640"/>
                    <a:pt x="6993" y="5339"/>
                  </a:cubicBezTo>
                  <a:cubicBezTo>
                    <a:pt x="7094" y="5214"/>
                    <a:pt x="7219" y="4813"/>
                    <a:pt x="6893" y="4286"/>
                  </a:cubicBezTo>
                  <a:cubicBezTo>
                    <a:pt x="6693" y="3860"/>
                    <a:pt x="6367" y="3560"/>
                    <a:pt x="6066" y="3134"/>
                  </a:cubicBezTo>
                  <a:cubicBezTo>
                    <a:pt x="6266" y="3134"/>
                    <a:pt x="6367" y="3033"/>
                    <a:pt x="6592" y="3033"/>
                  </a:cubicBezTo>
                  <a:cubicBezTo>
                    <a:pt x="7319" y="2707"/>
                    <a:pt x="7720" y="2306"/>
                    <a:pt x="7720" y="1780"/>
                  </a:cubicBezTo>
                  <a:cubicBezTo>
                    <a:pt x="7720" y="1154"/>
                    <a:pt x="6893" y="527"/>
                    <a:pt x="5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7" name="Google Shape;6577;p55"/>
            <p:cNvSpPr/>
            <p:nvPr/>
          </p:nvSpPr>
          <p:spPr>
            <a:xfrm>
              <a:off x="10257850" y="1370988"/>
              <a:ext cx="141000" cy="313300"/>
            </a:xfrm>
            <a:custGeom>
              <a:avLst/>
              <a:gdLst/>
              <a:ahLst/>
              <a:cxnLst/>
              <a:rect l="l" t="t" r="r" b="b"/>
              <a:pathLst>
                <a:path w="5640" h="12532" extrusionOk="0">
                  <a:moveTo>
                    <a:pt x="1780" y="3033"/>
                  </a:moveTo>
                  <a:cubicBezTo>
                    <a:pt x="2206" y="3033"/>
                    <a:pt x="2833" y="3258"/>
                    <a:pt x="3459" y="3660"/>
                  </a:cubicBezTo>
                  <a:lnTo>
                    <a:pt x="1680" y="3660"/>
                  </a:lnTo>
                  <a:cubicBezTo>
                    <a:pt x="1154" y="3559"/>
                    <a:pt x="953" y="3459"/>
                    <a:pt x="953" y="3359"/>
                  </a:cubicBezTo>
                  <a:lnTo>
                    <a:pt x="1154" y="3258"/>
                  </a:lnTo>
                  <a:cubicBezTo>
                    <a:pt x="1254" y="3033"/>
                    <a:pt x="1480" y="3033"/>
                    <a:pt x="1780" y="3033"/>
                  </a:cubicBezTo>
                  <a:close/>
                  <a:moveTo>
                    <a:pt x="1800" y="5479"/>
                  </a:moveTo>
                  <a:cubicBezTo>
                    <a:pt x="2603" y="5479"/>
                    <a:pt x="3342" y="5813"/>
                    <a:pt x="3886" y="6266"/>
                  </a:cubicBezTo>
                  <a:cubicBezTo>
                    <a:pt x="3259" y="6266"/>
                    <a:pt x="2407" y="6266"/>
                    <a:pt x="1680" y="6166"/>
                  </a:cubicBezTo>
                  <a:cubicBezTo>
                    <a:pt x="953" y="6066"/>
                    <a:pt x="627" y="5865"/>
                    <a:pt x="527" y="5865"/>
                  </a:cubicBezTo>
                  <a:cubicBezTo>
                    <a:pt x="527" y="5865"/>
                    <a:pt x="627" y="5765"/>
                    <a:pt x="853" y="5639"/>
                  </a:cubicBezTo>
                  <a:cubicBezTo>
                    <a:pt x="1173" y="5528"/>
                    <a:pt x="1491" y="5479"/>
                    <a:pt x="1800" y="5479"/>
                  </a:cubicBezTo>
                  <a:close/>
                  <a:moveTo>
                    <a:pt x="1680" y="7644"/>
                  </a:moveTo>
                  <a:cubicBezTo>
                    <a:pt x="2307" y="7644"/>
                    <a:pt x="3033" y="7745"/>
                    <a:pt x="3660" y="8045"/>
                  </a:cubicBezTo>
                  <a:cubicBezTo>
                    <a:pt x="3135" y="8194"/>
                    <a:pt x="2547" y="8254"/>
                    <a:pt x="2013" y="8254"/>
                  </a:cubicBezTo>
                  <a:cubicBezTo>
                    <a:pt x="1375" y="8254"/>
                    <a:pt x="814" y="8168"/>
                    <a:pt x="527" y="8045"/>
                  </a:cubicBezTo>
                  <a:lnTo>
                    <a:pt x="427" y="7945"/>
                  </a:lnTo>
                  <a:cubicBezTo>
                    <a:pt x="427" y="7845"/>
                    <a:pt x="627" y="7745"/>
                    <a:pt x="953" y="7644"/>
                  </a:cubicBezTo>
                  <a:close/>
                  <a:moveTo>
                    <a:pt x="2006" y="0"/>
                  </a:moveTo>
                  <a:lnTo>
                    <a:pt x="2006" y="426"/>
                  </a:lnTo>
                  <a:cubicBezTo>
                    <a:pt x="3033" y="752"/>
                    <a:pt x="4813" y="1379"/>
                    <a:pt x="5139" y="2306"/>
                  </a:cubicBezTo>
                  <a:cubicBezTo>
                    <a:pt x="5239" y="2507"/>
                    <a:pt x="5139" y="2832"/>
                    <a:pt x="4913" y="3133"/>
                  </a:cubicBezTo>
                  <a:cubicBezTo>
                    <a:pt x="4813" y="3359"/>
                    <a:pt x="4512" y="3459"/>
                    <a:pt x="4086" y="3559"/>
                  </a:cubicBezTo>
                  <a:cubicBezTo>
                    <a:pt x="3331" y="3038"/>
                    <a:pt x="2420" y="2619"/>
                    <a:pt x="1660" y="2619"/>
                  </a:cubicBezTo>
                  <a:cubicBezTo>
                    <a:pt x="1362" y="2619"/>
                    <a:pt x="1086" y="2684"/>
                    <a:pt x="853" y="2832"/>
                  </a:cubicBezTo>
                  <a:cubicBezTo>
                    <a:pt x="627" y="3033"/>
                    <a:pt x="527" y="3258"/>
                    <a:pt x="527" y="3459"/>
                  </a:cubicBezTo>
                  <a:cubicBezTo>
                    <a:pt x="627" y="3660"/>
                    <a:pt x="853" y="3885"/>
                    <a:pt x="1254" y="3985"/>
                  </a:cubicBezTo>
                  <a:cubicBezTo>
                    <a:pt x="1616" y="4043"/>
                    <a:pt x="2153" y="4101"/>
                    <a:pt x="2726" y="4101"/>
                  </a:cubicBezTo>
                  <a:cubicBezTo>
                    <a:pt x="3145" y="4101"/>
                    <a:pt x="3583" y="4070"/>
                    <a:pt x="3986" y="3985"/>
                  </a:cubicBezTo>
                  <a:cubicBezTo>
                    <a:pt x="4186" y="4186"/>
                    <a:pt x="4387" y="4386"/>
                    <a:pt x="4612" y="4712"/>
                  </a:cubicBezTo>
                  <a:cubicBezTo>
                    <a:pt x="4813" y="4913"/>
                    <a:pt x="5339" y="5639"/>
                    <a:pt x="4913" y="5965"/>
                  </a:cubicBezTo>
                  <a:cubicBezTo>
                    <a:pt x="4813" y="6066"/>
                    <a:pt x="4713" y="6066"/>
                    <a:pt x="4512" y="6166"/>
                  </a:cubicBezTo>
                  <a:cubicBezTo>
                    <a:pt x="3902" y="5573"/>
                    <a:pt x="2983" y="5084"/>
                    <a:pt x="1931" y="5084"/>
                  </a:cubicBezTo>
                  <a:cubicBezTo>
                    <a:pt x="1514" y="5084"/>
                    <a:pt x="1076" y="5161"/>
                    <a:pt x="627" y="5339"/>
                  </a:cubicBezTo>
                  <a:cubicBezTo>
                    <a:pt x="427" y="5439"/>
                    <a:pt x="126" y="5539"/>
                    <a:pt x="126" y="5865"/>
                  </a:cubicBezTo>
                  <a:cubicBezTo>
                    <a:pt x="126" y="5965"/>
                    <a:pt x="226" y="6166"/>
                    <a:pt x="427" y="6266"/>
                  </a:cubicBezTo>
                  <a:cubicBezTo>
                    <a:pt x="953" y="6502"/>
                    <a:pt x="2135" y="6672"/>
                    <a:pt x="3186" y="6672"/>
                  </a:cubicBezTo>
                  <a:cubicBezTo>
                    <a:pt x="3587" y="6672"/>
                    <a:pt x="3968" y="6647"/>
                    <a:pt x="4287" y="6592"/>
                  </a:cubicBezTo>
                  <a:cubicBezTo>
                    <a:pt x="4612" y="6792"/>
                    <a:pt x="4713" y="7118"/>
                    <a:pt x="4813" y="7319"/>
                  </a:cubicBezTo>
                  <a:cubicBezTo>
                    <a:pt x="4813" y="7319"/>
                    <a:pt x="4913" y="7519"/>
                    <a:pt x="4713" y="7644"/>
                  </a:cubicBezTo>
                  <a:cubicBezTo>
                    <a:pt x="4612" y="7745"/>
                    <a:pt x="4387" y="7845"/>
                    <a:pt x="4186" y="7945"/>
                  </a:cubicBezTo>
                  <a:cubicBezTo>
                    <a:pt x="3449" y="7368"/>
                    <a:pt x="2364" y="7186"/>
                    <a:pt x="1484" y="7186"/>
                  </a:cubicBezTo>
                  <a:cubicBezTo>
                    <a:pt x="1257" y="7186"/>
                    <a:pt x="1043" y="7198"/>
                    <a:pt x="853" y="7218"/>
                  </a:cubicBezTo>
                  <a:cubicBezTo>
                    <a:pt x="427" y="7319"/>
                    <a:pt x="126" y="7519"/>
                    <a:pt x="1" y="7845"/>
                  </a:cubicBezTo>
                  <a:cubicBezTo>
                    <a:pt x="1" y="7945"/>
                    <a:pt x="1" y="8146"/>
                    <a:pt x="327" y="8371"/>
                  </a:cubicBezTo>
                  <a:cubicBezTo>
                    <a:pt x="640" y="8572"/>
                    <a:pt x="1266" y="8672"/>
                    <a:pt x="1971" y="8672"/>
                  </a:cubicBezTo>
                  <a:cubicBezTo>
                    <a:pt x="2676" y="8672"/>
                    <a:pt x="3459" y="8572"/>
                    <a:pt x="4086" y="8371"/>
                  </a:cubicBezTo>
                  <a:cubicBezTo>
                    <a:pt x="4186" y="8472"/>
                    <a:pt x="4186" y="8572"/>
                    <a:pt x="4287" y="8572"/>
                  </a:cubicBezTo>
                  <a:cubicBezTo>
                    <a:pt x="4713" y="9098"/>
                    <a:pt x="4713" y="9825"/>
                    <a:pt x="4287" y="10552"/>
                  </a:cubicBezTo>
                  <a:cubicBezTo>
                    <a:pt x="3760" y="11504"/>
                    <a:pt x="3259" y="12131"/>
                    <a:pt x="2632" y="12131"/>
                  </a:cubicBezTo>
                  <a:cubicBezTo>
                    <a:pt x="2589" y="12135"/>
                    <a:pt x="2546" y="12137"/>
                    <a:pt x="2504" y="12137"/>
                  </a:cubicBezTo>
                  <a:cubicBezTo>
                    <a:pt x="1607" y="12137"/>
                    <a:pt x="853" y="11174"/>
                    <a:pt x="853" y="11078"/>
                  </a:cubicBezTo>
                  <a:lnTo>
                    <a:pt x="527" y="11404"/>
                  </a:lnTo>
                  <a:cubicBezTo>
                    <a:pt x="527" y="11404"/>
                    <a:pt x="1379" y="12532"/>
                    <a:pt x="2507" y="12532"/>
                  </a:cubicBezTo>
                  <a:lnTo>
                    <a:pt x="2733" y="12532"/>
                  </a:lnTo>
                  <a:cubicBezTo>
                    <a:pt x="3459" y="12431"/>
                    <a:pt x="4086" y="11905"/>
                    <a:pt x="4612" y="10777"/>
                  </a:cubicBezTo>
                  <a:cubicBezTo>
                    <a:pt x="5239" y="9624"/>
                    <a:pt x="4913" y="8772"/>
                    <a:pt x="4612" y="8371"/>
                  </a:cubicBezTo>
                  <a:lnTo>
                    <a:pt x="4512" y="8271"/>
                  </a:lnTo>
                  <a:cubicBezTo>
                    <a:pt x="4713" y="8146"/>
                    <a:pt x="4913" y="8045"/>
                    <a:pt x="5013" y="7945"/>
                  </a:cubicBezTo>
                  <a:cubicBezTo>
                    <a:pt x="5239" y="7745"/>
                    <a:pt x="5339" y="7419"/>
                    <a:pt x="5239" y="7118"/>
                  </a:cubicBezTo>
                  <a:cubicBezTo>
                    <a:pt x="5139" y="6893"/>
                    <a:pt x="5013" y="6692"/>
                    <a:pt x="4813" y="6492"/>
                  </a:cubicBezTo>
                  <a:cubicBezTo>
                    <a:pt x="4913" y="6492"/>
                    <a:pt x="5139" y="6391"/>
                    <a:pt x="5139" y="6266"/>
                  </a:cubicBezTo>
                  <a:cubicBezTo>
                    <a:pt x="5640" y="5865"/>
                    <a:pt x="5540" y="5238"/>
                    <a:pt x="4913" y="4386"/>
                  </a:cubicBezTo>
                  <a:cubicBezTo>
                    <a:pt x="4813" y="4186"/>
                    <a:pt x="4612" y="4086"/>
                    <a:pt x="4387" y="3885"/>
                  </a:cubicBezTo>
                  <a:cubicBezTo>
                    <a:pt x="4813" y="3760"/>
                    <a:pt x="5139" y="3660"/>
                    <a:pt x="5239" y="3459"/>
                  </a:cubicBezTo>
                  <a:cubicBezTo>
                    <a:pt x="5540" y="3033"/>
                    <a:pt x="5640" y="2507"/>
                    <a:pt x="5540" y="2106"/>
                  </a:cubicBezTo>
                  <a:cubicBezTo>
                    <a:pt x="5139" y="1053"/>
                    <a:pt x="3259" y="326"/>
                    <a:pt x="2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8" name="Google Shape;6578;p55"/>
            <p:cNvSpPr/>
            <p:nvPr/>
          </p:nvSpPr>
          <p:spPr>
            <a:xfrm>
              <a:off x="10435800" y="1352813"/>
              <a:ext cx="154175" cy="321450"/>
            </a:xfrm>
            <a:custGeom>
              <a:avLst/>
              <a:gdLst/>
              <a:ahLst/>
              <a:cxnLst/>
              <a:rect l="l" t="t" r="r" b="b"/>
              <a:pathLst>
                <a:path w="6167" h="12858" extrusionOk="0">
                  <a:moveTo>
                    <a:pt x="1100" y="3499"/>
                  </a:moveTo>
                  <a:cubicBezTo>
                    <a:pt x="1450" y="3499"/>
                    <a:pt x="2003" y="3569"/>
                    <a:pt x="2607" y="3760"/>
                  </a:cubicBezTo>
                  <a:cubicBezTo>
                    <a:pt x="2293" y="3926"/>
                    <a:pt x="1993" y="4024"/>
                    <a:pt x="1686" y="4024"/>
                  </a:cubicBezTo>
                  <a:cubicBezTo>
                    <a:pt x="1576" y="4024"/>
                    <a:pt x="1466" y="4012"/>
                    <a:pt x="1354" y="3985"/>
                  </a:cubicBezTo>
                  <a:cubicBezTo>
                    <a:pt x="1028" y="3985"/>
                    <a:pt x="828" y="3860"/>
                    <a:pt x="727" y="3660"/>
                  </a:cubicBezTo>
                  <a:lnTo>
                    <a:pt x="727" y="3559"/>
                  </a:lnTo>
                  <a:cubicBezTo>
                    <a:pt x="764" y="3523"/>
                    <a:pt x="898" y="3499"/>
                    <a:pt x="1100" y="3499"/>
                  </a:cubicBezTo>
                  <a:close/>
                  <a:moveTo>
                    <a:pt x="2380" y="5757"/>
                  </a:moveTo>
                  <a:cubicBezTo>
                    <a:pt x="2743" y="5757"/>
                    <a:pt x="3139" y="5843"/>
                    <a:pt x="3535" y="5965"/>
                  </a:cubicBezTo>
                  <a:cubicBezTo>
                    <a:pt x="2883" y="6156"/>
                    <a:pt x="2222" y="6226"/>
                    <a:pt x="1748" y="6226"/>
                  </a:cubicBezTo>
                  <a:cubicBezTo>
                    <a:pt x="1474" y="6226"/>
                    <a:pt x="1264" y="6203"/>
                    <a:pt x="1154" y="6166"/>
                  </a:cubicBezTo>
                  <a:cubicBezTo>
                    <a:pt x="1254" y="6166"/>
                    <a:pt x="1354" y="6066"/>
                    <a:pt x="1555" y="5965"/>
                  </a:cubicBezTo>
                  <a:cubicBezTo>
                    <a:pt x="1794" y="5817"/>
                    <a:pt x="2076" y="5757"/>
                    <a:pt x="2380" y="5757"/>
                  </a:cubicBezTo>
                  <a:close/>
                  <a:moveTo>
                    <a:pt x="3334" y="8472"/>
                  </a:moveTo>
                  <a:cubicBezTo>
                    <a:pt x="3860" y="8572"/>
                    <a:pt x="4286" y="8672"/>
                    <a:pt x="4687" y="8873"/>
                  </a:cubicBezTo>
                  <a:cubicBezTo>
                    <a:pt x="4161" y="8998"/>
                    <a:pt x="3434" y="9199"/>
                    <a:pt x="2407" y="9199"/>
                  </a:cubicBezTo>
                  <a:cubicBezTo>
                    <a:pt x="1354" y="9199"/>
                    <a:pt x="1154" y="8998"/>
                    <a:pt x="1154" y="8998"/>
                  </a:cubicBezTo>
                  <a:lnTo>
                    <a:pt x="1154" y="8873"/>
                  </a:lnTo>
                  <a:cubicBezTo>
                    <a:pt x="1354" y="8672"/>
                    <a:pt x="1981" y="8472"/>
                    <a:pt x="2808" y="8472"/>
                  </a:cubicBezTo>
                  <a:close/>
                  <a:moveTo>
                    <a:pt x="1" y="1"/>
                  </a:moveTo>
                  <a:lnTo>
                    <a:pt x="1" y="427"/>
                  </a:lnTo>
                  <a:cubicBezTo>
                    <a:pt x="1254" y="427"/>
                    <a:pt x="3535" y="1153"/>
                    <a:pt x="4061" y="2106"/>
                  </a:cubicBezTo>
                  <a:cubicBezTo>
                    <a:pt x="4161" y="2306"/>
                    <a:pt x="4161" y="2607"/>
                    <a:pt x="3961" y="2833"/>
                  </a:cubicBezTo>
                  <a:cubicBezTo>
                    <a:pt x="3760" y="3033"/>
                    <a:pt x="3535" y="3234"/>
                    <a:pt x="3234" y="3459"/>
                  </a:cubicBezTo>
                  <a:cubicBezTo>
                    <a:pt x="2478" y="3246"/>
                    <a:pt x="1679" y="3086"/>
                    <a:pt x="1099" y="3086"/>
                  </a:cubicBezTo>
                  <a:cubicBezTo>
                    <a:pt x="793" y="3086"/>
                    <a:pt x="548" y="3130"/>
                    <a:pt x="402" y="3234"/>
                  </a:cubicBezTo>
                  <a:cubicBezTo>
                    <a:pt x="301" y="3359"/>
                    <a:pt x="301" y="3559"/>
                    <a:pt x="402" y="3760"/>
                  </a:cubicBezTo>
                  <a:cubicBezTo>
                    <a:pt x="527" y="4186"/>
                    <a:pt x="828" y="4387"/>
                    <a:pt x="1354" y="4387"/>
                  </a:cubicBezTo>
                  <a:cubicBezTo>
                    <a:pt x="1447" y="4404"/>
                    <a:pt x="1547" y="4413"/>
                    <a:pt x="1651" y="4413"/>
                  </a:cubicBezTo>
                  <a:cubicBezTo>
                    <a:pt x="2135" y="4413"/>
                    <a:pt x="2718" y="4233"/>
                    <a:pt x="3234" y="3985"/>
                  </a:cubicBezTo>
                  <a:lnTo>
                    <a:pt x="3434" y="3985"/>
                  </a:lnTo>
                  <a:cubicBezTo>
                    <a:pt x="4587" y="4487"/>
                    <a:pt x="5013" y="4913"/>
                    <a:pt x="5013" y="5239"/>
                  </a:cubicBezTo>
                  <a:cubicBezTo>
                    <a:pt x="5013" y="5239"/>
                    <a:pt x="4913" y="5439"/>
                    <a:pt x="4286" y="5740"/>
                  </a:cubicBezTo>
                  <a:lnTo>
                    <a:pt x="4161" y="5740"/>
                  </a:lnTo>
                  <a:cubicBezTo>
                    <a:pt x="3586" y="5491"/>
                    <a:pt x="2962" y="5310"/>
                    <a:pt x="2374" y="5310"/>
                  </a:cubicBezTo>
                  <a:cubicBezTo>
                    <a:pt x="2014" y="5310"/>
                    <a:pt x="1668" y="5378"/>
                    <a:pt x="1354" y="5539"/>
                  </a:cubicBezTo>
                  <a:cubicBezTo>
                    <a:pt x="1028" y="5740"/>
                    <a:pt x="627" y="6066"/>
                    <a:pt x="727" y="6366"/>
                  </a:cubicBezTo>
                  <a:cubicBezTo>
                    <a:pt x="727" y="6462"/>
                    <a:pt x="786" y="6659"/>
                    <a:pt x="1411" y="6659"/>
                  </a:cubicBezTo>
                  <a:cubicBezTo>
                    <a:pt x="1607" y="6659"/>
                    <a:pt x="1859" y="6640"/>
                    <a:pt x="2181" y="6592"/>
                  </a:cubicBezTo>
                  <a:cubicBezTo>
                    <a:pt x="2607" y="6592"/>
                    <a:pt x="3434" y="6492"/>
                    <a:pt x="4061" y="6266"/>
                  </a:cubicBezTo>
                  <a:cubicBezTo>
                    <a:pt x="4387" y="6366"/>
                    <a:pt x="4587" y="6492"/>
                    <a:pt x="4788" y="6692"/>
                  </a:cubicBezTo>
                  <a:cubicBezTo>
                    <a:pt x="5314" y="7219"/>
                    <a:pt x="5640" y="7745"/>
                    <a:pt x="5540" y="8146"/>
                  </a:cubicBezTo>
                  <a:cubicBezTo>
                    <a:pt x="5414" y="8246"/>
                    <a:pt x="5314" y="8472"/>
                    <a:pt x="5113" y="8572"/>
                  </a:cubicBezTo>
                  <a:cubicBezTo>
                    <a:pt x="4687" y="8371"/>
                    <a:pt x="4161" y="8146"/>
                    <a:pt x="3334" y="8046"/>
                  </a:cubicBezTo>
                  <a:cubicBezTo>
                    <a:pt x="3183" y="8033"/>
                    <a:pt x="3034" y="8026"/>
                    <a:pt x="2889" y="8026"/>
                  </a:cubicBezTo>
                  <a:cubicBezTo>
                    <a:pt x="1924" y="8026"/>
                    <a:pt x="1111" y="8302"/>
                    <a:pt x="828" y="8672"/>
                  </a:cubicBezTo>
                  <a:cubicBezTo>
                    <a:pt x="727" y="8873"/>
                    <a:pt x="727" y="8998"/>
                    <a:pt x="828" y="9199"/>
                  </a:cubicBezTo>
                  <a:cubicBezTo>
                    <a:pt x="928" y="9499"/>
                    <a:pt x="1555" y="9625"/>
                    <a:pt x="2407" y="9625"/>
                  </a:cubicBezTo>
                  <a:cubicBezTo>
                    <a:pt x="3660" y="9625"/>
                    <a:pt x="4487" y="9399"/>
                    <a:pt x="5113" y="9098"/>
                  </a:cubicBezTo>
                  <a:cubicBezTo>
                    <a:pt x="5540" y="9399"/>
                    <a:pt x="5740" y="9825"/>
                    <a:pt x="5640" y="10251"/>
                  </a:cubicBezTo>
                  <a:cubicBezTo>
                    <a:pt x="5640" y="11179"/>
                    <a:pt x="4587" y="12331"/>
                    <a:pt x="3234" y="12432"/>
                  </a:cubicBezTo>
                  <a:lnTo>
                    <a:pt x="3334" y="12858"/>
                  </a:lnTo>
                  <a:cubicBezTo>
                    <a:pt x="4788" y="12757"/>
                    <a:pt x="6041" y="11504"/>
                    <a:pt x="6041" y="10251"/>
                  </a:cubicBezTo>
                  <a:cubicBezTo>
                    <a:pt x="6166" y="9925"/>
                    <a:pt x="6041" y="9299"/>
                    <a:pt x="5414" y="8873"/>
                  </a:cubicBezTo>
                  <a:cubicBezTo>
                    <a:pt x="5640" y="8672"/>
                    <a:pt x="5840" y="8472"/>
                    <a:pt x="5840" y="8246"/>
                  </a:cubicBezTo>
                  <a:cubicBezTo>
                    <a:pt x="6041" y="7745"/>
                    <a:pt x="5740" y="6993"/>
                    <a:pt x="5013" y="6366"/>
                  </a:cubicBezTo>
                  <a:cubicBezTo>
                    <a:pt x="4913" y="6266"/>
                    <a:pt x="4687" y="6166"/>
                    <a:pt x="4587" y="6066"/>
                  </a:cubicBezTo>
                  <a:cubicBezTo>
                    <a:pt x="5013" y="5865"/>
                    <a:pt x="5314" y="5539"/>
                    <a:pt x="5414" y="5239"/>
                  </a:cubicBezTo>
                  <a:cubicBezTo>
                    <a:pt x="5414" y="4813"/>
                    <a:pt x="5013" y="4286"/>
                    <a:pt x="4161" y="3860"/>
                  </a:cubicBezTo>
                  <a:cubicBezTo>
                    <a:pt x="3961" y="3760"/>
                    <a:pt x="3860" y="3760"/>
                    <a:pt x="3660" y="3660"/>
                  </a:cubicBezTo>
                  <a:cubicBezTo>
                    <a:pt x="3961" y="3459"/>
                    <a:pt x="4161" y="3234"/>
                    <a:pt x="4286" y="3033"/>
                  </a:cubicBezTo>
                  <a:cubicBezTo>
                    <a:pt x="4587" y="2732"/>
                    <a:pt x="4587" y="2306"/>
                    <a:pt x="4387" y="1880"/>
                  </a:cubicBezTo>
                  <a:cubicBezTo>
                    <a:pt x="3860" y="727"/>
                    <a:pt x="135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9" name="Google Shape;6579;p55"/>
            <p:cNvSpPr/>
            <p:nvPr/>
          </p:nvSpPr>
          <p:spPr>
            <a:xfrm>
              <a:off x="10404475" y="1443263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28" y="367"/>
                  </a:moveTo>
                  <a:cubicBezTo>
                    <a:pt x="928" y="468"/>
                    <a:pt x="1028" y="468"/>
                    <a:pt x="1028" y="568"/>
                  </a:cubicBezTo>
                  <a:cubicBezTo>
                    <a:pt x="1153" y="568"/>
                    <a:pt x="1153" y="668"/>
                    <a:pt x="1153" y="769"/>
                  </a:cubicBezTo>
                  <a:cubicBezTo>
                    <a:pt x="1153" y="869"/>
                    <a:pt x="1028" y="994"/>
                    <a:pt x="1028" y="1094"/>
                  </a:cubicBezTo>
                  <a:lnTo>
                    <a:pt x="727" y="1094"/>
                  </a:lnTo>
                  <a:cubicBezTo>
                    <a:pt x="627" y="1094"/>
                    <a:pt x="527" y="1094"/>
                    <a:pt x="527" y="994"/>
                  </a:cubicBezTo>
                  <a:cubicBezTo>
                    <a:pt x="402" y="869"/>
                    <a:pt x="402" y="769"/>
                    <a:pt x="402" y="769"/>
                  </a:cubicBezTo>
                  <a:cubicBezTo>
                    <a:pt x="402" y="568"/>
                    <a:pt x="627" y="367"/>
                    <a:pt x="828" y="367"/>
                  </a:cubicBezTo>
                  <a:close/>
                  <a:moveTo>
                    <a:pt x="649" y="0"/>
                  </a:moveTo>
                  <a:cubicBezTo>
                    <a:pt x="506" y="0"/>
                    <a:pt x="372" y="71"/>
                    <a:pt x="301" y="142"/>
                  </a:cubicBezTo>
                  <a:cubicBezTo>
                    <a:pt x="101" y="242"/>
                    <a:pt x="1" y="468"/>
                    <a:pt x="1" y="668"/>
                  </a:cubicBezTo>
                  <a:cubicBezTo>
                    <a:pt x="1" y="869"/>
                    <a:pt x="101" y="1094"/>
                    <a:pt x="201" y="1295"/>
                  </a:cubicBezTo>
                  <a:cubicBezTo>
                    <a:pt x="301" y="1395"/>
                    <a:pt x="527" y="1495"/>
                    <a:pt x="727" y="1495"/>
                  </a:cubicBezTo>
                  <a:lnTo>
                    <a:pt x="828" y="1495"/>
                  </a:lnTo>
                  <a:cubicBezTo>
                    <a:pt x="928" y="1495"/>
                    <a:pt x="1153" y="1495"/>
                    <a:pt x="1254" y="1395"/>
                  </a:cubicBezTo>
                  <a:cubicBezTo>
                    <a:pt x="1454" y="1195"/>
                    <a:pt x="1554" y="1094"/>
                    <a:pt x="1554" y="869"/>
                  </a:cubicBezTo>
                  <a:cubicBezTo>
                    <a:pt x="1554" y="668"/>
                    <a:pt x="1554" y="468"/>
                    <a:pt x="1354" y="242"/>
                  </a:cubicBezTo>
                  <a:cubicBezTo>
                    <a:pt x="1254" y="142"/>
                    <a:pt x="1028" y="42"/>
                    <a:pt x="828" y="42"/>
                  </a:cubicBezTo>
                  <a:cubicBezTo>
                    <a:pt x="769" y="12"/>
                    <a:pt x="708" y="0"/>
                    <a:pt x="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0" name="Google Shape;6580;p55"/>
            <p:cNvSpPr/>
            <p:nvPr/>
          </p:nvSpPr>
          <p:spPr>
            <a:xfrm>
              <a:off x="10552975" y="1399813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953" y="426"/>
                  </a:moveTo>
                  <a:cubicBezTo>
                    <a:pt x="953" y="426"/>
                    <a:pt x="1053" y="527"/>
                    <a:pt x="1153" y="527"/>
                  </a:cubicBezTo>
                  <a:cubicBezTo>
                    <a:pt x="1153" y="627"/>
                    <a:pt x="1254" y="727"/>
                    <a:pt x="1254" y="852"/>
                  </a:cubicBezTo>
                  <a:cubicBezTo>
                    <a:pt x="1153" y="1053"/>
                    <a:pt x="1053" y="1153"/>
                    <a:pt x="853" y="1153"/>
                  </a:cubicBezTo>
                  <a:cubicBezTo>
                    <a:pt x="627" y="1153"/>
                    <a:pt x="527" y="953"/>
                    <a:pt x="527" y="727"/>
                  </a:cubicBezTo>
                  <a:cubicBezTo>
                    <a:pt x="527" y="627"/>
                    <a:pt x="627" y="426"/>
                    <a:pt x="853" y="426"/>
                  </a:cubicBezTo>
                  <a:close/>
                  <a:moveTo>
                    <a:pt x="953" y="0"/>
                  </a:moveTo>
                  <a:cubicBezTo>
                    <a:pt x="527" y="0"/>
                    <a:pt x="101" y="326"/>
                    <a:pt x="101" y="727"/>
                  </a:cubicBezTo>
                  <a:cubicBezTo>
                    <a:pt x="0" y="1153"/>
                    <a:pt x="326" y="1579"/>
                    <a:pt x="727" y="1579"/>
                  </a:cubicBezTo>
                  <a:lnTo>
                    <a:pt x="853" y="1579"/>
                  </a:lnTo>
                  <a:cubicBezTo>
                    <a:pt x="1254" y="1579"/>
                    <a:pt x="1579" y="1253"/>
                    <a:pt x="1680" y="852"/>
                  </a:cubicBezTo>
                  <a:cubicBezTo>
                    <a:pt x="1680" y="627"/>
                    <a:pt x="1579" y="527"/>
                    <a:pt x="1479" y="326"/>
                  </a:cubicBezTo>
                  <a:cubicBezTo>
                    <a:pt x="1354" y="100"/>
                    <a:pt x="115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1" name="Google Shape;6581;p55"/>
            <p:cNvSpPr/>
            <p:nvPr/>
          </p:nvSpPr>
          <p:spPr>
            <a:xfrm>
              <a:off x="10404475" y="1496288"/>
              <a:ext cx="41375" cy="39500"/>
            </a:xfrm>
            <a:custGeom>
              <a:avLst/>
              <a:gdLst/>
              <a:ahLst/>
              <a:cxnLst/>
              <a:rect l="l" t="t" r="r" b="b"/>
              <a:pathLst>
                <a:path w="1655" h="1580" extrusionOk="0">
                  <a:moveTo>
                    <a:pt x="928" y="427"/>
                  </a:moveTo>
                  <a:cubicBezTo>
                    <a:pt x="1028" y="427"/>
                    <a:pt x="1028" y="527"/>
                    <a:pt x="1153" y="527"/>
                  </a:cubicBezTo>
                  <a:cubicBezTo>
                    <a:pt x="1153" y="627"/>
                    <a:pt x="1254" y="753"/>
                    <a:pt x="1254" y="853"/>
                  </a:cubicBezTo>
                  <a:cubicBezTo>
                    <a:pt x="1254" y="953"/>
                    <a:pt x="1153" y="1054"/>
                    <a:pt x="1028" y="1054"/>
                  </a:cubicBezTo>
                  <a:cubicBezTo>
                    <a:pt x="1028" y="1154"/>
                    <a:pt x="928" y="1154"/>
                    <a:pt x="828" y="1154"/>
                  </a:cubicBezTo>
                  <a:cubicBezTo>
                    <a:pt x="627" y="1154"/>
                    <a:pt x="527" y="953"/>
                    <a:pt x="527" y="753"/>
                  </a:cubicBezTo>
                  <a:cubicBezTo>
                    <a:pt x="527" y="627"/>
                    <a:pt x="527" y="627"/>
                    <a:pt x="627" y="527"/>
                  </a:cubicBezTo>
                  <a:cubicBezTo>
                    <a:pt x="727" y="427"/>
                    <a:pt x="727" y="427"/>
                    <a:pt x="828" y="427"/>
                  </a:cubicBezTo>
                  <a:close/>
                  <a:moveTo>
                    <a:pt x="928" y="1"/>
                  </a:moveTo>
                  <a:cubicBezTo>
                    <a:pt x="727" y="1"/>
                    <a:pt x="527" y="126"/>
                    <a:pt x="402" y="226"/>
                  </a:cubicBezTo>
                  <a:cubicBezTo>
                    <a:pt x="201" y="327"/>
                    <a:pt x="101" y="527"/>
                    <a:pt x="101" y="753"/>
                  </a:cubicBezTo>
                  <a:cubicBezTo>
                    <a:pt x="1" y="1154"/>
                    <a:pt x="301" y="1580"/>
                    <a:pt x="727" y="1580"/>
                  </a:cubicBezTo>
                  <a:lnTo>
                    <a:pt x="828" y="1580"/>
                  </a:lnTo>
                  <a:cubicBezTo>
                    <a:pt x="1028" y="1580"/>
                    <a:pt x="1254" y="1480"/>
                    <a:pt x="1354" y="1379"/>
                  </a:cubicBezTo>
                  <a:cubicBezTo>
                    <a:pt x="1454" y="1254"/>
                    <a:pt x="1554" y="1054"/>
                    <a:pt x="1655" y="853"/>
                  </a:cubicBezTo>
                  <a:cubicBezTo>
                    <a:pt x="1655" y="627"/>
                    <a:pt x="1554" y="427"/>
                    <a:pt x="1454" y="327"/>
                  </a:cubicBezTo>
                  <a:cubicBezTo>
                    <a:pt x="1354" y="126"/>
                    <a:pt x="1153" y="1"/>
                    <a:pt x="928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2" name="Google Shape;6582;p55"/>
            <p:cNvSpPr/>
            <p:nvPr/>
          </p:nvSpPr>
          <p:spPr>
            <a:xfrm>
              <a:off x="10571150" y="1474588"/>
              <a:ext cx="39500" cy="37400"/>
            </a:xfrm>
            <a:custGeom>
              <a:avLst/>
              <a:gdLst/>
              <a:ahLst/>
              <a:cxnLst/>
              <a:rect l="l" t="t" r="r" b="b"/>
              <a:pathLst>
                <a:path w="1580" h="1496" extrusionOk="0">
                  <a:moveTo>
                    <a:pt x="852" y="468"/>
                  </a:moveTo>
                  <a:cubicBezTo>
                    <a:pt x="953" y="468"/>
                    <a:pt x="1053" y="468"/>
                    <a:pt x="1053" y="568"/>
                  </a:cubicBezTo>
                  <a:cubicBezTo>
                    <a:pt x="1153" y="668"/>
                    <a:pt x="1153" y="769"/>
                    <a:pt x="1153" y="769"/>
                  </a:cubicBezTo>
                  <a:cubicBezTo>
                    <a:pt x="1153" y="953"/>
                    <a:pt x="1019" y="1121"/>
                    <a:pt x="860" y="1121"/>
                  </a:cubicBezTo>
                  <a:cubicBezTo>
                    <a:pt x="825" y="1121"/>
                    <a:pt x="789" y="1113"/>
                    <a:pt x="752" y="1094"/>
                  </a:cubicBezTo>
                  <a:cubicBezTo>
                    <a:pt x="627" y="1094"/>
                    <a:pt x="426" y="994"/>
                    <a:pt x="426" y="769"/>
                  </a:cubicBezTo>
                  <a:cubicBezTo>
                    <a:pt x="527" y="668"/>
                    <a:pt x="527" y="568"/>
                    <a:pt x="627" y="468"/>
                  </a:cubicBezTo>
                  <a:close/>
                  <a:moveTo>
                    <a:pt x="771" y="0"/>
                  </a:moveTo>
                  <a:cubicBezTo>
                    <a:pt x="622" y="0"/>
                    <a:pt x="468" y="71"/>
                    <a:pt x="326" y="142"/>
                  </a:cubicBezTo>
                  <a:cubicBezTo>
                    <a:pt x="226" y="368"/>
                    <a:pt x="126" y="468"/>
                    <a:pt x="0" y="668"/>
                  </a:cubicBezTo>
                  <a:cubicBezTo>
                    <a:pt x="0" y="1094"/>
                    <a:pt x="326" y="1495"/>
                    <a:pt x="752" y="1495"/>
                  </a:cubicBezTo>
                  <a:lnTo>
                    <a:pt x="852" y="1495"/>
                  </a:lnTo>
                  <a:cubicBezTo>
                    <a:pt x="1253" y="1495"/>
                    <a:pt x="1579" y="1295"/>
                    <a:pt x="1579" y="869"/>
                  </a:cubicBezTo>
                  <a:cubicBezTo>
                    <a:pt x="1579" y="668"/>
                    <a:pt x="1579" y="468"/>
                    <a:pt x="1479" y="242"/>
                  </a:cubicBezTo>
                  <a:cubicBezTo>
                    <a:pt x="1253" y="142"/>
                    <a:pt x="1153" y="42"/>
                    <a:pt x="953" y="42"/>
                  </a:cubicBezTo>
                  <a:cubicBezTo>
                    <a:pt x="894" y="12"/>
                    <a:pt x="833" y="0"/>
                    <a:pt x="771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3" name="Google Shape;6583;p55"/>
            <p:cNvSpPr/>
            <p:nvPr/>
          </p:nvSpPr>
          <p:spPr>
            <a:xfrm>
              <a:off x="10406975" y="1564113"/>
              <a:ext cx="38875" cy="39350"/>
            </a:xfrm>
            <a:custGeom>
              <a:avLst/>
              <a:gdLst/>
              <a:ahLst/>
              <a:cxnLst/>
              <a:rect l="l" t="t" r="r" b="b"/>
              <a:pathLst>
                <a:path w="1555" h="1574" extrusionOk="0">
                  <a:moveTo>
                    <a:pt x="728" y="421"/>
                  </a:moveTo>
                  <a:cubicBezTo>
                    <a:pt x="828" y="421"/>
                    <a:pt x="928" y="421"/>
                    <a:pt x="1053" y="546"/>
                  </a:cubicBezTo>
                  <a:cubicBezTo>
                    <a:pt x="1053" y="646"/>
                    <a:pt x="1154" y="747"/>
                    <a:pt x="1053" y="747"/>
                  </a:cubicBezTo>
                  <a:cubicBezTo>
                    <a:pt x="1053" y="847"/>
                    <a:pt x="1053" y="947"/>
                    <a:pt x="928" y="1047"/>
                  </a:cubicBezTo>
                  <a:cubicBezTo>
                    <a:pt x="928" y="1047"/>
                    <a:pt x="828" y="1173"/>
                    <a:pt x="728" y="1173"/>
                  </a:cubicBezTo>
                  <a:cubicBezTo>
                    <a:pt x="627" y="1047"/>
                    <a:pt x="527" y="1047"/>
                    <a:pt x="427" y="947"/>
                  </a:cubicBezTo>
                  <a:lnTo>
                    <a:pt x="427" y="747"/>
                  </a:lnTo>
                  <a:cubicBezTo>
                    <a:pt x="427" y="546"/>
                    <a:pt x="527" y="421"/>
                    <a:pt x="728" y="421"/>
                  </a:cubicBezTo>
                  <a:close/>
                  <a:moveTo>
                    <a:pt x="670" y="0"/>
                  </a:moveTo>
                  <a:cubicBezTo>
                    <a:pt x="323" y="0"/>
                    <a:pt x="1" y="276"/>
                    <a:pt x="1" y="646"/>
                  </a:cubicBezTo>
                  <a:cubicBezTo>
                    <a:pt x="1" y="847"/>
                    <a:pt x="1" y="1047"/>
                    <a:pt x="101" y="1273"/>
                  </a:cubicBezTo>
                  <a:cubicBezTo>
                    <a:pt x="302" y="1373"/>
                    <a:pt x="427" y="1473"/>
                    <a:pt x="627" y="1473"/>
                  </a:cubicBezTo>
                  <a:lnTo>
                    <a:pt x="728" y="1574"/>
                  </a:lnTo>
                  <a:cubicBezTo>
                    <a:pt x="928" y="1574"/>
                    <a:pt x="1053" y="1473"/>
                    <a:pt x="1254" y="1373"/>
                  </a:cubicBezTo>
                  <a:cubicBezTo>
                    <a:pt x="1354" y="1273"/>
                    <a:pt x="1454" y="1047"/>
                    <a:pt x="1454" y="847"/>
                  </a:cubicBezTo>
                  <a:cubicBezTo>
                    <a:pt x="1555" y="646"/>
                    <a:pt x="1454" y="421"/>
                    <a:pt x="1354" y="220"/>
                  </a:cubicBezTo>
                  <a:cubicBezTo>
                    <a:pt x="1254" y="120"/>
                    <a:pt x="1053" y="20"/>
                    <a:pt x="828" y="20"/>
                  </a:cubicBezTo>
                  <a:cubicBezTo>
                    <a:pt x="775" y="7"/>
                    <a:pt x="722" y="0"/>
                    <a:pt x="670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4" name="Google Shape;6584;p55"/>
            <p:cNvSpPr/>
            <p:nvPr/>
          </p:nvSpPr>
          <p:spPr>
            <a:xfrm>
              <a:off x="10599975" y="1546413"/>
              <a:ext cx="42000" cy="38875"/>
            </a:xfrm>
            <a:custGeom>
              <a:avLst/>
              <a:gdLst/>
              <a:ahLst/>
              <a:cxnLst/>
              <a:rect l="l" t="t" r="r" b="b"/>
              <a:pathLst>
                <a:path w="1680" h="1555" extrusionOk="0">
                  <a:moveTo>
                    <a:pt x="852" y="402"/>
                  </a:moveTo>
                  <a:cubicBezTo>
                    <a:pt x="1053" y="402"/>
                    <a:pt x="1253" y="627"/>
                    <a:pt x="1153" y="828"/>
                  </a:cubicBezTo>
                  <a:cubicBezTo>
                    <a:pt x="1153" y="928"/>
                    <a:pt x="1153" y="928"/>
                    <a:pt x="1053" y="1028"/>
                  </a:cubicBezTo>
                  <a:cubicBezTo>
                    <a:pt x="952" y="1129"/>
                    <a:pt x="952" y="1129"/>
                    <a:pt x="852" y="1129"/>
                  </a:cubicBezTo>
                  <a:cubicBezTo>
                    <a:pt x="727" y="1129"/>
                    <a:pt x="627" y="1028"/>
                    <a:pt x="526" y="928"/>
                  </a:cubicBezTo>
                  <a:cubicBezTo>
                    <a:pt x="526" y="928"/>
                    <a:pt x="426" y="828"/>
                    <a:pt x="526" y="728"/>
                  </a:cubicBezTo>
                  <a:cubicBezTo>
                    <a:pt x="526" y="627"/>
                    <a:pt x="526" y="502"/>
                    <a:pt x="627" y="502"/>
                  </a:cubicBezTo>
                  <a:cubicBezTo>
                    <a:pt x="627" y="402"/>
                    <a:pt x="727" y="402"/>
                    <a:pt x="852" y="402"/>
                  </a:cubicBezTo>
                  <a:close/>
                  <a:moveTo>
                    <a:pt x="952" y="1"/>
                  </a:moveTo>
                  <a:cubicBezTo>
                    <a:pt x="727" y="1"/>
                    <a:pt x="526" y="1"/>
                    <a:pt x="326" y="201"/>
                  </a:cubicBezTo>
                  <a:cubicBezTo>
                    <a:pt x="226" y="302"/>
                    <a:pt x="100" y="502"/>
                    <a:pt x="100" y="728"/>
                  </a:cubicBezTo>
                  <a:cubicBezTo>
                    <a:pt x="0" y="928"/>
                    <a:pt x="100" y="1028"/>
                    <a:pt x="226" y="1254"/>
                  </a:cubicBezTo>
                  <a:cubicBezTo>
                    <a:pt x="326" y="1455"/>
                    <a:pt x="526" y="1555"/>
                    <a:pt x="727" y="1555"/>
                  </a:cubicBezTo>
                  <a:lnTo>
                    <a:pt x="852" y="1555"/>
                  </a:lnTo>
                  <a:cubicBezTo>
                    <a:pt x="1053" y="1555"/>
                    <a:pt x="1153" y="1455"/>
                    <a:pt x="1353" y="1354"/>
                  </a:cubicBezTo>
                  <a:cubicBezTo>
                    <a:pt x="1479" y="1254"/>
                    <a:pt x="1579" y="1028"/>
                    <a:pt x="1579" y="828"/>
                  </a:cubicBezTo>
                  <a:cubicBezTo>
                    <a:pt x="1679" y="627"/>
                    <a:pt x="1579" y="402"/>
                    <a:pt x="1479" y="302"/>
                  </a:cubicBezTo>
                  <a:cubicBezTo>
                    <a:pt x="1253" y="101"/>
                    <a:pt x="1153" y="1"/>
                    <a:pt x="952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5" name="Google Shape;6585;p55"/>
            <p:cNvSpPr/>
            <p:nvPr/>
          </p:nvSpPr>
          <p:spPr>
            <a:xfrm>
              <a:off x="10205850" y="1492763"/>
              <a:ext cx="39500" cy="38025"/>
            </a:xfrm>
            <a:custGeom>
              <a:avLst/>
              <a:gdLst/>
              <a:ahLst/>
              <a:cxnLst/>
              <a:rect l="l" t="t" r="r" b="b"/>
              <a:pathLst>
                <a:path w="1580" h="1521" extrusionOk="0">
                  <a:moveTo>
                    <a:pt x="828" y="468"/>
                  </a:moveTo>
                  <a:cubicBezTo>
                    <a:pt x="953" y="468"/>
                    <a:pt x="953" y="468"/>
                    <a:pt x="1053" y="568"/>
                  </a:cubicBezTo>
                  <a:cubicBezTo>
                    <a:pt x="1153" y="668"/>
                    <a:pt x="1153" y="768"/>
                    <a:pt x="1153" y="768"/>
                  </a:cubicBezTo>
                  <a:cubicBezTo>
                    <a:pt x="1153" y="894"/>
                    <a:pt x="1053" y="994"/>
                    <a:pt x="1053" y="1094"/>
                  </a:cubicBezTo>
                  <a:cubicBezTo>
                    <a:pt x="986" y="1094"/>
                    <a:pt x="908" y="1139"/>
                    <a:pt x="834" y="1139"/>
                  </a:cubicBezTo>
                  <a:cubicBezTo>
                    <a:pt x="797" y="1139"/>
                    <a:pt x="761" y="1128"/>
                    <a:pt x="727" y="1094"/>
                  </a:cubicBezTo>
                  <a:cubicBezTo>
                    <a:pt x="627" y="1094"/>
                    <a:pt x="527" y="1094"/>
                    <a:pt x="527" y="994"/>
                  </a:cubicBezTo>
                  <a:cubicBezTo>
                    <a:pt x="427" y="994"/>
                    <a:pt x="427" y="894"/>
                    <a:pt x="427" y="768"/>
                  </a:cubicBezTo>
                  <a:cubicBezTo>
                    <a:pt x="427" y="568"/>
                    <a:pt x="627" y="468"/>
                    <a:pt x="727" y="468"/>
                  </a:cubicBezTo>
                  <a:close/>
                  <a:moveTo>
                    <a:pt x="654" y="0"/>
                  </a:moveTo>
                  <a:cubicBezTo>
                    <a:pt x="518" y="0"/>
                    <a:pt x="397" y="71"/>
                    <a:pt x="326" y="142"/>
                  </a:cubicBezTo>
                  <a:cubicBezTo>
                    <a:pt x="101" y="367"/>
                    <a:pt x="1" y="468"/>
                    <a:pt x="1" y="668"/>
                  </a:cubicBezTo>
                  <a:cubicBezTo>
                    <a:pt x="1" y="894"/>
                    <a:pt x="1" y="1094"/>
                    <a:pt x="201" y="1295"/>
                  </a:cubicBezTo>
                  <a:cubicBezTo>
                    <a:pt x="326" y="1395"/>
                    <a:pt x="527" y="1520"/>
                    <a:pt x="727" y="1520"/>
                  </a:cubicBezTo>
                  <a:cubicBezTo>
                    <a:pt x="953" y="1520"/>
                    <a:pt x="1153" y="1520"/>
                    <a:pt x="1254" y="1395"/>
                  </a:cubicBezTo>
                  <a:cubicBezTo>
                    <a:pt x="1454" y="1295"/>
                    <a:pt x="1580" y="1094"/>
                    <a:pt x="1580" y="894"/>
                  </a:cubicBezTo>
                  <a:cubicBezTo>
                    <a:pt x="1580" y="668"/>
                    <a:pt x="1454" y="468"/>
                    <a:pt x="1354" y="267"/>
                  </a:cubicBezTo>
                  <a:cubicBezTo>
                    <a:pt x="1254" y="142"/>
                    <a:pt x="1053" y="42"/>
                    <a:pt x="828" y="42"/>
                  </a:cubicBezTo>
                  <a:cubicBezTo>
                    <a:pt x="769" y="12"/>
                    <a:pt x="710" y="0"/>
                    <a:pt x="654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6" name="Google Shape;6586;p55"/>
            <p:cNvSpPr/>
            <p:nvPr/>
          </p:nvSpPr>
          <p:spPr>
            <a:xfrm>
              <a:off x="9997200" y="1417988"/>
              <a:ext cx="38875" cy="39475"/>
            </a:xfrm>
            <a:custGeom>
              <a:avLst/>
              <a:gdLst/>
              <a:ahLst/>
              <a:cxnLst/>
              <a:rect l="l" t="t" r="r" b="b"/>
              <a:pathLst>
                <a:path w="1555" h="1579" extrusionOk="0">
                  <a:moveTo>
                    <a:pt x="828" y="426"/>
                  </a:moveTo>
                  <a:cubicBezTo>
                    <a:pt x="928" y="426"/>
                    <a:pt x="1028" y="526"/>
                    <a:pt x="1028" y="526"/>
                  </a:cubicBezTo>
                  <a:cubicBezTo>
                    <a:pt x="1154" y="627"/>
                    <a:pt x="1154" y="752"/>
                    <a:pt x="1154" y="852"/>
                  </a:cubicBezTo>
                  <a:cubicBezTo>
                    <a:pt x="1154" y="1053"/>
                    <a:pt x="928" y="1153"/>
                    <a:pt x="728" y="1153"/>
                  </a:cubicBezTo>
                  <a:cubicBezTo>
                    <a:pt x="627" y="1153"/>
                    <a:pt x="402" y="952"/>
                    <a:pt x="402" y="752"/>
                  </a:cubicBezTo>
                  <a:cubicBezTo>
                    <a:pt x="402" y="627"/>
                    <a:pt x="527" y="627"/>
                    <a:pt x="627" y="526"/>
                  </a:cubicBezTo>
                  <a:cubicBezTo>
                    <a:pt x="627" y="426"/>
                    <a:pt x="728" y="426"/>
                    <a:pt x="828" y="426"/>
                  </a:cubicBezTo>
                  <a:close/>
                  <a:moveTo>
                    <a:pt x="928" y="0"/>
                  </a:moveTo>
                  <a:cubicBezTo>
                    <a:pt x="728" y="0"/>
                    <a:pt x="527" y="125"/>
                    <a:pt x="301" y="226"/>
                  </a:cubicBezTo>
                  <a:cubicBezTo>
                    <a:pt x="201" y="326"/>
                    <a:pt x="101" y="526"/>
                    <a:pt x="1" y="752"/>
                  </a:cubicBezTo>
                  <a:cubicBezTo>
                    <a:pt x="1" y="1153"/>
                    <a:pt x="301" y="1579"/>
                    <a:pt x="728" y="1579"/>
                  </a:cubicBezTo>
                  <a:lnTo>
                    <a:pt x="828" y="1579"/>
                  </a:lnTo>
                  <a:cubicBezTo>
                    <a:pt x="928" y="1579"/>
                    <a:pt x="1154" y="1479"/>
                    <a:pt x="1254" y="1378"/>
                  </a:cubicBezTo>
                  <a:cubicBezTo>
                    <a:pt x="1454" y="1253"/>
                    <a:pt x="1555" y="1053"/>
                    <a:pt x="1555" y="852"/>
                  </a:cubicBezTo>
                  <a:cubicBezTo>
                    <a:pt x="1555" y="627"/>
                    <a:pt x="1555" y="426"/>
                    <a:pt x="1454" y="326"/>
                  </a:cubicBezTo>
                  <a:cubicBezTo>
                    <a:pt x="1254" y="125"/>
                    <a:pt x="1154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7" name="Google Shape;6587;p55"/>
            <p:cNvSpPr/>
            <p:nvPr/>
          </p:nvSpPr>
          <p:spPr>
            <a:xfrm>
              <a:off x="10221525" y="1428638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7" y="426"/>
                  </a:moveTo>
                  <a:cubicBezTo>
                    <a:pt x="953" y="426"/>
                    <a:pt x="1053" y="426"/>
                    <a:pt x="1153" y="526"/>
                  </a:cubicBezTo>
                  <a:cubicBezTo>
                    <a:pt x="1153" y="627"/>
                    <a:pt x="1253" y="727"/>
                    <a:pt x="1153" y="827"/>
                  </a:cubicBezTo>
                  <a:cubicBezTo>
                    <a:pt x="1153" y="952"/>
                    <a:pt x="1053" y="1153"/>
                    <a:pt x="827" y="1153"/>
                  </a:cubicBezTo>
                  <a:cubicBezTo>
                    <a:pt x="727" y="1153"/>
                    <a:pt x="627" y="1053"/>
                    <a:pt x="526" y="952"/>
                  </a:cubicBezTo>
                  <a:lnTo>
                    <a:pt x="526" y="727"/>
                  </a:lnTo>
                  <a:cubicBezTo>
                    <a:pt x="526" y="627"/>
                    <a:pt x="526" y="526"/>
                    <a:pt x="627" y="526"/>
                  </a:cubicBezTo>
                  <a:cubicBezTo>
                    <a:pt x="727" y="426"/>
                    <a:pt x="727" y="426"/>
                    <a:pt x="827" y="426"/>
                  </a:cubicBezTo>
                  <a:close/>
                  <a:moveTo>
                    <a:pt x="953" y="0"/>
                  </a:moveTo>
                  <a:cubicBezTo>
                    <a:pt x="727" y="0"/>
                    <a:pt x="526" y="0"/>
                    <a:pt x="326" y="100"/>
                  </a:cubicBezTo>
                  <a:cubicBezTo>
                    <a:pt x="201" y="326"/>
                    <a:pt x="100" y="426"/>
                    <a:pt x="100" y="627"/>
                  </a:cubicBezTo>
                  <a:cubicBezTo>
                    <a:pt x="0" y="827"/>
                    <a:pt x="100" y="1053"/>
                    <a:pt x="201" y="1253"/>
                  </a:cubicBezTo>
                  <a:cubicBezTo>
                    <a:pt x="426" y="1354"/>
                    <a:pt x="526" y="1454"/>
                    <a:pt x="727" y="1579"/>
                  </a:cubicBezTo>
                  <a:lnTo>
                    <a:pt x="827" y="1579"/>
                  </a:lnTo>
                  <a:cubicBezTo>
                    <a:pt x="1253" y="1579"/>
                    <a:pt x="1579" y="1253"/>
                    <a:pt x="1579" y="827"/>
                  </a:cubicBezTo>
                  <a:cubicBezTo>
                    <a:pt x="1679" y="627"/>
                    <a:pt x="1579" y="426"/>
                    <a:pt x="1454" y="326"/>
                  </a:cubicBezTo>
                  <a:cubicBezTo>
                    <a:pt x="1354" y="100"/>
                    <a:pt x="115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8" name="Google Shape;6588;p55"/>
            <p:cNvSpPr/>
            <p:nvPr/>
          </p:nvSpPr>
          <p:spPr>
            <a:xfrm>
              <a:off x="9975900" y="1490238"/>
              <a:ext cx="39500" cy="37425"/>
            </a:xfrm>
            <a:custGeom>
              <a:avLst/>
              <a:gdLst/>
              <a:ahLst/>
              <a:cxnLst/>
              <a:rect l="l" t="t" r="r" b="b"/>
              <a:pathLst>
                <a:path w="1580" h="1497" extrusionOk="0">
                  <a:moveTo>
                    <a:pt x="853" y="468"/>
                  </a:moveTo>
                  <a:cubicBezTo>
                    <a:pt x="953" y="468"/>
                    <a:pt x="1053" y="468"/>
                    <a:pt x="1053" y="569"/>
                  </a:cubicBezTo>
                  <a:cubicBezTo>
                    <a:pt x="1153" y="569"/>
                    <a:pt x="1153" y="669"/>
                    <a:pt x="1153" y="769"/>
                  </a:cubicBezTo>
                  <a:cubicBezTo>
                    <a:pt x="1153" y="869"/>
                    <a:pt x="1053" y="995"/>
                    <a:pt x="1053" y="1095"/>
                  </a:cubicBezTo>
                  <a:lnTo>
                    <a:pt x="752" y="1095"/>
                  </a:lnTo>
                  <a:cubicBezTo>
                    <a:pt x="627" y="1095"/>
                    <a:pt x="527" y="1095"/>
                    <a:pt x="527" y="995"/>
                  </a:cubicBezTo>
                  <a:cubicBezTo>
                    <a:pt x="427" y="869"/>
                    <a:pt x="427" y="769"/>
                    <a:pt x="427" y="769"/>
                  </a:cubicBezTo>
                  <a:cubicBezTo>
                    <a:pt x="427" y="669"/>
                    <a:pt x="527" y="569"/>
                    <a:pt x="527" y="468"/>
                  </a:cubicBezTo>
                  <a:close/>
                  <a:moveTo>
                    <a:pt x="663" y="1"/>
                  </a:moveTo>
                  <a:cubicBezTo>
                    <a:pt x="518" y="1"/>
                    <a:pt x="397" y="72"/>
                    <a:pt x="326" y="143"/>
                  </a:cubicBezTo>
                  <a:cubicBezTo>
                    <a:pt x="126" y="243"/>
                    <a:pt x="1" y="468"/>
                    <a:pt x="1" y="669"/>
                  </a:cubicBezTo>
                  <a:cubicBezTo>
                    <a:pt x="1" y="869"/>
                    <a:pt x="1" y="1095"/>
                    <a:pt x="226" y="1296"/>
                  </a:cubicBezTo>
                  <a:cubicBezTo>
                    <a:pt x="326" y="1396"/>
                    <a:pt x="527" y="1496"/>
                    <a:pt x="752" y="1496"/>
                  </a:cubicBezTo>
                  <a:cubicBezTo>
                    <a:pt x="953" y="1496"/>
                    <a:pt x="1153" y="1496"/>
                    <a:pt x="1254" y="1396"/>
                  </a:cubicBezTo>
                  <a:cubicBezTo>
                    <a:pt x="1479" y="1195"/>
                    <a:pt x="1580" y="1095"/>
                    <a:pt x="1580" y="869"/>
                  </a:cubicBezTo>
                  <a:cubicBezTo>
                    <a:pt x="1580" y="669"/>
                    <a:pt x="1479" y="468"/>
                    <a:pt x="1379" y="243"/>
                  </a:cubicBezTo>
                  <a:cubicBezTo>
                    <a:pt x="1254" y="143"/>
                    <a:pt x="1053" y="42"/>
                    <a:pt x="853" y="42"/>
                  </a:cubicBezTo>
                  <a:cubicBezTo>
                    <a:pt x="787" y="13"/>
                    <a:pt x="723" y="1"/>
                    <a:pt x="663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9" name="Google Shape;6589;p55"/>
            <p:cNvSpPr/>
            <p:nvPr/>
          </p:nvSpPr>
          <p:spPr>
            <a:xfrm>
              <a:off x="10203350" y="1551438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827" y="426"/>
                  </a:moveTo>
                  <a:cubicBezTo>
                    <a:pt x="1053" y="426"/>
                    <a:pt x="1153" y="627"/>
                    <a:pt x="1153" y="827"/>
                  </a:cubicBezTo>
                  <a:cubicBezTo>
                    <a:pt x="1153" y="928"/>
                    <a:pt x="1053" y="1053"/>
                    <a:pt x="1053" y="1053"/>
                  </a:cubicBezTo>
                  <a:cubicBezTo>
                    <a:pt x="928" y="1153"/>
                    <a:pt x="827" y="1153"/>
                    <a:pt x="727" y="1153"/>
                  </a:cubicBezTo>
                  <a:cubicBezTo>
                    <a:pt x="627" y="1153"/>
                    <a:pt x="527" y="1053"/>
                    <a:pt x="527" y="1053"/>
                  </a:cubicBezTo>
                  <a:cubicBezTo>
                    <a:pt x="426" y="928"/>
                    <a:pt x="426" y="827"/>
                    <a:pt x="426" y="727"/>
                  </a:cubicBezTo>
                  <a:cubicBezTo>
                    <a:pt x="426" y="627"/>
                    <a:pt x="527" y="627"/>
                    <a:pt x="527" y="527"/>
                  </a:cubicBezTo>
                  <a:cubicBezTo>
                    <a:pt x="627" y="426"/>
                    <a:pt x="727" y="426"/>
                    <a:pt x="727" y="426"/>
                  </a:cubicBezTo>
                  <a:close/>
                  <a:moveTo>
                    <a:pt x="827" y="0"/>
                  </a:moveTo>
                  <a:cubicBezTo>
                    <a:pt x="627" y="0"/>
                    <a:pt x="426" y="101"/>
                    <a:pt x="301" y="201"/>
                  </a:cubicBezTo>
                  <a:cubicBezTo>
                    <a:pt x="101" y="301"/>
                    <a:pt x="0" y="527"/>
                    <a:pt x="0" y="727"/>
                  </a:cubicBezTo>
                  <a:cubicBezTo>
                    <a:pt x="0" y="928"/>
                    <a:pt x="0" y="1153"/>
                    <a:pt x="201" y="1254"/>
                  </a:cubicBezTo>
                  <a:cubicBezTo>
                    <a:pt x="301" y="1454"/>
                    <a:pt x="527" y="1554"/>
                    <a:pt x="727" y="1554"/>
                  </a:cubicBezTo>
                  <a:cubicBezTo>
                    <a:pt x="928" y="1554"/>
                    <a:pt x="1153" y="1454"/>
                    <a:pt x="1253" y="1354"/>
                  </a:cubicBezTo>
                  <a:cubicBezTo>
                    <a:pt x="1454" y="1254"/>
                    <a:pt x="1554" y="1053"/>
                    <a:pt x="1554" y="827"/>
                  </a:cubicBezTo>
                  <a:cubicBezTo>
                    <a:pt x="1554" y="426"/>
                    <a:pt x="1253" y="101"/>
                    <a:pt x="82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0" name="Google Shape;6590;p55"/>
            <p:cNvSpPr/>
            <p:nvPr/>
          </p:nvSpPr>
          <p:spPr>
            <a:xfrm>
              <a:off x="9838050" y="1323988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427"/>
                  </a:moveTo>
                  <a:cubicBezTo>
                    <a:pt x="1028" y="527"/>
                    <a:pt x="1129" y="627"/>
                    <a:pt x="1129" y="853"/>
                  </a:cubicBezTo>
                  <a:cubicBezTo>
                    <a:pt x="1129" y="953"/>
                    <a:pt x="1028" y="1053"/>
                    <a:pt x="928" y="1053"/>
                  </a:cubicBezTo>
                  <a:cubicBezTo>
                    <a:pt x="928" y="1154"/>
                    <a:pt x="828" y="1154"/>
                    <a:pt x="728" y="1154"/>
                  </a:cubicBezTo>
                  <a:cubicBezTo>
                    <a:pt x="627" y="1154"/>
                    <a:pt x="502" y="1154"/>
                    <a:pt x="502" y="1053"/>
                  </a:cubicBezTo>
                  <a:cubicBezTo>
                    <a:pt x="402" y="953"/>
                    <a:pt x="402" y="853"/>
                    <a:pt x="402" y="753"/>
                  </a:cubicBezTo>
                  <a:cubicBezTo>
                    <a:pt x="402" y="627"/>
                    <a:pt x="627" y="427"/>
                    <a:pt x="728" y="427"/>
                  </a:cubicBezTo>
                  <a:close/>
                  <a:moveTo>
                    <a:pt x="828" y="1"/>
                  </a:moveTo>
                  <a:cubicBezTo>
                    <a:pt x="402" y="1"/>
                    <a:pt x="1" y="326"/>
                    <a:pt x="1" y="753"/>
                  </a:cubicBezTo>
                  <a:cubicBezTo>
                    <a:pt x="1" y="953"/>
                    <a:pt x="1" y="1154"/>
                    <a:pt x="201" y="1254"/>
                  </a:cubicBezTo>
                  <a:cubicBezTo>
                    <a:pt x="301" y="1479"/>
                    <a:pt x="502" y="1580"/>
                    <a:pt x="728" y="1580"/>
                  </a:cubicBezTo>
                  <a:cubicBezTo>
                    <a:pt x="928" y="1580"/>
                    <a:pt x="1129" y="1580"/>
                    <a:pt x="1254" y="1379"/>
                  </a:cubicBezTo>
                  <a:cubicBezTo>
                    <a:pt x="1354" y="1254"/>
                    <a:pt x="1454" y="1053"/>
                    <a:pt x="1555" y="853"/>
                  </a:cubicBezTo>
                  <a:cubicBezTo>
                    <a:pt x="1555" y="427"/>
                    <a:pt x="1254" y="126"/>
                    <a:pt x="828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1" name="Google Shape;6591;p55"/>
            <p:cNvSpPr/>
            <p:nvPr/>
          </p:nvSpPr>
          <p:spPr>
            <a:xfrm>
              <a:off x="9989050" y="1421113"/>
              <a:ext cx="666075" cy="122200"/>
            </a:xfrm>
            <a:custGeom>
              <a:avLst/>
              <a:gdLst/>
              <a:ahLst/>
              <a:cxnLst/>
              <a:rect l="l" t="t" r="r" b="b"/>
              <a:pathLst>
                <a:path w="26643" h="4888" extrusionOk="0">
                  <a:moveTo>
                    <a:pt x="1" y="0"/>
                  </a:moveTo>
                  <a:cubicBezTo>
                    <a:pt x="226" y="101"/>
                    <a:pt x="327" y="201"/>
                    <a:pt x="427" y="301"/>
                  </a:cubicBezTo>
                  <a:cubicBezTo>
                    <a:pt x="527" y="201"/>
                    <a:pt x="527" y="101"/>
                    <a:pt x="627" y="101"/>
                  </a:cubicBezTo>
                  <a:lnTo>
                    <a:pt x="728" y="0"/>
                  </a:lnTo>
                  <a:close/>
                  <a:moveTo>
                    <a:pt x="1154" y="301"/>
                  </a:moveTo>
                  <a:cubicBezTo>
                    <a:pt x="1054" y="301"/>
                    <a:pt x="953" y="301"/>
                    <a:pt x="953" y="401"/>
                  </a:cubicBezTo>
                  <a:cubicBezTo>
                    <a:pt x="853" y="401"/>
                    <a:pt x="853" y="502"/>
                    <a:pt x="853" y="502"/>
                  </a:cubicBezTo>
                  <a:cubicBezTo>
                    <a:pt x="953" y="727"/>
                    <a:pt x="1154" y="827"/>
                    <a:pt x="1354" y="928"/>
                  </a:cubicBezTo>
                  <a:cubicBezTo>
                    <a:pt x="1480" y="928"/>
                    <a:pt x="1480" y="827"/>
                    <a:pt x="1480" y="727"/>
                  </a:cubicBezTo>
                  <a:cubicBezTo>
                    <a:pt x="1480" y="627"/>
                    <a:pt x="1480" y="502"/>
                    <a:pt x="1354" y="401"/>
                  </a:cubicBezTo>
                  <a:cubicBezTo>
                    <a:pt x="1354" y="401"/>
                    <a:pt x="1254" y="301"/>
                    <a:pt x="1154" y="301"/>
                  </a:cubicBezTo>
                  <a:close/>
                  <a:moveTo>
                    <a:pt x="1881" y="502"/>
                  </a:moveTo>
                  <a:lnTo>
                    <a:pt x="1881" y="727"/>
                  </a:lnTo>
                  <a:cubicBezTo>
                    <a:pt x="1881" y="928"/>
                    <a:pt x="1780" y="1028"/>
                    <a:pt x="1780" y="1128"/>
                  </a:cubicBezTo>
                  <a:cubicBezTo>
                    <a:pt x="1881" y="1253"/>
                    <a:pt x="2106" y="1354"/>
                    <a:pt x="2307" y="1554"/>
                  </a:cubicBezTo>
                  <a:cubicBezTo>
                    <a:pt x="2206" y="1454"/>
                    <a:pt x="2206" y="1354"/>
                    <a:pt x="2206" y="1253"/>
                  </a:cubicBezTo>
                  <a:cubicBezTo>
                    <a:pt x="2106" y="1128"/>
                    <a:pt x="2206" y="928"/>
                    <a:pt x="2407" y="827"/>
                  </a:cubicBezTo>
                  <a:cubicBezTo>
                    <a:pt x="2206" y="727"/>
                    <a:pt x="2106" y="627"/>
                    <a:pt x="1881" y="502"/>
                  </a:cubicBezTo>
                  <a:close/>
                  <a:moveTo>
                    <a:pt x="2733" y="1028"/>
                  </a:moveTo>
                  <a:lnTo>
                    <a:pt x="2607" y="1128"/>
                  </a:lnTo>
                  <a:cubicBezTo>
                    <a:pt x="2607" y="1253"/>
                    <a:pt x="2833" y="1554"/>
                    <a:pt x="3861" y="1755"/>
                  </a:cubicBezTo>
                  <a:cubicBezTo>
                    <a:pt x="3914" y="1771"/>
                    <a:pt x="3968" y="1786"/>
                    <a:pt x="4022" y="1801"/>
                  </a:cubicBezTo>
                  <a:lnTo>
                    <a:pt x="4022" y="1801"/>
                  </a:lnTo>
                  <a:cubicBezTo>
                    <a:pt x="3616" y="1610"/>
                    <a:pt x="3194" y="1299"/>
                    <a:pt x="2733" y="1028"/>
                  </a:cubicBezTo>
                  <a:close/>
                  <a:moveTo>
                    <a:pt x="4022" y="1801"/>
                  </a:moveTo>
                  <a:cubicBezTo>
                    <a:pt x="4256" y="1910"/>
                    <a:pt x="4484" y="1980"/>
                    <a:pt x="4713" y="1980"/>
                  </a:cubicBezTo>
                  <a:lnTo>
                    <a:pt x="4739" y="1954"/>
                  </a:lnTo>
                  <a:lnTo>
                    <a:pt x="4739" y="1954"/>
                  </a:lnTo>
                  <a:cubicBezTo>
                    <a:pt x="5255" y="2041"/>
                    <a:pt x="5770" y="2081"/>
                    <a:pt x="6166" y="2081"/>
                  </a:cubicBezTo>
                  <a:lnTo>
                    <a:pt x="6492" y="2081"/>
                  </a:lnTo>
                  <a:cubicBezTo>
                    <a:pt x="6066" y="1880"/>
                    <a:pt x="5866" y="1880"/>
                    <a:pt x="5640" y="1880"/>
                  </a:cubicBezTo>
                  <a:lnTo>
                    <a:pt x="4813" y="1880"/>
                  </a:lnTo>
                  <a:lnTo>
                    <a:pt x="4739" y="1954"/>
                  </a:lnTo>
                  <a:lnTo>
                    <a:pt x="4739" y="1954"/>
                  </a:lnTo>
                  <a:cubicBezTo>
                    <a:pt x="4496" y="1914"/>
                    <a:pt x="4253" y="1863"/>
                    <a:pt x="4022" y="1801"/>
                  </a:cubicBezTo>
                  <a:close/>
                  <a:moveTo>
                    <a:pt x="26643" y="2281"/>
                  </a:moveTo>
                  <a:cubicBezTo>
                    <a:pt x="26417" y="2381"/>
                    <a:pt x="26217" y="2507"/>
                    <a:pt x="26016" y="2507"/>
                  </a:cubicBezTo>
                  <a:cubicBezTo>
                    <a:pt x="26217" y="2507"/>
                    <a:pt x="26417" y="2507"/>
                    <a:pt x="26643" y="2381"/>
                  </a:cubicBezTo>
                  <a:lnTo>
                    <a:pt x="26643" y="2281"/>
                  </a:lnTo>
                  <a:close/>
                  <a:moveTo>
                    <a:pt x="22257" y="2607"/>
                  </a:moveTo>
                  <a:cubicBezTo>
                    <a:pt x="22031" y="2607"/>
                    <a:pt x="21730" y="2707"/>
                    <a:pt x="21530" y="2807"/>
                  </a:cubicBezTo>
                  <a:cubicBezTo>
                    <a:pt x="21630" y="2908"/>
                    <a:pt x="21831" y="3008"/>
                    <a:pt x="22031" y="3008"/>
                  </a:cubicBezTo>
                  <a:lnTo>
                    <a:pt x="22156" y="3008"/>
                  </a:lnTo>
                  <a:cubicBezTo>
                    <a:pt x="22457" y="2908"/>
                    <a:pt x="22658" y="2707"/>
                    <a:pt x="22783" y="2607"/>
                  </a:cubicBezTo>
                  <a:close/>
                  <a:moveTo>
                    <a:pt x="9926" y="3133"/>
                  </a:moveTo>
                  <a:cubicBezTo>
                    <a:pt x="9960" y="3133"/>
                    <a:pt x="9993" y="3134"/>
                    <a:pt x="10027" y="3134"/>
                  </a:cubicBezTo>
                  <a:lnTo>
                    <a:pt x="10027" y="3134"/>
                  </a:lnTo>
                  <a:cubicBezTo>
                    <a:pt x="10026" y="3134"/>
                    <a:pt x="10026" y="3134"/>
                    <a:pt x="10026" y="3133"/>
                  </a:cubicBezTo>
                  <a:close/>
                  <a:moveTo>
                    <a:pt x="23811" y="2707"/>
                  </a:moveTo>
                  <a:cubicBezTo>
                    <a:pt x="23811" y="2707"/>
                    <a:pt x="23811" y="2807"/>
                    <a:pt x="23710" y="2908"/>
                  </a:cubicBezTo>
                  <a:cubicBezTo>
                    <a:pt x="23710" y="3133"/>
                    <a:pt x="23911" y="3233"/>
                    <a:pt x="24036" y="3233"/>
                  </a:cubicBezTo>
                  <a:lnTo>
                    <a:pt x="24136" y="3233"/>
                  </a:lnTo>
                  <a:cubicBezTo>
                    <a:pt x="24337" y="3233"/>
                    <a:pt x="24437" y="3133"/>
                    <a:pt x="24437" y="2908"/>
                  </a:cubicBezTo>
                  <a:cubicBezTo>
                    <a:pt x="24437" y="2908"/>
                    <a:pt x="24437" y="2807"/>
                    <a:pt x="24337" y="2707"/>
                  </a:cubicBezTo>
                  <a:close/>
                  <a:moveTo>
                    <a:pt x="21104" y="3133"/>
                  </a:moveTo>
                  <a:cubicBezTo>
                    <a:pt x="21003" y="3233"/>
                    <a:pt x="20903" y="3334"/>
                    <a:pt x="20903" y="3334"/>
                  </a:cubicBezTo>
                  <a:cubicBezTo>
                    <a:pt x="21003" y="3334"/>
                    <a:pt x="21204" y="3334"/>
                    <a:pt x="21405" y="3233"/>
                  </a:cubicBezTo>
                  <a:cubicBezTo>
                    <a:pt x="21304" y="3233"/>
                    <a:pt x="21204" y="3133"/>
                    <a:pt x="21104" y="3133"/>
                  </a:cubicBezTo>
                  <a:close/>
                  <a:moveTo>
                    <a:pt x="19224" y="3334"/>
                  </a:moveTo>
                  <a:cubicBezTo>
                    <a:pt x="19124" y="3434"/>
                    <a:pt x="19124" y="3434"/>
                    <a:pt x="19024" y="3434"/>
                  </a:cubicBezTo>
                  <a:cubicBezTo>
                    <a:pt x="19124" y="3534"/>
                    <a:pt x="19324" y="3534"/>
                    <a:pt x="19525" y="3534"/>
                  </a:cubicBezTo>
                  <a:cubicBezTo>
                    <a:pt x="19425" y="3434"/>
                    <a:pt x="19324" y="3434"/>
                    <a:pt x="19224" y="3334"/>
                  </a:cubicBezTo>
                  <a:close/>
                  <a:moveTo>
                    <a:pt x="3134" y="1980"/>
                  </a:moveTo>
                  <a:lnTo>
                    <a:pt x="3134" y="1980"/>
                  </a:lnTo>
                  <a:cubicBezTo>
                    <a:pt x="4387" y="2707"/>
                    <a:pt x="5740" y="3233"/>
                    <a:pt x="7119" y="3634"/>
                  </a:cubicBezTo>
                  <a:lnTo>
                    <a:pt x="7119" y="3334"/>
                  </a:lnTo>
                  <a:cubicBezTo>
                    <a:pt x="7219" y="3133"/>
                    <a:pt x="7119" y="2807"/>
                    <a:pt x="6893" y="2507"/>
                  </a:cubicBezTo>
                  <a:lnTo>
                    <a:pt x="6267" y="2507"/>
                  </a:lnTo>
                  <a:cubicBezTo>
                    <a:pt x="5540" y="2507"/>
                    <a:pt x="4713" y="2381"/>
                    <a:pt x="4186" y="2281"/>
                  </a:cubicBezTo>
                  <a:cubicBezTo>
                    <a:pt x="3861" y="2181"/>
                    <a:pt x="3560" y="2181"/>
                    <a:pt x="3134" y="1980"/>
                  </a:cubicBezTo>
                  <a:close/>
                  <a:moveTo>
                    <a:pt x="9399" y="3334"/>
                  </a:moveTo>
                  <a:cubicBezTo>
                    <a:pt x="9299" y="3334"/>
                    <a:pt x="9099" y="3434"/>
                    <a:pt x="9099" y="3634"/>
                  </a:cubicBezTo>
                  <a:cubicBezTo>
                    <a:pt x="9099" y="3760"/>
                    <a:pt x="9099" y="3860"/>
                    <a:pt x="9199" y="3860"/>
                  </a:cubicBezTo>
                  <a:cubicBezTo>
                    <a:pt x="9199" y="3960"/>
                    <a:pt x="9299" y="3960"/>
                    <a:pt x="9399" y="3960"/>
                  </a:cubicBezTo>
                  <a:lnTo>
                    <a:pt x="9725" y="3960"/>
                  </a:lnTo>
                  <a:cubicBezTo>
                    <a:pt x="9725" y="3860"/>
                    <a:pt x="9825" y="3760"/>
                    <a:pt x="9825" y="3634"/>
                  </a:cubicBezTo>
                  <a:cubicBezTo>
                    <a:pt x="9825" y="3634"/>
                    <a:pt x="9825" y="3534"/>
                    <a:pt x="9725" y="3434"/>
                  </a:cubicBezTo>
                  <a:cubicBezTo>
                    <a:pt x="9625" y="3334"/>
                    <a:pt x="9625" y="3334"/>
                    <a:pt x="9500" y="3334"/>
                  </a:cubicBezTo>
                  <a:close/>
                  <a:moveTo>
                    <a:pt x="7319" y="2381"/>
                  </a:moveTo>
                  <a:lnTo>
                    <a:pt x="7319" y="2381"/>
                  </a:lnTo>
                  <a:cubicBezTo>
                    <a:pt x="7520" y="2807"/>
                    <a:pt x="7620" y="3133"/>
                    <a:pt x="7520" y="3434"/>
                  </a:cubicBezTo>
                  <a:cubicBezTo>
                    <a:pt x="7520" y="3534"/>
                    <a:pt x="7520" y="3634"/>
                    <a:pt x="7419" y="3760"/>
                  </a:cubicBezTo>
                  <a:cubicBezTo>
                    <a:pt x="7520" y="3760"/>
                    <a:pt x="7620" y="3760"/>
                    <a:pt x="7745" y="3860"/>
                  </a:cubicBezTo>
                  <a:cubicBezTo>
                    <a:pt x="8146" y="3860"/>
                    <a:pt x="8472" y="3960"/>
                    <a:pt x="8773" y="4061"/>
                  </a:cubicBezTo>
                  <a:cubicBezTo>
                    <a:pt x="8673" y="3860"/>
                    <a:pt x="8673" y="3760"/>
                    <a:pt x="8673" y="3534"/>
                  </a:cubicBezTo>
                  <a:cubicBezTo>
                    <a:pt x="8673" y="3334"/>
                    <a:pt x="8773" y="3233"/>
                    <a:pt x="8998" y="3008"/>
                  </a:cubicBezTo>
                  <a:cubicBezTo>
                    <a:pt x="8372" y="2908"/>
                    <a:pt x="7846" y="2707"/>
                    <a:pt x="7319" y="2381"/>
                  </a:cubicBezTo>
                  <a:close/>
                  <a:moveTo>
                    <a:pt x="25064" y="2607"/>
                  </a:moveTo>
                  <a:cubicBezTo>
                    <a:pt x="25064" y="2607"/>
                    <a:pt x="24963" y="2707"/>
                    <a:pt x="24863" y="2707"/>
                  </a:cubicBezTo>
                  <a:lnTo>
                    <a:pt x="24863" y="3008"/>
                  </a:lnTo>
                  <a:cubicBezTo>
                    <a:pt x="24863" y="3434"/>
                    <a:pt x="24537" y="3634"/>
                    <a:pt x="24136" y="3634"/>
                  </a:cubicBezTo>
                  <a:lnTo>
                    <a:pt x="24036" y="3634"/>
                  </a:lnTo>
                  <a:cubicBezTo>
                    <a:pt x="23610" y="3634"/>
                    <a:pt x="23284" y="3233"/>
                    <a:pt x="23284" y="2807"/>
                  </a:cubicBezTo>
                  <a:cubicBezTo>
                    <a:pt x="23410" y="2807"/>
                    <a:pt x="23410" y="2707"/>
                    <a:pt x="23410" y="2707"/>
                  </a:cubicBezTo>
                  <a:lnTo>
                    <a:pt x="23184" y="2707"/>
                  </a:lnTo>
                  <a:cubicBezTo>
                    <a:pt x="23084" y="2908"/>
                    <a:pt x="22783" y="3133"/>
                    <a:pt x="22457" y="3334"/>
                  </a:cubicBezTo>
                  <a:cubicBezTo>
                    <a:pt x="22557" y="3434"/>
                    <a:pt x="22783" y="3534"/>
                    <a:pt x="22883" y="3634"/>
                  </a:cubicBezTo>
                  <a:cubicBezTo>
                    <a:pt x="23084" y="3760"/>
                    <a:pt x="23184" y="3960"/>
                    <a:pt x="23284" y="4061"/>
                  </a:cubicBezTo>
                  <a:cubicBezTo>
                    <a:pt x="24237" y="3860"/>
                    <a:pt x="25164" y="3534"/>
                    <a:pt x="26116" y="3133"/>
                  </a:cubicBezTo>
                  <a:cubicBezTo>
                    <a:pt x="26317" y="3008"/>
                    <a:pt x="26542" y="3008"/>
                    <a:pt x="26643" y="2908"/>
                  </a:cubicBezTo>
                  <a:lnTo>
                    <a:pt x="26643" y="2807"/>
                  </a:lnTo>
                  <a:cubicBezTo>
                    <a:pt x="26417" y="2908"/>
                    <a:pt x="26217" y="2908"/>
                    <a:pt x="26016" y="2908"/>
                  </a:cubicBezTo>
                  <a:cubicBezTo>
                    <a:pt x="25690" y="2908"/>
                    <a:pt x="25490" y="2807"/>
                    <a:pt x="25164" y="2707"/>
                  </a:cubicBezTo>
                  <a:lnTo>
                    <a:pt x="25064" y="2607"/>
                  </a:lnTo>
                  <a:close/>
                  <a:moveTo>
                    <a:pt x="15765" y="3233"/>
                  </a:moveTo>
                  <a:cubicBezTo>
                    <a:pt x="15364" y="3434"/>
                    <a:pt x="14938" y="3534"/>
                    <a:pt x="14512" y="3634"/>
                  </a:cubicBezTo>
                  <a:cubicBezTo>
                    <a:pt x="14838" y="3760"/>
                    <a:pt x="15039" y="3960"/>
                    <a:pt x="15264" y="4161"/>
                  </a:cubicBezTo>
                  <a:cubicBezTo>
                    <a:pt x="15465" y="4061"/>
                    <a:pt x="15565" y="4061"/>
                    <a:pt x="15665" y="3960"/>
                  </a:cubicBezTo>
                  <a:cubicBezTo>
                    <a:pt x="15891" y="3760"/>
                    <a:pt x="15891" y="3534"/>
                    <a:pt x="15765" y="3233"/>
                  </a:cubicBezTo>
                  <a:close/>
                  <a:moveTo>
                    <a:pt x="17445" y="3434"/>
                  </a:moveTo>
                  <a:cubicBezTo>
                    <a:pt x="17344" y="3434"/>
                    <a:pt x="17344" y="3434"/>
                    <a:pt x="17244" y="3534"/>
                  </a:cubicBezTo>
                  <a:cubicBezTo>
                    <a:pt x="17144" y="3634"/>
                    <a:pt x="17144" y="3634"/>
                    <a:pt x="17144" y="3760"/>
                  </a:cubicBezTo>
                  <a:cubicBezTo>
                    <a:pt x="17144" y="3960"/>
                    <a:pt x="17244" y="4161"/>
                    <a:pt x="17445" y="4161"/>
                  </a:cubicBezTo>
                  <a:cubicBezTo>
                    <a:pt x="17545" y="4161"/>
                    <a:pt x="17645" y="4161"/>
                    <a:pt x="17645" y="4061"/>
                  </a:cubicBezTo>
                  <a:cubicBezTo>
                    <a:pt x="17770" y="4061"/>
                    <a:pt x="17871" y="3960"/>
                    <a:pt x="17871" y="3860"/>
                  </a:cubicBezTo>
                  <a:cubicBezTo>
                    <a:pt x="17871" y="3760"/>
                    <a:pt x="17770" y="3634"/>
                    <a:pt x="17770" y="3534"/>
                  </a:cubicBezTo>
                  <a:cubicBezTo>
                    <a:pt x="17645" y="3534"/>
                    <a:pt x="17645" y="3434"/>
                    <a:pt x="17545" y="3434"/>
                  </a:cubicBezTo>
                  <a:close/>
                  <a:moveTo>
                    <a:pt x="12432" y="3434"/>
                  </a:moveTo>
                  <a:cubicBezTo>
                    <a:pt x="12131" y="3534"/>
                    <a:pt x="11805" y="3534"/>
                    <a:pt x="11605" y="3634"/>
                  </a:cubicBezTo>
                  <a:cubicBezTo>
                    <a:pt x="11379" y="3760"/>
                    <a:pt x="11279" y="3860"/>
                    <a:pt x="11279" y="3860"/>
                  </a:cubicBezTo>
                  <a:cubicBezTo>
                    <a:pt x="11379" y="3860"/>
                    <a:pt x="11705" y="4061"/>
                    <a:pt x="12432" y="4161"/>
                  </a:cubicBezTo>
                  <a:cubicBezTo>
                    <a:pt x="12958" y="4161"/>
                    <a:pt x="13485" y="4261"/>
                    <a:pt x="14011" y="4261"/>
                  </a:cubicBezTo>
                  <a:lnTo>
                    <a:pt x="14638" y="4261"/>
                  </a:lnTo>
                  <a:cubicBezTo>
                    <a:pt x="14312" y="3960"/>
                    <a:pt x="14011" y="3760"/>
                    <a:pt x="13585" y="3634"/>
                  </a:cubicBezTo>
                  <a:cubicBezTo>
                    <a:pt x="13159" y="3534"/>
                    <a:pt x="12758" y="3534"/>
                    <a:pt x="12432" y="3434"/>
                  </a:cubicBezTo>
                  <a:close/>
                  <a:moveTo>
                    <a:pt x="17545" y="3008"/>
                  </a:moveTo>
                  <a:cubicBezTo>
                    <a:pt x="17770" y="3008"/>
                    <a:pt x="17971" y="3133"/>
                    <a:pt x="18071" y="3334"/>
                  </a:cubicBezTo>
                  <a:cubicBezTo>
                    <a:pt x="18171" y="3434"/>
                    <a:pt x="18272" y="3634"/>
                    <a:pt x="18272" y="3860"/>
                  </a:cubicBezTo>
                  <a:cubicBezTo>
                    <a:pt x="18171" y="4061"/>
                    <a:pt x="18071" y="4261"/>
                    <a:pt x="17971" y="4386"/>
                  </a:cubicBezTo>
                  <a:cubicBezTo>
                    <a:pt x="17871" y="4487"/>
                    <a:pt x="17645" y="4587"/>
                    <a:pt x="17445" y="4587"/>
                  </a:cubicBezTo>
                  <a:lnTo>
                    <a:pt x="17344" y="4587"/>
                  </a:lnTo>
                  <a:cubicBezTo>
                    <a:pt x="16918" y="4587"/>
                    <a:pt x="16618" y="4161"/>
                    <a:pt x="16718" y="3760"/>
                  </a:cubicBezTo>
                  <a:cubicBezTo>
                    <a:pt x="16718" y="3534"/>
                    <a:pt x="16818" y="3334"/>
                    <a:pt x="17019" y="3233"/>
                  </a:cubicBezTo>
                  <a:cubicBezTo>
                    <a:pt x="17144" y="3133"/>
                    <a:pt x="17344" y="3008"/>
                    <a:pt x="17445" y="3008"/>
                  </a:cubicBezTo>
                  <a:close/>
                  <a:moveTo>
                    <a:pt x="10027" y="3134"/>
                  </a:moveTo>
                  <a:cubicBezTo>
                    <a:pt x="10127" y="3335"/>
                    <a:pt x="10252" y="3535"/>
                    <a:pt x="10252" y="3760"/>
                  </a:cubicBezTo>
                  <a:cubicBezTo>
                    <a:pt x="10252" y="3960"/>
                    <a:pt x="10126" y="4161"/>
                    <a:pt x="9926" y="4261"/>
                  </a:cubicBezTo>
                  <a:cubicBezTo>
                    <a:pt x="10552" y="4386"/>
                    <a:pt x="11179" y="4487"/>
                    <a:pt x="11705" y="4587"/>
                  </a:cubicBezTo>
                  <a:lnTo>
                    <a:pt x="12131" y="4587"/>
                  </a:lnTo>
                  <a:cubicBezTo>
                    <a:pt x="13159" y="4687"/>
                    <a:pt x="14211" y="4787"/>
                    <a:pt x="15364" y="4888"/>
                  </a:cubicBezTo>
                  <a:cubicBezTo>
                    <a:pt x="15264" y="4787"/>
                    <a:pt x="15139" y="4687"/>
                    <a:pt x="15039" y="4587"/>
                  </a:cubicBezTo>
                  <a:cubicBezTo>
                    <a:pt x="14738" y="4687"/>
                    <a:pt x="14412" y="4687"/>
                    <a:pt x="14011" y="4687"/>
                  </a:cubicBezTo>
                  <a:cubicBezTo>
                    <a:pt x="12958" y="4687"/>
                    <a:pt x="11705" y="4487"/>
                    <a:pt x="11179" y="4261"/>
                  </a:cubicBezTo>
                  <a:cubicBezTo>
                    <a:pt x="10978" y="4161"/>
                    <a:pt x="10878" y="3960"/>
                    <a:pt x="10878" y="3860"/>
                  </a:cubicBezTo>
                  <a:cubicBezTo>
                    <a:pt x="10878" y="3534"/>
                    <a:pt x="11179" y="3434"/>
                    <a:pt x="11379" y="3334"/>
                  </a:cubicBezTo>
                  <a:cubicBezTo>
                    <a:pt x="10911" y="3240"/>
                    <a:pt x="10507" y="3146"/>
                    <a:pt x="10027" y="3134"/>
                  </a:cubicBezTo>
                  <a:close/>
                  <a:moveTo>
                    <a:pt x="17344" y="2707"/>
                  </a:moveTo>
                  <a:cubicBezTo>
                    <a:pt x="16918" y="2707"/>
                    <a:pt x="16517" y="2908"/>
                    <a:pt x="16091" y="3008"/>
                  </a:cubicBezTo>
                  <a:cubicBezTo>
                    <a:pt x="16292" y="3534"/>
                    <a:pt x="16292" y="3960"/>
                    <a:pt x="15891" y="4261"/>
                  </a:cubicBezTo>
                  <a:cubicBezTo>
                    <a:pt x="15891" y="4386"/>
                    <a:pt x="15665" y="4487"/>
                    <a:pt x="15565" y="4487"/>
                  </a:cubicBezTo>
                  <a:cubicBezTo>
                    <a:pt x="15665" y="4587"/>
                    <a:pt x="15765" y="4787"/>
                    <a:pt x="15891" y="4888"/>
                  </a:cubicBezTo>
                  <a:lnTo>
                    <a:pt x="16517" y="4888"/>
                  </a:lnTo>
                  <a:cubicBezTo>
                    <a:pt x="17445" y="4888"/>
                    <a:pt x="18397" y="4787"/>
                    <a:pt x="19324" y="4787"/>
                  </a:cubicBezTo>
                  <a:cubicBezTo>
                    <a:pt x="19525" y="4687"/>
                    <a:pt x="19851" y="4687"/>
                    <a:pt x="20051" y="4687"/>
                  </a:cubicBezTo>
                  <a:cubicBezTo>
                    <a:pt x="21003" y="4587"/>
                    <a:pt x="21931" y="4386"/>
                    <a:pt x="22883" y="4161"/>
                  </a:cubicBezTo>
                  <a:cubicBezTo>
                    <a:pt x="22783" y="4061"/>
                    <a:pt x="22658" y="4061"/>
                    <a:pt x="22658" y="3960"/>
                  </a:cubicBezTo>
                  <a:cubicBezTo>
                    <a:pt x="22457" y="3760"/>
                    <a:pt x="22257" y="3634"/>
                    <a:pt x="21931" y="3534"/>
                  </a:cubicBezTo>
                  <a:cubicBezTo>
                    <a:pt x="21304" y="3760"/>
                    <a:pt x="20477" y="3860"/>
                    <a:pt x="20051" y="3860"/>
                  </a:cubicBezTo>
                  <a:cubicBezTo>
                    <a:pt x="19851" y="3960"/>
                    <a:pt x="19750" y="3960"/>
                    <a:pt x="19525" y="3960"/>
                  </a:cubicBezTo>
                  <a:cubicBezTo>
                    <a:pt x="18698" y="3960"/>
                    <a:pt x="18597" y="3634"/>
                    <a:pt x="18597" y="3634"/>
                  </a:cubicBezTo>
                  <a:cubicBezTo>
                    <a:pt x="18597" y="3434"/>
                    <a:pt x="18698" y="3233"/>
                    <a:pt x="18798" y="3133"/>
                  </a:cubicBezTo>
                  <a:cubicBezTo>
                    <a:pt x="18397" y="2908"/>
                    <a:pt x="18071" y="2707"/>
                    <a:pt x="17545" y="2707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2" name="Google Shape;6592;p55"/>
            <p:cNvSpPr/>
            <p:nvPr/>
          </p:nvSpPr>
          <p:spPr>
            <a:xfrm>
              <a:off x="10041700" y="1441788"/>
              <a:ext cx="137850" cy="73325"/>
            </a:xfrm>
            <a:custGeom>
              <a:avLst/>
              <a:gdLst/>
              <a:ahLst/>
              <a:cxnLst/>
              <a:rect l="l" t="t" r="r" b="b"/>
              <a:pathLst>
                <a:path w="5514" h="2933" extrusionOk="0">
                  <a:moveTo>
                    <a:pt x="301" y="0"/>
                  </a:moveTo>
                  <a:cubicBezTo>
                    <a:pt x="100" y="101"/>
                    <a:pt x="0" y="301"/>
                    <a:pt x="100" y="426"/>
                  </a:cubicBezTo>
                  <a:cubicBezTo>
                    <a:pt x="100" y="527"/>
                    <a:pt x="100" y="627"/>
                    <a:pt x="201" y="727"/>
                  </a:cubicBezTo>
                  <a:cubicBezTo>
                    <a:pt x="301" y="727"/>
                    <a:pt x="401" y="828"/>
                    <a:pt x="501" y="928"/>
                  </a:cubicBezTo>
                  <a:cubicBezTo>
                    <a:pt x="727" y="1053"/>
                    <a:pt x="927" y="1053"/>
                    <a:pt x="1028" y="1153"/>
                  </a:cubicBezTo>
                  <a:cubicBezTo>
                    <a:pt x="1454" y="1354"/>
                    <a:pt x="1755" y="1354"/>
                    <a:pt x="2080" y="1454"/>
                  </a:cubicBezTo>
                  <a:cubicBezTo>
                    <a:pt x="2607" y="1554"/>
                    <a:pt x="3434" y="1680"/>
                    <a:pt x="4161" y="1680"/>
                  </a:cubicBezTo>
                  <a:lnTo>
                    <a:pt x="4787" y="1680"/>
                  </a:lnTo>
                  <a:cubicBezTo>
                    <a:pt x="5013" y="1980"/>
                    <a:pt x="5113" y="2306"/>
                    <a:pt x="5013" y="2507"/>
                  </a:cubicBezTo>
                  <a:lnTo>
                    <a:pt x="5013" y="2807"/>
                  </a:lnTo>
                  <a:cubicBezTo>
                    <a:pt x="5113" y="2807"/>
                    <a:pt x="5213" y="2807"/>
                    <a:pt x="5313" y="2933"/>
                  </a:cubicBezTo>
                  <a:cubicBezTo>
                    <a:pt x="5414" y="2807"/>
                    <a:pt x="5414" y="2707"/>
                    <a:pt x="5414" y="2607"/>
                  </a:cubicBezTo>
                  <a:cubicBezTo>
                    <a:pt x="5514" y="2306"/>
                    <a:pt x="5414" y="1980"/>
                    <a:pt x="5213" y="1554"/>
                  </a:cubicBezTo>
                  <a:cubicBezTo>
                    <a:pt x="5113" y="1554"/>
                    <a:pt x="4887" y="1454"/>
                    <a:pt x="4787" y="1354"/>
                  </a:cubicBezTo>
                  <a:cubicBezTo>
                    <a:pt x="4587" y="1354"/>
                    <a:pt x="4486" y="1254"/>
                    <a:pt x="4386" y="1254"/>
                  </a:cubicBezTo>
                  <a:lnTo>
                    <a:pt x="4060" y="1254"/>
                  </a:lnTo>
                  <a:cubicBezTo>
                    <a:pt x="3434" y="1254"/>
                    <a:pt x="2506" y="1153"/>
                    <a:pt x="1755" y="928"/>
                  </a:cubicBezTo>
                  <a:cubicBezTo>
                    <a:pt x="727" y="727"/>
                    <a:pt x="501" y="426"/>
                    <a:pt x="501" y="301"/>
                  </a:cubicBezTo>
                  <a:lnTo>
                    <a:pt x="627" y="201"/>
                  </a:lnTo>
                  <a:lnTo>
                    <a:pt x="501" y="101"/>
                  </a:lnTo>
                  <a:cubicBezTo>
                    <a:pt x="401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3" name="Google Shape;6593;p55"/>
            <p:cNvSpPr/>
            <p:nvPr/>
          </p:nvSpPr>
          <p:spPr>
            <a:xfrm>
              <a:off x="10261000" y="1496288"/>
              <a:ext cx="135350" cy="47025"/>
            </a:xfrm>
            <a:custGeom>
              <a:avLst/>
              <a:gdLst/>
              <a:ahLst/>
              <a:cxnLst/>
              <a:rect l="l" t="t" r="r" b="b"/>
              <a:pathLst>
                <a:path w="5414" h="1881" extrusionOk="0">
                  <a:moveTo>
                    <a:pt x="5213" y="1"/>
                  </a:moveTo>
                  <a:lnTo>
                    <a:pt x="5213" y="1"/>
                  </a:lnTo>
                  <a:cubicBezTo>
                    <a:pt x="5113" y="126"/>
                    <a:pt x="5013" y="126"/>
                    <a:pt x="4887" y="226"/>
                  </a:cubicBezTo>
                  <a:cubicBezTo>
                    <a:pt x="5013" y="527"/>
                    <a:pt x="5013" y="753"/>
                    <a:pt x="4787" y="953"/>
                  </a:cubicBezTo>
                  <a:cubicBezTo>
                    <a:pt x="4687" y="1054"/>
                    <a:pt x="4587" y="1054"/>
                    <a:pt x="4386" y="1154"/>
                  </a:cubicBezTo>
                  <a:cubicBezTo>
                    <a:pt x="4161" y="953"/>
                    <a:pt x="3960" y="753"/>
                    <a:pt x="3634" y="627"/>
                  </a:cubicBezTo>
                  <a:lnTo>
                    <a:pt x="2707" y="627"/>
                  </a:lnTo>
                  <a:cubicBezTo>
                    <a:pt x="3133" y="753"/>
                    <a:pt x="3434" y="953"/>
                    <a:pt x="3760" y="1254"/>
                  </a:cubicBezTo>
                  <a:lnTo>
                    <a:pt x="3133" y="1254"/>
                  </a:lnTo>
                  <a:cubicBezTo>
                    <a:pt x="2607" y="1254"/>
                    <a:pt x="2080" y="1154"/>
                    <a:pt x="1554" y="1154"/>
                  </a:cubicBezTo>
                  <a:cubicBezTo>
                    <a:pt x="827" y="1054"/>
                    <a:pt x="501" y="853"/>
                    <a:pt x="401" y="853"/>
                  </a:cubicBezTo>
                  <a:cubicBezTo>
                    <a:pt x="401" y="853"/>
                    <a:pt x="501" y="753"/>
                    <a:pt x="727" y="627"/>
                  </a:cubicBezTo>
                  <a:cubicBezTo>
                    <a:pt x="927" y="527"/>
                    <a:pt x="1253" y="527"/>
                    <a:pt x="1554" y="427"/>
                  </a:cubicBezTo>
                  <a:cubicBezTo>
                    <a:pt x="1128" y="427"/>
                    <a:pt x="827" y="327"/>
                    <a:pt x="501" y="327"/>
                  </a:cubicBezTo>
                  <a:cubicBezTo>
                    <a:pt x="301" y="427"/>
                    <a:pt x="0" y="527"/>
                    <a:pt x="0" y="853"/>
                  </a:cubicBezTo>
                  <a:cubicBezTo>
                    <a:pt x="0" y="953"/>
                    <a:pt x="100" y="1154"/>
                    <a:pt x="301" y="1254"/>
                  </a:cubicBezTo>
                  <a:cubicBezTo>
                    <a:pt x="827" y="1480"/>
                    <a:pt x="2080" y="1680"/>
                    <a:pt x="3133" y="1680"/>
                  </a:cubicBezTo>
                  <a:cubicBezTo>
                    <a:pt x="3534" y="1680"/>
                    <a:pt x="3860" y="1680"/>
                    <a:pt x="4161" y="1580"/>
                  </a:cubicBezTo>
                  <a:cubicBezTo>
                    <a:pt x="4261" y="1680"/>
                    <a:pt x="4386" y="1780"/>
                    <a:pt x="4486" y="1881"/>
                  </a:cubicBezTo>
                  <a:lnTo>
                    <a:pt x="5013" y="1881"/>
                  </a:lnTo>
                  <a:cubicBezTo>
                    <a:pt x="4887" y="1780"/>
                    <a:pt x="4787" y="1580"/>
                    <a:pt x="4687" y="1480"/>
                  </a:cubicBezTo>
                  <a:cubicBezTo>
                    <a:pt x="4787" y="1480"/>
                    <a:pt x="5013" y="1379"/>
                    <a:pt x="5013" y="1254"/>
                  </a:cubicBezTo>
                  <a:cubicBezTo>
                    <a:pt x="5414" y="953"/>
                    <a:pt x="5414" y="527"/>
                    <a:pt x="5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4" name="Google Shape;6594;p55"/>
            <p:cNvSpPr/>
            <p:nvPr/>
          </p:nvSpPr>
          <p:spPr>
            <a:xfrm>
              <a:off x="10453975" y="1486263"/>
              <a:ext cx="117200" cy="38875"/>
            </a:xfrm>
            <a:custGeom>
              <a:avLst/>
              <a:gdLst/>
              <a:ahLst/>
              <a:cxnLst/>
              <a:rect l="l" t="t" r="r" b="b"/>
              <a:pathLst>
                <a:path w="4688" h="1555" extrusionOk="0">
                  <a:moveTo>
                    <a:pt x="4186" y="1"/>
                  </a:moveTo>
                  <a:cubicBezTo>
                    <a:pt x="4061" y="101"/>
                    <a:pt x="3860" y="302"/>
                    <a:pt x="3559" y="402"/>
                  </a:cubicBezTo>
                  <a:lnTo>
                    <a:pt x="3434" y="402"/>
                  </a:lnTo>
                  <a:cubicBezTo>
                    <a:pt x="3234" y="402"/>
                    <a:pt x="3033" y="302"/>
                    <a:pt x="2933" y="201"/>
                  </a:cubicBezTo>
                  <a:cubicBezTo>
                    <a:pt x="2808" y="302"/>
                    <a:pt x="2707" y="302"/>
                    <a:pt x="2607" y="402"/>
                  </a:cubicBezTo>
                  <a:lnTo>
                    <a:pt x="2507" y="527"/>
                  </a:lnTo>
                  <a:cubicBezTo>
                    <a:pt x="2607" y="527"/>
                    <a:pt x="2707" y="627"/>
                    <a:pt x="2808" y="627"/>
                  </a:cubicBezTo>
                  <a:cubicBezTo>
                    <a:pt x="2607" y="728"/>
                    <a:pt x="2406" y="728"/>
                    <a:pt x="2306" y="728"/>
                  </a:cubicBezTo>
                  <a:cubicBezTo>
                    <a:pt x="2081" y="928"/>
                    <a:pt x="1980" y="1154"/>
                    <a:pt x="1680" y="1154"/>
                  </a:cubicBezTo>
                  <a:cubicBezTo>
                    <a:pt x="1554" y="1154"/>
                    <a:pt x="1354" y="1028"/>
                    <a:pt x="1153" y="928"/>
                  </a:cubicBezTo>
                  <a:lnTo>
                    <a:pt x="928" y="928"/>
                  </a:lnTo>
                  <a:cubicBezTo>
                    <a:pt x="727" y="928"/>
                    <a:pt x="527" y="928"/>
                    <a:pt x="427" y="828"/>
                  </a:cubicBezTo>
                  <a:cubicBezTo>
                    <a:pt x="527" y="828"/>
                    <a:pt x="527" y="828"/>
                    <a:pt x="627" y="728"/>
                  </a:cubicBezTo>
                  <a:cubicBezTo>
                    <a:pt x="427" y="728"/>
                    <a:pt x="301" y="627"/>
                    <a:pt x="201" y="527"/>
                  </a:cubicBezTo>
                  <a:cubicBezTo>
                    <a:pt x="101" y="627"/>
                    <a:pt x="0" y="828"/>
                    <a:pt x="0" y="1028"/>
                  </a:cubicBezTo>
                  <a:cubicBezTo>
                    <a:pt x="0" y="1028"/>
                    <a:pt x="101" y="1354"/>
                    <a:pt x="928" y="1354"/>
                  </a:cubicBezTo>
                  <a:cubicBezTo>
                    <a:pt x="1153" y="1354"/>
                    <a:pt x="1254" y="1354"/>
                    <a:pt x="1454" y="1254"/>
                  </a:cubicBezTo>
                  <a:cubicBezTo>
                    <a:pt x="1880" y="1254"/>
                    <a:pt x="2707" y="1154"/>
                    <a:pt x="3334" y="928"/>
                  </a:cubicBezTo>
                  <a:cubicBezTo>
                    <a:pt x="3660" y="1028"/>
                    <a:pt x="3860" y="1154"/>
                    <a:pt x="4061" y="1354"/>
                  </a:cubicBezTo>
                  <a:cubicBezTo>
                    <a:pt x="4061" y="1455"/>
                    <a:pt x="4186" y="1455"/>
                    <a:pt x="4286" y="1555"/>
                  </a:cubicBezTo>
                  <a:cubicBezTo>
                    <a:pt x="4386" y="1555"/>
                    <a:pt x="4587" y="1455"/>
                    <a:pt x="4687" y="1455"/>
                  </a:cubicBezTo>
                  <a:cubicBezTo>
                    <a:pt x="4587" y="1354"/>
                    <a:pt x="4487" y="1154"/>
                    <a:pt x="4286" y="1028"/>
                  </a:cubicBezTo>
                  <a:cubicBezTo>
                    <a:pt x="4186" y="928"/>
                    <a:pt x="3960" y="828"/>
                    <a:pt x="3860" y="728"/>
                  </a:cubicBezTo>
                  <a:cubicBezTo>
                    <a:pt x="4186" y="527"/>
                    <a:pt x="4487" y="302"/>
                    <a:pt x="4587" y="101"/>
                  </a:cubicBezTo>
                  <a:cubicBezTo>
                    <a:pt x="4487" y="101"/>
                    <a:pt x="4286" y="101"/>
                    <a:pt x="4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5" name="Google Shape;6595;p55"/>
            <p:cNvSpPr/>
            <p:nvPr/>
          </p:nvSpPr>
          <p:spPr>
            <a:xfrm>
              <a:off x="10615625" y="1480638"/>
              <a:ext cx="39500" cy="13175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580" y="0"/>
                  </a:moveTo>
                  <a:cubicBezTo>
                    <a:pt x="1354" y="126"/>
                    <a:pt x="1154" y="126"/>
                    <a:pt x="953" y="126"/>
                  </a:cubicBezTo>
                  <a:cubicBezTo>
                    <a:pt x="627" y="226"/>
                    <a:pt x="326" y="226"/>
                    <a:pt x="1" y="226"/>
                  </a:cubicBezTo>
                  <a:lnTo>
                    <a:pt x="101" y="326"/>
                  </a:lnTo>
                  <a:cubicBezTo>
                    <a:pt x="427" y="426"/>
                    <a:pt x="627" y="527"/>
                    <a:pt x="953" y="527"/>
                  </a:cubicBezTo>
                  <a:cubicBezTo>
                    <a:pt x="1154" y="527"/>
                    <a:pt x="1354" y="527"/>
                    <a:pt x="1580" y="426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6" name="Google Shape;6596;p55"/>
            <p:cNvSpPr/>
            <p:nvPr/>
          </p:nvSpPr>
          <p:spPr>
            <a:xfrm>
              <a:off x="10404475" y="1496288"/>
              <a:ext cx="41375" cy="39500"/>
            </a:xfrm>
            <a:custGeom>
              <a:avLst/>
              <a:gdLst/>
              <a:ahLst/>
              <a:cxnLst/>
              <a:rect l="l" t="t" r="r" b="b"/>
              <a:pathLst>
                <a:path w="1655" h="1580" extrusionOk="0">
                  <a:moveTo>
                    <a:pt x="928" y="427"/>
                  </a:moveTo>
                  <a:cubicBezTo>
                    <a:pt x="1028" y="427"/>
                    <a:pt x="1028" y="527"/>
                    <a:pt x="1153" y="527"/>
                  </a:cubicBezTo>
                  <a:cubicBezTo>
                    <a:pt x="1153" y="627"/>
                    <a:pt x="1254" y="753"/>
                    <a:pt x="1254" y="853"/>
                  </a:cubicBezTo>
                  <a:cubicBezTo>
                    <a:pt x="1254" y="953"/>
                    <a:pt x="1153" y="1054"/>
                    <a:pt x="1028" y="1054"/>
                  </a:cubicBezTo>
                  <a:cubicBezTo>
                    <a:pt x="1028" y="1154"/>
                    <a:pt x="928" y="1154"/>
                    <a:pt x="828" y="1154"/>
                  </a:cubicBezTo>
                  <a:cubicBezTo>
                    <a:pt x="627" y="1154"/>
                    <a:pt x="527" y="953"/>
                    <a:pt x="527" y="753"/>
                  </a:cubicBezTo>
                  <a:cubicBezTo>
                    <a:pt x="527" y="627"/>
                    <a:pt x="527" y="627"/>
                    <a:pt x="627" y="527"/>
                  </a:cubicBezTo>
                  <a:cubicBezTo>
                    <a:pt x="727" y="427"/>
                    <a:pt x="727" y="427"/>
                    <a:pt x="828" y="427"/>
                  </a:cubicBezTo>
                  <a:close/>
                  <a:moveTo>
                    <a:pt x="828" y="1"/>
                  </a:moveTo>
                  <a:cubicBezTo>
                    <a:pt x="727" y="1"/>
                    <a:pt x="527" y="126"/>
                    <a:pt x="402" y="226"/>
                  </a:cubicBezTo>
                  <a:cubicBezTo>
                    <a:pt x="201" y="327"/>
                    <a:pt x="101" y="527"/>
                    <a:pt x="101" y="753"/>
                  </a:cubicBezTo>
                  <a:cubicBezTo>
                    <a:pt x="1" y="1154"/>
                    <a:pt x="301" y="1580"/>
                    <a:pt x="727" y="1580"/>
                  </a:cubicBezTo>
                  <a:lnTo>
                    <a:pt x="828" y="1580"/>
                  </a:lnTo>
                  <a:cubicBezTo>
                    <a:pt x="1028" y="1580"/>
                    <a:pt x="1254" y="1480"/>
                    <a:pt x="1354" y="1379"/>
                  </a:cubicBezTo>
                  <a:cubicBezTo>
                    <a:pt x="1454" y="1254"/>
                    <a:pt x="1554" y="1054"/>
                    <a:pt x="1655" y="853"/>
                  </a:cubicBezTo>
                  <a:cubicBezTo>
                    <a:pt x="1655" y="627"/>
                    <a:pt x="1554" y="427"/>
                    <a:pt x="1454" y="327"/>
                  </a:cubicBezTo>
                  <a:cubicBezTo>
                    <a:pt x="1354" y="126"/>
                    <a:pt x="115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7" name="Google Shape;6597;p55"/>
            <p:cNvSpPr/>
            <p:nvPr/>
          </p:nvSpPr>
          <p:spPr>
            <a:xfrm>
              <a:off x="10571150" y="1488788"/>
              <a:ext cx="39500" cy="23200"/>
            </a:xfrm>
            <a:custGeom>
              <a:avLst/>
              <a:gdLst/>
              <a:ahLst/>
              <a:cxnLst/>
              <a:rect l="l" t="t" r="r" b="b"/>
              <a:pathLst>
                <a:path w="1580" h="928" extrusionOk="0">
                  <a:moveTo>
                    <a:pt x="126" y="0"/>
                  </a:moveTo>
                  <a:cubicBezTo>
                    <a:pt x="126" y="0"/>
                    <a:pt x="126" y="100"/>
                    <a:pt x="0" y="100"/>
                  </a:cubicBezTo>
                  <a:cubicBezTo>
                    <a:pt x="0" y="526"/>
                    <a:pt x="326" y="927"/>
                    <a:pt x="752" y="927"/>
                  </a:cubicBezTo>
                  <a:lnTo>
                    <a:pt x="852" y="927"/>
                  </a:lnTo>
                  <a:cubicBezTo>
                    <a:pt x="1253" y="927"/>
                    <a:pt x="1579" y="727"/>
                    <a:pt x="1579" y="301"/>
                  </a:cubicBezTo>
                  <a:lnTo>
                    <a:pt x="1579" y="0"/>
                  </a:lnTo>
                  <a:lnTo>
                    <a:pt x="1053" y="0"/>
                  </a:lnTo>
                  <a:cubicBezTo>
                    <a:pt x="1153" y="100"/>
                    <a:pt x="1153" y="201"/>
                    <a:pt x="1153" y="201"/>
                  </a:cubicBezTo>
                  <a:cubicBezTo>
                    <a:pt x="1153" y="426"/>
                    <a:pt x="1053" y="526"/>
                    <a:pt x="852" y="526"/>
                  </a:cubicBezTo>
                  <a:lnTo>
                    <a:pt x="752" y="526"/>
                  </a:lnTo>
                  <a:cubicBezTo>
                    <a:pt x="627" y="526"/>
                    <a:pt x="426" y="426"/>
                    <a:pt x="426" y="201"/>
                  </a:cubicBezTo>
                  <a:cubicBezTo>
                    <a:pt x="527" y="100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8" name="Google Shape;6598;p55"/>
            <p:cNvSpPr/>
            <p:nvPr/>
          </p:nvSpPr>
          <p:spPr>
            <a:xfrm>
              <a:off x="10205850" y="1496288"/>
              <a:ext cx="39500" cy="31375"/>
            </a:xfrm>
            <a:custGeom>
              <a:avLst/>
              <a:gdLst/>
              <a:ahLst/>
              <a:cxnLst/>
              <a:rect l="l" t="t" r="r" b="b"/>
              <a:pathLst>
                <a:path w="1580" h="1255" extrusionOk="0">
                  <a:moveTo>
                    <a:pt x="828" y="327"/>
                  </a:moveTo>
                  <a:cubicBezTo>
                    <a:pt x="953" y="327"/>
                    <a:pt x="953" y="327"/>
                    <a:pt x="1053" y="427"/>
                  </a:cubicBezTo>
                  <a:cubicBezTo>
                    <a:pt x="1153" y="527"/>
                    <a:pt x="1153" y="627"/>
                    <a:pt x="1153" y="627"/>
                  </a:cubicBezTo>
                  <a:cubicBezTo>
                    <a:pt x="1153" y="753"/>
                    <a:pt x="1053" y="853"/>
                    <a:pt x="1053" y="953"/>
                  </a:cubicBezTo>
                  <a:lnTo>
                    <a:pt x="727" y="953"/>
                  </a:lnTo>
                  <a:cubicBezTo>
                    <a:pt x="627" y="953"/>
                    <a:pt x="527" y="953"/>
                    <a:pt x="527" y="853"/>
                  </a:cubicBezTo>
                  <a:cubicBezTo>
                    <a:pt x="427" y="853"/>
                    <a:pt x="427" y="753"/>
                    <a:pt x="427" y="627"/>
                  </a:cubicBezTo>
                  <a:cubicBezTo>
                    <a:pt x="427" y="427"/>
                    <a:pt x="627" y="327"/>
                    <a:pt x="727" y="327"/>
                  </a:cubicBezTo>
                  <a:close/>
                  <a:moveTo>
                    <a:pt x="326" y="1"/>
                  </a:moveTo>
                  <a:cubicBezTo>
                    <a:pt x="101" y="226"/>
                    <a:pt x="1" y="327"/>
                    <a:pt x="1" y="527"/>
                  </a:cubicBezTo>
                  <a:cubicBezTo>
                    <a:pt x="1" y="753"/>
                    <a:pt x="1" y="853"/>
                    <a:pt x="101" y="1054"/>
                  </a:cubicBezTo>
                  <a:cubicBezTo>
                    <a:pt x="527" y="1054"/>
                    <a:pt x="828" y="1154"/>
                    <a:pt x="1254" y="1254"/>
                  </a:cubicBezTo>
                  <a:cubicBezTo>
                    <a:pt x="1454" y="1154"/>
                    <a:pt x="1580" y="953"/>
                    <a:pt x="1580" y="753"/>
                  </a:cubicBezTo>
                  <a:cubicBezTo>
                    <a:pt x="1580" y="527"/>
                    <a:pt x="1454" y="327"/>
                    <a:pt x="1354" y="126"/>
                  </a:cubicBezTo>
                  <a:lnTo>
                    <a:pt x="1254" y="126"/>
                  </a:lnTo>
                  <a:cubicBezTo>
                    <a:pt x="1053" y="1"/>
                    <a:pt x="727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9" name="Google Shape;6599;p55"/>
            <p:cNvSpPr/>
            <p:nvPr/>
          </p:nvSpPr>
          <p:spPr>
            <a:xfrm>
              <a:off x="9999700" y="1421113"/>
              <a:ext cx="36375" cy="28225"/>
            </a:xfrm>
            <a:custGeom>
              <a:avLst/>
              <a:gdLst/>
              <a:ahLst/>
              <a:cxnLst/>
              <a:rect l="l" t="t" r="r" b="b"/>
              <a:pathLst>
                <a:path w="1455" h="1129" extrusionOk="0">
                  <a:moveTo>
                    <a:pt x="302" y="0"/>
                  </a:moveTo>
                  <a:lnTo>
                    <a:pt x="201" y="101"/>
                  </a:lnTo>
                  <a:cubicBezTo>
                    <a:pt x="101" y="101"/>
                    <a:pt x="101" y="201"/>
                    <a:pt x="1" y="301"/>
                  </a:cubicBezTo>
                  <a:cubicBezTo>
                    <a:pt x="101" y="401"/>
                    <a:pt x="201" y="502"/>
                    <a:pt x="427" y="502"/>
                  </a:cubicBezTo>
                  <a:cubicBezTo>
                    <a:pt x="427" y="502"/>
                    <a:pt x="427" y="401"/>
                    <a:pt x="527" y="401"/>
                  </a:cubicBezTo>
                  <a:cubicBezTo>
                    <a:pt x="527" y="301"/>
                    <a:pt x="628" y="301"/>
                    <a:pt x="728" y="301"/>
                  </a:cubicBezTo>
                  <a:cubicBezTo>
                    <a:pt x="828" y="301"/>
                    <a:pt x="928" y="401"/>
                    <a:pt x="928" y="401"/>
                  </a:cubicBezTo>
                  <a:cubicBezTo>
                    <a:pt x="1054" y="502"/>
                    <a:pt x="1054" y="627"/>
                    <a:pt x="1054" y="727"/>
                  </a:cubicBezTo>
                  <a:cubicBezTo>
                    <a:pt x="1054" y="827"/>
                    <a:pt x="1054" y="928"/>
                    <a:pt x="928" y="928"/>
                  </a:cubicBezTo>
                  <a:cubicBezTo>
                    <a:pt x="1054" y="1028"/>
                    <a:pt x="1154" y="1128"/>
                    <a:pt x="1354" y="1128"/>
                  </a:cubicBezTo>
                  <a:cubicBezTo>
                    <a:pt x="1354" y="1028"/>
                    <a:pt x="1455" y="928"/>
                    <a:pt x="1455" y="727"/>
                  </a:cubicBezTo>
                  <a:lnTo>
                    <a:pt x="1455" y="502"/>
                  </a:lnTo>
                  <a:cubicBezTo>
                    <a:pt x="1054" y="301"/>
                    <a:pt x="728" y="101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0" name="Google Shape;6600;p55"/>
            <p:cNvSpPr/>
            <p:nvPr/>
          </p:nvSpPr>
          <p:spPr>
            <a:xfrm>
              <a:off x="9782925" y="1238163"/>
              <a:ext cx="1161675" cy="562975"/>
            </a:xfrm>
            <a:custGeom>
              <a:avLst/>
              <a:gdLst/>
              <a:ahLst/>
              <a:cxnLst/>
              <a:rect l="l" t="t" r="r" b="b"/>
              <a:pathLst>
                <a:path w="46467" h="22519" extrusionOk="0">
                  <a:moveTo>
                    <a:pt x="2080" y="0"/>
                  </a:moveTo>
                  <a:cubicBezTo>
                    <a:pt x="0" y="0"/>
                    <a:pt x="827" y="3333"/>
                    <a:pt x="1354" y="4386"/>
                  </a:cubicBezTo>
                  <a:cubicBezTo>
                    <a:pt x="1880" y="5639"/>
                    <a:pt x="3133" y="6792"/>
                    <a:pt x="3233" y="8145"/>
                  </a:cubicBezTo>
                  <a:cubicBezTo>
                    <a:pt x="3459" y="9399"/>
                    <a:pt x="2406" y="10652"/>
                    <a:pt x="2080" y="12005"/>
                  </a:cubicBezTo>
                  <a:cubicBezTo>
                    <a:pt x="1354" y="16391"/>
                    <a:pt x="5213" y="18070"/>
                    <a:pt x="8672" y="19624"/>
                  </a:cubicBezTo>
                  <a:cubicBezTo>
                    <a:pt x="13712" y="21657"/>
                    <a:pt x="19596" y="22519"/>
                    <a:pt x="25351" y="22519"/>
                  </a:cubicBezTo>
                  <a:cubicBezTo>
                    <a:pt x="28182" y="22519"/>
                    <a:pt x="30982" y="22310"/>
                    <a:pt x="33634" y="21930"/>
                  </a:cubicBezTo>
                  <a:cubicBezTo>
                    <a:pt x="42081" y="20877"/>
                    <a:pt x="44386" y="19850"/>
                    <a:pt x="45539" y="16291"/>
                  </a:cubicBezTo>
                  <a:cubicBezTo>
                    <a:pt x="46467" y="13785"/>
                    <a:pt x="45113" y="13684"/>
                    <a:pt x="43960" y="11805"/>
                  </a:cubicBezTo>
                  <a:cubicBezTo>
                    <a:pt x="43234" y="10451"/>
                    <a:pt x="43434" y="7945"/>
                    <a:pt x="44386" y="6792"/>
                  </a:cubicBezTo>
                  <a:cubicBezTo>
                    <a:pt x="45113" y="5840"/>
                    <a:pt x="45539" y="3860"/>
                    <a:pt x="42707" y="2180"/>
                  </a:cubicBezTo>
                  <a:lnTo>
                    <a:pt x="42181" y="4286"/>
                  </a:lnTo>
                  <a:cubicBezTo>
                    <a:pt x="37910" y="10160"/>
                    <a:pt x="31349" y="12203"/>
                    <a:pt x="24663" y="12203"/>
                  </a:cubicBezTo>
                  <a:cubicBezTo>
                    <a:pt x="21735" y="12203"/>
                    <a:pt x="18784" y="11811"/>
                    <a:pt x="15990" y="11178"/>
                  </a:cubicBezTo>
                  <a:cubicBezTo>
                    <a:pt x="10451" y="9825"/>
                    <a:pt x="5740" y="5639"/>
                    <a:pt x="2080" y="1454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F2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1" name="Google Shape;6601;p55"/>
            <p:cNvSpPr/>
            <p:nvPr/>
          </p:nvSpPr>
          <p:spPr>
            <a:xfrm>
              <a:off x="9782925" y="1238163"/>
              <a:ext cx="1161675" cy="562975"/>
            </a:xfrm>
            <a:custGeom>
              <a:avLst/>
              <a:gdLst/>
              <a:ahLst/>
              <a:cxnLst/>
              <a:rect l="l" t="t" r="r" b="b"/>
              <a:pathLst>
                <a:path w="46467" h="22519" extrusionOk="0">
                  <a:moveTo>
                    <a:pt x="2080" y="0"/>
                  </a:moveTo>
                  <a:cubicBezTo>
                    <a:pt x="0" y="0"/>
                    <a:pt x="827" y="3333"/>
                    <a:pt x="1354" y="4386"/>
                  </a:cubicBezTo>
                  <a:cubicBezTo>
                    <a:pt x="1880" y="5639"/>
                    <a:pt x="3133" y="6792"/>
                    <a:pt x="3233" y="8145"/>
                  </a:cubicBezTo>
                  <a:cubicBezTo>
                    <a:pt x="3459" y="9399"/>
                    <a:pt x="2406" y="10652"/>
                    <a:pt x="2080" y="12005"/>
                  </a:cubicBezTo>
                  <a:cubicBezTo>
                    <a:pt x="1354" y="16391"/>
                    <a:pt x="5213" y="18070"/>
                    <a:pt x="8672" y="19624"/>
                  </a:cubicBezTo>
                  <a:cubicBezTo>
                    <a:pt x="13712" y="21657"/>
                    <a:pt x="19596" y="22519"/>
                    <a:pt x="25351" y="22519"/>
                  </a:cubicBezTo>
                  <a:cubicBezTo>
                    <a:pt x="28182" y="22519"/>
                    <a:pt x="30982" y="22310"/>
                    <a:pt x="33634" y="21930"/>
                  </a:cubicBezTo>
                  <a:cubicBezTo>
                    <a:pt x="42081" y="20877"/>
                    <a:pt x="44386" y="19850"/>
                    <a:pt x="45539" y="16291"/>
                  </a:cubicBezTo>
                  <a:cubicBezTo>
                    <a:pt x="46467" y="13785"/>
                    <a:pt x="45113" y="13684"/>
                    <a:pt x="43960" y="11805"/>
                  </a:cubicBezTo>
                  <a:cubicBezTo>
                    <a:pt x="43234" y="10451"/>
                    <a:pt x="43434" y="7945"/>
                    <a:pt x="44386" y="6792"/>
                  </a:cubicBezTo>
                  <a:cubicBezTo>
                    <a:pt x="45113" y="5840"/>
                    <a:pt x="45539" y="3860"/>
                    <a:pt x="42707" y="2180"/>
                  </a:cubicBezTo>
                  <a:lnTo>
                    <a:pt x="42181" y="4286"/>
                  </a:lnTo>
                  <a:cubicBezTo>
                    <a:pt x="37910" y="10160"/>
                    <a:pt x="31349" y="12203"/>
                    <a:pt x="24663" y="12203"/>
                  </a:cubicBezTo>
                  <a:cubicBezTo>
                    <a:pt x="21735" y="12203"/>
                    <a:pt x="18784" y="11811"/>
                    <a:pt x="15990" y="11178"/>
                  </a:cubicBezTo>
                  <a:cubicBezTo>
                    <a:pt x="10451" y="9825"/>
                    <a:pt x="5740" y="5639"/>
                    <a:pt x="2080" y="1454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2" name="Google Shape;6602;p55"/>
            <p:cNvSpPr/>
            <p:nvPr/>
          </p:nvSpPr>
          <p:spPr>
            <a:xfrm>
              <a:off x="9869379" y="1421347"/>
              <a:ext cx="203675" cy="234371"/>
            </a:xfrm>
            <a:custGeom>
              <a:avLst/>
              <a:gdLst/>
              <a:ahLst/>
              <a:cxnLst/>
              <a:rect l="l" t="t" r="r" b="b"/>
              <a:pathLst>
                <a:path w="8147" h="14738" extrusionOk="0">
                  <a:moveTo>
                    <a:pt x="2607" y="4387"/>
                  </a:moveTo>
                  <a:cubicBezTo>
                    <a:pt x="3334" y="4387"/>
                    <a:pt x="4061" y="5013"/>
                    <a:pt x="4788" y="5966"/>
                  </a:cubicBezTo>
                  <a:cubicBezTo>
                    <a:pt x="4788" y="6023"/>
                    <a:pt x="4821" y="6048"/>
                    <a:pt x="4849" y="6058"/>
                  </a:cubicBezTo>
                  <a:lnTo>
                    <a:pt x="4849" y="6058"/>
                  </a:lnTo>
                  <a:cubicBezTo>
                    <a:pt x="3831" y="5852"/>
                    <a:pt x="2701" y="5334"/>
                    <a:pt x="2181" y="4913"/>
                  </a:cubicBezTo>
                  <a:cubicBezTo>
                    <a:pt x="2081" y="4813"/>
                    <a:pt x="2081" y="4713"/>
                    <a:pt x="2081" y="4612"/>
                  </a:cubicBezTo>
                  <a:cubicBezTo>
                    <a:pt x="2081" y="4612"/>
                    <a:pt x="2081" y="4512"/>
                    <a:pt x="2382" y="4512"/>
                  </a:cubicBezTo>
                  <a:cubicBezTo>
                    <a:pt x="2382" y="4512"/>
                    <a:pt x="2507" y="4387"/>
                    <a:pt x="2607" y="4387"/>
                  </a:cubicBezTo>
                  <a:close/>
                  <a:moveTo>
                    <a:pt x="2081" y="7645"/>
                  </a:moveTo>
                  <a:cubicBezTo>
                    <a:pt x="2708" y="7645"/>
                    <a:pt x="3334" y="8146"/>
                    <a:pt x="3635" y="8472"/>
                  </a:cubicBezTo>
                  <a:cubicBezTo>
                    <a:pt x="3961" y="8773"/>
                    <a:pt x="4262" y="9099"/>
                    <a:pt x="4487" y="9525"/>
                  </a:cubicBezTo>
                  <a:cubicBezTo>
                    <a:pt x="4262" y="9399"/>
                    <a:pt x="4061" y="9399"/>
                    <a:pt x="3861" y="9299"/>
                  </a:cubicBezTo>
                  <a:cubicBezTo>
                    <a:pt x="2507" y="8898"/>
                    <a:pt x="1455" y="8146"/>
                    <a:pt x="1455" y="7845"/>
                  </a:cubicBezTo>
                  <a:cubicBezTo>
                    <a:pt x="1455" y="7845"/>
                    <a:pt x="1555" y="7745"/>
                    <a:pt x="1655" y="7745"/>
                  </a:cubicBezTo>
                  <a:cubicBezTo>
                    <a:pt x="1755" y="7745"/>
                    <a:pt x="1981" y="7645"/>
                    <a:pt x="2081" y="7645"/>
                  </a:cubicBezTo>
                  <a:close/>
                  <a:moveTo>
                    <a:pt x="1032" y="10966"/>
                  </a:moveTo>
                  <a:cubicBezTo>
                    <a:pt x="1504" y="10966"/>
                    <a:pt x="2886" y="11472"/>
                    <a:pt x="3760" y="12231"/>
                  </a:cubicBezTo>
                  <a:cubicBezTo>
                    <a:pt x="3760" y="12332"/>
                    <a:pt x="3861" y="12332"/>
                    <a:pt x="3861" y="12332"/>
                  </a:cubicBezTo>
                  <a:lnTo>
                    <a:pt x="3635" y="12332"/>
                  </a:lnTo>
                  <a:cubicBezTo>
                    <a:pt x="2282" y="12231"/>
                    <a:pt x="1028" y="11404"/>
                    <a:pt x="928" y="10978"/>
                  </a:cubicBezTo>
                  <a:cubicBezTo>
                    <a:pt x="955" y="10970"/>
                    <a:pt x="990" y="10966"/>
                    <a:pt x="1032" y="10966"/>
                  </a:cubicBezTo>
                  <a:close/>
                  <a:moveTo>
                    <a:pt x="4161" y="1"/>
                  </a:moveTo>
                  <a:lnTo>
                    <a:pt x="3961" y="427"/>
                  </a:lnTo>
                  <a:cubicBezTo>
                    <a:pt x="5114" y="1053"/>
                    <a:pt x="7720" y="3560"/>
                    <a:pt x="7620" y="5139"/>
                  </a:cubicBezTo>
                  <a:cubicBezTo>
                    <a:pt x="7520" y="5640"/>
                    <a:pt x="7194" y="6066"/>
                    <a:pt x="6467" y="6266"/>
                  </a:cubicBezTo>
                  <a:cubicBezTo>
                    <a:pt x="6400" y="6308"/>
                    <a:pt x="6319" y="6322"/>
                    <a:pt x="6222" y="6322"/>
                  </a:cubicBezTo>
                  <a:cubicBezTo>
                    <a:pt x="6027" y="6322"/>
                    <a:pt x="5765" y="6266"/>
                    <a:pt x="5414" y="6266"/>
                  </a:cubicBezTo>
                  <a:cubicBezTo>
                    <a:pt x="5314" y="6066"/>
                    <a:pt x="5214" y="5865"/>
                    <a:pt x="5114" y="5765"/>
                  </a:cubicBezTo>
                  <a:cubicBezTo>
                    <a:pt x="4327" y="4627"/>
                    <a:pt x="3490" y="4001"/>
                    <a:pt x="2685" y="4001"/>
                  </a:cubicBezTo>
                  <a:cubicBezTo>
                    <a:pt x="2516" y="4001"/>
                    <a:pt x="2347" y="4029"/>
                    <a:pt x="2181" y="4086"/>
                  </a:cubicBezTo>
                  <a:cubicBezTo>
                    <a:pt x="1881" y="4186"/>
                    <a:pt x="1655" y="4287"/>
                    <a:pt x="1655" y="4512"/>
                  </a:cubicBezTo>
                  <a:cubicBezTo>
                    <a:pt x="1555" y="4813"/>
                    <a:pt x="1655" y="5013"/>
                    <a:pt x="1981" y="5239"/>
                  </a:cubicBezTo>
                  <a:cubicBezTo>
                    <a:pt x="2507" y="5765"/>
                    <a:pt x="3961" y="6392"/>
                    <a:pt x="5214" y="6592"/>
                  </a:cubicBezTo>
                  <a:cubicBezTo>
                    <a:pt x="5841" y="7745"/>
                    <a:pt x="6141" y="8898"/>
                    <a:pt x="5841" y="9299"/>
                  </a:cubicBezTo>
                  <a:cubicBezTo>
                    <a:pt x="5740" y="9525"/>
                    <a:pt x="5414" y="9525"/>
                    <a:pt x="5013" y="9525"/>
                  </a:cubicBezTo>
                  <a:cubicBezTo>
                    <a:pt x="4688" y="9099"/>
                    <a:pt x="4387" y="8572"/>
                    <a:pt x="3961" y="8271"/>
                  </a:cubicBezTo>
                  <a:cubicBezTo>
                    <a:pt x="3298" y="7588"/>
                    <a:pt x="2618" y="7259"/>
                    <a:pt x="2000" y="7259"/>
                  </a:cubicBezTo>
                  <a:cubicBezTo>
                    <a:pt x="1848" y="7259"/>
                    <a:pt x="1699" y="7279"/>
                    <a:pt x="1555" y="7319"/>
                  </a:cubicBezTo>
                  <a:cubicBezTo>
                    <a:pt x="1129" y="7419"/>
                    <a:pt x="1028" y="7745"/>
                    <a:pt x="1028" y="7946"/>
                  </a:cubicBezTo>
                  <a:cubicBezTo>
                    <a:pt x="1028" y="8572"/>
                    <a:pt x="2607" y="9399"/>
                    <a:pt x="3635" y="9725"/>
                  </a:cubicBezTo>
                  <a:cubicBezTo>
                    <a:pt x="3961" y="9825"/>
                    <a:pt x="4387" y="9926"/>
                    <a:pt x="4688" y="9926"/>
                  </a:cubicBezTo>
                  <a:cubicBezTo>
                    <a:pt x="5114" y="10652"/>
                    <a:pt x="5314" y="11404"/>
                    <a:pt x="5114" y="11805"/>
                  </a:cubicBezTo>
                  <a:cubicBezTo>
                    <a:pt x="5013" y="12131"/>
                    <a:pt x="4688" y="12332"/>
                    <a:pt x="4387" y="12332"/>
                  </a:cubicBezTo>
                  <a:cubicBezTo>
                    <a:pt x="4387" y="12231"/>
                    <a:pt x="4262" y="12131"/>
                    <a:pt x="4161" y="12131"/>
                  </a:cubicBezTo>
                  <a:cubicBezTo>
                    <a:pt x="3338" y="11197"/>
                    <a:pt x="1685" y="10519"/>
                    <a:pt x="956" y="10519"/>
                  </a:cubicBezTo>
                  <a:cubicBezTo>
                    <a:pt x="864" y="10519"/>
                    <a:pt x="787" y="10530"/>
                    <a:pt x="728" y="10552"/>
                  </a:cubicBezTo>
                  <a:cubicBezTo>
                    <a:pt x="502" y="10652"/>
                    <a:pt x="502" y="10778"/>
                    <a:pt x="502" y="10878"/>
                  </a:cubicBezTo>
                  <a:cubicBezTo>
                    <a:pt x="502" y="11705"/>
                    <a:pt x="2181" y="12657"/>
                    <a:pt x="3535" y="12758"/>
                  </a:cubicBezTo>
                  <a:lnTo>
                    <a:pt x="4161" y="12758"/>
                  </a:lnTo>
                  <a:cubicBezTo>
                    <a:pt x="4387" y="13159"/>
                    <a:pt x="4487" y="13485"/>
                    <a:pt x="4262" y="13785"/>
                  </a:cubicBezTo>
                  <a:cubicBezTo>
                    <a:pt x="4161" y="14011"/>
                    <a:pt x="4061" y="14211"/>
                    <a:pt x="3760" y="14312"/>
                  </a:cubicBezTo>
                  <a:cubicBezTo>
                    <a:pt x="3597" y="14374"/>
                    <a:pt x="3409" y="14401"/>
                    <a:pt x="3202" y="14401"/>
                  </a:cubicBezTo>
                  <a:cubicBezTo>
                    <a:pt x="2328" y="14401"/>
                    <a:pt x="1134" y="13910"/>
                    <a:pt x="201" y="13485"/>
                  </a:cubicBezTo>
                  <a:lnTo>
                    <a:pt x="1" y="13785"/>
                  </a:lnTo>
                  <a:cubicBezTo>
                    <a:pt x="402" y="14011"/>
                    <a:pt x="1981" y="14738"/>
                    <a:pt x="3234" y="14738"/>
                  </a:cubicBezTo>
                  <a:cubicBezTo>
                    <a:pt x="3434" y="14738"/>
                    <a:pt x="3760" y="14738"/>
                    <a:pt x="3961" y="14637"/>
                  </a:cubicBezTo>
                  <a:cubicBezTo>
                    <a:pt x="4262" y="14537"/>
                    <a:pt x="4587" y="14312"/>
                    <a:pt x="4688" y="14011"/>
                  </a:cubicBezTo>
                  <a:cubicBezTo>
                    <a:pt x="4888" y="13585"/>
                    <a:pt x="4888" y="13159"/>
                    <a:pt x="4688" y="12758"/>
                  </a:cubicBezTo>
                  <a:cubicBezTo>
                    <a:pt x="5114" y="12532"/>
                    <a:pt x="5414" y="12332"/>
                    <a:pt x="5515" y="11906"/>
                  </a:cubicBezTo>
                  <a:cubicBezTo>
                    <a:pt x="5740" y="11404"/>
                    <a:pt x="5515" y="10652"/>
                    <a:pt x="5214" y="9926"/>
                  </a:cubicBezTo>
                  <a:cubicBezTo>
                    <a:pt x="5640" y="9926"/>
                    <a:pt x="5941" y="9825"/>
                    <a:pt x="6141" y="9525"/>
                  </a:cubicBezTo>
                  <a:cubicBezTo>
                    <a:pt x="6567" y="8898"/>
                    <a:pt x="6267" y="7745"/>
                    <a:pt x="5740" y="6693"/>
                  </a:cubicBezTo>
                  <a:lnTo>
                    <a:pt x="6567" y="6693"/>
                  </a:lnTo>
                  <a:cubicBezTo>
                    <a:pt x="7394" y="6392"/>
                    <a:pt x="7921" y="5865"/>
                    <a:pt x="8021" y="5239"/>
                  </a:cubicBezTo>
                  <a:cubicBezTo>
                    <a:pt x="8146" y="3259"/>
                    <a:pt x="5114" y="627"/>
                    <a:pt x="4161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3" name="Google Shape;6603;p55"/>
            <p:cNvSpPr/>
            <p:nvPr/>
          </p:nvSpPr>
          <p:spPr>
            <a:xfrm>
              <a:off x="10080550" y="1483763"/>
              <a:ext cx="214300" cy="318325"/>
            </a:xfrm>
            <a:custGeom>
              <a:avLst/>
              <a:gdLst/>
              <a:ahLst/>
              <a:cxnLst/>
              <a:rect l="l" t="t" r="r" b="b"/>
              <a:pathLst>
                <a:path w="8572" h="12733" extrusionOk="0">
                  <a:moveTo>
                    <a:pt x="3459" y="2507"/>
                  </a:moveTo>
                  <a:cubicBezTo>
                    <a:pt x="4085" y="2507"/>
                    <a:pt x="5013" y="2908"/>
                    <a:pt x="5739" y="3434"/>
                  </a:cubicBezTo>
                  <a:cubicBezTo>
                    <a:pt x="4984" y="3672"/>
                    <a:pt x="4167" y="3808"/>
                    <a:pt x="3517" y="3808"/>
                  </a:cubicBezTo>
                  <a:cubicBezTo>
                    <a:pt x="3003" y="3808"/>
                    <a:pt x="2594" y="3723"/>
                    <a:pt x="2406" y="3534"/>
                  </a:cubicBezTo>
                  <a:cubicBezTo>
                    <a:pt x="2406" y="3534"/>
                    <a:pt x="2306" y="3434"/>
                    <a:pt x="2406" y="3234"/>
                  </a:cubicBezTo>
                  <a:cubicBezTo>
                    <a:pt x="2506" y="2808"/>
                    <a:pt x="2832" y="2607"/>
                    <a:pt x="3333" y="2507"/>
                  </a:cubicBezTo>
                  <a:close/>
                  <a:moveTo>
                    <a:pt x="2932" y="5314"/>
                  </a:moveTo>
                  <a:cubicBezTo>
                    <a:pt x="3860" y="5314"/>
                    <a:pt x="5013" y="5640"/>
                    <a:pt x="5739" y="6141"/>
                  </a:cubicBezTo>
                  <a:cubicBezTo>
                    <a:pt x="5965" y="6266"/>
                    <a:pt x="6065" y="6367"/>
                    <a:pt x="6266" y="6467"/>
                  </a:cubicBezTo>
                  <a:cubicBezTo>
                    <a:pt x="5852" y="6517"/>
                    <a:pt x="5407" y="6542"/>
                    <a:pt x="4950" y="6542"/>
                  </a:cubicBezTo>
                  <a:cubicBezTo>
                    <a:pt x="4493" y="6542"/>
                    <a:pt x="4023" y="6517"/>
                    <a:pt x="3559" y="6467"/>
                  </a:cubicBezTo>
                  <a:cubicBezTo>
                    <a:pt x="2080" y="6367"/>
                    <a:pt x="1454" y="6041"/>
                    <a:pt x="1353" y="5840"/>
                  </a:cubicBezTo>
                  <a:lnTo>
                    <a:pt x="1579" y="5640"/>
                  </a:lnTo>
                  <a:cubicBezTo>
                    <a:pt x="1980" y="5414"/>
                    <a:pt x="2406" y="5314"/>
                    <a:pt x="2932" y="5314"/>
                  </a:cubicBezTo>
                  <a:close/>
                  <a:moveTo>
                    <a:pt x="1153" y="8773"/>
                  </a:moveTo>
                  <a:cubicBezTo>
                    <a:pt x="1780" y="8773"/>
                    <a:pt x="2707" y="9073"/>
                    <a:pt x="3659" y="9600"/>
                  </a:cubicBezTo>
                  <a:cubicBezTo>
                    <a:pt x="3960" y="9700"/>
                    <a:pt x="4186" y="9900"/>
                    <a:pt x="4486" y="10026"/>
                  </a:cubicBezTo>
                  <a:cubicBezTo>
                    <a:pt x="3860" y="10226"/>
                    <a:pt x="3233" y="10327"/>
                    <a:pt x="2607" y="10327"/>
                  </a:cubicBezTo>
                  <a:cubicBezTo>
                    <a:pt x="1980" y="10327"/>
                    <a:pt x="727" y="10327"/>
                    <a:pt x="526" y="9399"/>
                  </a:cubicBezTo>
                  <a:cubicBezTo>
                    <a:pt x="526" y="9073"/>
                    <a:pt x="627" y="8973"/>
                    <a:pt x="627" y="8973"/>
                  </a:cubicBezTo>
                  <a:cubicBezTo>
                    <a:pt x="727" y="8873"/>
                    <a:pt x="952" y="8773"/>
                    <a:pt x="1153" y="8773"/>
                  </a:cubicBezTo>
                  <a:close/>
                  <a:moveTo>
                    <a:pt x="5439" y="1"/>
                  </a:moveTo>
                  <a:lnTo>
                    <a:pt x="5338" y="402"/>
                  </a:lnTo>
                  <a:cubicBezTo>
                    <a:pt x="7719" y="1028"/>
                    <a:pt x="8045" y="1655"/>
                    <a:pt x="8045" y="1880"/>
                  </a:cubicBezTo>
                  <a:cubicBezTo>
                    <a:pt x="8145" y="2181"/>
                    <a:pt x="7719" y="2607"/>
                    <a:pt x="6993" y="2908"/>
                  </a:cubicBezTo>
                  <a:cubicBezTo>
                    <a:pt x="6792" y="3133"/>
                    <a:pt x="6592" y="3234"/>
                    <a:pt x="6266" y="3334"/>
                  </a:cubicBezTo>
                  <a:cubicBezTo>
                    <a:pt x="5338" y="2607"/>
                    <a:pt x="4186" y="2081"/>
                    <a:pt x="3233" y="2081"/>
                  </a:cubicBezTo>
                  <a:cubicBezTo>
                    <a:pt x="2607" y="2181"/>
                    <a:pt x="2206" y="2507"/>
                    <a:pt x="1980" y="3008"/>
                  </a:cubicBezTo>
                  <a:cubicBezTo>
                    <a:pt x="1780" y="3434"/>
                    <a:pt x="1980" y="3760"/>
                    <a:pt x="2080" y="3860"/>
                  </a:cubicBezTo>
                  <a:cubicBezTo>
                    <a:pt x="2350" y="4130"/>
                    <a:pt x="2851" y="4242"/>
                    <a:pt x="3461" y="4242"/>
                  </a:cubicBezTo>
                  <a:cubicBezTo>
                    <a:pt x="4269" y="4242"/>
                    <a:pt x="5266" y="4046"/>
                    <a:pt x="6165" y="3760"/>
                  </a:cubicBezTo>
                  <a:cubicBezTo>
                    <a:pt x="6692" y="4161"/>
                    <a:pt x="7093" y="4587"/>
                    <a:pt x="7419" y="5013"/>
                  </a:cubicBezTo>
                  <a:cubicBezTo>
                    <a:pt x="7619" y="5414"/>
                    <a:pt x="7719" y="5740"/>
                    <a:pt x="7619" y="5840"/>
                  </a:cubicBezTo>
                  <a:cubicBezTo>
                    <a:pt x="7519" y="6041"/>
                    <a:pt x="7218" y="6266"/>
                    <a:pt x="6792" y="6367"/>
                  </a:cubicBezTo>
                  <a:cubicBezTo>
                    <a:pt x="6592" y="6141"/>
                    <a:pt x="6266" y="6041"/>
                    <a:pt x="6065" y="5840"/>
                  </a:cubicBezTo>
                  <a:cubicBezTo>
                    <a:pt x="5077" y="5288"/>
                    <a:pt x="3865" y="4869"/>
                    <a:pt x="2796" y="4869"/>
                  </a:cubicBezTo>
                  <a:cubicBezTo>
                    <a:pt x="2265" y="4869"/>
                    <a:pt x="1769" y="4973"/>
                    <a:pt x="1353" y="5214"/>
                  </a:cubicBezTo>
                  <a:cubicBezTo>
                    <a:pt x="952" y="5514"/>
                    <a:pt x="952" y="5740"/>
                    <a:pt x="952" y="5941"/>
                  </a:cubicBezTo>
                  <a:cubicBezTo>
                    <a:pt x="1153" y="6567"/>
                    <a:pt x="2607" y="6768"/>
                    <a:pt x="3459" y="6893"/>
                  </a:cubicBezTo>
                  <a:cubicBezTo>
                    <a:pt x="3936" y="6951"/>
                    <a:pt x="4589" y="7009"/>
                    <a:pt x="5239" y="7009"/>
                  </a:cubicBezTo>
                  <a:cubicBezTo>
                    <a:pt x="5715" y="7009"/>
                    <a:pt x="6189" y="6978"/>
                    <a:pt x="6592" y="6893"/>
                  </a:cubicBezTo>
                  <a:cubicBezTo>
                    <a:pt x="6993" y="7194"/>
                    <a:pt x="7093" y="7620"/>
                    <a:pt x="7093" y="7920"/>
                  </a:cubicBezTo>
                  <a:cubicBezTo>
                    <a:pt x="6993" y="8773"/>
                    <a:pt x="6065" y="9399"/>
                    <a:pt x="4912" y="9900"/>
                  </a:cubicBezTo>
                  <a:cubicBezTo>
                    <a:pt x="4587" y="9600"/>
                    <a:pt x="4286" y="9399"/>
                    <a:pt x="3860" y="9274"/>
                  </a:cubicBezTo>
                  <a:cubicBezTo>
                    <a:pt x="2994" y="8803"/>
                    <a:pt x="1845" y="8403"/>
                    <a:pt x="1061" y="8403"/>
                  </a:cubicBezTo>
                  <a:cubicBezTo>
                    <a:pt x="802" y="8403"/>
                    <a:pt x="582" y="8447"/>
                    <a:pt x="426" y="8547"/>
                  </a:cubicBezTo>
                  <a:cubicBezTo>
                    <a:pt x="201" y="8773"/>
                    <a:pt x="0" y="8973"/>
                    <a:pt x="100" y="9399"/>
                  </a:cubicBezTo>
                  <a:cubicBezTo>
                    <a:pt x="326" y="10327"/>
                    <a:pt x="1153" y="10753"/>
                    <a:pt x="2607" y="10753"/>
                  </a:cubicBezTo>
                  <a:cubicBezTo>
                    <a:pt x="3333" y="10753"/>
                    <a:pt x="4186" y="10652"/>
                    <a:pt x="4912" y="10327"/>
                  </a:cubicBezTo>
                  <a:cubicBezTo>
                    <a:pt x="5965" y="11053"/>
                    <a:pt x="6692" y="11905"/>
                    <a:pt x="6692" y="12733"/>
                  </a:cubicBezTo>
                  <a:lnTo>
                    <a:pt x="7093" y="12733"/>
                  </a:lnTo>
                  <a:cubicBezTo>
                    <a:pt x="7093" y="11780"/>
                    <a:pt x="6366" y="10953"/>
                    <a:pt x="5338" y="10126"/>
                  </a:cubicBezTo>
                  <a:cubicBezTo>
                    <a:pt x="6466" y="9700"/>
                    <a:pt x="7318" y="8873"/>
                    <a:pt x="7519" y="7920"/>
                  </a:cubicBezTo>
                  <a:cubicBezTo>
                    <a:pt x="7519" y="7620"/>
                    <a:pt x="7419" y="7194"/>
                    <a:pt x="7093" y="6768"/>
                  </a:cubicBezTo>
                  <a:cubicBezTo>
                    <a:pt x="7519" y="6567"/>
                    <a:pt x="7845" y="6367"/>
                    <a:pt x="8045" y="6041"/>
                  </a:cubicBezTo>
                  <a:cubicBezTo>
                    <a:pt x="8145" y="5840"/>
                    <a:pt x="8145" y="5414"/>
                    <a:pt x="7719" y="4788"/>
                  </a:cubicBezTo>
                  <a:cubicBezTo>
                    <a:pt x="7519" y="4387"/>
                    <a:pt x="7093" y="3961"/>
                    <a:pt x="6692" y="3534"/>
                  </a:cubicBezTo>
                  <a:cubicBezTo>
                    <a:pt x="6892" y="3534"/>
                    <a:pt x="7093" y="3434"/>
                    <a:pt x="7218" y="3334"/>
                  </a:cubicBezTo>
                  <a:cubicBezTo>
                    <a:pt x="8145" y="2908"/>
                    <a:pt x="8572" y="2382"/>
                    <a:pt x="8471" y="1880"/>
                  </a:cubicBezTo>
                  <a:cubicBezTo>
                    <a:pt x="8471" y="1128"/>
                    <a:pt x="7419" y="502"/>
                    <a:pt x="5439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4" name="Google Shape;6604;p55"/>
            <p:cNvSpPr/>
            <p:nvPr/>
          </p:nvSpPr>
          <p:spPr>
            <a:xfrm>
              <a:off x="10367500" y="1511963"/>
              <a:ext cx="159800" cy="363425"/>
            </a:xfrm>
            <a:custGeom>
              <a:avLst/>
              <a:gdLst/>
              <a:ahLst/>
              <a:cxnLst/>
              <a:rect l="l" t="t" r="r" b="b"/>
              <a:pathLst>
                <a:path w="6392" h="14537" extrusionOk="0">
                  <a:moveTo>
                    <a:pt x="1780" y="3459"/>
                  </a:moveTo>
                  <a:cubicBezTo>
                    <a:pt x="2307" y="3459"/>
                    <a:pt x="3033" y="3660"/>
                    <a:pt x="3760" y="3985"/>
                  </a:cubicBezTo>
                  <a:cubicBezTo>
                    <a:pt x="3155" y="4132"/>
                    <a:pt x="2428" y="4225"/>
                    <a:pt x="1837" y="4225"/>
                  </a:cubicBezTo>
                  <a:cubicBezTo>
                    <a:pt x="1620" y="4225"/>
                    <a:pt x="1422" y="4213"/>
                    <a:pt x="1254" y="4186"/>
                  </a:cubicBezTo>
                  <a:cubicBezTo>
                    <a:pt x="853" y="4086"/>
                    <a:pt x="627" y="3985"/>
                    <a:pt x="627" y="3985"/>
                  </a:cubicBezTo>
                  <a:cubicBezTo>
                    <a:pt x="627" y="3885"/>
                    <a:pt x="753" y="3885"/>
                    <a:pt x="853" y="3660"/>
                  </a:cubicBezTo>
                  <a:cubicBezTo>
                    <a:pt x="1053" y="3459"/>
                    <a:pt x="1379" y="3459"/>
                    <a:pt x="1780" y="3459"/>
                  </a:cubicBezTo>
                  <a:close/>
                  <a:moveTo>
                    <a:pt x="2212" y="6240"/>
                  </a:moveTo>
                  <a:cubicBezTo>
                    <a:pt x="3103" y="6240"/>
                    <a:pt x="3922" y="6607"/>
                    <a:pt x="4612" y="7018"/>
                  </a:cubicBezTo>
                  <a:cubicBezTo>
                    <a:pt x="3939" y="7089"/>
                    <a:pt x="3115" y="7160"/>
                    <a:pt x="2327" y="7160"/>
                  </a:cubicBezTo>
                  <a:cubicBezTo>
                    <a:pt x="2001" y="7160"/>
                    <a:pt x="1680" y="7148"/>
                    <a:pt x="1379" y="7118"/>
                  </a:cubicBezTo>
                  <a:cubicBezTo>
                    <a:pt x="627" y="7018"/>
                    <a:pt x="427" y="6893"/>
                    <a:pt x="427" y="6893"/>
                  </a:cubicBezTo>
                  <a:cubicBezTo>
                    <a:pt x="427" y="6893"/>
                    <a:pt x="427" y="6792"/>
                    <a:pt x="753" y="6592"/>
                  </a:cubicBezTo>
                  <a:cubicBezTo>
                    <a:pt x="1254" y="6341"/>
                    <a:pt x="1743" y="6240"/>
                    <a:pt x="2212" y="6240"/>
                  </a:cubicBezTo>
                  <a:close/>
                  <a:moveTo>
                    <a:pt x="2407" y="8772"/>
                  </a:moveTo>
                  <a:cubicBezTo>
                    <a:pt x="3134" y="8772"/>
                    <a:pt x="3886" y="8898"/>
                    <a:pt x="4512" y="9199"/>
                  </a:cubicBezTo>
                  <a:cubicBezTo>
                    <a:pt x="3687" y="9454"/>
                    <a:pt x="2727" y="9592"/>
                    <a:pt x="1955" y="9592"/>
                  </a:cubicBezTo>
                  <a:cubicBezTo>
                    <a:pt x="1437" y="9592"/>
                    <a:pt x="1004" y="9530"/>
                    <a:pt x="753" y="9399"/>
                  </a:cubicBezTo>
                  <a:cubicBezTo>
                    <a:pt x="527" y="9399"/>
                    <a:pt x="527" y="9299"/>
                    <a:pt x="527" y="9299"/>
                  </a:cubicBezTo>
                  <a:cubicBezTo>
                    <a:pt x="527" y="9199"/>
                    <a:pt x="753" y="9098"/>
                    <a:pt x="1154" y="8898"/>
                  </a:cubicBezTo>
                  <a:cubicBezTo>
                    <a:pt x="1480" y="8772"/>
                    <a:pt x="2006" y="8772"/>
                    <a:pt x="2407" y="8772"/>
                  </a:cubicBezTo>
                  <a:close/>
                  <a:moveTo>
                    <a:pt x="1580" y="0"/>
                  </a:moveTo>
                  <a:lnTo>
                    <a:pt x="1580" y="427"/>
                  </a:lnTo>
                  <a:cubicBezTo>
                    <a:pt x="2833" y="527"/>
                    <a:pt x="4913" y="1153"/>
                    <a:pt x="5439" y="2206"/>
                  </a:cubicBezTo>
                  <a:cubicBezTo>
                    <a:pt x="5640" y="2507"/>
                    <a:pt x="5540" y="2933"/>
                    <a:pt x="5339" y="3259"/>
                  </a:cubicBezTo>
                  <a:cubicBezTo>
                    <a:pt x="5239" y="3559"/>
                    <a:pt x="4813" y="3660"/>
                    <a:pt x="4287" y="3885"/>
                  </a:cubicBezTo>
                  <a:cubicBezTo>
                    <a:pt x="3486" y="3341"/>
                    <a:pt x="2563" y="2981"/>
                    <a:pt x="1779" y="2981"/>
                  </a:cubicBezTo>
                  <a:cubicBezTo>
                    <a:pt x="1335" y="2981"/>
                    <a:pt x="935" y="3096"/>
                    <a:pt x="627" y="3359"/>
                  </a:cubicBezTo>
                  <a:cubicBezTo>
                    <a:pt x="327" y="3660"/>
                    <a:pt x="226" y="3885"/>
                    <a:pt x="327" y="4086"/>
                  </a:cubicBezTo>
                  <a:cubicBezTo>
                    <a:pt x="327" y="4286"/>
                    <a:pt x="627" y="4512"/>
                    <a:pt x="1154" y="4612"/>
                  </a:cubicBezTo>
                  <a:cubicBezTo>
                    <a:pt x="1363" y="4637"/>
                    <a:pt x="1598" y="4649"/>
                    <a:pt x="1847" y="4649"/>
                  </a:cubicBezTo>
                  <a:cubicBezTo>
                    <a:pt x="2609" y="4649"/>
                    <a:pt x="3512" y="4532"/>
                    <a:pt x="4287" y="4286"/>
                  </a:cubicBezTo>
                  <a:cubicBezTo>
                    <a:pt x="4612" y="4512"/>
                    <a:pt x="4913" y="4813"/>
                    <a:pt x="5139" y="5013"/>
                  </a:cubicBezTo>
                  <a:cubicBezTo>
                    <a:pt x="5439" y="5339"/>
                    <a:pt x="6066" y="6066"/>
                    <a:pt x="5640" y="6592"/>
                  </a:cubicBezTo>
                  <a:cubicBezTo>
                    <a:pt x="5540" y="6692"/>
                    <a:pt x="5339" y="6792"/>
                    <a:pt x="5139" y="6893"/>
                  </a:cubicBezTo>
                  <a:cubicBezTo>
                    <a:pt x="4436" y="6340"/>
                    <a:pt x="3408" y="5833"/>
                    <a:pt x="2273" y="5833"/>
                  </a:cubicBezTo>
                  <a:cubicBezTo>
                    <a:pt x="1709" y="5833"/>
                    <a:pt x="1118" y="5958"/>
                    <a:pt x="527" y="6266"/>
                  </a:cubicBezTo>
                  <a:cubicBezTo>
                    <a:pt x="327" y="6391"/>
                    <a:pt x="1" y="6592"/>
                    <a:pt x="1" y="6893"/>
                  </a:cubicBezTo>
                  <a:cubicBezTo>
                    <a:pt x="1" y="7118"/>
                    <a:pt x="126" y="7219"/>
                    <a:pt x="427" y="7319"/>
                  </a:cubicBezTo>
                  <a:cubicBezTo>
                    <a:pt x="840" y="7482"/>
                    <a:pt x="1649" y="7563"/>
                    <a:pt x="2523" y="7563"/>
                  </a:cubicBezTo>
                  <a:cubicBezTo>
                    <a:pt x="3397" y="7563"/>
                    <a:pt x="4337" y="7482"/>
                    <a:pt x="5013" y="7319"/>
                  </a:cubicBezTo>
                  <a:cubicBezTo>
                    <a:pt x="5339" y="7645"/>
                    <a:pt x="5540" y="7845"/>
                    <a:pt x="5640" y="8046"/>
                  </a:cubicBezTo>
                  <a:cubicBezTo>
                    <a:pt x="5765" y="8146"/>
                    <a:pt x="5765" y="8371"/>
                    <a:pt x="5540" y="8572"/>
                  </a:cubicBezTo>
                  <a:cubicBezTo>
                    <a:pt x="5439" y="8672"/>
                    <a:pt x="5239" y="8898"/>
                    <a:pt x="4913" y="8998"/>
                  </a:cubicBezTo>
                  <a:cubicBezTo>
                    <a:pt x="4154" y="8520"/>
                    <a:pt x="3178" y="8302"/>
                    <a:pt x="2299" y="8302"/>
                  </a:cubicBezTo>
                  <a:cubicBezTo>
                    <a:pt x="1843" y="8302"/>
                    <a:pt x="1413" y="8360"/>
                    <a:pt x="1053" y="8472"/>
                  </a:cubicBezTo>
                  <a:cubicBezTo>
                    <a:pt x="527" y="8672"/>
                    <a:pt x="226" y="8898"/>
                    <a:pt x="126" y="9199"/>
                  </a:cubicBezTo>
                  <a:cubicBezTo>
                    <a:pt x="126" y="9399"/>
                    <a:pt x="126" y="9625"/>
                    <a:pt x="527" y="9825"/>
                  </a:cubicBezTo>
                  <a:cubicBezTo>
                    <a:pt x="782" y="9974"/>
                    <a:pt x="1218" y="10044"/>
                    <a:pt x="1741" y="10044"/>
                  </a:cubicBezTo>
                  <a:cubicBezTo>
                    <a:pt x="2708" y="10044"/>
                    <a:pt x="3969" y="9806"/>
                    <a:pt x="4913" y="9399"/>
                  </a:cubicBezTo>
                  <a:cubicBezTo>
                    <a:pt x="5013" y="9524"/>
                    <a:pt x="5139" y="9625"/>
                    <a:pt x="5139" y="9725"/>
                  </a:cubicBezTo>
                  <a:cubicBezTo>
                    <a:pt x="5640" y="10251"/>
                    <a:pt x="5765" y="11078"/>
                    <a:pt x="5439" y="12031"/>
                  </a:cubicBezTo>
                  <a:cubicBezTo>
                    <a:pt x="4913" y="13284"/>
                    <a:pt x="4387" y="13910"/>
                    <a:pt x="3660" y="14111"/>
                  </a:cubicBezTo>
                  <a:cubicBezTo>
                    <a:pt x="3575" y="14126"/>
                    <a:pt x="3489" y="14133"/>
                    <a:pt x="3405" y="14133"/>
                  </a:cubicBezTo>
                  <a:cubicBezTo>
                    <a:pt x="2346" y="14133"/>
                    <a:pt x="1379" y="13058"/>
                    <a:pt x="1379" y="13058"/>
                  </a:cubicBezTo>
                  <a:lnTo>
                    <a:pt x="1053" y="13384"/>
                  </a:lnTo>
                  <a:cubicBezTo>
                    <a:pt x="1053" y="13384"/>
                    <a:pt x="2106" y="14537"/>
                    <a:pt x="3359" y="14537"/>
                  </a:cubicBezTo>
                  <a:cubicBezTo>
                    <a:pt x="3459" y="14537"/>
                    <a:pt x="3560" y="14537"/>
                    <a:pt x="3660" y="14412"/>
                  </a:cubicBezTo>
                  <a:cubicBezTo>
                    <a:pt x="4612" y="14311"/>
                    <a:pt x="5239" y="13484"/>
                    <a:pt x="5765" y="12231"/>
                  </a:cubicBezTo>
                  <a:cubicBezTo>
                    <a:pt x="6392" y="10777"/>
                    <a:pt x="5966" y="9825"/>
                    <a:pt x="5439" y="9399"/>
                  </a:cubicBezTo>
                  <a:cubicBezTo>
                    <a:pt x="5439" y="9299"/>
                    <a:pt x="5339" y="9299"/>
                    <a:pt x="5339" y="9199"/>
                  </a:cubicBezTo>
                  <a:cubicBezTo>
                    <a:pt x="5540" y="9098"/>
                    <a:pt x="5765" y="8998"/>
                    <a:pt x="5865" y="8898"/>
                  </a:cubicBezTo>
                  <a:cubicBezTo>
                    <a:pt x="6166" y="8572"/>
                    <a:pt x="6166" y="8146"/>
                    <a:pt x="6066" y="7845"/>
                  </a:cubicBezTo>
                  <a:cubicBezTo>
                    <a:pt x="5966" y="7645"/>
                    <a:pt x="5765" y="7419"/>
                    <a:pt x="5439" y="7219"/>
                  </a:cubicBezTo>
                  <a:cubicBezTo>
                    <a:pt x="5640" y="7118"/>
                    <a:pt x="5865" y="7018"/>
                    <a:pt x="5966" y="6893"/>
                  </a:cubicBezTo>
                  <a:cubicBezTo>
                    <a:pt x="6392" y="6391"/>
                    <a:pt x="6267" y="5539"/>
                    <a:pt x="5439" y="4712"/>
                  </a:cubicBezTo>
                  <a:cubicBezTo>
                    <a:pt x="5239" y="4512"/>
                    <a:pt x="5013" y="4286"/>
                    <a:pt x="4713" y="4186"/>
                  </a:cubicBezTo>
                  <a:cubicBezTo>
                    <a:pt x="5139" y="3985"/>
                    <a:pt x="5540" y="3760"/>
                    <a:pt x="5640" y="3559"/>
                  </a:cubicBezTo>
                  <a:cubicBezTo>
                    <a:pt x="5966" y="3033"/>
                    <a:pt x="6066" y="2507"/>
                    <a:pt x="5865" y="2005"/>
                  </a:cubicBezTo>
                  <a:cubicBezTo>
                    <a:pt x="5239" y="853"/>
                    <a:pt x="2933" y="126"/>
                    <a:pt x="1580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5" name="Google Shape;6605;p55"/>
            <p:cNvSpPr/>
            <p:nvPr/>
          </p:nvSpPr>
          <p:spPr>
            <a:xfrm>
              <a:off x="10552975" y="1472888"/>
              <a:ext cx="209300" cy="365550"/>
            </a:xfrm>
            <a:custGeom>
              <a:avLst/>
              <a:gdLst/>
              <a:ahLst/>
              <a:cxnLst/>
              <a:rect l="l" t="t" r="r" b="b"/>
              <a:pathLst>
                <a:path w="8372" h="14622" extrusionOk="0">
                  <a:moveTo>
                    <a:pt x="2106" y="3969"/>
                  </a:moveTo>
                  <a:cubicBezTo>
                    <a:pt x="2507" y="3969"/>
                    <a:pt x="3033" y="3969"/>
                    <a:pt x="3660" y="4070"/>
                  </a:cubicBezTo>
                  <a:cubicBezTo>
                    <a:pt x="3133" y="4396"/>
                    <a:pt x="2507" y="4596"/>
                    <a:pt x="2106" y="4596"/>
                  </a:cubicBezTo>
                  <a:cubicBezTo>
                    <a:pt x="1680" y="4596"/>
                    <a:pt x="1479" y="4496"/>
                    <a:pt x="1254" y="4195"/>
                  </a:cubicBezTo>
                  <a:lnTo>
                    <a:pt x="1254" y="4070"/>
                  </a:lnTo>
                  <a:cubicBezTo>
                    <a:pt x="1354" y="3969"/>
                    <a:pt x="1680" y="3969"/>
                    <a:pt x="2106" y="3969"/>
                  </a:cubicBezTo>
                  <a:close/>
                  <a:moveTo>
                    <a:pt x="3719" y="6468"/>
                  </a:moveTo>
                  <a:cubicBezTo>
                    <a:pt x="4114" y="6468"/>
                    <a:pt x="4527" y="6549"/>
                    <a:pt x="4913" y="6701"/>
                  </a:cubicBezTo>
                  <a:cubicBezTo>
                    <a:pt x="3894" y="7027"/>
                    <a:pt x="2810" y="7237"/>
                    <a:pt x="2332" y="7237"/>
                  </a:cubicBezTo>
                  <a:cubicBezTo>
                    <a:pt x="2221" y="7237"/>
                    <a:pt x="2143" y="7226"/>
                    <a:pt x="2106" y="7203"/>
                  </a:cubicBezTo>
                  <a:cubicBezTo>
                    <a:pt x="2106" y="7102"/>
                    <a:pt x="2206" y="7002"/>
                    <a:pt x="2507" y="6802"/>
                  </a:cubicBezTo>
                  <a:cubicBezTo>
                    <a:pt x="2841" y="6574"/>
                    <a:pt x="3268" y="6468"/>
                    <a:pt x="3719" y="6468"/>
                  </a:cubicBezTo>
                  <a:close/>
                  <a:moveTo>
                    <a:pt x="4812" y="9609"/>
                  </a:moveTo>
                  <a:cubicBezTo>
                    <a:pt x="5539" y="9609"/>
                    <a:pt x="6066" y="9709"/>
                    <a:pt x="6592" y="9834"/>
                  </a:cubicBezTo>
                  <a:cubicBezTo>
                    <a:pt x="6066" y="10135"/>
                    <a:pt x="5239" y="10461"/>
                    <a:pt x="3860" y="10561"/>
                  </a:cubicBezTo>
                  <a:cubicBezTo>
                    <a:pt x="3559" y="10590"/>
                    <a:pt x="3310" y="10603"/>
                    <a:pt x="3105" y="10603"/>
                  </a:cubicBezTo>
                  <a:cubicBezTo>
                    <a:pt x="2611" y="10603"/>
                    <a:pt x="2377" y="10532"/>
                    <a:pt x="2306" y="10461"/>
                  </a:cubicBezTo>
                  <a:lnTo>
                    <a:pt x="2406" y="10335"/>
                  </a:lnTo>
                  <a:cubicBezTo>
                    <a:pt x="2507" y="10035"/>
                    <a:pt x="3459" y="9609"/>
                    <a:pt x="4712" y="9609"/>
                  </a:cubicBezTo>
                  <a:close/>
                  <a:moveTo>
                    <a:pt x="324" y="0"/>
                  </a:moveTo>
                  <a:cubicBezTo>
                    <a:pt x="212" y="0"/>
                    <a:pt x="104" y="3"/>
                    <a:pt x="0" y="10"/>
                  </a:cubicBezTo>
                  <a:lnTo>
                    <a:pt x="0" y="436"/>
                  </a:lnTo>
                  <a:cubicBezTo>
                    <a:pt x="134" y="425"/>
                    <a:pt x="277" y="420"/>
                    <a:pt x="427" y="420"/>
                  </a:cubicBezTo>
                  <a:cubicBezTo>
                    <a:pt x="2040" y="420"/>
                    <a:pt x="4440" y="1026"/>
                    <a:pt x="5013" y="1990"/>
                  </a:cubicBezTo>
                  <a:cubicBezTo>
                    <a:pt x="5239" y="2315"/>
                    <a:pt x="5239" y="2616"/>
                    <a:pt x="5013" y="2942"/>
                  </a:cubicBezTo>
                  <a:cubicBezTo>
                    <a:pt x="4812" y="3243"/>
                    <a:pt x="4487" y="3568"/>
                    <a:pt x="4186" y="3769"/>
                  </a:cubicBezTo>
                  <a:cubicBezTo>
                    <a:pt x="3509" y="3606"/>
                    <a:pt x="2801" y="3500"/>
                    <a:pt x="2212" y="3500"/>
                  </a:cubicBezTo>
                  <a:cubicBezTo>
                    <a:pt x="1623" y="3500"/>
                    <a:pt x="1153" y="3606"/>
                    <a:pt x="953" y="3869"/>
                  </a:cubicBezTo>
                  <a:cubicBezTo>
                    <a:pt x="853" y="3869"/>
                    <a:pt x="727" y="4070"/>
                    <a:pt x="953" y="4396"/>
                  </a:cubicBezTo>
                  <a:cubicBezTo>
                    <a:pt x="1153" y="4822"/>
                    <a:pt x="1579" y="5022"/>
                    <a:pt x="2106" y="5022"/>
                  </a:cubicBezTo>
                  <a:cubicBezTo>
                    <a:pt x="2732" y="5022"/>
                    <a:pt x="3559" y="4696"/>
                    <a:pt x="4286" y="4295"/>
                  </a:cubicBezTo>
                  <a:cubicBezTo>
                    <a:pt x="4487" y="4295"/>
                    <a:pt x="4812" y="4396"/>
                    <a:pt x="5113" y="4496"/>
                  </a:cubicBezTo>
                  <a:cubicBezTo>
                    <a:pt x="5965" y="4822"/>
                    <a:pt x="6492" y="5223"/>
                    <a:pt x="6492" y="5548"/>
                  </a:cubicBezTo>
                  <a:cubicBezTo>
                    <a:pt x="6492" y="5749"/>
                    <a:pt x="6166" y="6075"/>
                    <a:pt x="5539" y="6376"/>
                  </a:cubicBezTo>
                  <a:cubicBezTo>
                    <a:pt x="4963" y="6162"/>
                    <a:pt x="4361" y="6031"/>
                    <a:pt x="3801" y="6031"/>
                  </a:cubicBezTo>
                  <a:cubicBezTo>
                    <a:pt x="3240" y="6031"/>
                    <a:pt x="2720" y="6162"/>
                    <a:pt x="2306" y="6476"/>
                  </a:cubicBezTo>
                  <a:cubicBezTo>
                    <a:pt x="1880" y="6701"/>
                    <a:pt x="1479" y="7002"/>
                    <a:pt x="1680" y="7328"/>
                  </a:cubicBezTo>
                  <a:cubicBezTo>
                    <a:pt x="1680" y="7402"/>
                    <a:pt x="1734" y="7638"/>
                    <a:pt x="2392" y="7638"/>
                  </a:cubicBezTo>
                  <a:cubicBezTo>
                    <a:pt x="2628" y="7638"/>
                    <a:pt x="2942" y="7608"/>
                    <a:pt x="3359" y="7528"/>
                  </a:cubicBezTo>
                  <a:cubicBezTo>
                    <a:pt x="3860" y="7428"/>
                    <a:pt x="4812" y="7203"/>
                    <a:pt x="5539" y="6902"/>
                  </a:cubicBezTo>
                  <a:cubicBezTo>
                    <a:pt x="5865" y="7002"/>
                    <a:pt x="6066" y="7102"/>
                    <a:pt x="6366" y="7328"/>
                  </a:cubicBezTo>
                  <a:cubicBezTo>
                    <a:pt x="7118" y="7829"/>
                    <a:pt x="7519" y="8456"/>
                    <a:pt x="7419" y="8982"/>
                  </a:cubicBezTo>
                  <a:cubicBezTo>
                    <a:pt x="7319" y="9208"/>
                    <a:pt x="7218" y="9408"/>
                    <a:pt x="6993" y="9609"/>
                  </a:cubicBezTo>
                  <a:cubicBezTo>
                    <a:pt x="6492" y="9408"/>
                    <a:pt x="5740" y="9208"/>
                    <a:pt x="4812" y="9208"/>
                  </a:cubicBezTo>
                  <a:cubicBezTo>
                    <a:pt x="4675" y="9195"/>
                    <a:pt x="4540" y="9189"/>
                    <a:pt x="4408" y="9189"/>
                  </a:cubicBezTo>
                  <a:cubicBezTo>
                    <a:pt x="3234" y="9189"/>
                    <a:pt x="2273" y="9662"/>
                    <a:pt x="1980" y="10135"/>
                  </a:cubicBezTo>
                  <a:cubicBezTo>
                    <a:pt x="1880" y="10335"/>
                    <a:pt x="1880" y="10561"/>
                    <a:pt x="1980" y="10661"/>
                  </a:cubicBezTo>
                  <a:cubicBezTo>
                    <a:pt x="2147" y="10884"/>
                    <a:pt x="2534" y="11010"/>
                    <a:pt x="3140" y="11010"/>
                  </a:cubicBezTo>
                  <a:cubicBezTo>
                    <a:pt x="3353" y="11010"/>
                    <a:pt x="3593" y="10995"/>
                    <a:pt x="3860" y="10962"/>
                  </a:cubicBezTo>
                  <a:cubicBezTo>
                    <a:pt x="5439" y="10762"/>
                    <a:pt x="6366" y="10461"/>
                    <a:pt x="6993" y="10135"/>
                  </a:cubicBezTo>
                  <a:cubicBezTo>
                    <a:pt x="7519" y="10461"/>
                    <a:pt x="7845" y="10862"/>
                    <a:pt x="7845" y="11388"/>
                  </a:cubicBezTo>
                  <a:cubicBezTo>
                    <a:pt x="7945" y="12541"/>
                    <a:pt x="6792" y="13995"/>
                    <a:pt x="5239" y="14220"/>
                  </a:cubicBezTo>
                  <a:lnTo>
                    <a:pt x="5339" y="14621"/>
                  </a:lnTo>
                  <a:cubicBezTo>
                    <a:pt x="6993" y="14421"/>
                    <a:pt x="8371" y="12842"/>
                    <a:pt x="8246" y="11388"/>
                  </a:cubicBezTo>
                  <a:cubicBezTo>
                    <a:pt x="8246" y="10962"/>
                    <a:pt x="8046" y="10335"/>
                    <a:pt x="7319" y="9834"/>
                  </a:cubicBezTo>
                  <a:cubicBezTo>
                    <a:pt x="7619" y="9609"/>
                    <a:pt x="7745" y="9308"/>
                    <a:pt x="7845" y="9082"/>
                  </a:cubicBezTo>
                  <a:cubicBezTo>
                    <a:pt x="7945" y="8355"/>
                    <a:pt x="7519" y="7629"/>
                    <a:pt x="6592" y="7002"/>
                  </a:cubicBezTo>
                  <a:cubicBezTo>
                    <a:pt x="6366" y="6902"/>
                    <a:pt x="6166" y="6701"/>
                    <a:pt x="5965" y="6576"/>
                  </a:cubicBezTo>
                  <a:cubicBezTo>
                    <a:pt x="6492" y="6275"/>
                    <a:pt x="6893" y="5949"/>
                    <a:pt x="6893" y="5548"/>
                  </a:cubicBezTo>
                  <a:cubicBezTo>
                    <a:pt x="6893" y="4922"/>
                    <a:pt x="6066" y="4396"/>
                    <a:pt x="5339" y="4195"/>
                  </a:cubicBezTo>
                  <a:cubicBezTo>
                    <a:pt x="5113" y="4070"/>
                    <a:pt x="4913" y="3969"/>
                    <a:pt x="4712" y="3969"/>
                  </a:cubicBezTo>
                  <a:cubicBezTo>
                    <a:pt x="4913" y="3669"/>
                    <a:pt x="5239" y="3443"/>
                    <a:pt x="5339" y="3142"/>
                  </a:cubicBezTo>
                  <a:cubicBezTo>
                    <a:pt x="5640" y="2716"/>
                    <a:pt x="5640" y="2190"/>
                    <a:pt x="5339" y="1789"/>
                  </a:cubicBezTo>
                  <a:cubicBezTo>
                    <a:pt x="4657" y="707"/>
                    <a:pt x="2032" y="0"/>
                    <a:pt x="324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6" name="Google Shape;6606;p55"/>
            <p:cNvSpPr/>
            <p:nvPr/>
          </p:nvSpPr>
          <p:spPr>
            <a:xfrm>
              <a:off x="10735925" y="1339663"/>
              <a:ext cx="198650" cy="431100"/>
            </a:xfrm>
            <a:custGeom>
              <a:avLst/>
              <a:gdLst/>
              <a:ahLst/>
              <a:cxnLst/>
              <a:rect l="l" t="t" r="r" b="b"/>
              <a:pathLst>
                <a:path w="7946" h="17244" extrusionOk="0">
                  <a:moveTo>
                    <a:pt x="2081" y="5865"/>
                  </a:moveTo>
                  <a:cubicBezTo>
                    <a:pt x="2708" y="5865"/>
                    <a:pt x="3334" y="6065"/>
                    <a:pt x="3961" y="6491"/>
                  </a:cubicBezTo>
                  <a:cubicBezTo>
                    <a:pt x="3760" y="6592"/>
                    <a:pt x="3660" y="6692"/>
                    <a:pt x="3434" y="6792"/>
                  </a:cubicBezTo>
                  <a:cubicBezTo>
                    <a:pt x="2814" y="7171"/>
                    <a:pt x="2074" y="7357"/>
                    <a:pt x="1492" y="7357"/>
                  </a:cubicBezTo>
                  <a:cubicBezTo>
                    <a:pt x="1110" y="7357"/>
                    <a:pt x="796" y="7277"/>
                    <a:pt x="627" y="7118"/>
                  </a:cubicBezTo>
                  <a:cubicBezTo>
                    <a:pt x="527" y="7018"/>
                    <a:pt x="427" y="6892"/>
                    <a:pt x="527" y="6792"/>
                  </a:cubicBezTo>
                  <a:cubicBezTo>
                    <a:pt x="728" y="6266"/>
                    <a:pt x="1154" y="5965"/>
                    <a:pt x="1880" y="5965"/>
                  </a:cubicBezTo>
                  <a:cubicBezTo>
                    <a:pt x="1981" y="5965"/>
                    <a:pt x="2081" y="5865"/>
                    <a:pt x="2081" y="5865"/>
                  </a:cubicBezTo>
                  <a:close/>
                  <a:moveTo>
                    <a:pt x="4186" y="9298"/>
                  </a:moveTo>
                  <a:cubicBezTo>
                    <a:pt x="4387" y="9298"/>
                    <a:pt x="4487" y="9399"/>
                    <a:pt x="4687" y="9399"/>
                  </a:cubicBezTo>
                  <a:cubicBezTo>
                    <a:pt x="4587" y="9524"/>
                    <a:pt x="4387" y="9725"/>
                    <a:pt x="4286" y="9825"/>
                  </a:cubicBezTo>
                  <a:cubicBezTo>
                    <a:pt x="3885" y="10303"/>
                    <a:pt x="3309" y="10664"/>
                    <a:pt x="2680" y="10664"/>
                  </a:cubicBezTo>
                  <a:cubicBezTo>
                    <a:pt x="2484" y="10664"/>
                    <a:pt x="2283" y="10629"/>
                    <a:pt x="2081" y="10552"/>
                  </a:cubicBezTo>
                  <a:cubicBezTo>
                    <a:pt x="1880" y="10351"/>
                    <a:pt x="1780" y="10251"/>
                    <a:pt x="1780" y="10151"/>
                  </a:cubicBezTo>
                  <a:cubicBezTo>
                    <a:pt x="1981" y="9725"/>
                    <a:pt x="3234" y="9298"/>
                    <a:pt x="4186" y="9298"/>
                  </a:cubicBezTo>
                  <a:close/>
                  <a:moveTo>
                    <a:pt x="5540" y="12657"/>
                  </a:moveTo>
                  <a:cubicBezTo>
                    <a:pt x="5840" y="12657"/>
                    <a:pt x="6166" y="12657"/>
                    <a:pt x="6367" y="12757"/>
                  </a:cubicBezTo>
                  <a:cubicBezTo>
                    <a:pt x="6166" y="12958"/>
                    <a:pt x="5840" y="13283"/>
                    <a:pt x="5439" y="13484"/>
                  </a:cubicBezTo>
                  <a:cubicBezTo>
                    <a:pt x="5132" y="13693"/>
                    <a:pt x="4795" y="13769"/>
                    <a:pt x="4496" y="13769"/>
                  </a:cubicBezTo>
                  <a:cubicBezTo>
                    <a:pt x="4184" y="13769"/>
                    <a:pt x="3914" y="13686"/>
                    <a:pt x="3760" y="13584"/>
                  </a:cubicBezTo>
                  <a:cubicBezTo>
                    <a:pt x="3660" y="13484"/>
                    <a:pt x="3434" y="13384"/>
                    <a:pt x="3560" y="13283"/>
                  </a:cubicBezTo>
                  <a:cubicBezTo>
                    <a:pt x="3560" y="13058"/>
                    <a:pt x="4061" y="12757"/>
                    <a:pt x="5114" y="12657"/>
                  </a:cubicBezTo>
                  <a:close/>
                  <a:moveTo>
                    <a:pt x="427" y="0"/>
                  </a:moveTo>
                  <a:lnTo>
                    <a:pt x="301" y="426"/>
                  </a:lnTo>
                  <a:cubicBezTo>
                    <a:pt x="2081" y="627"/>
                    <a:pt x="4286" y="1579"/>
                    <a:pt x="4687" y="3985"/>
                  </a:cubicBezTo>
                  <a:cubicBezTo>
                    <a:pt x="4913" y="5013"/>
                    <a:pt x="4687" y="5639"/>
                    <a:pt x="4286" y="6166"/>
                  </a:cubicBezTo>
                  <a:cubicBezTo>
                    <a:pt x="3575" y="5726"/>
                    <a:pt x="2882" y="5514"/>
                    <a:pt x="2249" y="5514"/>
                  </a:cubicBezTo>
                  <a:cubicBezTo>
                    <a:pt x="2124" y="5514"/>
                    <a:pt x="2001" y="5522"/>
                    <a:pt x="1880" y="5539"/>
                  </a:cubicBezTo>
                  <a:cubicBezTo>
                    <a:pt x="1053" y="5539"/>
                    <a:pt x="301" y="5965"/>
                    <a:pt x="101" y="6692"/>
                  </a:cubicBezTo>
                  <a:cubicBezTo>
                    <a:pt x="1" y="7018"/>
                    <a:pt x="101" y="7319"/>
                    <a:pt x="301" y="7419"/>
                  </a:cubicBezTo>
                  <a:cubicBezTo>
                    <a:pt x="574" y="7648"/>
                    <a:pt x="1046" y="7758"/>
                    <a:pt x="1579" y="7758"/>
                  </a:cubicBezTo>
                  <a:cubicBezTo>
                    <a:pt x="2271" y="7758"/>
                    <a:pt x="3065" y="7572"/>
                    <a:pt x="3660" y="7218"/>
                  </a:cubicBezTo>
                  <a:cubicBezTo>
                    <a:pt x="3860" y="7118"/>
                    <a:pt x="4061" y="6892"/>
                    <a:pt x="4286" y="6692"/>
                  </a:cubicBezTo>
                  <a:cubicBezTo>
                    <a:pt x="4487" y="7018"/>
                    <a:pt x="4813" y="7319"/>
                    <a:pt x="5013" y="7644"/>
                  </a:cubicBezTo>
                  <a:cubicBezTo>
                    <a:pt x="5114" y="8045"/>
                    <a:pt x="5114" y="8471"/>
                    <a:pt x="4913" y="8998"/>
                  </a:cubicBezTo>
                  <a:cubicBezTo>
                    <a:pt x="4698" y="8937"/>
                    <a:pt x="4454" y="8909"/>
                    <a:pt x="4197" y="8909"/>
                  </a:cubicBezTo>
                  <a:cubicBezTo>
                    <a:pt x="3079" y="8909"/>
                    <a:pt x="1719" y="9434"/>
                    <a:pt x="1454" y="10025"/>
                  </a:cubicBezTo>
                  <a:cubicBezTo>
                    <a:pt x="1354" y="10151"/>
                    <a:pt x="1254" y="10552"/>
                    <a:pt x="1880" y="10877"/>
                  </a:cubicBezTo>
                  <a:cubicBezTo>
                    <a:pt x="2157" y="11016"/>
                    <a:pt x="2432" y="11074"/>
                    <a:pt x="2698" y="11074"/>
                  </a:cubicBezTo>
                  <a:cubicBezTo>
                    <a:pt x="3445" y="11074"/>
                    <a:pt x="4125" y="10613"/>
                    <a:pt x="4587" y="10151"/>
                  </a:cubicBezTo>
                  <a:cubicBezTo>
                    <a:pt x="4813" y="9925"/>
                    <a:pt x="4913" y="9725"/>
                    <a:pt x="5013" y="9524"/>
                  </a:cubicBezTo>
                  <a:cubicBezTo>
                    <a:pt x="6367" y="10025"/>
                    <a:pt x="7093" y="10652"/>
                    <a:pt x="7093" y="11278"/>
                  </a:cubicBezTo>
                  <a:cubicBezTo>
                    <a:pt x="7194" y="11705"/>
                    <a:pt x="6993" y="12030"/>
                    <a:pt x="6692" y="12431"/>
                  </a:cubicBezTo>
                  <a:cubicBezTo>
                    <a:pt x="6454" y="12285"/>
                    <a:pt x="6108" y="12192"/>
                    <a:pt x="5655" y="12192"/>
                  </a:cubicBezTo>
                  <a:cubicBezTo>
                    <a:pt x="5489" y="12192"/>
                    <a:pt x="5308" y="12204"/>
                    <a:pt x="5114" y="12231"/>
                  </a:cubicBezTo>
                  <a:cubicBezTo>
                    <a:pt x="3660" y="12431"/>
                    <a:pt x="3234" y="12857"/>
                    <a:pt x="3134" y="13158"/>
                  </a:cubicBezTo>
                  <a:cubicBezTo>
                    <a:pt x="3033" y="13384"/>
                    <a:pt x="3234" y="13684"/>
                    <a:pt x="3434" y="13910"/>
                  </a:cubicBezTo>
                  <a:cubicBezTo>
                    <a:pt x="3712" y="14122"/>
                    <a:pt x="4108" y="14249"/>
                    <a:pt x="4527" y="14249"/>
                  </a:cubicBezTo>
                  <a:cubicBezTo>
                    <a:pt x="4903" y="14249"/>
                    <a:pt x="5296" y="14147"/>
                    <a:pt x="5640" y="13910"/>
                  </a:cubicBezTo>
                  <a:cubicBezTo>
                    <a:pt x="6166" y="13584"/>
                    <a:pt x="6467" y="13283"/>
                    <a:pt x="6793" y="12958"/>
                  </a:cubicBezTo>
                  <a:cubicBezTo>
                    <a:pt x="6993" y="13158"/>
                    <a:pt x="7093" y="13384"/>
                    <a:pt x="7194" y="13684"/>
                  </a:cubicBezTo>
                  <a:cubicBezTo>
                    <a:pt x="7520" y="14737"/>
                    <a:pt x="6692" y="16291"/>
                    <a:pt x="5314" y="16817"/>
                  </a:cubicBezTo>
                  <a:lnTo>
                    <a:pt x="5439" y="17243"/>
                  </a:lnTo>
                  <a:cubicBezTo>
                    <a:pt x="7093" y="16617"/>
                    <a:pt x="7946" y="14737"/>
                    <a:pt x="7620" y="13584"/>
                  </a:cubicBezTo>
                  <a:cubicBezTo>
                    <a:pt x="7520" y="13384"/>
                    <a:pt x="7419" y="12958"/>
                    <a:pt x="7093" y="12657"/>
                  </a:cubicBezTo>
                  <a:cubicBezTo>
                    <a:pt x="7419" y="12231"/>
                    <a:pt x="7620" y="11705"/>
                    <a:pt x="7520" y="11278"/>
                  </a:cubicBezTo>
                  <a:cubicBezTo>
                    <a:pt x="7419" y="10451"/>
                    <a:pt x="6692" y="9825"/>
                    <a:pt x="5214" y="9198"/>
                  </a:cubicBezTo>
                  <a:cubicBezTo>
                    <a:pt x="5540" y="8572"/>
                    <a:pt x="5640" y="7945"/>
                    <a:pt x="5314" y="7419"/>
                  </a:cubicBezTo>
                  <a:cubicBezTo>
                    <a:pt x="5114" y="7018"/>
                    <a:pt x="4913" y="6692"/>
                    <a:pt x="4587" y="6491"/>
                  </a:cubicBezTo>
                  <a:cubicBezTo>
                    <a:pt x="5013" y="5865"/>
                    <a:pt x="5314" y="5013"/>
                    <a:pt x="5114" y="3885"/>
                  </a:cubicBezTo>
                  <a:cubicBezTo>
                    <a:pt x="4587" y="1253"/>
                    <a:pt x="2307" y="326"/>
                    <a:pt x="4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7" name="Google Shape;6607;p55"/>
            <p:cNvSpPr/>
            <p:nvPr/>
          </p:nvSpPr>
          <p:spPr>
            <a:xfrm>
              <a:off x="9879400" y="1412963"/>
              <a:ext cx="44525" cy="42000"/>
            </a:xfrm>
            <a:custGeom>
              <a:avLst/>
              <a:gdLst/>
              <a:ahLst/>
              <a:cxnLst/>
              <a:rect l="l" t="t" r="r" b="b"/>
              <a:pathLst>
                <a:path w="1781" h="1680" extrusionOk="0">
                  <a:moveTo>
                    <a:pt x="853" y="427"/>
                  </a:moveTo>
                  <a:cubicBezTo>
                    <a:pt x="953" y="427"/>
                    <a:pt x="1154" y="427"/>
                    <a:pt x="1154" y="527"/>
                  </a:cubicBezTo>
                  <a:cubicBezTo>
                    <a:pt x="1254" y="627"/>
                    <a:pt x="1354" y="727"/>
                    <a:pt x="1354" y="828"/>
                  </a:cubicBezTo>
                  <a:cubicBezTo>
                    <a:pt x="1354" y="953"/>
                    <a:pt x="1254" y="1053"/>
                    <a:pt x="1154" y="1153"/>
                  </a:cubicBezTo>
                  <a:cubicBezTo>
                    <a:pt x="1054" y="1254"/>
                    <a:pt x="953" y="1254"/>
                    <a:pt x="853" y="1254"/>
                  </a:cubicBezTo>
                  <a:cubicBezTo>
                    <a:pt x="728" y="1254"/>
                    <a:pt x="627" y="1254"/>
                    <a:pt x="527" y="1153"/>
                  </a:cubicBezTo>
                  <a:cubicBezTo>
                    <a:pt x="427" y="1053"/>
                    <a:pt x="427" y="953"/>
                    <a:pt x="427" y="828"/>
                  </a:cubicBezTo>
                  <a:cubicBezTo>
                    <a:pt x="427" y="527"/>
                    <a:pt x="627" y="427"/>
                    <a:pt x="853" y="427"/>
                  </a:cubicBezTo>
                  <a:close/>
                  <a:moveTo>
                    <a:pt x="853" y="1"/>
                  </a:moveTo>
                  <a:cubicBezTo>
                    <a:pt x="627" y="1"/>
                    <a:pt x="427" y="1"/>
                    <a:pt x="226" y="201"/>
                  </a:cubicBezTo>
                  <a:cubicBezTo>
                    <a:pt x="101" y="326"/>
                    <a:pt x="1" y="627"/>
                    <a:pt x="1" y="828"/>
                  </a:cubicBezTo>
                  <a:cubicBezTo>
                    <a:pt x="1" y="1053"/>
                    <a:pt x="101" y="1254"/>
                    <a:pt x="226" y="1454"/>
                  </a:cubicBezTo>
                  <a:cubicBezTo>
                    <a:pt x="427" y="1579"/>
                    <a:pt x="627" y="1680"/>
                    <a:pt x="853" y="1680"/>
                  </a:cubicBezTo>
                  <a:cubicBezTo>
                    <a:pt x="1054" y="1680"/>
                    <a:pt x="1354" y="1579"/>
                    <a:pt x="1480" y="1454"/>
                  </a:cubicBezTo>
                  <a:cubicBezTo>
                    <a:pt x="1680" y="1254"/>
                    <a:pt x="1780" y="1053"/>
                    <a:pt x="1780" y="828"/>
                  </a:cubicBezTo>
                  <a:cubicBezTo>
                    <a:pt x="1780" y="627"/>
                    <a:pt x="1680" y="427"/>
                    <a:pt x="1480" y="201"/>
                  </a:cubicBezTo>
                  <a:cubicBezTo>
                    <a:pt x="1354" y="1"/>
                    <a:pt x="1154" y="1"/>
                    <a:pt x="853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8" name="Google Shape;6608;p55"/>
            <p:cNvSpPr/>
            <p:nvPr/>
          </p:nvSpPr>
          <p:spPr>
            <a:xfrm>
              <a:off x="10078025" y="1540788"/>
              <a:ext cx="42000" cy="44500"/>
            </a:xfrm>
            <a:custGeom>
              <a:avLst/>
              <a:gdLst/>
              <a:ahLst/>
              <a:cxnLst/>
              <a:rect l="l" t="t" r="r" b="b"/>
              <a:pathLst>
                <a:path w="1680" h="1780" extrusionOk="0">
                  <a:moveTo>
                    <a:pt x="828" y="426"/>
                  </a:moveTo>
                  <a:cubicBezTo>
                    <a:pt x="1053" y="426"/>
                    <a:pt x="1254" y="627"/>
                    <a:pt x="1254" y="852"/>
                  </a:cubicBezTo>
                  <a:cubicBezTo>
                    <a:pt x="1254" y="953"/>
                    <a:pt x="1254" y="1053"/>
                    <a:pt x="1154" y="1153"/>
                  </a:cubicBezTo>
                  <a:cubicBezTo>
                    <a:pt x="1053" y="1253"/>
                    <a:pt x="928" y="1354"/>
                    <a:pt x="828" y="1354"/>
                  </a:cubicBezTo>
                  <a:cubicBezTo>
                    <a:pt x="728" y="1354"/>
                    <a:pt x="627" y="1253"/>
                    <a:pt x="527" y="1153"/>
                  </a:cubicBezTo>
                  <a:cubicBezTo>
                    <a:pt x="427" y="1053"/>
                    <a:pt x="427" y="953"/>
                    <a:pt x="427" y="852"/>
                  </a:cubicBezTo>
                  <a:cubicBezTo>
                    <a:pt x="427" y="627"/>
                    <a:pt x="627" y="426"/>
                    <a:pt x="828" y="426"/>
                  </a:cubicBezTo>
                  <a:close/>
                  <a:moveTo>
                    <a:pt x="828" y="0"/>
                  </a:moveTo>
                  <a:cubicBezTo>
                    <a:pt x="302" y="0"/>
                    <a:pt x="1" y="326"/>
                    <a:pt x="1" y="852"/>
                  </a:cubicBezTo>
                  <a:cubicBezTo>
                    <a:pt x="1" y="1053"/>
                    <a:pt x="1" y="1253"/>
                    <a:pt x="201" y="1479"/>
                  </a:cubicBezTo>
                  <a:cubicBezTo>
                    <a:pt x="427" y="1680"/>
                    <a:pt x="627" y="1680"/>
                    <a:pt x="828" y="1780"/>
                  </a:cubicBezTo>
                  <a:cubicBezTo>
                    <a:pt x="1053" y="1780"/>
                    <a:pt x="1254" y="1680"/>
                    <a:pt x="1454" y="1479"/>
                  </a:cubicBezTo>
                  <a:cubicBezTo>
                    <a:pt x="1555" y="1354"/>
                    <a:pt x="1680" y="1153"/>
                    <a:pt x="1680" y="852"/>
                  </a:cubicBezTo>
                  <a:cubicBezTo>
                    <a:pt x="1680" y="426"/>
                    <a:pt x="1354" y="0"/>
                    <a:pt x="828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9" name="Google Shape;6609;p55"/>
            <p:cNvSpPr/>
            <p:nvPr/>
          </p:nvSpPr>
          <p:spPr>
            <a:xfrm>
              <a:off x="10529800" y="158026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27" y="401"/>
                  </a:moveTo>
                  <a:cubicBezTo>
                    <a:pt x="1028" y="401"/>
                    <a:pt x="1153" y="527"/>
                    <a:pt x="1253" y="627"/>
                  </a:cubicBezTo>
                  <a:cubicBezTo>
                    <a:pt x="1353" y="727"/>
                    <a:pt x="1353" y="827"/>
                    <a:pt x="1353" y="928"/>
                  </a:cubicBezTo>
                  <a:cubicBezTo>
                    <a:pt x="1353" y="1153"/>
                    <a:pt x="1153" y="1354"/>
                    <a:pt x="927" y="1354"/>
                  </a:cubicBezTo>
                  <a:cubicBezTo>
                    <a:pt x="727" y="1354"/>
                    <a:pt x="627" y="1354"/>
                    <a:pt x="526" y="1253"/>
                  </a:cubicBezTo>
                  <a:cubicBezTo>
                    <a:pt x="526" y="1153"/>
                    <a:pt x="401" y="1028"/>
                    <a:pt x="401" y="928"/>
                  </a:cubicBezTo>
                  <a:cubicBezTo>
                    <a:pt x="401" y="827"/>
                    <a:pt x="526" y="727"/>
                    <a:pt x="627" y="627"/>
                  </a:cubicBezTo>
                  <a:cubicBezTo>
                    <a:pt x="627" y="527"/>
                    <a:pt x="727" y="401"/>
                    <a:pt x="927" y="401"/>
                  </a:cubicBezTo>
                  <a:close/>
                  <a:moveTo>
                    <a:pt x="927" y="0"/>
                  </a:moveTo>
                  <a:cubicBezTo>
                    <a:pt x="627" y="0"/>
                    <a:pt x="401" y="101"/>
                    <a:pt x="301" y="301"/>
                  </a:cubicBezTo>
                  <a:cubicBezTo>
                    <a:pt x="100" y="401"/>
                    <a:pt x="0" y="727"/>
                    <a:pt x="0" y="928"/>
                  </a:cubicBezTo>
                  <a:cubicBezTo>
                    <a:pt x="0" y="1153"/>
                    <a:pt x="100" y="1354"/>
                    <a:pt x="301" y="1554"/>
                  </a:cubicBezTo>
                  <a:cubicBezTo>
                    <a:pt x="401" y="1654"/>
                    <a:pt x="627" y="1780"/>
                    <a:pt x="827" y="1780"/>
                  </a:cubicBezTo>
                  <a:lnTo>
                    <a:pt x="927" y="1780"/>
                  </a:lnTo>
                  <a:cubicBezTo>
                    <a:pt x="1153" y="1780"/>
                    <a:pt x="1353" y="1654"/>
                    <a:pt x="1454" y="1554"/>
                  </a:cubicBezTo>
                  <a:cubicBezTo>
                    <a:pt x="1654" y="1354"/>
                    <a:pt x="1780" y="1153"/>
                    <a:pt x="1780" y="928"/>
                  </a:cubicBezTo>
                  <a:cubicBezTo>
                    <a:pt x="1780" y="727"/>
                    <a:pt x="1654" y="527"/>
                    <a:pt x="1554" y="301"/>
                  </a:cubicBezTo>
                  <a:cubicBezTo>
                    <a:pt x="1353" y="101"/>
                    <a:pt x="1153" y="101"/>
                    <a:pt x="9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0" name="Google Shape;6610;p55"/>
            <p:cNvSpPr/>
            <p:nvPr/>
          </p:nvSpPr>
          <p:spPr>
            <a:xfrm>
              <a:off x="10702100" y="1515088"/>
              <a:ext cx="44500" cy="43900"/>
            </a:xfrm>
            <a:custGeom>
              <a:avLst/>
              <a:gdLst/>
              <a:ahLst/>
              <a:cxnLst/>
              <a:rect l="l" t="t" r="r" b="b"/>
              <a:pathLst>
                <a:path w="1780" h="1756" extrusionOk="0">
                  <a:moveTo>
                    <a:pt x="827" y="402"/>
                  </a:moveTo>
                  <a:cubicBezTo>
                    <a:pt x="1028" y="402"/>
                    <a:pt x="1153" y="502"/>
                    <a:pt x="1153" y="502"/>
                  </a:cubicBezTo>
                  <a:cubicBezTo>
                    <a:pt x="1253" y="627"/>
                    <a:pt x="1354" y="728"/>
                    <a:pt x="1354" y="928"/>
                  </a:cubicBezTo>
                  <a:cubicBezTo>
                    <a:pt x="1354" y="1129"/>
                    <a:pt x="1153" y="1354"/>
                    <a:pt x="827" y="1354"/>
                  </a:cubicBezTo>
                  <a:cubicBezTo>
                    <a:pt x="727" y="1354"/>
                    <a:pt x="627" y="1254"/>
                    <a:pt x="527" y="1254"/>
                  </a:cubicBezTo>
                  <a:cubicBezTo>
                    <a:pt x="401" y="1129"/>
                    <a:pt x="401" y="1028"/>
                    <a:pt x="401" y="828"/>
                  </a:cubicBezTo>
                  <a:cubicBezTo>
                    <a:pt x="401" y="728"/>
                    <a:pt x="401" y="627"/>
                    <a:pt x="527" y="502"/>
                  </a:cubicBezTo>
                  <a:cubicBezTo>
                    <a:pt x="627" y="502"/>
                    <a:pt x="727" y="402"/>
                    <a:pt x="827" y="402"/>
                  </a:cubicBezTo>
                  <a:close/>
                  <a:moveTo>
                    <a:pt x="827" y="1"/>
                  </a:moveTo>
                  <a:cubicBezTo>
                    <a:pt x="627" y="1"/>
                    <a:pt x="401" y="101"/>
                    <a:pt x="301" y="302"/>
                  </a:cubicBezTo>
                  <a:cubicBezTo>
                    <a:pt x="101" y="402"/>
                    <a:pt x="0" y="627"/>
                    <a:pt x="0" y="828"/>
                  </a:cubicBezTo>
                  <a:cubicBezTo>
                    <a:pt x="0" y="1129"/>
                    <a:pt x="101" y="1354"/>
                    <a:pt x="201" y="1454"/>
                  </a:cubicBezTo>
                  <a:cubicBezTo>
                    <a:pt x="401" y="1655"/>
                    <a:pt x="627" y="1755"/>
                    <a:pt x="827" y="1755"/>
                  </a:cubicBezTo>
                  <a:cubicBezTo>
                    <a:pt x="1354" y="1755"/>
                    <a:pt x="1780" y="1354"/>
                    <a:pt x="1780" y="928"/>
                  </a:cubicBezTo>
                  <a:cubicBezTo>
                    <a:pt x="1780" y="627"/>
                    <a:pt x="1654" y="402"/>
                    <a:pt x="1454" y="302"/>
                  </a:cubicBezTo>
                  <a:cubicBezTo>
                    <a:pt x="1354" y="101"/>
                    <a:pt x="1153" y="1"/>
                    <a:pt x="827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1" name="Google Shape;6611;p55"/>
            <p:cNvSpPr/>
            <p:nvPr/>
          </p:nvSpPr>
          <p:spPr>
            <a:xfrm>
              <a:off x="10537300" y="1645413"/>
              <a:ext cx="44525" cy="42025"/>
            </a:xfrm>
            <a:custGeom>
              <a:avLst/>
              <a:gdLst/>
              <a:ahLst/>
              <a:cxnLst/>
              <a:rect l="l" t="t" r="r" b="b"/>
              <a:pathLst>
                <a:path w="1781" h="1681" extrusionOk="0">
                  <a:moveTo>
                    <a:pt x="953" y="427"/>
                  </a:moveTo>
                  <a:cubicBezTo>
                    <a:pt x="1053" y="427"/>
                    <a:pt x="1154" y="427"/>
                    <a:pt x="1254" y="527"/>
                  </a:cubicBezTo>
                  <a:cubicBezTo>
                    <a:pt x="1354" y="627"/>
                    <a:pt x="1354" y="728"/>
                    <a:pt x="1354" y="828"/>
                  </a:cubicBezTo>
                  <a:cubicBezTo>
                    <a:pt x="1354" y="928"/>
                    <a:pt x="1354" y="1053"/>
                    <a:pt x="1254" y="1154"/>
                  </a:cubicBezTo>
                  <a:cubicBezTo>
                    <a:pt x="1154" y="1254"/>
                    <a:pt x="1053" y="1254"/>
                    <a:pt x="953" y="1254"/>
                  </a:cubicBezTo>
                  <a:cubicBezTo>
                    <a:pt x="853" y="1254"/>
                    <a:pt x="627" y="1254"/>
                    <a:pt x="627" y="1154"/>
                  </a:cubicBezTo>
                  <a:cubicBezTo>
                    <a:pt x="527" y="1053"/>
                    <a:pt x="427" y="928"/>
                    <a:pt x="427" y="828"/>
                  </a:cubicBezTo>
                  <a:cubicBezTo>
                    <a:pt x="427" y="728"/>
                    <a:pt x="527" y="627"/>
                    <a:pt x="627" y="527"/>
                  </a:cubicBezTo>
                  <a:cubicBezTo>
                    <a:pt x="728" y="427"/>
                    <a:pt x="853" y="427"/>
                    <a:pt x="953" y="427"/>
                  </a:cubicBezTo>
                  <a:close/>
                  <a:moveTo>
                    <a:pt x="953" y="1"/>
                  </a:moveTo>
                  <a:cubicBezTo>
                    <a:pt x="728" y="1"/>
                    <a:pt x="427" y="101"/>
                    <a:pt x="327" y="201"/>
                  </a:cubicBezTo>
                  <a:cubicBezTo>
                    <a:pt x="101" y="427"/>
                    <a:pt x="1" y="627"/>
                    <a:pt x="1" y="828"/>
                  </a:cubicBezTo>
                  <a:cubicBezTo>
                    <a:pt x="1" y="1053"/>
                    <a:pt x="101" y="1254"/>
                    <a:pt x="327" y="1454"/>
                  </a:cubicBezTo>
                  <a:cubicBezTo>
                    <a:pt x="427" y="1680"/>
                    <a:pt x="627" y="1680"/>
                    <a:pt x="953" y="1680"/>
                  </a:cubicBezTo>
                  <a:cubicBezTo>
                    <a:pt x="1154" y="1680"/>
                    <a:pt x="1354" y="1680"/>
                    <a:pt x="1580" y="1454"/>
                  </a:cubicBezTo>
                  <a:cubicBezTo>
                    <a:pt x="1680" y="1254"/>
                    <a:pt x="1780" y="1053"/>
                    <a:pt x="1780" y="828"/>
                  </a:cubicBezTo>
                  <a:cubicBezTo>
                    <a:pt x="1780" y="627"/>
                    <a:pt x="1680" y="427"/>
                    <a:pt x="1580" y="201"/>
                  </a:cubicBezTo>
                  <a:cubicBezTo>
                    <a:pt x="1354" y="101"/>
                    <a:pt x="1154" y="1"/>
                    <a:pt x="953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2" name="Google Shape;6612;p55"/>
            <p:cNvSpPr/>
            <p:nvPr/>
          </p:nvSpPr>
          <p:spPr>
            <a:xfrm>
              <a:off x="10730925" y="1600938"/>
              <a:ext cx="43875" cy="44500"/>
            </a:xfrm>
            <a:custGeom>
              <a:avLst/>
              <a:gdLst/>
              <a:ahLst/>
              <a:cxnLst/>
              <a:rect l="l" t="t" r="r" b="b"/>
              <a:pathLst>
                <a:path w="1755" h="1780" extrusionOk="0">
                  <a:moveTo>
                    <a:pt x="827" y="426"/>
                  </a:moveTo>
                  <a:cubicBezTo>
                    <a:pt x="1128" y="426"/>
                    <a:pt x="1354" y="627"/>
                    <a:pt x="1354" y="827"/>
                  </a:cubicBezTo>
                  <a:cubicBezTo>
                    <a:pt x="1354" y="953"/>
                    <a:pt x="1253" y="1053"/>
                    <a:pt x="1128" y="1153"/>
                  </a:cubicBezTo>
                  <a:cubicBezTo>
                    <a:pt x="1128" y="1254"/>
                    <a:pt x="928" y="1354"/>
                    <a:pt x="827" y="1354"/>
                  </a:cubicBezTo>
                  <a:cubicBezTo>
                    <a:pt x="727" y="1254"/>
                    <a:pt x="627" y="1254"/>
                    <a:pt x="501" y="1153"/>
                  </a:cubicBezTo>
                  <a:cubicBezTo>
                    <a:pt x="401" y="1053"/>
                    <a:pt x="401" y="953"/>
                    <a:pt x="401" y="827"/>
                  </a:cubicBezTo>
                  <a:cubicBezTo>
                    <a:pt x="401" y="727"/>
                    <a:pt x="401" y="627"/>
                    <a:pt x="501" y="527"/>
                  </a:cubicBezTo>
                  <a:cubicBezTo>
                    <a:pt x="627" y="426"/>
                    <a:pt x="727" y="426"/>
                    <a:pt x="827" y="426"/>
                  </a:cubicBezTo>
                  <a:close/>
                  <a:moveTo>
                    <a:pt x="827" y="0"/>
                  </a:moveTo>
                  <a:cubicBezTo>
                    <a:pt x="627" y="0"/>
                    <a:pt x="401" y="101"/>
                    <a:pt x="201" y="201"/>
                  </a:cubicBezTo>
                  <a:cubicBezTo>
                    <a:pt x="100" y="426"/>
                    <a:pt x="0" y="627"/>
                    <a:pt x="0" y="827"/>
                  </a:cubicBezTo>
                  <a:cubicBezTo>
                    <a:pt x="0" y="1053"/>
                    <a:pt x="100" y="1254"/>
                    <a:pt x="201" y="1454"/>
                  </a:cubicBezTo>
                  <a:cubicBezTo>
                    <a:pt x="401" y="1680"/>
                    <a:pt x="627" y="1680"/>
                    <a:pt x="827" y="1780"/>
                  </a:cubicBezTo>
                  <a:cubicBezTo>
                    <a:pt x="1028" y="1780"/>
                    <a:pt x="1354" y="1680"/>
                    <a:pt x="1454" y="1454"/>
                  </a:cubicBezTo>
                  <a:cubicBezTo>
                    <a:pt x="1654" y="1354"/>
                    <a:pt x="1755" y="1053"/>
                    <a:pt x="1755" y="827"/>
                  </a:cubicBezTo>
                  <a:cubicBezTo>
                    <a:pt x="1755" y="426"/>
                    <a:pt x="1354" y="0"/>
                    <a:pt x="8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3" name="Google Shape;6613;p55"/>
            <p:cNvSpPr/>
            <p:nvPr/>
          </p:nvSpPr>
          <p:spPr>
            <a:xfrm>
              <a:off x="10545450" y="1723738"/>
              <a:ext cx="44525" cy="42000"/>
            </a:xfrm>
            <a:custGeom>
              <a:avLst/>
              <a:gdLst/>
              <a:ahLst/>
              <a:cxnLst/>
              <a:rect l="l" t="t" r="r" b="b"/>
              <a:pathLst>
                <a:path w="1781" h="1680" extrusionOk="0">
                  <a:moveTo>
                    <a:pt x="828" y="427"/>
                  </a:moveTo>
                  <a:cubicBezTo>
                    <a:pt x="1154" y="427"/>
                    <a:pt x="1354" y="627"/>
                    <a:pt x="1354" y="828"/>
                  </a:cubicBezTo>
                  <a:cubicBezTo>
                    <a:pt x="1354" y="928"/>
                    <a:pt x="1254" y="1053"/>
                    <a:pt x="1154" y="1154"/>
                  </a:cubicBezTo>
                  <a:cubicBezTo>
                    <a:pt x="1154" y="1254"/>
                    <a:pt x="928" y="1254"/>
                    <a:pt x="828" y="1254"/>
                  </a:cubicBezTo>
                  <a:cubicBezTo>
                    <a:pt x="727" y="1254"/>
                    <a:pt x="627" y="1254"/>
                    <a:pt x="527" y="1154"/>
                  </a:cubicBezTo>
                  <a:cubicBezTo>
                    <a:pt x="402" y="1053"/>
                    <a:pt x="402" y="928"/>
                    <a:pt x="402" y="828"/>
                  </a:cubicBezTo>
                  <a:cubicBezTo>
                    <a:pt x="402" y="728"/>
                    <a:pt x="402" y="627"/>
                    <a:pt x="527" y="527"/>
                  </a:cubicBezTo>
                  <a:cubicBezTo>
                    <a:pt x="627" y="427"/>
                    <a:pt x="727" y="427"/>
                    <a:pt x="828" y="427"/>
                  </a:cubicBezTo>
                  <a:close/>
                  <a:moveTo>
                    <a:pt x="828" y="1"/>
                  </a:moveTo>
                  <a:cubicBezTo>
                    <a:pt x="627" y="1"/>
                    <a:pt x="402" y="1"/>
                    <a:pt x="201" y="201"/>
                  </a:cubicBezTo>
                  <a:cubicBezTo>
                    <a:pt x="101" y="427"/>
                    <a:pt x="1" y="627"/>
                    <a:pt x="1" y="828"/>
                  </a:cubicBezTo>
                  <a:cubicBezTo>
                    <a:pt x="1" y="1053"/>
                    <a:pt x="101" y="1254"/>
                    <a:pt x="201" y="1454"/>
                  </a:cubicBezTo>
                  <a:cubicBezTo>
                    <a:pt x="402" y="1555"/>
                    <a:pt x="627" y="1680"/>
                    <a:pt x="828" y="1680"/>
                  </a:cubicBezTo>
                  <a:cubicBezTo>
                    <a:pt x="1028" y="1680"/>
                    <a:pt x="1354" y="1555"/>
                    <a:pt x="1454" y="1454"/>
                  </a:cubicBezTo>
                  <a:cubicBezTo>
                    <a:pt x="1655" y="1254"/>
                    <a:pt x="1780" y="1053"/>
                    <a:pt x="1780" y="828"/>
                  </a:cubicBezTo>
                  <a:cubicBezTo>
                    <a:pt x="1780" y="301"/>
                    <a:pt x="1354" y="1"/>
                    <a:pt x="828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4" name="Google Shape;6614;p55"/>
            <p:cNvSpPr/>
            <p:nvPr/>
          </p:nvSpPr>
          <p:spPr>
            <a:xfrm>
              <a:off x="10772275" y="1681763"/>
              <a:ext cx="44500" cy="42000"/>
            </a:xfrm>
            <a:custGeom>
              <a:avLst/>
              <a:gdLst/>
              <a:ahLst/>
              <a:cxnLst/>
              <a:rect l="l" t="t" r="r" b="b"/>
              <a:pathLst>
                <a:path w="1780" h="1680" extrusionOk="0">
                  <a:moveTo>
                    <a:pt x="853" y="427"/>
                  </a:moveTo>
                  <a:cubicBezTo>
                    <a:pt x="953" y="427"/>
                    <a:pt x="1153" y="427"/>
                    <a:pt x="1153" y="527"/>
                  </a:cubicBezTo>
                  <a:cubicBezTo>
                    <a:pt x="1254" y="627"/>
                    <a:pt x="1354" y="727"/>
                    <a:pt x="1354" y="853"/>
                  </a:cubicBezTo>
                  <a:cubicBezTo>
                    <a:pt x="1354" y="953"/>
                    <a:pt x="1254" y="1053"/>
                    <a:pt x="1153" y="1153"/>
                  </a:cubicBezTo>
                  <a:cubicBezTo>
                    <a:pt x="1053" y="1254"/>
                    <a:pt x="953" y="1254"/>
                    <a:pt x="853" y="1254"/>
                  </a:cubicBezTo>
                  <a:cubicBezTo>
                    <a:pt x="727" y="1254"/>
                    <a:pt x="627" y="1254"/>
                    <a:pt x="527" y="1153"/>
                  </a:cubicBezTo>
                  <a:cubicBezTo>
                    <a:pt x="426" y="1053"/>
                    <a:pt x="426" y="953"/>
                    <a:pt x="426" y="853"/>
                  </a:cubicBezTo>
                  <a:cubicBezTo>
                    <a:pt x="426" y="527"/>
                    <a:pt x="627" y="427"/>
                    <a:pt x="853" y="427"/>
                  </a:cubicBezTo>
                  <a:close/>
                  <a:moveTo>
                    <a:pt x="853" y="0"/>
                  </a:moveTo>
                  <a:cubicBezTo>
                    <a:pt x="426" y="0"/>
                    <a:pt x="0" y="326"/>
                    <a:pt x="0" y="853"/>
                  </a:cubicBezTo>
                  <a:cubicBezTo>
                    <a:pt x="0" y="1053"/>
                    <a:pt x="101" y="1254"/>
                    <a:pt x="226" y="1479"/>
                  </a:cubicBezTo>
                  <a:cubicBezTo>
                    <a:pt x="426" y="1579"/>
                    <a:pt x="627" y="1680"/>
                    <a:pt x="853" y="1680"/>
                  </a:cubicBezTo>
                  <a:cubicBezTo>
                    <a:pt x="1053" y="1680"/>
                    <a:pt x="1354" y="1579"/>
                    <a:pt x="1479" y="1479"/>
                  </a:cubicBezTo>
                  <a:cubicBezTo>
                    <a:pt x="1680" y="1254"/>
                    <a:pt x="1780" y="1053"/>
                    <a:pt x="1780" y="853"/>
                  </a:cubicBezTo>
                  <a:cubicBezTo>
                    <a:pt x="1780" y="627"/>
                    <a:pt x="1680" y="427"/>
                    <a:pt x="1479" y="226"/>
                  </a:cubicBezTo>
                  <a:cubicBezTo>
                    <a:pt x="1354" y="0"/>
                    <a:pt x="1153" y="0"/>
                    <a:pt x="8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5" name="Google Shape;6615;p55"/>
            <p:cNvSpPr/>
            <p:nvPr/>
          </p:nvSpPr>
          <p:spPr>
            <a:xfrm>
              <a:off x="10302350" y="1661088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53" y="426"/>
                  </a:moveTo>
                  <a:cubicBezTo>
                    <a:pt x="1053" y="426"/>
                    <a:pt x="1153" y="527"/>
                    <a:pt x="1253" y="627"/>
                  </a:cubicBezTo>
                  <a:cubicBezTo>
                    <a:pt x="1253" y="627"/>
                    <a:pt x="1354" y="827"/>
                    <a:pt x="1354" y="928"/>
                  </a:cubicBezTo>
                  <a:cubicBezTo>
                    <a:pt x="1354" y="1053"/>
                    <a:pt x="1253" y="1153"/>
                    <a:pt x="1253" y="1254"/>
                  </a:cubicBezTo>
                  <a:cubicBezTo>
                    <a:pt x="1153" y="1354"/>
                    <a:pt x="1053" y="1354"/>
                    <a:pt x="852" y="1354"/>
                  </a:cubicBezTo>
                  <a:cubicBezTo>
                    <a:pt x="727" y="1354"/>
                    <a:pt x="627" y="1254"/>
                    <a:pt x="527" y="1254"/>
                  </a:cubicBezTo>
                  <a:cubicBezTo>
                    <a:pt x="527" y="1153"/>
                    <a:pt x="426" y="1053"/>
                    <a:pt x="426" y="928"/>
                  </a:cubicBezTo>
                  <a:cubicBezTo>
                    <a:pt x="426" y="627"/>
                    <a:pt x="627" y="426"/>
                    <a:pt x="953" y="426"/>
                  </a:cubicBezTo>
                  <a:close/>
                  <a:moveTo>
                    <a:pt x="953" y="0"/>
                  </a:moveTo>
                  <a:cubicBezTo>
                    <a:pt x="426" y="0"/>
                    <a:pt x="0" y="426"/>
                    <a:pt x="0" y="928"/>
                  </a:cubicBezTo>
                  <a:cubicBezTo>
                    <a:pt x="0" y="1153"/>
                    <a:pt x="101" y="1354"/>
                    <a:pt x="326" y="1454"/>
                  </a:cubicBezTo>
                  <a:cubicBezTo>
                    <a:pt x="426" y="1680"/>
                    <a:pt x="627" y="1780"/>
                    <a:pt x="852" y="1780"/>
                  </a:cubicBezTo>
                  <a:lnTo>
                    <a:pt x="953" y="1780"/>
                  </a:lnTo>
                  <a:cubicBezTo>
                    <a:pt x="1153" y="1780"/>
                    <a:pt x="1354" y="1680"/>
                    <a:pt x="1479" y="1554"/>
                  </a:cubicBezTo>
                  <a:cubicBezTo>
                    <a:pt x="1679" y="1354"/>
                    <a:pt x="1780" y="1153"/>
                    <a:pt x="1780" y="928"/>
                  </a:cubicBezTo>
                  <a:cubicBezTo>
                    <a:pt x="1780" y="627"/>
                    <a:pt x="1679" y="426"/>
                    <a:pt x="1479" y="301"/>
                  </a:cubicBezTo>
                  <a:cubicBezTo>
                    <a:pt x="1354" y="101"/>
                    <a:pt x="1153" y="0"/>
                    <a:pt x="9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6" name="Google Shape;6616;p55"/>
            <p:cNvSpPr/>
            <p:nvPr/>
          </p:nvSpPr>
          <p:spPr>
            <a:xfrm>
              <a:off x="10051725" y="1598438"/>
              <a:ext cx="42000" cy="42000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52" y="426"/>
                  </a:moveTo>
                  <a:cubicBezTo>
                    <a:pt x="953" y="426"/>
                    <a:pt x="1053" y="426"/>
                    <a:pt x="1153" y="526"/>
                  </a:cubicBezTo>
                  <a:cubicBezTo>
                    <a:pt x="1253" y="627"/>
                    <a:pt x="1253" y="727"/>
                    <a:pt x="1253" y="827"/>
                  </a:cubicBezTo>
                  <a:cubicBezTo>
                    <a:pt x="1253" y="1053"/>
                    <a:pt x="1053" y="1253"/>
                    <a:pt x="852" y="1253"/>
                  </a:cubicBezTo>
                  <a:cubicBezTo>
                    <a:pt x="727" y="1253"/>
                    <a:pt x="627" y="1253"/>
                    <a:pt x="526" y="1153"/>
                  </a:cubicBezTo>
                  <a:cubicBezTo>
                    <a:pt x="426" y="1053"/>
                    <a:pt x="426" y="927"/>
                    <a:pt x="426" y="827"/>
                  </a:cubicBezTo>
                  <a:cubicBezTo>
                    <a:pt x="426" y="727"/>
                    <a:pt x="426" y="627"/>
                    <a:pt x="526" y="526"/>
                  </a:cubicBezTo>
                  <a:cubicBezTo>
                    <a:pt x="627" y="426"/>
                    <a:pt x="727" y="426"/>
                    <a:pt x="852" y="426"/>
                  </a:cubicBezTo>
                  <a:close/>
                  <a:moveTo>
                    <a:pt x="852" y="0"/>
                  </a:moveTo>
                  <a:cubicBezTo>
                    <a:pt x="627" y="0"/>
                    <a:pt x="426" y="0"/>
                    <a:pt x="226" y="201"/>
                  </a:cubicBezTo>
                  <a:cubicBezTo>
                    <a:pt x="100" y="301"/>
                    <a:pt x="0" y="627"/>
                    <a:pt x="0" y="827"/>
                  </a:cubicBezTo>
                  <a:cubicBezTo>
                    <a:pt x="0" y="1053"/>
                    <a:pt x="100" y="1253"/>
                    <a:pt x="226" y="1454"/>
                  </a:cubicBezTo>
                  <a:cubicBezTo>
                    <a:pt x="426" y="1554"/>
                    <a:pt x="627" y="1679"/>
                    <a:pt x="852" y="1679"/>
                  </a:cubicBezTo>
                  <a:cubicBezTo>
                    <a:pt x="1354" y="1679"/>
                    <a:pt x="1679" y="1354"/>
                    <a:pt x="1679" y="827"/>
                  </a:cubicBezTo>
                  <a:cubicBezTo>
                    <a:pt x="1679" y="627"/>
                    <a:pt x="1679" y="426"/>
                    <a:pt x="1479" y="201"/>
                  </a:cubicBezTo>
                  <a:cubicBezTo>
                    <a:pt x="1253" y="0"/>
                    <a:pt x="1053" y="0"/>
                    <a:pt x="852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7" name="Google Shape;6617;p55"/>
            <p:cNvSpPr/>
            <p:nvPr/>
          </p:nvSpPr>
          <p:spPr>
            <a:xfrm>
              <a:off x="10315500" y="1582763"/>
              <a:ext cx="44525" cy="44525"/>
            </a:xfrm>
            <a:custGeom>
              <a:avLst/>
              <a:gdLst/>
              <a:ahLst/>
              <a:cxnLst/>
              <a:rect l="l" t="t" r="r" b="b"/>
              <a:pathLst>
                <a:path w="1781" h="1781" extrusionOk="0">
                  <a:moveTo>
                    <a:pt x="953" y="427"/>
                  </a:moveTo>
                  <a:cubicBezTo>
                    <a:pt x="1053" y="427"/>
                    <a:pt x="1153" y="527"/>
                    <a:pt x="1254" y="627"/>
                  </a:cubicBezTo>
                  <a:cubicBezTo>
                    <a:pt x="1354" y="727"/>
                    <a:pt x="1354" y="828"/>
                    <a:pt x="1354" y="928"/>
                  </a:cubicBezTo>
                  <a:cubicBezTo>
                    <a:pt x="1354" y="1053"/>
                    <a:pt x="1254" y="1153"/>
                    <a:pt x="1254" y="1254"/>
                  </a:cubicBezTo>
                  <a:cubicBezTo>
                    <a:pt x="1153" y="1354"/>
                    <a:pt x="1053" y="1354"/>
                    <a:pt x="953" y="1354"/>
                  </a:cubicBezTo>
                  <a:cubicBezTo>
                    <a:pt x="727" y="1354"/>
                    <a:pt x="627" y="1354"/>
                    <a:pt x="527" y="1254"/>
                  </a:cubicBezTo>
                  <a:cubicBezTo>
                    <a:pt x="527" y="1153"/>
                    <a:pt x="427" y="1053"/>
                    <a:pt x="427" y="928"/>
                  </a:cubicBezTo>
                  <a:cubicBezTo>
                    <a:pt x="427" y="828"/>
                    <a:pt x="527" y="627"/>
                    <a:pt x="627" y="627"/>
                  </a:cubicBezTo>
                  <a:cubicBezTo>
                    <a:pt x="627" y="527"/>
                    <a:pt x="727" y="427"/>
                    <a:pt x="953" y="427"/>
                  </a:cubicBezTo>
                  <a:close/>
                  <a:moveTo>
                    <a:pt x="953" y="1"/>
                  </a:moveTo>
                  <a:cubicBezTo>
                    <a:pt x="627" y="1"/>
                    <a:pt x="427" y="101"/>
                    <a:pt x="326" y="301"/>
                  </a:cubicBezTo>
                  <a:cubicBezTo>
                    <a:pt x="101" y="427"/>
                    <a:pt x="1" y="627"/>
                    <a:pt x="1" y="928"/>
                  </a:cubicBezTo>
                  <a:cubicBezTo>
                    <a:pt x="1" y="1153"/>
                    <a:pt x="101" y="1354"/>
                    <a:pt x="326" y="1554"/>
                  </a:cubicBezTo>
                  <a:cubicBezTo>
                    <a:pt x="427" y="1680"/>
                    <a:pt x="627" y="1780"/>
                    <a:pt x="828" y="1780"/>
                  </a:cubicBezTo>
                  <a:lnTo>
                    <a:pt x="953" y="1780"/>
                  </a:lnTo>
                  <a:cubicBezTo>
                    <a:pt x="1153" y="1780"/>
                    <a:pt x="1354" y="1680"/>
                    <a:pt x="1454" y="1554"/>
                  </a:cubicBezTo>
                  <a:cubicBezTo>
                    <a:pt x="1680" y="1354"/>
                    <a:pt x="1780" y="1153"/>
                    <a:pt x="1780" y="928"/>
                  </a:cubicBezTo>
                  <a:cubicBezTo>
                    <a:pt x="1780" y="727"/>
                    <a:pt x="1680" y="527"/>
                    <a:pt x="1580" y="301"/>
                  </a:cubicBezTo>
                  <a:cubicBezTo>
                    <a:pt x="1354" y="101"/>
                    <a:pt x="1153" y="1"/>
                    <a:pt x="953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8" name="Google Shape;6618;p55"/>
            <p:cNvSpPr/>
            <p:nvPr/>
          </p:nvSpPr>
          <p:spPr>
            <a:xfrm>
              <a:off x="10033550" y="168176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27" y="427"/>
                  </a:moveTo>
                  <a:cubicBezTo>
                    <a:pt x="1053" y="427"/>
                    <a:pt x="1153" y="527"/>
                    <a:pt x="1153" y="627"/>
                  </a:cubicBezTo>
                  <a:cubicBezTo>
                    <a:pt x="1253" y="727"/>
                    <a:pt x="1354" y="853"/>
                    <a:pt x="1354" y="953"/>
                  </a:cubicBezTo>
                  <a:cubicBezTo>
                    <a:pt x="1354" y="1153"/>
                    <a:pt x="1153" y="1354"/>
                    <a:pt x="827" y="1354"/>
                  </a:cubicBezTo>
                  <a:cubicBezTo>
                    <a:pt x="627" y="1354"/>
                    <a:pt x="426" y="1153"/>
                    <a:pt x="426" y="953"/>
                  </a:cubicBezTo>
                  <a:cubicBezTo>
                    <a:pt x="426" y="853"/>
                    <a:pt x="426" y="727"/>
                    <a:pt x="527" y="627"/>
                  </a:cubicBezTo>
                  <a:cubicBezTo>
                    <a:pt x="627" y="527"/>
                    <a:pt x="727" y="427"/>
                    <a:pt x="827" y="427"/>
                  </a:cubicBezTo>
                  <a:close/>
                  <a:moveTo>
                    <a:pt x="827" y="0"/>
                  </a:moveTo>
                  <a:cubicBezTo>
                    <a:pt x="627" y="101"/>
                    <a:pt x="426" y="101"/>
                    <a:pt x="201" y="326"/>
                  </a:cubicBezTo>
                  <a:cubicBezTo>
                    <a:pt x="101" y="427"/>
                    <a:pt x="0" y="727"/>
                    <a:pt x="0" y="953"/>
                  </a:cubicBezTo>
                  <a:cubicBezTo>
                    <a:pt x="0" y="1354"/>
                    <a:pt x="426" y="1780"/>
                    <a:pt x="827" y="1780"/>
                  </a:cubicBezTo>
                  <a:cubicBezTo>
                    <a:pt x="1354" y="1780"/>
                    <a:pt x="1780" y="1479"/>
                    <a:pt x="1780" y="953"/>
                  </a:cubicBezTo>
                  <a:cubicBezTo>
                    <a:pt x="1780" y="727"/>
                    <a:pt x="1680" y="527"/>
                    <a:pt x="1454" y="326"/>
                  </a:cubicBezTo>
                  <a:cubicBezTo>
                    <a:pt x="1354" y="101"/>
                    <a:pt x="1153" y="101"/>
                    <a:pt x="8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9" name="Google Shape;6619;p55"/>
            <p:cNvSpPr/>
            <p:nvPr/>
          </p:nvSpPr>
          <p:spPr>
            <a:xfrm>
              <a:off x="10304850" y="173126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53" y="427"/>
                  </a:moveTo>
                  <a:cubicBezTo>
                    <a:pt x="1153" y="427"/>
                    <a:pt x="1379" y="627"/>
                    <a:pt x="1379" y="853"/>
                  </a:cubicBezTo>
                  <a:cubicBezTo>
                    <a:pt x="1379" y="953"/>
                    <a:pt x="1379" y="1053"/>
                    <a:pt x="1254" y="1153"/>
                  </a:cubicBezTo>
                  <a:cubicBezTo>
                    <a:pt x="1153" y="1254"/>
                    <a:pt x="1053" y="1254"/>
                    <a:pt x="953" y="1379"/>
                  </a:cubicBezTo>
                  <a:cubicBezTo>
                    <a:pt x="853" y="1379"/>
                    <a:pt x="627" y="1254"/>
                    <a:pt x="627" y="1153"/>
                  </a:cubicBezTo>
                  <a:cubicBezTo>
                    <a:pt x="527" y="1053"/>
                    <a:pt x="427" y="953"/>
                    <a:pt x="427" y="853"/>
                  </a:cubicBezTo>
                  <a:cubicBezTo>
                    <a:pt x="427" y="752"/>
                    <a:pt x="527" y="627"/>
                    <a:pt x="627" y="527"/>
                  </a:cubicBezTo>
                  <a:cubicBezTo>
                    <a:pt x="752" y="427"/>
                    <a:pt x="853" y="427"/>
                    <a:pt x="953" y="427"/>
                  </a:cubicBezTo>
                  <a:close/>
                  <a:moveTo>
                    <a:pt x="953" y="0"/>
                  </a:moveTo>
                  <a:cubicBezTo>
                    <a:pt x="752" y="0"/>
                    <a:pt x="527" y="126"/>
                    <a:pt x="326" y="226"/>
                  </a:cubicBezTo>
                  <a:cubicBezTo>
                    <a:pt x="126" y="427"/>
                    <a:pt x="1" y="627"/>
                    <a:pt x="1" y="853"/>
                  </a:cubicBezTo>
                  <a:cubicBezTo>
                    <a:pt x="1" y="1053"/>
                    <a:pt x="126" y="1254"/>
                    <a:pt x="326" y="1479"/>
                  </a:cubicBezTo>
                  <a:cubicBezTo>
                    <a:pt x="427" y="1680"/>
                    <a:pt x="627" y="1680"/>
                    <a:pt x="953" y="1780"/>
                  </a:cubicBezTo>
                  <a:cubicBezTo>
                    <a:pt x="1153" y="1780"/>
                    <a:pt x="1379" y="1680"/>
                    <a:pt x="1579" y="1479"/>
                  </a:cubicBezTo>
                  <a:cubicBezTo>
                    <a:pt x="1680" y="1379"/>
                    <a:pt x="1780" y="1053"/>
                    <a:pt x="1780" y="853"/>
                  </a:cubicBezTo>
                  <a:cubicBezTo>
                    <a:pt x="1780" y="427"/>
                    <a:pt x="1379" y="0"/>
                    <a:pt x="9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0" name="Google Shape;6620;p55"/>
            <p:cNvSpPr/>
            <p:nvPr/>
          </p:nvSpPr>
          <p:spPr>
            <a:xfrm>
              <a:off x="9853725" y="1504438"/>
              <a:ext cx="41375" cy="44525"/>
            </a:xfrm>
            <a:custGeom>
              <a:avLst/>
              <a:gdLst/>
              <a:ahLst/>
              <a:cxnLst/>
              <a:rect l="l" t="t" r="r" b="b"/>
              <a:pathLst>
                <a:path w="1655" h="1781" extrusionOk="0">
                  <a:moveTo>
                    <a:pt x="827" y="427"/>
                  </a:moveTo>
                  <a:cubicBezTo>
                    <a:pt x="928" y="427"/>
                    <a:pt x="1028" y="527"/>
                    <a:pt x="1128" y="527"/>
                  </a:cubicBezTo>
                  <a:cubicBezTo>
                    <a:pt x="1253" y="627"/>
                    <a:pt x="1253" y="728"/>
                    <a:pt x="1253" y="928"/>
                  </a:cubicBezTo>
                  <a:cubicBezTo>
                    <a:pt x="1253" y="1053"/>
                    <a:pt x="1253" y="1154"/>
                    <a:pt x="1128" y="1254"/>
                  </a:cubicBezTo>
                  <a:cubicBezTo>
                    <a:pt x="1028" y="1254"/>
                    <a:pt x="928" y="1354"/>
                    <a:pt x="827" y="1354"/>
                  </a:cubicBezTo>
                  <a:cubicBezTo>
                    <a:pt x="727" y="1354"/>
                    <a:pt x="627" y="1254"/>
                    <a:pt x="502" y="1254"/>
                  </a:cubicBezTo>
                  <a:cubicBezTo>
                    <a:pt x="401" y="1154"/>
                    <a:pt x="401" y="1053"/>
                    <a:pt x="401" y="828"/>
                  </a:cubicBezTo>
                  <a:cubicBezTo>
                    <a:pt x="401" y="728"/>
                    <a:pt x="401" y="627"/>
                    <a:pt x="502" y="527"/>
                  </a:cubicBezTo>
                  <a:cubicBezTo>
                    <a:pt x="627" y="527"/>
                    <a:pt x="727" y="427"/>
                    <a:pt x="827" y="427"/>
                  </a:cubicBezTo>
                  <a:close/>
                  <a:moveTo>
                    <a:pt x="827" y="1"/>
                  </a:moveTo>
                  <a:cubicBezTo>
                    <a:pt x="627" y="1"/>
                    <a:pt x="401" y="101"/>
                    <a:pt x="201" y="301"/>
                  </a:cubicBezTo>
                  <a:cubicBezTo>
                    <a:pt x="101" y="427"/>
                    <a:pt x="0" y="627"/>
                    <a:pt x="0" y="828"/>
                  </a:cubicBezTo>
                  <a:cubicBezTo>
                    <a:pt x="0" y="1154"/>
                    <a:pt x="101" y="1354"/>
                    <a:pt x="201" y="1454"/>
                  </a:cubicBezTo>
                  <a:cubicBezTo>
                    <a:pt x="401" y="1680"/>
                    <a:pt x="627" y="1780"/>
                    <a:pt x="827" y="1780"/>
                  </a:cubicBezTo>
                  <a:cubicBezTo>
                    <a:pt x="1028" y="1780"/>
                    <a:pt x="1253" y="1680"/>
                    <a:pt x="1454" y="1555"/>
                  </a:cubicBezTo>
                  <a:cubicBezTo>
                    <a:pt x="1654" y="1354"/>
                    <a:pt x="1654" y="1154"/>
                    <a:pt x="1654" y="928"/>
                  </a:cubicBezTo>
                  <a:cubicBezTo>
                    <a:pt x="1654" y="627"/>
                    <a:pt x="1654" y="427"/>
                    <a:pt x="1454" y="301"/>
                  </a:cubicBezTo>
                  <a:cubicBezTo>
                    <a:pt x="1354" y="101"/>
                    <a:pt x="1028" y="1"/>
                    <a:pt x="827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1" name="Google Shape;6621;p55"/>
            <p:cNvSpPr/>
            <p:nvPr/>
          </p:nvSpPr>
          <p:spPr>
            <a:xfrm>
              <a:off x="9843075" y="15721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28" y="427"/>
                  </a:moveTo>
                  <a:cubicBezTo>
                    <a:pt x="1153" y="427"/>
                    <a:pt x="1354" y="627"/>
                    <a:pt x="1354" y="953"/>
                  </a:cubicBezTo>
                  <a:cubicBezTo>
                    <a:pt x="1354" y="1153"/>
                    <a:pt x="1153" y="1354"/>
                    <a:pt x="928" y="1354"/>
                  </a:cubicBezTo>
                  <a:cubicBezTo>
                    <a:pt x="827" y="1354"/>
                    <a:pt x="627" y="1254"/>
                    <a:pt x="627" y="1254"/>
                  </a:cubicBezTo>
                  <a:cubicBezTo>
                    <a:pt x="527" y="1153"/>
                    <a:pt x="426" y="1053"/>
                    <a:pt x="426" y="953"/>
                  </a:cubicBezTo>
                  <a:cubicBezTo>
                    <a:pt x="426" y="727"/>
                    <a:pt x="527" y="627"/>
                    <a:pt x="627" y="527"/>
                  </a:cubicBezTo>
                  <a:cubicBezTo>
                    <a:pt x="727" y="527"/>
                    <a:pt x="827" y="427"/>
                    <a:pt x="928" y="427"/>
                  </a:cubicBezTo>
                  <a:close/>
                  <a:moveTo>
                    <a:pt x="928" y="0"/>
                  </a:moveTo>
                  <a:cubicBezTo>
                    <a:pt x="727" y="0"/>
                    <a:pt x="527" y="101"/>
                    <a:pt x="301" y="326"/>
                  </a:cubicBezTo>
                  <a:cubicBezTo>
                    <a:pt x="100" y="427"/>
                    <a:pt x="0" y="627"/>
                    <a:pt x="0" y="953"/>
                  </a:cubicBezTo>
                  <a:cubicBezTo>
                    <a:pt x="0" y="1153"/>
                    <a:pt x="100" y="1354"/>
                    <a:pt x="301" y="1479"/>
                  </a:cubicBezTo>
                  <a:cubicBezTo>
                    <a:pt x="426" y="1680"/>
                    <a:pt x="627" y="1780"/>
                    <a:pt x="928" y="1780"/>
                  </a:cubicBezTo>
                  <a:cubicBezTo>
                    <a:pt x="1153" y="1780"/>
                    <a:pt x="1354" y="1680"/>
                    <a:pt x="1554" y="1579"/>
                  </a:cubicBezTo>
                  <a:cubicBezTo>
                    <a:pt x="1679" y="1354"/>
                    <a:pt x="1780" y="1153"/>
                    <a:pt x="1780" y="953"/>
                  </a:cubicBezTo>
                  <a:cubicBezTo>
                    <a:pt x="1780" y="427"/>
                    <a:pt x="1454" y="0"/>
                    <a:pt x="928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2" name="Google Shape;6622;p55"/>
            <p:cNvSpPr/>
            <p:nvPr/>
          </p:nvSpPr>
          <p:spPr>
            <a:xfrm>
              <a:off x="10417625" y="1345288"/>
              <a:ext cx="419825" cy="456800"/>
            </a:xfrm>
            <a:custGeom>
              <a:avLst/>
              <a:gdLst/>
              <a:ahLst/>
              <a:cxnLst/>
              <a:rect l="l" t="t" r="r" b="b"/>
              <a:pathLst>
                <a:path w="16793" h="18272" extrusionOk="0">
                  <a:moveTo>
                    <a:pt x="1" y="18272"/>
                  </a:moveTo>
                  <a:lnTo>
                    <a:pt x="1" y="18272"/>
                  </a:lnTo>
                  <a:lnTo>
                    <a:pt x="1" y="18272"/>
                  </a:lnTo>
                  <a:lnTo>
                    <a:pt x="1" y="18272"/>
                  </a:lnTo>
                  <a:close/>
                  <a:moveTo>
                    <a:pt x="8246" y="17645"/>
                  </a:moveTo>
                  <a:cubicBezTo>
                    <a:pt x="5640" y="18071"/>
                    <a:pt x="2808" y="18272"/>
                    <a:pt x="1" y="18272"/>
                  </a:cubicBezTo>
                  <a:cubicBezTo>
                    <a:pt x="2808" y="18272"/>
                    <a:pt x="5640" y="18071"/>
                    <a:pt x="8246" y="17645"/>
                  </a:cubicBezTo>
                  <a:close/>
                  <a:moveTo>
                    <a:pt x="16793" y="1"/>
                  </a:moveTo>
                  <a:lnTo>
                    <a:pt x="16793" y="1"/>
                  </a:lnTo>
                  <a:lnTo>
                    <a:pt x="16793" y="1"/>
                  </a:lnTo>
                  <a:lnTo>
                    <a:pt x="16793" y="101"/>
                  </a:lnTo>
                  <a:lnTo>
                    <a:pt x="16793" y="101"/>
                  </a:lnTo>
                  <a:lnTo>
                    <a:pt x="16793" y="1"/>
                  </a:lnTo>
                  <a:close/>
                </a:path>
              </a:pathLst>
            </a:custGeom>
            <a:solidFill>
              <a:srgbClr val="94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3" name="Google Shape;6623;p55"/>
            <p:cNvSpPr/>
            <p:nvPr/>
          </p:nvSpPr>
          <p:spPr>
            <a:xfrm>
              <a:off x="10827400" y="1347813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402" y="0"/>
                  </a:moveTo>
                  <a:cubicBezTo>
                    <a:pt x="302" y="100"/>
                    <a:pt x="101" y="301"/>
                    <a:pt x="1" y="426"/>
                  </a:cubicBezTo>
                  <a:cubicBezTo>
                    <a:pt x="201" y="301"/>
                    <a:pt x="302" y="100"/>
                    <a:pt x="402" y="0"/>
                  </a:cubicBezTo>
                  <a:close/>
                </a:path>
              </a:pathLst>
            </a:custGeom>
            <a:solidFill>
              <a:srgbClr val="E4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4" name="Google Shape;6624;p55"/>
            <p:cNvSpPr/>
            <p:nvPr/>
          </p:nvSpPr>
          <p:spPr>
            <a:xfrm>
              <a:off x="9997200" y="1728763"/>
              <a:ext cx="2525" cy="25"/>
            </a:xfrm>
            <a:custGeom>
              <a:avLst/>
              <a:gdLst/>
              <a:ahLst/>
              <a:cxnLst/>
              <a:rect l="l" t="t" r="r" b="b"/>
              <a:pathLst>
                <a:path w="101" h="1" extrusionOk="0">
                  <a:moveTo>
                    <a:pt x="101" y="0"/>
                  </a:moveTo>
                  <a:lnTo>
                    <a:pt x="101" y="0"/>
                  </a:lnTo>
                  <a:lnTo>
                    <a:pt x="10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B2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5" name="Google Shape;6625;p55"/>
            <p:cNvSpPr/>
            <p:nvPr/>
          </p:nvSpPr>
          <p:spPr>
            <a:xfrm>
              <a:off x="9834925" y="1292663"/>
              <a:ext cx="1094025" cy="509425"/>
            </a:xfrm>
            <a:custGeom>
              <a:avLst/>
              <a:gdLst/>
              <a:ahLst/>
              <a:cxnLst/>
              <a:rect l="l" t="t" r="r" b="b"/>
              <a:pathLst>
                <a:path w="43761" h="20377" extrusionOk="0">
                  <a:moveTo>
                    <a:pt x="40727" y="5640"/>
                  </a:moveTo>
                  <a:lnTo>
                    <a:pt x="40727" y="5640"/>
                  </a:lnTo>
                  <a:cubicBezTo>
                    <a:pt x="40627" y="6592"/>
                    <a:pt x="41053" y="7118"/>
                    <a:pt x="40101" y="7945"/>
                  </a:cubicBezTo>
                  <a:cubicBezTo>
                    <a:pt x="40101" y="7945"/>
                    <a:pt x="40226" y="8046"/>
                    <a:pt x="40326" y="8046"/>
                  </a:cubicBezTo>
                  <a:cubicBezTo>
                    <a:pt x="40727" y="7519"/>
                    <a:pt x="40953" y="6893"/>
                    <a:pt x="40727" y="5865"/>
                  </a:cubicBezTo>
                  <a:lnTo>
                    <a:pt x="40727" y="5640"/>
                  </a:lnTo>
                  <a:close/>
                  <a:moveTo>
                    <a:pt x="39700" y="8146"/>
                  </a:moveTo>
                  <a:cubicBezTo>
                    <a:pt x="38848" y="8672"/>
                    <a:pt x="37595" y="8672"/>
                    <a:pt x="36667" y="8998"/>
                  </a:cubicBezTo>
                  <a:cubicBezTo>
                    <a:pt x="36868" y="9199"/>
                    <a:pt x="37194" y="9199"/>
                    <a:pt x="37494" y="9199"/>
                  </a:cubicBezTo>
                  <a:cubicBezTo>
                    <a:pt x="38121" y="9199"/>
                    <a:pt x="38848" y="9098"/>
                    <a:pt x="39474" y="8672"/>
                  </a:cubicBezTo>
                  <a:cubicBezTo>
                    <a:pt x="39700" y="8572"/>
                    <a:pt x="39800" y="8472"/>
                    <a:pt x="40001" y="8371"/>
                  </a:cubicBezTo>
                  <a:cubicBezTo>
                    <a:pt x="39900" y="8271"/>
                    <a:pt x="39800" y="8271"/>
                    <a:pt x="39700" y="8146"/>
                  </a:cubicBezTo>
                  <a:close/>
                  <a:moveTo>
                    <a:pt x="35840" y="9399"/>
                  </a:moveTo>
                  <a:cubicBezTo>
                    <a:pt x="35514" y="9524"/>
                    <a:pt x="35314" y="9625"/>
                    <a:pt x="35088" y="9725"/>
                  </a:cubicBezTo>
                  <a:cubicBezTo>
                    <a:pt x="35088" y="9925"/>
                    <a:pt x="35088" y="10026"/>
                    <a:pt x="35214" y="10151"/>
                  </a:cubicBezTo>
                  <a:cubicBezTo>
                    <a:pt x="35314" y="10151"/>
                    <a:pt x="35414" y="10251"/>
                    <a:pt x="35514" y="10251"/>
                  </a:cubicBezTo>
                  <a:cubicBezTo>
                    <a:pt x="35840" y="10251"/>
                    <a:pt x="36041" y="10026"/>
                    <a:pt x="36041" y="9825"/>
                  </a:cubicBezTo>
                  <a:cubicBezTo>
                    <a:pt x="36041" y="9625"/>
                    <a:pt x="35940" y="9524"/>
                    <a:pt x="35840" y="9399"/>
                  </a:cubicBezTo>
                  <a:close/>
                  <a:moveTo>
                    <a:pt x="33334" y="10652"/>
                  </a:moveTo>
                  <a:cubicBezTo>
                    <a:pt x="33209" y="10652"/>
                    <a:pt x="33108" y="10777"/>
                    <a:pt x="32908" y="10777"/>
                  </a:cubicBezTo>
                  <a:cubicBezTo>
                    <a:pt x="32808" y="10878"/>
                    <a:pt x="32707" y="10878"/>
                    <a:pt x="32582" y="10978"/>
                  </a:cubicBezTo>
                  <a:lnTo>
                    <a:pt x="32908" y="10978"/>
                  </a:lnTo>
                  <a:cubicBezTo>
                    <a:pt x="33008" y="10878"/>
                    <a:pt x="33209" y="10777"/>
                    <a:pt x="33334" y="10652"/>
                  </a:cubicBezTo>
                  <a:close/>
                  <a:moveTo>
                    <a:pt x="31755" y="11178"/>
                  </a:moveTo>
                  <a:cubicBezTo>
                    <a:pt x="31229" y="11404"/>
                    <a:pt x="30702" y="11504"/>
                    <a:pt x="30201" y="11605"/>
                  </a:cubicBezTo>
                  <a:cubicBezTo>
                    <a:pt x="30402" y="11705"/>
                    <a:pt x="30502" y="11805"/>
                    <a:pt x="30828" y="11805"/>
                  </a:cubicBezTo>
                  <a:cubicBezTo>
                    <a:pt x="31329" y="11805"/>
                    <a:pt x="31855" y="11605"/>
                    <a:pt x="32382" y="11279"/>
                  </a:cubicBezTo>
                  <a:cubicBezTo>
                    <a:pt x="32181" y="11279"/>
                    <a:pt x="31955" y="11279"/>
                    <a:pt x="31755" y="11178"/>
                  </a:cubicBezTo>
                  <a:close/>
                  <a:moveTo>
                    <a:pt x="39900" y="11279"/>
                  </a:moveTo>
                  <a:cubicBezTo>
                    <a:pt x="39073" y="11279"/>
                    <a:pt x="38021" y="11705"/>
                    <a:pt x="37820" y="12031"/>
                  </a:cubicBezTo>
                  <a:cubicBezTo>
                    <a:pt x="38447" y="11805"/>
                    <a:pt x="38973" y="11605"/>
                    <a:pt x="39474" y="11404"/>
                  </a:cubicBezTo>
                  <a:cubicBezTo>
                    <a:pt x="39600" y="11404"/>
                    <a:pt x="39800" y="11279"/>
                    <a:pt x="39900" y="11279"/>
                  </a:cubicBezTo>
                  <a:close/>
                  <a:moveTo>
                    <a:pt x="26216" y="12432"/>
                  </a:moveTo>
                  <a:cubicBezTo>
                    <a:pt x="25915" y="12432"/>
                    <a:pt x="25690" y="12432"/>
                    <a:pt x="25389" y="12532"/>
                  </a:cubicBezTo>
                  <a:cubicBezTo>
                    <a:pt x="25489" y="12532"/>
                    <a:pt x="25590" y="12532"/>
                    <a:pt x="25590" y="12657"/>
                  </a:cubicBezTo>
                  <a:cubicBezTo>
                    <a:pt x="25815" y="12532"/>
                    <a:pt x="26016" y="12432"/>
                    <a:pt x="26216" y="12432"/>
                  </a:cubicBezTo>
                  <a:close/>
                  <a:moveTo>
                    <a:pt x="40326" y="8572"/>
                  </a:moveTo>
                  <a:cubicBezTo>
                    <a:pt x="40101" y="8772"/>
                    <a:pt x="39900" y="8998"/>
                    <a:pt x="39700" y="9098"/>
                  </a:cubicBezTo>
                  <a:cubicBezTo>
                    <a:pt x="39073" y="9399"/>
                    <a:pt x="38221" y="9625"/>
                    <a:pt x="37494" y="9625"/>
                  </a:cubicBezTo>
                  <a:cubicBezTo>
                    <a:pt x="37093" y="9625"/>
                    <a:pt x="36667" y="9524"/>
                    <a:pt x="36341" y="9299"/>
                  </a:cubicBezTo>
                  <a:lnTo>
                    <a:pt x="36241" y="9199"/>
                  </a:lnTo>
                  <a:lnTo>
                    <a:pt x="36241" y="9199"/>
                  </a:lnTo>
                  <a:cubicBezTo>
                    <a:pt x="36341" y="9399"/>
                    <a:pt x="36467" y="9625"/>
                    <a:pt x="36467" y="9825"/>
                  </a:cubicBezTo>
                  <a:cubicBezTo>
                    <a:pt x="36467" y="10251"/>
                    <a:pt x="36041" y="10652"/>
                    <a:pt x="35514" y="10652"/>
                  </a:cubicBezTo>
                  <a:cubicBezTo>
                    <a:pt x="35314" y="10652"/>
                    <a:pt x="35088" y="10552"/>
                    <a:pt x="34888" y="10351"/>
                  </a:cubicBezTo>
                  <a:cubicBezTo>
                    <a:pt x="34788" y="10251"/>
                    <a:pt x="34788" y="10151"/>
                    <a:pt x="34687" y="9925"/>
                  </a:cubicBezTo>
                  <a:cubicBezTo>
                    <a:pt x="34462" y="10026"/>
                    <a:pt x="34362" y="10151"/>
                    <a:pt x="34161" y="10251"/>
                  </a:cubicBezTo>
                  <a:cubicBezTo>
                    <a:pt x="34161" y="10251"/>
                    <a:pt x="34161" y="10351"/>
                    <a:pt x="34061" y="10351"/>
                  </a:cubicBezTo>
                  <a:cubicBezTo>
                    <a:pt x="33961" y="10652"/>
                    <a:pt x="33635" y="10878"/>
                    <a:pt x="33434" y="11178"/>
                  </a:cubicBezTo>
                  <a:cubicBezTo>
                    <a:pt x="33635" y="11178"/>
                    <a:pt x="33835" y="11279"/>
                    <a:pt x="34061" y="11404"/>
                  </a:cubicBezTo>
                  <a:cubicBezTo>
                    <a:pt x="34687" y="11605"/>
                    <a:pt x="35514" y="12031"/>
                    <a:pt x="35615" y="12657"/>
                  </a:cubicBezTo>
                  <a:cubicBezTo>
                    <a:pt x="35715" y="12657"/>
                    <a:pt x="35940" y="12532"/>
                    <a:pt x="36041" y="12532"/>
                  </a:cubicBezTo>
                  <a:lnTo>
                    <a:pt x="36141" y="12532"/>
                  </a:lnTo>
                  <a:cubicBezTo>
                    <a:pt x="36241" y="12432"/>
                    <a:pt x="36467" y="12331"/>
                    <a:pt x="36667" y="12331"/>
                  </a:cubicBezTo>
                  <a:lnTo>
                    <a:pt x="36868" y="12331"/>
                  </a:lnTo>
                  <a:cubicBezTo>
                    <a:pt x="37093" y="12331"/>
                    <a:pt x="37294" y="12231"/>
                    <a:pt x="37394" y="12231"/>
                  </a:cubicBezTo>
                  <a:cubicBezTo>
                    <a:pt x="37394" y="12031"/>
                    <a:pt x="37494" y="11905"/>
                    <a:pt x="37494" y="11905"/>
                  </a:cubicBezTo>
                  <a:cubicBezTo>
                    <a:pt x="37720" y="11279"/>
                    <a:pt x="39174" y="10777"/>
                    <a:pt x="40226" y="10777"/>
                  </a:cubicBezTo>
                  <a:cubicBezTo>
                    <a:pt x="40527" y="10777"/>
                    <a:pt x="40727" y="10878"/>
                    <a:pt x="40953" y="10878"/>
                  </a:cubicBezTo>
                  <a:cubicBezTo>
                    <a:pt x="41154" y="10351"/>
                    <a:pt x="41154" y="9925"/>
                    <a:pt x="41053" y="9524"/>
                  </a:cubicBezTo>
                  <a:cubicBezTo>
                    <a:pt x="40853" y="9199"/>
                    <a:pt x="40527" y="8898"/>
                    <a:pt x="40326" y="8572"/>
                  </a:cubicBezTo>
                  <a:close/>
                  <a:moveTo>
                    <a:pt x="24863" y="12657"/>
                  </a:moveTo>
                  <a:cubicBezTo>
                    <a:pt x="24762" y="12657"/>
                    <a:pt x="24762" y="12757"/>
                    <a:pt x="24762" y="12757"/>
                  </a:cubicBezTo>
                  <a:lnTo>
                    <a:pt x="24662" y="12858"/>
                  </a:lnTo>
                  <a:cubicBezTo>
                    <a:pt x="24863" y="12858"/>
                    <a:pt x="24963" y="12757"/>
                    <a:pt x="25063" y="12757"/>
                  </a:cubicBezTo>
                  <a:cubicBezTo>
                    <a:pt x="24963" y="12757"/>
                    <a:pt x="24863" y="12757"/>
                    <a:pt x="24863" y="12657"/>
                  </a:cubicBezTo>
                  <a:close/>
                  <a:moveTo>
                    <a:pt x="28823" y="12031"/>
                  </a:moveTo>
                  <a:cubicBezTo>
                    <a:pt x="28722" y="12031"/>
                    <a:pt x="28522" y="12031"/>
                    <a:pt x="28321" y="12131"/>
                  </a:cubicBezTo>
                  <a:cubicBezTo>
                    <a:pt x="28321" y="12231"/>
                    <a:pt x="28196" y="12331"/>
                    <a:pt x="28196" y="12432"/>
                  </a:cubicBezTo>
                  <a:cubicBezTo>
                    <a:pt x="28196" y="12532"/>
                    <a:pt x="28321" y="12657"/>
                    <a:pt x="28321" y="12757"/>
                  </a:cubicBezTo>
                  <a:cubicBezTo>
                    <a:pt x="28422" y="12858"/>
                    <a:pt x="28522" y="12858"/>
                    <a:pt x="28722" y="12858"/>
                  </a:cubicBezTo>
                  <a:cubicBezTo>
                    <a:pt x="28948" y="12858"/>
                    <a:pt x="29148" y="12657"/>
                    <a:pt x="29148" y="12432"/>
                  </a:cubicBezTo>
                  <a:cubicBezTo>
                    <a:pt x="29148" y="12331"/>
                    <a:pt x="29148" y="12231"/>
                    <a:pt x="29048" y="12131"/>
                  </a:cubicBezTo>
                  <a:cubicBezTo>
                    <a:pt x="28948" y="12031"/>
                    <a:pt x="28948" y="12031"/>
                    <a:pt x="28823" y="12031"/>
                  </a:cubicBezTo>
                  <a:close/>
                  <a:moveTo>
                    <a:pt x="25590" y="13058"/>
                  </a:moveTo>
                  <a:cubicBezTo>
                    <a:pt x="25389" y="13158"/>
                    <a:pt x="25189" y="13158"/>
                    <a:pt x="24963" y="13158"/>
                  </a:cubicBezTo>
                  <a:cubicBezTo>
                    <a:pt x="25389" y="13384"/>
                    <a:pt x="25915" y="13484"/>
                    <a:pt x="26116" y="13484"/>
                  </a:cubicBezTo>
                  <a:cubicBezTo>
                    <a:pt x="26116" y="13585"/>
                    <a:pt x="26116" y="13585"/>
                    <a:pt x="26216" y="13585"/>
                  </a:cubicBezTo>
                  <a:cubicBezTo>
                    <a:pt x="26016" y="13384"/>
                    <a:pt x="25815" y="13158"/>
                    <a:pt x="25590" y="13058"/>
                  </a:cubicBezTo>
                  <a:close/>
                  <a:moveTo>
                    <a:pt x="33008" y="11504"/>
                  </a:moveTo>
                  <a:cubicBezTo>
                    <a:pt x="32281" y="11905"/>
                    <a:pt x="31554" y="12231"/>
                    <a:pt x="30828" y="12231"/>
                  </a:cubicBezTo>
                  <a:cubicBezTo>
                    <a:pt x="30301" y="12231"/>
                    <a:pt x="29976" y="12031"/>
                    <a:pt x="29775" y="11805"/>
                  </a:cubicBezTo>
                  <a:cubicBezTo>
                    <a:pt x="29675" y="11805"/>
                    <a:pt x="29449" y="11805"/>
                    <a:pt x="29349" y="11905"/>
                  </a:cubicBezTo>
                  <a:cubicBezTo>
                    <a:pt x="29449" y="12031"/>
                    <a:pt x="29575" y="12231"/>
                    <a:pt x="29575" y="12432"/>
                  </a:cubicBezTo>
                  <a:cubicBezTo>
                    <a:pt x="29575" y="12657"/>
                    <a:pt x="29449" y="12858"/>
                    <a:pt x="29249" y="13058"/>
                  </a:cubicBezTo>
                  <a:cubicBezTo>
                    <a:pt x="29148" y="13158"/>
                    <a:pt x="28948" y="13284"/>
                    <a:pt x="28722" y="13284"/>
                  </a:cubicBezTo>
                  <a:lnTo>
                    <a:pt x="28622" y="13284"/>
                  </a:lnTo>
                  <a:cubicBezTo>
                    <a:pt x="28422" y="13284"/>
                    <a:pt x="28196" y="13158"/>
                    <a:pt x="28096" y="13058"/>
                  </a:cubicBezTo>
                  <a:cubicBezTo>
                    <a:pt x="27895" y="12858"/>
                    <a:pt x="27795" y="12657"/>
                    <a:pt x="27795" y="12432"/>
                  </a:cubicBezTo>
                  <a:lnTo>
                    <a:pt x="27795" y="12231"/>
                  </a:lnTo>
                  <a:lnTo>
                    <a:pt x="27469" y="12231"/>
                  </a:lnTo>
                  <a:cubicBezTo>
                    <a:pt x="27469" y="12331"/>
                    <a:pt x="27269" y="12331"/>
                    <a:pt x="26943" y="12331"/>
                  </a:cubicBezTo>
                  <a:cubicBezTo>
                    <a:pt x="26742" y="12532"/>
                    <a:pt x="26442" y="12757"/>
                    <a:pt x="26016" y="12958"/>
                  </a:cubicBezTo>
                  <a:cubicBezTo>
                    <a:pt x="26316" y="13058"/>
                    <a:pt x="26542" y="13284"/>
                    <a:pt x="26742" y="13484"/>
                  </a:cubicBezTo>
                  <a:cubicBezTo>
                    <a:pt x="26843" y="13585"/>
                    <a:pt x="26843" y="13585"/>
                    <a:pt x="26943" y="13685"/>
                  </a:cubicBezTo>
                  <a:cubicBezTo>
                    <a:pt x="27469" y="13785"/>
                    <a:pt x="28096" y="13785"/>
                    <a:pt x="28622" y="13785"/>
                  </a:cubicBezTo>
                  <a:cubicBezTo>
                    <a:pt x="29449" y="13785"/>
                    <a:pt x="30201" y="13785"/>
                    <a:pt x="31028" y="13685"/>
                  </a:cubicBezTo>
                  <a:cubicBezTo>
                    <a:pt x="31454" y="13384"/>
                    <a:pt x="31955" y="13284"/>
                    <a:pt x="32482" y="13284"/>
                  </a:cubicBezTo>
                  <a:lnTo>
                    <a:pt x="33008" y="13284"/>
                  </a:lnTo>
                  <a:cubicBezTo>
                    <a:pt x="33735" y="13158"/>
                    <a:pt x="34462" y="12958"/>
                    <a:pt x="35214" y="12757"/>
                  </a:cubicBezTo>
                  <a:cubicBezTo>
                    <a:pt x="35214" y="12432"/>
                    <a:pt x="34687" y="12031"/>
                    <a:pt x="33835" y="11705"/>
                  </a:cubicBezTo>
                  <a:cubicBezTo>
                    <a:pt x="33534" y="11605"/>
                    <a:pt x="33209" y="11504"/>
                    <a:pt x="33008" y="11504"/>
                  </a:cubicBezTo>
                  <a:close/>
                  <a:moveTo>
                    <a:pt x="41053" y="11404"/>
                  </a:moveTo>
                  <a:cubicBezTo>
                    <a:pt x="40953" y="11605"/>
                    <a:pt x="40853" y="11805"/>
                    <a:pt x="40627" y="12031"/>
                  </a:cubicBezTo>
                  <a:cubicBezTo>
                    <a:pt x="40727" y="12657"/>
                    <a:pt x="40853" y="13384"/>
                    <a:pt x="40853" y="14111"/>
                  </a:cubicBezTo>
                  <a:lnTo>
                    <a:pt x="41580" y="14111"/>
                  </a:lnTo>
                  <a:cubicBezTo>
                    <a:pt x="42106" y="14111"/>
                    <a:pt x="42407" y="14211"/>
                    <a:pt x="42732" y="14311"/>
                  </a:cubicBezTo>
                  <a:cubicBezTo>
                    <a:pt x="43033" y="13910"/>
                    <a:pt x="43234" y="13585"/>
                    <a:pt x="43133" y="13158"/>
                  </a:cubicBezTo>
                  <a:cubicBezTo>
                    <a:pt x="43133" y="12532"/>
                    <a:pt x="42407" y="11905"/>
                    <a:pt x="41053" y="11404"/>
                  </a:cubicBezTo>
                  <a:close/>
                  <a:moveTo>
                    <a:pt x="40627" y="0"/>
                  </a:moveTo>
                  <a:lnTo>
                    <a:pt x="40101" y="2106"/>
                  </a:lnTo>
                  <a:lnTo>
                    <a:pt x="40101" y="2206"/>
                  </a:lnTo>
                  <a:cubicBezTo>
                    <a:pt x="40001" y="2306"/>
                    <a:pt x="39900" y="2507"/>
                    <a:pt x="39700" y="2632"/>
                  </a:cubicBezTo>
                  <a:cubicBezTo>
                    <a:pt x="40226" y="3033"/>
                    <a:pt x="40953" y="3359"/>
                    <a:pt x="41254" y="3760"/>
                  </a:cubicBezTo>
                  <a:cubicBezTo>
                    <a:pt x="41479" y="4386"/>
                    <a:pt x="41154" y="4612"/>
                    <a:pt x="40953" y="5013"/>
                  </a:cubicBezTo>
                  <a:cubicBezTo>
                    <a:pt x="41053" y="5239"/>
                    <a:pt x="41154" y="5539"/>
                    <a:pt x="41154" y="5765"/>
                  </a:cubicBezTo>
                  <a:cubicBezTo>
                    <a:pt x="41354" y="6893"/>
                    <a:pt x="41053" y="7745"/>
                    <a:pt x="40627" y="8371"/>
                  </a:cubicBezTo>
                  <a:cubicBezTo>
                    <a:pt x="40953" y="8572"/>
                    <a:pt x="41154" y="8898"/>
                    <a:pt x="41354" y="9299"/>
                  </a:cubicBezTo>
                  <a:cubicBezTo>
                    <a:pt x="41680" y="9825"/>
                    <a:pt x="41580" y="10452"/>
                    <a:pt x="41254" y="11078"/>
                  </a:cubicBezTo>
                  <a:cubicBezTo>
                    <a:pt x="42732" y="11705"/>
                    <a:pt x="43459" y="12331"/>
                    <a:pt x="43560" y="13158"/>
                  </a:cubicBezTo>
                  <a:cubicBezTo>
                    <a:pt x="43660" y="13585"/>
                    <a:pt x="43459" y="14111"/>
                    <a:pt x="43133" y="14537"/>
                  </a:cubicBezTo>
                  <a:cubicBezTo>
                    <a:pt x="43133" y="14637"/>
                    <a:pt x="43234" y="14637"/>
                    <a:pt x="43234" y="14737"/>
                  </a:cubicBezTo>
                  <a:cubicBezTo>
                    <a:pt x="43359" y="14537"/>
                    <a:pt x="43459" y="14311"/>
                    <a:pt x="43459" y="14111"/>
                  </a:cubicBezTo>
                  <a:cubicBezTo>
                    <a:pt x="43660" y="13585"/>
                    <a:pt x="43760" y="13158"/>
                    <a:pt x="43760" y="12757"/>
                  </a:cubicBezTo>
                  <a:cubicBezTo>
                    <a:pt x="43760" y="11504"/>
                    <a:pt x="42732" y="11078"/>
                    <a:pt x="41880" y="9625"/>
                  </a:cubicBezTo>
                  <a:cubicBezTo>
                    <a:pt x="41580" y="9098"/>
                    <a:pt x="41479" y="8271"/>
                    <a:pt x="41479" y="7419"/>
                  </a:cubicBezTo>
                  <a:cubicBezTo>
                    <a:pt x="41479" y="6391"/>
                    <a:pt x="41680" y="5239"/>
                    <a:pt x="42306" y="4612"/>
                  </a:cubicBezTo>
                  <a:cubicBezTo>
                    <a:pt x="42607" y="4286"/>
                    <a:pt x="42833" y="3660"/>
                    <a:pt x="42833" y="3033"/>
                  </a:cubicBezTo>
                  <a:cubicBezTo>
                    <a:pt x="42833" y="2106"/>
                    <a:pt x="42306" y="1053"/>
                    <a:pt x="40627" y="0"/>
                  </a:cubicBezTo>
                  <a:close/>
                  <a:moveTo>
                    <a:pt x="3660" y="14211"/>
                  </a:moveTo>
                  <a:cubicBezTo>
                    <a:pt x="3459" y="14211"/>
                    <a:pt x="3359" y="14211"/>
                    <a:pt x="3259" y="14311"/>
                  </a:cubicBezTo>
                  <a:cubicBezTo>
                    <a:pt x="3760" y="14537"/>
                    <a:pt x="4386" y="14737"/>
                    <a:pt x="5013" y="14838"/>
                  </a:cubicBezTo>
                  <a:lnTo>
                    <a:pt x="5239" y="14838"/>
                  </a:lnTo>
                  <a:cubicBezTo>
                    <a:pt x="5239" y="14838"/>
                    <a:pt x="5138" y="14838"/>
                    <a:pt x="5138" y="14737"/>
                  </a:cubicBezTo>
                  <a:cubicBezTo>
                    <a:pt x="5013" y="14637"/>
                    <a:pt x="4913" y="14637"/>
                    <a:pt x="4812" y="14537"/>
                  </a:cubicBezTo>
                  <a:cubicBezTo>
                    <a:pt x="4512" y="14412"/>
                    <a:pt x="3985" y="14211"/>
                    <a:pt x="3660" y="14211"/>
                  </a:cubicBezTo>
                  <a:close/>
                  <a:moveTo>
                    <a:pt x="5640" y="14737"/>
                  </a:moveTo>
                  <a:cubicBezTo>
                    <a:pt x="5765" y="14737"/>
                    <a:pt x="5765" y="14838"/>
                    <a:pt x="5765" y="14838"/>
                  </a:cubicBezTo>
                  <a:lnTo>
                    <a:pt x="5965" y="14838"/>
                  </a:lnTo>
                  <a:cubicBezTo>
                    <a:pt x="5865" y="14737"/>
                    <a:pt x="5765" y="14737"/>
                    <a:pt x="5640" y="14737"/>
                  </a:cubicBezTo>
                  <a:close/>
                  <a:moveTo>
                    <a:pt x="40853" y="14537"/>
                  </a:moveTo>
                  <a:cubicBezTo>
                    <a:pt x="40727" y="15038"/>
                    <a:pt x="40627" y="15364"/>
                    <a:pt x="40326" y="15665"/>
                  </a:cubicBezTo>
                  <a:lnTo>
                    <a:pt x="40527" y="15665"/>
                  </a:lnTo>
                  <a:cubicBezTo>
                    <a:pt x="40853" y="15665"/>
                    <a:pt x="41154" y="15564"/>
                    <a:pt x="41479" y="15364"/>
                  </a:cubicBezTo>
                  <a:cubicBezTo>
                    <a:pt x="41880" y="15163"/>
                    <a:pt x="42206" y="14838"/>
                    <a:pt x="42407" y="14637"/>
                  </a:cubicBezTo>
                  <a:cubicBezTo>
                    <a:pt x="42206" y="14537"/>
                    <a:pt x="41880" y="14537"/>
                    <a:pt x="41580" y="14537"/>
                  </a:cubicBezTo>
                  <a:close/>
                  <a:moveTo>
                    <a:pt x="0" y="11504"/>
                  </a:moveTo>
                  <a:cubicBezTo>
                    <a:pt x="326" y="14111"/>
                    <a:pt x="2632" y="15665"/>
                    <a:pt x="5138" y="16818"/>
                  </a:cubicBezTo>
                  <a:cubicBezTo>
                    <a:pt x="5439" y="16717"/>
                    <a:pt x="5539" y="16517"/>
                    <a:pt x="5640" y="16291"/>
                  </a:cubicBezTo>
                  <a:cubicBezTo>
                    <a:pt x="5865" y="15991"/>
                    <a:pt x="5765" y="15665"/>
                    <a:pt x="5539" y="15264"/>
                  </a:cubicBezTo>
                  <a:lnTo>
                    <a:pt x="4913" y="15264"/>
                  </a:lnTo>
                  <a:cubicBezTo>
                    <a:pt x="4286" y="15163"/>
                    <a:pt x="3660" y="14938"/>
                    <a:pt x="3033" y="14637"/>
                  </a:cubicBezTo>
                  <a:lnTo>
                    <a:pt x="3033" y="14737"/>
                  </a:lnTo>
                  <a:cubicBezTo>
                    <a:pt x="2306" y="14637"/>
                    <a:pt x="1379" y="13685"/>
                    <a:pt x="853" y="13158"/>
                  </a:cubicBezTo>
                  <a:cubicBezTo>
                    <a:pt x="853" y="13058"/>
                    <a:pt x="752" y="12858"/>
                    <a:pt x="627" y="12657"/>
                  </a:cubicBezTo>
                  <a:cubicBezTo>
                    <a:pt x="527" y="12532"/>
                    <a:pt x="426" y="12432"/>
                    <a:pt x="426" y="12231"/>
                  </a:cubicBezTo>
                  <a:cubicBezTo>
                    <a:pt x="226" y="12031"/>
                    <a:pt x="126" y="11705"/>
                    <a:pt x="0" y="11504"/>
                  </a:cubicBezTo>
                  <a:close/>
                  <a:moveTo>
                    <a:pt x="38748" y="16517"/>
                  </a:moveTo>
                  <a:cubicBezTo>
                    <a:pt x="38647" y="16617"/>
                    <a:pt x="38447" y="16717"/>
                    <a:pt x="38347" y="16818"/>
                  </a:cubicBezTo>
                  <a:cubicBezTo>
                    <a:pt x="38447" y="16818"/>
                    <a:pt x="38547" y="16818"/>
                    <a:pt x="38647" y="16717"/>
                  </a:cubicBezTo>
                  <a:cubicBezTo>
                    <a:pt x="38748" y="16617"/>
                    <a:pt x="38748" y="16617"/>
                    <a:pt x="38748" y="16517"/>
                  </a:cubicBezTo>
                  <a:close/>
                  <a:moveTo>
                    <a:pt x="8772" y="15991"/>
                  </a:moveTo>
                  <a:cubicBezTo>
                    <a:pt x="8672" y="15991"/>
                    <a:pt x="8572" y="16091"/>
                    <a:pt x="8472" y="16191"/>
                  </a:cubicBezTo>
                  <a:cubicBezTo>
                    <a:pt x="8371" y="16291"/>
                    <a:pt x="8371" y="16417"/>
                    <a:pt x="8371" y="16517"/>
                  </a:cubicBezTo>
                  <a:cubicBezTo>
                    <a:pt x="8371" y="16717"/>
                    <a:pt x="8572" y="16918"/>
                    <a:pt x="8772" y="16918"/>
                  </a:cubicBezTo>
                  <a:cubicBezTo>
                    <a:pt x="9098" y="16918"/>
                    <a:pt x="9299" y="16717"/>
                    <a:pt x="9299" y="16517"/>
                  </a:cubicBezTo>
                  <a:cubicBezTo>
                    <a:pt x="9299" y="16417"/>
                    <a:pt x="9198" y="16291"/>
                    <a:pt x="9098" y="16191"/>
                  </a:cubicBezTo>
                  <a:cubicBezTo>
                    <a:pt x="9098" y="16091"/>
                    <a:pt x="8998" y="15991"/>
                    <a:pt x="8772" y="15991"/>
                  </a:cubicBezTo>
                  <a:close/>
                  <a:moveTo>
                    <a:pt x="16617" y="16191"/>
                  </a:moveTo>
                  <a:cubicBezTo>
                    <a:pt x="16291" y="16191"/>
                    <a:pt x="15990" y="16291"/>
                    <a:pt x="15564" y="16417"/>
                  </a:cubicBezTo>
                  <a:cubicBezTo>
                    <a:pt x="14938" y="16617"/>
                    <a:pt x="14637" y="16918"/>
                    <a:pt x="14211" y="17143"/>
                  </a:cubicBezTo>
                  <a:cubicBezTo>
                    <a:pt x="14412" y="17244"/>
                    <a:pt x="14637" y="17344"/>
                    <a:pt x="14737" y="17544"/>
                  </a:cubicBezTo>
                  <a:cubicBezTo>
                    <a:pt x="15564" y="17143"/>
                    <a:pt x="16291" y="16717"/>
                    <a:pt x="16617" y="16191"/>
                  </a:cubicBezTo>
                  <a:close/>
                  <a:moveTo>
                    <a:pt x="10978" y="16417"/>
                  </a:moveTo>
                  <a:cubicBezTo>
                    <a:pt x="10777" y="16417"/>
                    <a:pt x="10552" y="16517"/>
                    <a:pt x="10452" y="16617"/>
                  </a:cubicBezTo>
                  <a:cubicBezTo>
                    <a:pt x="10452" y="16617"/>
                    <a:pt x="10351" y="16717"/>
                    <a:pt x="10351" y="17043"/>
                  </a:cubicBezTo>
                  <a:cubicBezTo>
                    <a:pt x="10452" y="17870"/>
                    <a:pt x="11705" y="17971"/>
                    <a:pt x="12331" y="17971"/>
                  </a:cubicBezTo>
                  <a:lnTo>
                    <a:pt x="12432" y="17971"/>
                  </a:lnTo>
                  <a:cubicBezTo>
                    <a:pt x="13058" y="17971"/>
                    <a:pt x="13685" y="17870"/>
                    <a:pt x="14311" y="17670"/>
                  </a:cubicBezTo>
                  <a:cubicBezTo>
                    <a:pt x="14111" y="17544"/>
                    <a:pt x="13910" y="17444"/>
                    <a:pt x="13584" y="17344"/>
                  </a:cubicBezTo>
                  <a:lnTo>
                    <a:pt x="13384" y="17344"/>
                  </a:lnTo>
                  <a:cubicBezTo>
                    <a:pt x="13158" y="17344"/>
                    <a:pt x="12958" y="17244"/>
                    <a:pt x="12757" y="17143"/>
                  </a:cubicBezTo>
                  <a:cubicBezTo>
                    <a:pt x="12231" y="16918"/>
                    <a:pt x="11805" y="16717"/>
                    <a:pt x="11404" y="16517"/>
                  </a:cubicBezTo>
                  <a:cubicBezTo>
                    <a:pt x="11279" y="16517"/>
                    <a:pt x="11078" y="16417"/>
                    <a:pt x="10978" y="16417"/>
                  </a:cubicBezTo>
                  <a:close/>
                  <a:moveTo>
                    <a:pt x="19750" y="17971"/>
                  </a:moveTo>
                  <a:cubicBezTo>
                    <a:pt x="19650" y="17971"/>
                    <a:pt x="19549" y="17971"/>
                    <a:pt x="19424" y="18071"/>
                  </a:cubicBezTo>
                  <a:cubicBezTo>
                    <a:pt x="19324" y="18171"/>
                    <a:pt x="19224" y="18296"/>
                    <a:pt x="19224" y="18397"/>
                  </a:cubicBezTo>
                  <a:cubicBezTo>
                    <a:pt x="19224" y="18497"/>
                    <a:pt x="19324" y="18597"/>
                    <a:pt x="19424" y="18697"/>
                  </a:cubicBezTo>
                  <a:cubicBezTo>
                    <a:pt x="19424" y="18798"/>
                    <a:pt x="19650" y="18923"/>
                    <a:pt x="19750" y="18923"/>
                  </a:cubicBezTo>
                  <a:cubicBezTo>
                    <a:pt x="19850" y="18798"/>
                    <a:pt x="19950" y="18798"/>
                    <a:pt x="20051" y="18697"/>
                  </a:cubicBezTo>
                  <a:cubicBezTo>
                    <a:pt x="20176" y="18597"/>
                    <a:pt x="20176" y="18497"/>
                    <a:pt x="20176" y="18397"/>
                  </a:cubicBezTo>
                  <a:cubicBezTo>
                    <a:pt x="20176" y="18171"/>
                    <a:pt x="19950" y="17971"/>
                    <a:pt x="19750" y="17971"/>
                  </a:cubicBezTo>
                  <a:close/>
                  <a:moveTo>
                    <a:pt x="42833" y="14838"/>
                  </a:moveTo>
                  <a:cubicBezTo>
                    <a:pt x="42507" y="15163"/>
                    <a:pt x="42206" y="15464"/>
                    <a:pt x="41680" y="15790"/>
                  </a:cubicBezTo>
                  <a:cubicBezTo>
                    <a:pt x="41354" y="15991"/>
                    <a:pt x="40953" y="16091"/>
                    <a:pt x="40527" y="16091"/>
                  </a:cubicBezTo>
                  <a:cubicBezTo>
                    <a:pt x="40326" y="16091"/>
                    <a:pt x="40101" y="16091"/>
                    <a:pt x="39900" y="15991"/>
                  </a:cubicBezTo>
                  <a:cubicBezTo>
                    <a:pt x="39700" y="16091"/>
                    <a:pt x="39474" y="16191"/>
                    <a:pt x="39274" y="16291"/>
                  </a:cubicBezTo>
                  <a:lnTo>
                    <a:pt x="39274" y="16417"/>
                  </a:lnTo>
                  <a:cubicBezTo>
                    <a:pt x="39274" y="16617"/>
                    <a:pt x="39174" y="16818"/>
                    <a:pt x="38973" y="17043"/>
                  </a:cubicBezTo>
                  <a:cubicBezTo>
                    <a:pt x="38848" y="17143"/>
                    <a:pt x="38547" y="17244"/>
                    <a:pt x="38347" y="17244"/>
                  </a:cubicBezTo>
                  <a:cubicBezTo>
                    <a:pt x="38121" y="17244"/>
                    <a:pt x="38021" y="17244"/>
                    <a:pt x="37820" y="17143"/>
                  </a:cubicBezTo>
                  <a:cubicBezTo>
                    <a:pt x="37595" y="17344"/>
                    <a:pt x="37294" y="17544"/>
                    <a:pt x="37093" y="17544"/>
                  </a:cubicBezTo>
                  <a:cubicBezTo>
                    <a:pt x="36868" y="17544"/>
                    <a:pt x="36667" y="17444"/>
                    <a:pt x="36567" y="17444"/>
                  </a:cubicBezTo>
                  <a:cubicBezTo>
                    <a:pt x="36868" y="17870"/>
                    <a:pt x="36968" y="18296"/>
                    <a:pt x="36968" y="18597"/>
                  </a:cubicBezTo>
                  <a:lnTo>
                    <a:pt x="36968" y="18923"/>
                  </a:lnTo>
                  <a:cubicBezTo>
                    <a:pt x="40527" y="18071"/>
                    <a:pt x="42106" y="17043"/>
                    <a:pt x="43033" y="15163"/>
                  </a:cubicBezTo>
                  <a:cubicBezTo>
                    <a:pt x="43033" y="15038"/>
                    <a:pt x="42933" y="14938"/>
                    <a:pt x="42833" y="14838"/>
                  </a:cubicBezTo>
                  <a:close/>
                  <a:moveTo>
                    <a:pt x="19750" y="17544"/>
                  </a:moveTo>
                  <a:cubicBezTo>
                    <a:pt x="20176" y="17544"/>
                    <a:pt x="20577" y="17971"/>
                    <a:pt x="20577" y="18397"/>
                  </a:cubicBezTo>
                  <a:cubicBezTo>
                    <a:pt x="20577" y="18597"/>
                    <a:pt x="20477" y="18923"/>
                    <a:pt x="20376" y="19023"/>
                  </a:cubicBezTo>
                  <a:cubicBezTo>
                    <a:pt x="20176" y="19224"/>
                    <a:pt x="19950" y="19324"/>
                    <a:pt x="19750" y="19324"/>
                  </a:cubicBezTo>
                  <a:cubicBezTo>
                    <a:pt x="19424" y="19224"/>
                    <a:pt x="19224" y="19224"/>
                    <a:pt x="19123" y="19023"/>
                  </a:cubicBezTo>
                  <a:cubicBezTo>
                    <a:pt x="18923" y="18798"/>
                    <a:pt x="18798" y="18597"/>
                    <a:pt x="18798" y="18397"/>
                  </a:cubicBezTo>
                  <a:cubicBezTo>
                    <a:pt x="18798" y="18171"/>
                    <a:pt x="18923" y="17971"/>
                    <a:pt x="19123" y="17770"/>
                  </a:cubicBezTo>
                  <a:cubicBezTo>
                    <a:pt x="19324" y="17670"/>
                    <a:pt x="19549" y="17544"/>
                    <a:pt x="19750" y="17544"/>
                  </a:cubicBezTo>
                  <a:close/>
                  <a:moveTo>
                    <a:pt x="6492" y="15038"/>
                  </a:moveTo>
                  <a:cubicBezTo>
                    <a:pt x="6266" y="15163"/>
                    <a:pt x="6166" y="15163"/>
                    <a:pt x="6066" y="15264"/>
                  </a:cubicBezTo>
                  <a:cubicBezTo>
                    <a:pt x="6266" y="15665"/>
                    <a:pt x="6266" y="16091"/>
                    <a:pt x="6066" y="16517"/>
                  </a:cubicBezTo>
                  <a:cubicBezTo>
                    <a:pt x="5965" y="16717"/>
                    <a:pt x="5865" y="16918"/>
                    <a:pt x="5640" y="17043"/>
                  </a:cubicBezTo>
                  <a:cubicBezTo>
                    <a:pt x="5965" y="17143"/>
                    <a:pt x="6166" y="17244"/>
                    <a:pt x="6492" y="17444"/>
                  </a:cubicBezTo>
                  <a:lnTo>
                    <a:pt x="6592" y="17444"/>
                  </a:lnTo>
                  <a:cubicBezTo>
                    <a:pt x="9625" y="18697"/>
                    <a:pt x="12958" y="19549"/>
                    <a:pt x="16417" y="19950"/>
                  </a:cubicBezTo>
                  <a:cubicBezTo>
                    <a:pt x="16191" y="19224"/>
                    <a:pt x="15564" y="18597"/>
                    <a:pt x="14737" y="17971"/>
                  </a:cubicBezTo>
                  <a:cubicBezTo>
                    <a:pt x="14011" y="18296"/>
                    <a:pt x="13158" y="18397"/>
                    <a:pt x="12432" y="18397"/>
                  </a:cubicBezTo>
                  <a:lnTo>
                    <a:pt x="12331" y="18397"/>
                  </a:lnTo>
                  <a:cubicBezTo>
                    <a:pt x="10978" y="18397"/>
                    <a:pt x="10026" y="17971"/>
                    <a:pt x="9925" y="17043"/>
                  </a:cubicBezTo>
                  <a:cubicBezTo>
                    <a:pt x="9825" y="16617"/>
                    <a:pt x="10026" y="16417"/>
                    <a:pt x="10251" y="16191"/>
                  </a:cubicBezTo>
                  <a:cubicBezTo>
                    <a:pt x="10351" y="16191"/>
                    <a:pt x="10452" y="16091"/>
                    <a:pt x="10552" y="16091"/>
                  </a:cubicBezTo>
                  <a:cubicBezTo>
                    <a:pt x="10251" y="15991"/>
                    <a:pt x="10026" y="15991"/>
                    <a:pt x="9725" y="15991"/>
                  </a:cubicBezTo>
                  <a:lnTo>
                    <a:pt x="9524" y="15991"/>
                  </a:lnTo>
                  <a:cubicBezTo>
                    <a:pt x="9625" y="16091"/>
                    <a:pt x="9725" y="16291"/>
                    <a:pt x="9725" y="16517"/>
                  </a:cubicBezTo>
                  <a:cubicBezTo>
                    <a:pt x="9725" y="17043"/>
                    <a:pt x="9299" y="17344"/>
                    <a:pt x="8772" y="17344"/>
                  </a:cubicBezTo>
                  <a:cubicBezTo>
                    <a:pt x="8371" y="17344"/>
                    <a:pt x="7945" y="16918"/>
                    <a:pt x="7945" y="16517"/>
                  </a:cubicBezTo>
                  <a:cubicBezTo>
                    <a:pt x="7945" y="16291"/>
                    <a:pt x="8046" y="16091"/>
                    <a:pt x="8146" y="15890"/>
                  </a:cubicBezTo>
                  <a:cubicBezTo>
                    <a:pt x="7845" y="15890"/>
                    <a:pt x="7645" y="15790"/>
                    <a:pt x="7319" y="15564"/>
                  </a:cubicBezTo>
                  <a:cubicBezTo>
                    <a:pt x="7018" y="15364"/>
                    <a:pt x="6692" y="15163"/>
                    <a:pt x="6492" y="15038"/>
                  </a:cubicBezTo>
                  <a:close/>
                  <a:moveTo>
                    <a:pt x="35715" y="17344"/>
                  </a:moveTo>
                  <a:cubicBezTo>
                    <a:pt x="35615" y="17344"/>
                    <a:pt x="35514" y="17444"/>
                    <a:pt x="35414" y="17444"/>
                  </a:cubicBezTo>
                  <a:cubicBezTo>
                    <a:pt x="34988" y="17770"/>
                    <a:pt x="34587" y="18296"/>
                    <a:pt x="34261" y="18497"/>
                  </a:cubicBezTo>
                  <a:cubicBezTo>
                    <a:pt x="33534" y="18923"/>
                    <a:pt x="32707" y="19123"/>
                    <a:pt x="31855" y="19224"/>
                  </a:cubicBezTo>
                  <a:cubicBezTo>
                    <a:pt x="31128" y="19324"/>
                    <a:pt x="30301" y="19324"/>
                    <a:pt x="29449" y="19324"/>
                  </a:cubicBezTo>
                  <a:lnTo>
                    <a:pt x="27369" y="19324"/>
                  </a:lnTo>
                  <a:cubicBezTo>
                    <a:pt x="27369" y="19640"/>
                    <a:pt x="27369" y="19838"/>
                    <a:pt x="27277" y="20240"/>
                  </a:cubicBezTo>
                  <a:lnTo>
                    <a:pt x="27277" y="20240"/>
                  </a:lnTo>
                  <a:cubicBezTo>
                    <a:pt x="28741" y="20137"/>
                    <a:pt x="30179" y="19975"/>
                    <a:pt x="31554" y="19750"/>
                  </a:cubicBezTo>
                  <a:cubicBezTo>
                    <a:pt x="33534" y="19549"/>
                    <a:pt x="35214" y="19224"/>
                    <a:pt x="36567" y="19023"/>
                  </a:cubicBezTo>
                  <a:lnTo>
                    <a:pt x="36567" y="18597"/>
                  </a:lnTo>
                  <a:cubicBezTo>
                    <a:pt x="36567" y="18071"/>
                    <a:pt x="36241" y="17670"/>
                    <a:pt x="35715" y="17344"/>
                  </a:cubicBezTo>
                  <a:close/>
                  <a:moveTo>
                    <a:pt x="17143" y="16191"/>
                  </a:moveTo>
                  <a:cubicBezTo>
                    <a:pt x="16818" y="16818"/>
                    <a:pt x="16091" y="17444"/>
                    <a:pt x="15163" y="17770"/>
                  </a:cubicBezTo>
                  <a:cubicBezTo>
                    <a:pt x="15990" y="18497"/>
                    <a:pt x="16717" y="19224"/>
                    <a:pt x="16918" y="19950"/>
                  </a:cubicBezTo>
                  <a:cubicBezTo>
                    <a:pt x="19023" y="20276"/>
                    <a:pt x="21103" y="20377"/>
                    <a:pt x="23309" y="20377"/>
                  </a:cubicBezTo>
                  <a:cubicBezTo>
                    <a:pt x="24489" y="20377"/>
                    <a:pt x="25674" y="20341"/>
                    <a:pt x="26845" y="20268"/>
                  </a:cubicBezTo>
                  <a:lnTo>
                    <a:pt x="26845" y="20268"/>
                  </a:lnTo>
                  <a:cubicBezTo>
                    <a:pt x="26844" y="20271"/>
                    <a:pt x="26844" y="20274"/>
                    <a:pt x="26843" y="20276"/>
                  </a:cubicBezTo>
                  <a:lnTo>
                    <a:pt x="27269" y="20276"/>
                  </a:lnTo>
                  <a:cubicBezTo>
                    <a:pt x="27272" y="20264"/>
                    <a:pt x="27274" y="20252"/>
                    <a:pt x="27277" y="20240"/>
                  </a:cubicBezTo>
                  <a:lnTo>
                    <a:pt x="27277" y="20240"/>
                  </a:lnTo>
                  <a:cubicBezTo>
                    <a:pt x="27133" y="20250"/>
                    <a:pt x="26989" y="20259"/>
                    <a:pt x="26845" y="20268"/>
                  </a:cubicBezTo>
                  <a:lnTo>
                    <a:pt x="26845" y="20268"/>
                  </a:lnTo>
                  <a:cubicBezTo>
                    <a:pt x="26943" y="19946"/>
                    <a:pt x="26943" y="19647"/>
                    <a:pt x="26943" y="19324"/>
                  </a:cubicBezTo>
                  <a:cubicBezTo>
                    <a:pt x="25590" y="19324"/>
                    <a:pt x="24336" y="19123"/>
                    <a:pt x="23083" y="18798"/>
                  </a:cubicBezTo>
                  <a:cubicBezTo>
                    <a:pt x="22557" y="18798"/>
                    <a:pt x="22056" y="18697"/>
                    <a:pt x="21830" y="18597"/>
                  </a:cubicBezTo>
                  <a:cubicBezTo>
                    <a:pt x="21529" y="18497"/>
                    <a:pt x="21429" y="18296"/>
                    <a:pt x="21429" y="18071"/>
                  </a:cubicBezTo>
                  <a:lnTo>
                    <a:pt x="21304" y="18071"/>
                  </a:lnTo>
                  <a:cubicBezTo>
                    <a:pt x="20051" y="17344"/>
                    <a:pt x="18597" y="16417"/>
                    <a:pt x="17143" y="16191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6" name="Google Shape;6626;p55"/>
            <p:cNvSpPr/>
            <p:nvPr/>
          </p:nvSpPr>
          <p:spPr>
            <a:xfrm>
              <a:off x="9910750" y="1650438"/>
              <a:ext cx="86475" cy="68325"/>
            </a:xfrm>
            <a:custGeom>
              <a:avLst/>
              <a:gdLst/>
              <a:ahLst/>
              <a:cxnLst/>
              <a:rect l="l" t="t" r="r" b="b"/>
              <a:pathLst>
                <a:path w="3459" h="2733" extrusionOk="0">
                  <a:moveTo>
                    <a:pt x="226" y="0"/>
                  </a:moveTo>
                  <a:cubicBezTo>
                    <a:pt x="100" y="101"/>
                    <a:pt x="0" y="226"/>
                    <a:pt x="0" y="326"/>
                  </a:cubicBezTo>
                  <a:cubicBezTo>
                    <a:pt x="627" y="627"/>
                    <a:pt x="1253" y="852"/>
                    <a:pt x="1880" y="953"/>
                  </a:cubicBezTo>
                  <a:lnTo>
                    <a:pt x="2506" y="953"/>
                  </a:lnTo>
                  <a:cubicBezTo>
                    <a:pt x="2732" y="1354"/>
                    <a:pt x="2832" y="1680"/>
                    <a:pt x="2607" y="1980"/>
                  </a:cubicBezTo>
                  <a:cubicBezTo>
                    <a:pt x="2506" y="2206"/>
                    <a:pt x="2406" y="2406"/>
                    <a:pt x="2105" y="2507"/>
                  </a:cubicBezTo>
                  <a:cubicBezTo>
                    <a:pt x="2306" y="2507"/>
                    <a:pt x="2406" y="2607"/>
                    <a:pt x="2607" y="2732"/>
                  </a:cubicBezTo>
                  <a:cubicBezTo>
                    <a:pt x="2832" y="2607"/>
                    <a:pt x="2932" y="2406"/>
                    <a:pt x="3033" y="2206"/>
                  </a:cubicBezTo>
                  <a:cubicBezTo>
                    <a:pt x="3233" y="1780"/>
                    <a:pt x="3233" y="1354"/>
                    <a:pt x="3033" y="953"/>
                  </a:cubicBezTo>
                  <a:cubicBezTo>
                    <a:pt x="3133" y="852"/>
                    <a:pt x="3233" y="852"/>
                    <a:pt x="3459" y="727"/>
                  </a:cubicBezTo>
                  <a:cubicBezTo>
                    <a:pt x="3233" y="627"/>
                    <a:pt x="3033" y="527"/>
                    <a:pt x="2932" y="527"/>
                  </a:cubicBezTo>
                  <a:lnTo>
                    <a:pt x="2732" y="527"/>
                  </a:lnTo>
                  <a:cubicBezTo>
                    <a:pt x="2732" y="527"/>
                    <a:pt x="2732" y="426"/>
                    <a:pt x="2607" y="426"/>
                  </a:cubicBezTo>
                  <a:cubicBezTo>
                    <a:pt x="2406" y="326"/>
                    <a:pt x="2206" y="326"/>
                    <a:pt x="1880" y="226"/>
                  </a:cubicBezTo>
                  <a:lnTo>
                    <a:pt x="1779" y="226"/>
                  </a:lnTo>
                  <a:cubicBezTo>
                    <a:pt x="1880" y="326"/>
                    <a:pt x="1980" y="326"/>
                    <a:pt x="2105" y="426"/>
                  </a:cubicBezTo>
                  <a:cubicBezTo>
                    <a:pt x="2105" y="527"/>
                    <a:pt x="2206" y="527"/>
                    <a:pt x="2206" y="527"/>
                  </a:cubicBezTo>
                  <a:lnTo>
                    <a:pt x="1980" y="527"/>
                  </a:lnTo>
                  <a:cubicBezTo>
                    <a:pt x="1353" y="426"/>
                    <a:pt x="727" y="226"/>
                    <a:pt x="226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7" name="Google Shape;6627;p55"/>
            <p:cNvSpPr/>
            <p:nvPr/>
          </p:nvSpPr>
          <p:spPr>
            <a:xfrm>
              <a:off x="10080550" y="1694913"/>
              <a:ext cx="182975" cy="96525"/>
            </a:xfrm>
            <a:custGeom>
              <a:avLst/>
              <a:gdLst/>
              <a:ahLst/>
              <a:cxnLst/>
              <a:rect l="l" t="t" r="r" b="b"/>
              <a:pathLst>
                <a:path w="7319" h="3861" extrusionOk="0">
                  <a:moveTo>
                    <a:pt x="727" y="1"/>
                  </a:moveTo>
                  <a:cubicBezTo>
                    <a:pt x="627" y="1"/>
                    <a:pt x="526" y="101"/>
                    <a:pt x="426" y="101"/>
                  </a:cubicBezTo>
                  <a:cubicBezTo>
                    <a:pt x="201" y="327"/>
                    <a:pt x="0" y="527"/>
                    <a:pt x="100" y="953"/>
                  </a:cubicBezTo>
                  <a:cubicBezTo>
                    <a:pt x="201" y="1881"/>
                    <a:pt x="1153" y="2307"/>
                    <a:pt x="2506" y="2307"/>
                  </a:cubicBezTo>
                  <a:lnTo>
                    <a:pt x="2607" y="2307"/>
                  </a:lnTo>
                  <a:cubicBezTo>
                    <a:pt x="3333" y="2307"/>
                    <a:pt x="4186" y="2206"/>
                    <a:pt x="4912" y="1881"/>
                  </a:cubicBezTo>
                  <a:cubicBezTo>
                    <a:pt x="5739" y="2507"/>
                    <a:pt x="6366" y="3134"/>
                    <a:pt x="6592" y="3860"/>
                  </a:cubicBezTo>
                  <a:lnTo>
                    <a:pt x="7093" y="3860"/>
                  </a:lnTo>
                  <a:cubicBezTo>
                    <a:pt x="6892" y="3134"/>
                    <a:pt x="6165" y="2407"/>
                    <a:pt x="5338" y="1680"/>
                  </a:cubicBezTo>
                  <a:cubicBezTo>
                    <a:pt x="6266" y="1354"/>
                    <a:pt x="6993" y="728"/>
                    <a:pt x="7318" y="101"/>
                  </a:cubicBezTo>
                  <a:lnTo>
                    <a:pt x="6792" y="101"/>
                  </a:lnTo>
                  <a:cubicBezTo>
                    <a:pt x="6466" y="627"/>
                    <a:pt x="5739" y="1053"/>
                    <a:pt x="4912" y="1454"/>
                  </a:cubicBezTo>
                  <a:cubicBezTo>
                    <a:pt x="4812" y="1254"/>
                    <a:pt x="4587" y="1154"/>
                    <a:pt x="4386" y="1053"/>
                  </a:cubicBezTo>
                  <a:cubicBezTo>
                    <a:pt x="4186" y="1154"/>
                    <a:pt x="3960" y="1154"/>
                    <a:pt x="3759" y="1254"/>
                  </a:cubicBezTo>
                  <a:cubicBezTo>
                    <a:pt x="4085" y="1354"/>
                    <a:pt x="4286" y="1454"/>
                    <a:pt x="4486" y="1580"/>
                  </a:cubicBezTo>
                  <a:cubicBezTo>
                    <a:pt x="3860" y="1780"/>
                    <a:pt x="3233" y="1881"/>
                    <a:pt x="2607" y="1881"/>
                  </a:cubicBezTo>
                  <a:lnTo>
                    <a:pt x="2506" y="1881"/>
                  </a:lnTo>
                  <a:cubicBezTo>
                    <a:pt x="1880" y="1881"/>
                    <a:pt x="627" y="1780"/>
                    <a:pt x="526" y="953"/>
                  </a:cubicBezTo>
                  <a:cubicBezTo>
                    <a:pt x="526" y="627"/>
                    <a:pt x="627" y="527"/>
                    <a:pt x="627" y="527"/>
                  </a:cubicBezTo>
                  <a:cubicBezTo>
                    <a:pt x="727" y="427"/>
                    <a:pt x="952" y="327"/>
                    <a:pt x="1153" y="327"/>
                  </a:cubicBezTo>
                  <a:cubicBezTo>
                    <a:pt x="1253" y="327"/>
                    <a:pt x="1454" y="427"/>
                    <a:pt x="1579" y="427"/>
                  </a:cubicBezTo>
                  <a:cubicBezTo>
                    <a:pt x="1253" y="201"/>
                    <a:pt x="1053" y="101"/>
                    <a:pt x="727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8" name="Google Shape;6628;p55"/>
            <p:cNvSpPr/>
            <p:nvPr/>
          </p:nvSpPr>
          <p:spPr>
            <a:xfrm>
              <a:off x="10370650" y="1600938"/>
              <a:ext cx="148500" cy="198650"/>
            </a:xfrm>
            <a:custGeom>
              <a:avLst/>
              <a:gdLst/>
              <a:ahLst/>
              <a:cxnLst/>
              <a:rect l="l" t="t" r="r" b="b"/>
              <a:pathLst>
                <a:path w="5940" h="7946" extrusionOk="0">
                  <a:moveTo>
                    <a:pt x="5514" y="0"/>
                  </a:moveTo>
                  <a:cubicBezTo>
                    <a:pt x="5313" y="0"/>
                    <a:pt x="5013" y="0"/>
                    <a:pt x="4787" y="101"/>
                  </a:cubicBezTo>
                  <a:cubicBezTo>
                    <a:pt x="4587" y="101"/>
                    <a:pt x="4386" y="201"/>
                    <a:pt x="4161" y="326"/>
                  </a:cubicBezTo>
                  <a:cubicBezTo>
                    <a:pt x="4161" y="201"/>
                    <a:pt x="4060" y="201"/>
                    <a:pt x="3960" y="201"/>
                  </a:cubicBezTo>
                  <a:cubicBezTo>
                    <a:pt x="3760" y="201"/>
                    <a:pt x="3534" y="326"/>
                    <a:pt x="3434" y="326"/>
                  </a:cubicBezTo>
                  <a:cubicBezTo>
                    <a:pt x="3434" y="426"/>
                    <a:pt x="3534" y="426"/>
                    <a:pt x="3634" y="426"/>
                  </a:cubicBezTo>
                  <a:cubicBezTo>
                    <a:pt x="3534" y="426"/>
                    <a:pt x="3434" y="527"/>
                    <a:pt x="3233" y="527"/>
                  </a:cubicBezTo>
                  <a:cubicBezTo>
                    <a:pt x="3233" y="627"/>
                    <a:pt x="3333" y="727"/>
                    <a:pt x="3534" y="827"/>
                  </a:cubicBezTo>
                  <a:cubicBezTo>
                    <a:pt x="3760" y="827"/>
                    <a:pt x="3960" y="827"/>
                    <a:pt x="4161" y="727"/>
                  </a:cubicBezTo>
                  <a:cubicBezTo>
                    <a:pt x="4386" y="827"/>
                    <a:pt x="4587" y="1053"/>
                    <a:pt x="4787" y="1254"/>
                  </a:cubicBezTo>
                  <a:cubicBezTo>
                    <a:pt x="5013" y="1254"/>
                    <a:pt x="5213" y="1354"/>
                    <a:pt x="5514" y="1354"/>
                  </a:cubicBezTo>
                  <a:cubicBezTo>
                    <a:pt x="5414" y="1254"/>
                    <a:pt x="5414" y="1254"/>
                    <a:pt x="5313" y="1153"/>
                  </a:cubicBezTo>
                  <a:cubicBezTo>
                    <a:pt x="5113" y="953"/>
                    <a:pt x="4887" y="727"/>
                    <a:pt x="4587" y="627"/>
                  </a:cubicBezTo>
                  <a:cubicBezTo>
                    <a:pt x="5013" y="426"/>
                    <a:pt x="5313" y="201"/>
                    <a:pt x="5514" y="0"/>
                  </a:cubicBezTo>
                  <a:close/>
                  <a:moveTo>
                    <a:pt x="0" y="5740"/>
                  </a:moveTo>
                  <a:cubicBezTo>
                    <a:pt x="0" y="5965"/>
                    <a:pt x="100" y="6166"/>
                    <a:pt x="401" y="6266"/>
                  </a:cubicBezTo>
                  <a:cubicBezTo>
                    <a:pt x="627" y="6366"/>
                    <a:pt x="1128" y="6467"/>
                    <a:pt x="1654" y="6467"/>
                  </a:cubicBezTo>
                  <a:cubicBezTo>
                    <a:pt x="1128" y="6266"/>
                    <a:pt x="627" y="6066"/>
                    <a:pt x="0" y="5740"/>
                  </a:cubicBezTo>
                  <a:close/>
                  <a:moveTo>
                    <a:pt x="5514" y="6993"/>
                  </a:moveTo>
                  <a:cubicBezTo>
                    <a:pt x="5514" y="7319"/>
                    <a:pt x="5514" y="7619"/>
                    <a:pt x="5414" y="7945"/>
                  </a:cubicBezTo>
                  <a:lnTo>
                    <a:pt x="5840" y="7945"/>
                  </a:lnTo>
                  <a:cubicBezTo>
                    <a:pt x="5940" y="7519"/>
                    <a:pt x="5940" y="7319"/>
                    <a:pt x="5940" y="6993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9" name="Google Shape;6629;p55"/>
            <p:cNvSpPr/>
            <p:nvPr/>
          </p:nvSpPr>
          <p:spPr>
            <a:xfrm>
              <a:off x="10579300" y="1548938"/>
              <a:ext cx="179850" cy="219325"/>
            </a:xfrm>
            <a:custGeom>
              <a:avLst/>
              <a:gdLst/>
              <a:ahLst/>
              <a:cxnLst/>
              <a:rect l="l" t="t" r="r" b="b"/>
              <a:pathLst>
                <a:path w="7194" h="8773" extrusionOk="0">
                  <a:moveTo>
                    <a:pt x="4386" y="0"/>
                  </a:moveTo>
                  <a:lnTo>
                    <a:pt x="4386" y="0"/>
                  </a:lnTo>
                  <a:cubicBezTo>
                    <a:pt x="4060" y="201"/>
                    <a:pt x="3860" y="301"/>
                    <a:pt x="3559" y="401"/>
                  </a:cubicBezTo>
                  <a:cubicBezTo>
                    <a:pt x="3434" y="526"/>
                    <a:pt x="3233" y="627"/>
                    <a:pt x="3133" y="727"/>
                  </a:cubicBezTo>
                  <a:lnTo>
                    <a:pt x="2807" y="727"/>
                  </a:lnTo>
                  <a:cubicBezTo>
                    <a:pt x="2506" y="827"/>
                    <a:pt x="2180" y="827"/>
                    <a:pt x="1980" y="927"/>
                  </a:cubicBezTo>
                  <a:cubicBezTo>
                    <a:pt x="2180" y="1028"/>
                    <a:pt x="2406" y="1028"/>
                    <a:pt x="2607" y="1028"/>
                  </a:cubicBezTo>
                  <a:cubicBezTo>
                    <a:pt x="2080" y="1354"/>
                    <a:pt x="1554" y="1554"/>
                    <a:pt x="1053" y="1554"/>
                  </a:cubicBezTo>
                  <a:cubicBezTo>
                    <a:pt x="727" y="1554"/>
                    <a:pt x="627" y="1454"/>
                    <a:pt x="426" y="1354"/>
                  </a:cubicBezTo>
                  <a:cubicBezTo>
                    <a:pt x="301" y="1454"/>
                    <a:pt x="100" y="1454"/>
                    <a:pt x="0" y="1554"/>
                  </a:cubicBezTo>
                  <a:cubicBezTo>
                    <a:pt x="201" y="1780"/>
                    <a:pt x="526" y="1980"/>
                    <a:pt x="1053" y="1980"/>
                  </a:cubicBezTo>
                  <a:cubicBezTo>
                    <a:pt x="1779" y="1980"/>
                    <a:pt x="2506" y="1654"/>
                    <a:pt x="3233" y="1253"/>
                  </a:cubicBezTo>
                  <a:cubicBezTo>
                    <a:pt x="3434" y="1253"/>
                    <a:pt x="3759" y="1354"/>
                    <a:pt x="4060" y="1454"/>
                  </a:cubicBezTo>
                  <a:cubicBezTo>
                    <a:pt x="4912" y="1780"/>
                    <a:pt x="5439" y="2181"/>
                    <a:pt x="5439" y="2506"/>
                  </a:cubicBezTo>
                  <a:cubicBezTo>
                    <a:pt x="5539" y="2506"/>
                    <a:pt x="5739" y="2406"/>
                    <a:pt x="5840" y="2406"/>
                  </a:cubicBezTo>
                  <a:cubicBezTo>
                    <a:pt x="5739" y="1780"/>
                    <a:pt x="4912" y="1354"/>
                    <a:pt x="4286" y="1153"/>
                  </a:cubicBezTo>
                  <a:cubicBezTo>
                    <a:pt x="4060" y="1028"/>
                    <a:pt x="3860" y="927"/>
                    <a:pt x="3659" y="927"/>
                  </a:cubicBezTo>
                  <a:cubicBezTo>
                    <a:pt x="3860" y="627"/>
                    <a:pt x="4186" y="401"/>
                    <a:pt x="4286" y="100"/>
                  </a:cubicBezTo>
                  <a:cubicBezTo>
                    <a:pt x="4386" y="100"/>
                    <a:pt x="4386" y="0"/>
                    <a:pt x="4386" y="0"/>
                  </a:cubicBezTo>
                  <a:close/>
                  <a:moveTo>
                    <a:pt x="2707" y="3033"/>
                  </a:moveTo>
                  <a:cubicBezTo>
                    <a:pt x="2180" y="3033"/>
                    <a:pt x="1679" y="3133"/>
                    <a:pt x="1253" y="3434"/>
                  </a:cubicBezTo>
                  <a:cubicBezTo>
                    <a:pt x="1880" y="3334"/>
                    <a:pt x="2607" y="3133"/>
                    <a:pt x="3233" y="3033"/>
                  </a:cubicBezTo>
                  <a:close/>
                  <a:moveTo>
                    <a:pt x="6165" y="6792"/>
                  </a:moveTo>
                  <a:cubicBezTo>
                    <a:pt x="6165" y="6792"/>
                    <a:pt x="6065" y="6892"/>
                    <a:pt x="6065" y="6993"/>
                  </a:cubicBezTo>
                  <a:cubicBezTo>
                    <a:pt x="5840" y="6993"/>
                    <a:pt x="5739" y="7093"/>
                    <a:pt x="5639" y="7193"/>
                  </a:cubicBezTo>
                  <a:cubicBezTo>
                    <a:pt x="5739" y="7193"/>
                    <a:pt x="5840" y="7093"/>
                    <a:pt x="5940" y="7093"/>
                  </a:cubicBezTo>
                  <a:cubicBezTo>
                    <a:pt x="6466" y="7419"/>
                    <a:pt x="6792" y="7820"/>
                    <a:pt x="6792" y="8346"/>
                  </a:cubicBezTo>
                  <a:lnTo>
                    <a:pt x="6792" y="8772"/>
                  </a:lnTo>
                  <a:cubicBezTo>
                    <a:pt x="6892" y="8672"/>
                    <a:pt x="7093" y="8672"/>
                    <a:pt x="7193" y="8672"/>
                  </a:cubicBezTo>
                  <a:lnTo>
                    <a:pt x="7193" y="8346"/>
                  </a:lnTo>
                  <a:cubicBezTo>
                    <a:pt x="7193" y="8045"/>
                    <a:pt x="7093" y="7619"/>
                    <a:pt x="6792" y="7193"/>
                  </a:cubicBezTo>
                  <a:cubicBezTo>
                    <a:pt x="6566" y="7093"/>
                    <a:pt x="6366" y="6993"/>
                    <a:pt x="6165" y="6792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0" name="Google Shape;6630;p55"/>
            <p:cNvSpPr/>
            <p:nvPr/>
          </p:nvSpPr>
          <p:spPr>
            <a:xfrm>
              <a:off x="10740950" y="1417988"/>
              <a:ext cx="185475" cy="276950"/>
            </a:xfrm>
            <a:custGeom>
              <a:avLst/>
              <a:gdLst/>
              <a:ahLst/>
              <a:cxnLst/>
              <a:rect l="l" t="t" r="r" b="b"/>
              <a:pathLst>
                <a:path w="7419" h="11078" extrusionOk="0">
                  <a:moveTo>
                    <a:pt x="4712" y="0"/>
                  </a:moveTo>
                  <a:cubicBezTo>
                    <a:pt x="4612" y="125"/>
                    <a:pt x="4612" y="326"/>
                    <a:pt x="4486" y="426"/>
                  </a:cubicBezTo>
                  <a:lnTo>
                    <a:pt x="4486" y="627"/>
                  </a:lnTo>
                  <a:lnTo>
                    <a:pt x="4486" y="852"/>
                  </a:lnTo>
                  <a:cubicBezTo>
                    <a:pt x="4712" y="1880"/>
                    <a:pt x="4486" y="2506"/>
                    <a:pt x="4085" y="3033"/>
                  </a:cubicBezTo>
                  <a:cubicBezTo>
                    <a:pt x="3985" y="3033"/>
                    <a:pt x="3860" y="2932"/>
                    <a:pt x="3860" y="2932"/>
                  </a:cubicBezTo>
                  <a:cubicBezTo>
                    <a:pt x="3860" y="2932"/>
                    <a:pt x="3760" y="2932"/>
                    <a:pt x="3760" y="3033"/>
                  </a:cubicBezTo>
                  <a:cubicBezTo>
                    <a:pt x="3659" y="3033"/>
                    <a:pt x="3559" y="3133"/>
                    <a:pt x="3459" y="3133"/>
                  </a:cubicBezTo>
                  <a:cubicBezTo>
                    <a:pt x="3559" y="3258"/>
                    <a:pt x="3659" y="3258"/>
                    <a:pt x="3760" y="3358"/>
                  </a:cubicBezTo>
                  <a:cubicBezTo>
                    <a:pt x="3559" y="3459"/>
                    <a:pt x="3459" y="3559"/>
                    <a:pt x="3233" y="3659"/>
                  </a:cubicBezTo>
                  <a:cubicBezTo>
                    <a:pt x="2607" y="4085"/>
                    <a:pt x="1880" y="4186"/>
                    <a:pt x="1253" y="4186"/>
                  </a:cubicBezTo>
                  <a:cubicBezTo>
                    <a:pt x="953" y="4186"/>
                    <a:pt x="627" y="4186"/>
                    <a:pt x="426" y="3985"/>
                  </a:cubicBezTo>
                  <a:cubicBezTo>
                    <a:pt x="226" y="4085"/>
                    <a:pt x="100" y="4085"/>
                    <a:pt x="0" y="4186"/>
                  </a:cubicBezTo>
                  <a:lnTo>
                    <a:pt x="100" y="4286"/>
                  </a:lnTo>
                  <a:cubicBezTo>
                    <a:pt x="426" y="4511"/>
                    <a:pt x="852" y="4612"/>
                    <a:pt x="1253" y="4612"/>
                  </a:cubicBezTo>
                  <a:cubicBezTo>
                    <a:pt x="1980" y="4612"/>
                    <a:pt x="2832" y="4386"/>
                    <a:pt x="3459" y="4085"/>
                  </a:cubicBezTo>
                  <a:cubicBezTo>
                    <a:pt x="3659" y="3985"/>
                    <a:pt x="3860" y="3759"/>
                    <a:pt x="4085" y="3559"/>
                  </a:cubicBezTo>
                  <a:cubicBezTo>
                    <a:pt x="4286" y="3885"/>
                    <a:pt x="4612" y="4186"/>
                    <a:pt x="4812" y="4511"/>
                  </a:cubicBezTo>
                  <a:cubicBezTo>
                    <a:pt x="4913" y="4912"/>
                    <a:pt x="4913" y="5338"/>
                    <a:pt x="4712" y="5865"/>
                  </a:cubicBezTo>
                  <a:cubicBezTo>
                    <a:pt x="4486" y="5865"/>
                    <a:pt x="4286" y="5764"/>
                    <a:pt x="3985" y="5764"/>
                  </a:cubicBezTo>
                  <a:cubicBezTo>
                    <a:pt x="2933" y="5764"/>
                    <a:pt x="1479" y="6266"/>
                    <a:pt x="1253" y="6892"/>
                  </a:cubicBezTo>
                  <a:cubicBezTo>
                    <a:pt x="1253" y="6892"/>
                    <a:pt x="1153" y="7018"/>
                    <a:pt x="1153" y="7218"/>
                  </a:cubicBezTo>
                  <a:cubicBezTo>
                    <a:pt x="1354" y="7118"/>
                    <a:pt x="1479" y="7118"/>
                    <a:pt x="1579" y="7018"/>
                  </a:cubicBezTo>
                  <a:cubicBezTo>
                    <a:pt x="1780" y="6692"/>
                    <a:pt x="2832" y="6266"/>
                    <a:pt x="3659" y="6266"/>
                  </a:cubicBezTo>
                  <a:cubicBezTo>
                    <a:pt x="3760" y="6165"/>
                    <a:pt x="3985" y="6065"/>
                    <a:pt x="4085" y="6065"/>
                  </a:cubicBezTo>
                  <a:lnTo>
                    <a:pt x="4186" y="6065"/>
                  </a:lnTo>
                  <a:cubicBezTo>
                    <a:pt x="4286" y="6165"/>
                    <a:pt x="4386" y="6165"/>
                    <a:pt x="4386" y="6266"/>
                  </a:cubicBezTo>
                  <a:cubicBezTo>
                    <a:pt x="4486" y="6491"/>
                    <a:pt x="4386" y="6692"/>
                    <a:pt x="4386" y="6892"/>
                  </a:cubicBezTo>
                  <a:lnTo>
                    <a:pt x="4386" y="7018"/>
                  </a:lnTo>
                  <a:cubicBezTo>
                    <a:pt x="4612" y="6792"/>
                    <a:pt x="4712" y="6592"/>
                    <a:pt x="4812" y="6391"/>
                  </a:cubicBezTo>
                  <a:cubicBezTo>
                    <a:pt x="6166" y="6892"/>
                    <a:pt x="6892" y="7519"/>
                    <a:pt x="6892" y="8145"/>
                  </a:cubicBezTo>
                  <a:cubicBezTo>
                    <a:pt x="6993" y="8572"/>
                    <a:pt x="6792" y="8897"/>
                    <a:pt x="6491" y="9298"/>
                  </a:cubicBezTo>
                  <a:cubicBezTo>
                    <a:pt x="6166" y="9198"/>
                    <a:pt x="5865" y="9098"/>
                    <a:pt x="5339" y="9098"/>
                  </a:cubicBezTo>
                  <a:lnTo>
                    <a:pt x="4612" y="9098"/>
                  </a:lnTo>
                  <a:lnTo>
                    <a:pt x="4612" y="9524"/>
                  </a:lnTo>
                  <a:lnTo>
                    <a:pt x="5339" y="9524"/>
                  </a:lnTo>
                  <a:cubicBezTo>
                    <a:pt x="5639" y="9524"/>
                    <a:pt x="5965" y="9524"/>
                    <a:pt x="6166" y="9624"/>
                  </a:cubicBezTo>
                  <a:cubicBezTo>
                    <a:pt x="5965" y="9825"/>
                    <a:pt x="5639" y="10150"/>
                    <a:pt x="5238" y="10351"/>
                  </a:cubicBezTo>
                  <a:cubicBezTo>
                    <a:pt x="4913" y="10551"/>
                    <a:pt x="4612" y="10652"/>
                    <a:pt x="4286" y="10652"/>
                  </a:cubicBezTo>
                  <a:lnTo>
                    <a:pt x="4085" y="10652"/>
                  </a:lnTo>
                  <a:cubicBezTo>
                    <a:pt x="4085" y="10652"/>
                    <a:pt x="3985" y="10652"/>
                    <a:pt x="3985" y="10777"/>
                  </a:cubicBezTo>
                  <a:cubicBezTo>
                    <a:pt x="3860" y="10877"/>
                    <a:pt x="3760" y="10877"/>
                    <a:pt x="3659" y="10978"/>
                  </a:cubicBezTo>
                  <a:cubicBezTo>
                    <a:pt x="3860" y="11078"/>
                    <a:pt x="4085" y="11078"/>
                    <a:pt x="4286" y="11078"/>
                  </a:cubicBezTo>
                  <a:cubicBezTo>
                    <a:pt x="4712" y="11078"/>
                    <a:pt x="5113" y="10978"/>
                    <a:pt x="5439" y="10777"/>
                  </a:cubicBezTo>
                  <a:cubicBezTo>
                    <a:pt x="5965" y="10451"/>
                    <a:pt x="6266" y="10150"/>
                    <a:pt x="6592" y="9825"/>
                  </a:cubicBezTo>
                  <a:cubicBezTo>
                    <a:pt x="6692" y="9925"/>
                    <a:pt x="6792" y="10025"/>
                    <a:pt x="6792" y="10150"/>
                  </a:cubicBezTo>
                  <a:cubicBezTo>
                    <a:pt x="6892" y="10025"/>
                    <a:pt x="6993" y="9825"/>
                    <a:pt x="6993" y="9724"/>
                  </a:cubicBezTo>
                  <a:cubicBezTo>
                    <a:pt x="6993" y="9624"/>
                    <a:pt x="6892" y="9624"/>
                    <a:pt x="6892" y="9524"/>
                  </a:cubicBezTo>
                  <a:cubicBezTo>
                    <a:pt x="7218" y="9098"/>
                    <a:pt x="7419" y="8572"/>
                    <a:pt x="7319" y="8145"/>
                  </a:cubicBezTo>
                  <a:cubicBezTo>
                    <a:pt x="7218" y="7318"/>
                    <a:pt x="6491" y="6692"/>
                    <a:pt x="5013" y="6065"/>
                  </a:cubicBezTo>
                  <a:cubicBezTo>
                    <a:pt x="5339" y="5439"/>
                    <a:pt x="5439" y="4812"/>
                    <a:pt x="5113" y="4286"/>
                  </a:cubicBezTo>
                  <a:cubicBezTo>
                    <a:pt x="4913" y="3885"/>
                    <a:pt x="4712" y="3559"/>
                    <a:pt x="4386" y="3358"/>
                  </a:cubicBezTo>
                  <a:cubicBezTo>
                    <a:pt x="4812" y="2732"/>
                    <a:pt x="5113" y="1880"/>
                    <a:pt x="4913" y="752"/>
                  </a:cubicBezTo>
                  <a:cubicBezTo>
                    <a:pt x="4913" y="526"/>
                    <a:pt x="4812" y="226"/>
                    <a:pt x="4712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1" name="Google Shape;6631;p55"/>
            <p:cNvSpPr/>
            <p:nvPr/>
          </p:nvSpPr>
          <p:spPr>
            <a:xfrm>
              <a:off x="10529800" y="1590288"/>
              <a:ext cx="44500" cy="34475"/>
            </a:xfrm>
            <a:custGeom>
              <a:avLst/>
              <a:gdLst/>
              <a:ahLst/>
              <a:cxnLst/>
              <a:rect l="l" t="t" r="r" b="b"/>
              <a:pathLst>
                <a:path w="1780" h="1379" extrusionOk="0">
                  <a:moveTo>
                    <a:pt x="1554" y="0"/>
                  </a:moveTo>
                  <a:cubicBezTo>
                    <a:pt x="1353" y="0"/>
                    <a:pt x="1253" y="0"/>
                    <a:pt x="1028" y="126"/>
                  </a:cubicBezTo>
                  <a:cubicBezTo>
                    <a:pt x="1153" y="126"/>
                    <a:pt x="1153" y="126"/>
                    <a:pt x="1253" y="226"/>
                  </a:cubicBezTo>
                  <a:cubicBezTo>
                    <a:pt x="1353" y="326"/>
                    <a:pt x="1353" y="426"/>
                    <a:pt x="1353" y="527"/>
                  </a:cubicBezTo>
                  <a:cubicBezTo>
                    <a:pt x="1353" y="752"/>
                    <a:pt x="1153" y="953"/>
                    <a:pt x="927" y="953"/>
                  </a:cubicBezTo>
                  <a:cubicBezTo>
                    <a:pt x="727" y="953"/>
                    <a:pt x="627" y="953"/>
                    <a:pt x="526" y="852"/>
                  </a:cubicBezTo>
                  <a:cubicBezTo>
                    <a:pt x="526" y="752"/>
                    <a:pt x="401" y="627"/>
                    <a:pt x="401" y="527"/>
                  </a:cubicBezTo>
                  <a:cubicBezTo>
                    <a:pt x="401" y="426"/>
                    <a:pt x="526" y="326"/>
                    <a:pt x="526" y="226"/>
                  </a:cubicBezTo>
                  <a:cubicBezTo>
                    <a:pt x="401" y="226"/>
                    <a:pt x="201" y="326"/>
                    <a:pt x="0" y="326"/>
                  </a:cubicBezTo>
                  <a:lnTo>
                    <a:pt x="0" y="527"/>
                  </a:lnTo>
                  <a:cubicBezTo>
                    <a:pt x="0" y="752"/>
                    <a:pt x="100" y="953"/>
                    <a:pt x="301" y="1153"/>
                  </a:cubicBezTo>
                  <a:cubicBezTo>
                    <a:pt x="401" y="1253"/>
                    <a:pt x="627" y="1379"/>
                    <a:pt x="827" y="1379"/>
                  </a:cubicBezTo>
                  <a:lnTo>
                    <a:pt x="927" y="1379"/>
                  </a:lnTo>
                  <a:cubicBezTo>
                    <a:pt x="1153" y="1379"/>
                    <a:pt x="1353" y="1253"/>
                    <a:pt x="1454" y="1153"/>
                  </a:cubicBezTo>
                  <a:cubicBezTo>
                    <a:pt x="1654" y="953"/>
                    <a:pt x="1780" y="752"/>
                    <a:pt x="1780" y="527"/>
                  </a:cubicBezTo>
                  <a:cubicBezTo>
                    <a:pt x="1780" y="326"/>
                    <a:pt x="1654" y="126"/>
                    <a:pt x="1554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2" name="Google Shape;6632;p55"/>
            <p:cNvSpPr/>
            <p:nvPr/>
          </p:nvSpPr>
          <p:spPr>
            <a:xfrm>
              <a:off x="10702100" y="1522613"/>
              <a:ext cx="44500" cy="36375"/>
            </a:xfrm>
            <a:custGeom>
              <a:avLst/>
              <a:gdLst/>
              <a:ahLst/>
              <a:cxnLst/>
              <a:rect l="l" t="t" r="r" b="b"/>
              <a:pathLst>
                <a:path w="1780" h="1455" extrusionOk="0">
                  <a:moveTo>
                    <a:pt x="1554" y="1"/>
                  </a:moveTo>
                  <a:cubicBezTo>
                    <a:pt x="1354" y="101"/>
                    <a:pt x="1253" y="101"/>
                    <a:pt x="1153" y="201"/>
                  </a:cubicBezTo>
                  <a:cubicBezTo>
                    <a:pt x="1253" y="326"/>
                    <a:pt x="1354" y="427"/>
                    <a:pt x="1354" y="627"/>
                  </a:cubicBezTo>
                  <a:cubicBezTo>
                    <a:pt x="1354" y="828"/>
                    <a:pt x="1153" y="1053"/>
                    <a:pt x="827" y="1053"/>
                  </a:cubicBezTo>
                  <a:cubicBezTo>
                    <a:pt x="727" y="1053"/>
                    <a:pt x="627" y="953"/>
                    <a:pt x="527" y="953"/>
                  </a:cubicBezTo>
                  <a:cubicBezTo>
                    <a:pt x="401" y="828"/>
                    <a:pt x="401" y="727"/>
                    <a:pt x="401" y="527"/>
                  </a:cubicBezTo>
                  <a:cubicBezTo>
                    <a:pt x="301" y="627"/>
                    <a:pt x="101" y="727"/>
                    <a:pt x="0" y="727"/>
                  </a:cubicBezTo>
                  <a:cubicBezTo>
                    <a:pt x="101" y="953"/>
                    <a:pt x="101" y="1053"/>
                    <a:pt x="201" y="1153"/>
                  </a:cubicBezTo>
                  <a:cubicBezTo>
                    <a:pt x="401" y="1354"/>
                    <a:pt x="627" y="1454"/>
                    <a:pt x="827" y="1454"/>
                  </a:cubicBezTo>
                  <a:cubicBezTo>
                    <a:pt x="1354" y="1454"/>
                    <a:pt x="1780" y="1053"/>
                    <a:pt x="1780" y="627"/>
                  </a:cubicBezTo>
                  <a:cubicBezTo>
                    <a:pt x="1780" y="427"/>
                    <a:pt x="1654" y="201"/>
                    <a:pt x="1554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3" name="Google Shape;6633;p55"/>
            <p:cNvSpPr/>
            <p:nvPr/>
          </p:nvSpPr>
          <p:spPr>
            <a:xfrm>
              <a:off x="10738425" y="1600938"/>
              <a:ext cx="18200" cy="5025"/>
            </a:xfrm>
            <a:custGeom>
              <a:avLst/>
              <a:gdLst/>
              <a:ahLst/>
              <a:cxnLst/>
              <a:rect l="l" t="t" r="r" b="b"/>
              <a:pathLst>
                <a:path w="728" h="201" extrusionOk="0">
                  <a:moveTo>
                    <a:pt x="527" y="0"/>
                  </a:moveTo>
                  <a:cubicBezTo>
                    <a:pt x="327" y="0"/>
                    <a:pt x="101" y="101"/>
                    <a:pt x="1" y="201"/>
                  </a:cubicBezTo>
                  <a:cubicBezTo>
                    <a:pt x="201" y="101"/>
                    <a:pt x="527" y="101"/>
                    <a:pt x="728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4" name="Google Shape;6634;p55"/>
            <p:cNvSpPr/>
            <p:nvPr/>
          </p:nvSpPr>
          <p:spPr>
            <a:xfrm>
              <a:off x="10780425" y="1699938"/>
              <a:ext cx="36350" cy="23825"/>
            </a:xfrm>
            <a:custGeom>
              <a:avLst/>
              <a:gdLst/>
              <a:ahLst/>
              <a:cxnLst/>
              <a:rect l="l" t="t" r="r" b="b"/>
              <a:pathLst>
                <a:path w="1454" h="953" extrusionOk="0">
                  <a:moveTo>
                    <a:pt x="1454" y="0"/>
                  </a:moveTo>
                  <a:cubicBezTo>
                    <a:pt x="1253" y="126"/>
                    <a:pt x="1153" y="126"/>
                    <a:pt x="928" y="226"/>
                  </a:cubicBezTo>
                  <a:cubicBezTo>
                    <a:pt x="928" y="326"/>
                    <a:pt x="928" y="326"/>
                    <a:pt x="827" y="426"/>
                  </a:cubicBezTo>
                  <a:cubicBezTo>
                    <a:pt x="727" y="527"/>
                    <a:pt x="627" y="527"/>
                    <a:pt x="527" y="527"/>
                  </a:cubicBezTo>
                  <a:lnTo>
                    <a:pt x="401" y="527"/>
                  </a:lnTo>
                  <a:cubicBezTo>
                    <a:pt x="301" y="627"/>
                    <a:pt x="201" y="752"/>
                    <a:pt x="0" y="852"/>
                  </a:cubicBezTo>
                  <a:cubicBezTo>
                    <a:pt x="201" y="953"/>
                    <a:pt x="301" y="953"/>
                    <a:pt x="527" y="953"/>
                  </a:cubicBezTo>
                  <a:cubicBezTo>
                    <a:pt x="727" y="953"/>
                    <a:pt x="1028" y="852"/>
                    <a:pt x="1153" y="752"/>
                  </a:cubicBezTo>
                  <a:cubicBezTo>
                    <a:pt x="1354" y="527"/>
                    <a:pt x="1454" y="326"/>
                    <a:pt x="1454" y="126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5" name="Google Shape;6635;p55"/>
            <p:cNvSpPr/>
            <p:nvPr/>
          </p:nvSpPr>
          <p:spPr>
            <a:xfrm>
              <a:off x="10033550" y="1689913"/>
              <a:ext cx="44500" cy="36350"/>
            </a:xfrm>
            <a:custGeom>
              <a:avLst/>
              <a:gdLst/>
              <a:ahLst/>
              <a:cxnLst/>
              <a:rect l="l" t="t" r="r" b="b"/>
              <a:pathLst>
                <a:path w="1780" h="1454" extrusionOk="0">
                  <a:moveTo>
                    <a:pt x="827" y="101"/>
                  </a:moveTo>
                  <a:cubicBezTo>
                    <a:pt x="1053" y="101"/>
                    <a:pt x="1153" y="201"/>
                    <a:pt x="1153" y="301"/>
                  </a:cubicBezTo>
                  <a:cubicBezTo>
                    <a:pt x="1253" y="401"/>
                    <a:pt x="1354" y="527"/>
                    <a:pt x="1354" y="627"/>
                  </a:cubicBezTo>
                  <a:cubicBezTo>
                    <a:pt x="1354" y="827"/>
                    <a:pt x="1153" y="1028"/>
                    <a:pt x="827" y="1028"/>
                  </a:cubicBezTo>
                  <a:cubicBezTo>
                    <a:pt x="627" y="1028"/>
                    <a:pt x="426" y="827"/>
                    <a:pt x="426" y="627"/>
                  </a:cubicBezTo>
                  <a:cubicBezTo>
                    <a:pt x="426" y="527"/>
                    <a:pt x="426" y="401"/>
                    <a:pt x="527" y="301"/>
                  </a:cubicBezTo>
                  <a:cubicBezTo>
                    <a:pt x="627" y="201"/>
                    <a:pt x="727" y="101"/>
                    <a:pt x="827" y="101"/>
                  </a:cubicBezTo>
                  <a:close/>
                  <a:moveTo>
                    <a:pt x="201" y="0"/>
                  </a:moveTo>
                  <a:cubicBezTo>
                    <a:pt x="101" y="201"/>
                    <a:pt x="0" y="401"/>
                    <a:pt x="0" y="627"/>
                  </a:cubicBezTo>
                  <a:cubicBezTo>
                    <a:pt x="0" y="1028"/>
                    <a:pt x="426" y="1454"/>
                    <a:pt x="827" y="1454"/>
                  </a:cubicBezTo>
                  <a:cubicBezTo>
                    <a:pt x="1354" y="1454"/>
                    <a:pt x="1780" y="1153"/>
                    <a:pt x="1780" y="627"/>
                  </a:cubicBezTo>
                  <a:cubicBezTo>
                    <a:pt x="1780" y="401"/>
                    <a:pt x="1680" y="201"/>
                    <a:pt x="1579" y="101"/>
                  </a:cubicBezTo>
                  <a:lnTo>
                    <a:pt x="1053" y="101"/>
                  </a:lnTo>
                  <a:cubicBezTo>
                    <a:pt x="727" y="101"/>
                    <a:pt x="527" y="101"/>
                    <a:pt x="201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6" name="Google Shape;6636;p55"/>
            <p:cNvSpPr/>
            <p:nvPr/>
          </p:nvSpPr>
          <p:spPr>
            <a:xfrm>
              <a:off x="10304850" y="173126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53" y="427"/>
                  </a:moveTo>
                  <a:cubicBezTo>
                    <a:pt x="1153" y="427"/>
                    <a:pt x="1379" y="627"/>
                    <a:pt x="1379" y="853"/>
                  </a:cubicBezTo>
                  <a:cubicBezTo>
                    <a:pt x="1379" y="953"/>
                    <a:pt x="1379" y="1053"/>
                    <a:pt x="1254" y="1153"/>
                  </a:cubicBezTo>
                  <a:cubicBezTo>
                    <a:pt x="1153" y="1254"/>
                    <a:pt x="1053" y="1254"/>
                    <a:pt x="953" y="1379"/>
                  </a:cubicBezTo>
                  <a:cubicBezTo>
                    <a:pt x="853" y="1379"/>
                    <a:pt x="627" y="1254"/>
                    <a:pt x="627" y="1153"/>
                  </a:cubicBezTo>
                  <a:cubicBezTo>
                    <a:pt x="527" y="1053"/>
                    <a:pt x="427" y="953"/>
                    <a:pt x="427" y="853"/>
                  </a:cubicBezTo>
                  <a:cubicBezTo>
                    <a:pt x="427" y="752"/>
                    <a:pt x="527" y="627"/>
                    <a:pt x="627" y="527"/>
                  </a:cubicBezTo>
                  <a:cubicBezTo>
                    <a:pt x="752" y="427"/>
                    <a:pt x="853" y="427"/>
                    <a:pt x="953" y="427"/>
                  </a:cubicBezTo>
                  <a:close/>
                  <a:moveTo>
                    <a:pt x="953" y="0"/>
                  </a:moveTo>
                  <a:cubicBezTo>
                    <a:pt x="752" y="0"/>
                    <a:pt x="527" y="126"/>
                    <a:pt x="326" y="226"/>
                  </a:cubicBezTo>
                  <a:cubicBezTo>
                    <a:pt x="126" y="427"/>
                    <a:pt x="1" y="627"/>
                    <a:pt x="1" y="853"/>
                  </a:cubicBezTo>
                  <a:cubicBezTo>
                    <a:pt x="1" y="1053"/>
                    <a:pt x="126" y="1254"/>
                    <a:pt x="326" y="1479"/>
                  </a:cubicBezTo>
                  <a:cubicBezTo>
                    <a:pt x="427" y="1680"/>
                    <a:pt x="627" y="1680"/>
                    <a:pt x="953" y="1780"/>
                  </a:cubicBezTo>
                  <a:cubicBezTo>
                    <a:pt x="1153" y="1780"/>
                    <a:pt x="1379" y="1680"/>
                    <a:pt x="1579" y="1479"/>
                  </a:cubicBezTo>
                  <a:cubicBezTo>
                    <a:pt x="1680" y="1379"/>
                    <a:pt x="1780" y="1053"/>
                    <a:pt x="1780" y="853"/>
                  </a:cubicBezTo>
                  <a:cubicBezTo>
                    <a:pt x="1780" y="427"/>
                    <a:pt x="1379" y="0"/>
                    <a:pt x="953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7" name="Google Shape;6637;p55"/>
            <p:cNvSpPr/>
            <p:nvPr/>
          </p:nvSpPr>
          <p:spPr>
            <a:xfrm>
              <a:off x="9845575" y="1598438"/>
              <a:ext cx="5025" cy="10675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cubicBezTo>
                    <a:pt x="0" y="201"/>
                    <a:pt x="101" y="301"/>
                    <a:pt x="201" y="426"/>
                  </a:cubicBezTo>
                  <a:cubicBezTo>
                    <a:pt x="101" y="301"/>
                    <a:pt x="0" y="201"/>
                    <a:pt x="0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8" name="Google Shape;6638;p55"/>
            <p:cNvSpPr/>
            <p:nvPr/>
          </p:nvSpPr>
          <p:spPr>
            <a:xfrm>
              <a:off x="10318000" y="945538"/>
              <a:ext cx="37000" cy="10675"/>
            </a:xfrm>
            <a:custGeom>
              <a:avLst/>
              <a:gdLst/>
              <a:ahLst/>
              <a:cxnLst/>
              <a:rect l="l" t="t" r="r" b="b"/>
              <a:pathLst>
                <a:path w="1480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480" y="427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9" name="Google Shape;6639;p55"/>
            <p:cNvSpPr/>
            <p:nvPr/>
          </p:nvSpPr>
          <p:spPr>
            <a:xfrm>
              <a:off x="10373150" y="948038"/>
              <a:ext cx="28850" cy="10700"/>
            </a:xfrm>
            <a:custGeom>
              <a:avLst/>
              <a:gdLst/>
              <a:ahLst/>
              <a:cxnLst/>
              <a:rect l="l" t="t" r="r" b="b"/>
              <a:pathLst>
                <a:path w="1154" h="428" extrusionOk="0">
                  <a:moveTo>
                    <a:pt x="0" y="1"/>
                  </a:moveTo>
                  <a:lnTo>
                    <a:pt x="0" y="427"/>
                  </a:lnTo>
                  <a:lnTo>
                    <a:pt x="1153" y="427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0" name="Google Shape;6640;p55"/>
            <p:cNvSpPr/>
            <p:nvPr/>
          </p:nvSpPr>
          <p:spPr>
            <a:xfrm>
              <a:off x="10333675" y="966838"/>
              <a:ext cx="33850" cy="10050"/>
            </a:xfrm>
            <a:custGeom>
              <a:avLst/>
              <a:gdLst/>
              <a:ahLst/>
              <a:cxnLst/>
              <a:rect l="l" t="t" r="r" b="b"/>
              <a:pathLst>
                <a:path w="1354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354" y="402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1" name="Google Shape;6641;p55"/>
            <p:cNvSpPr/>
            <p:nvPr/>
          </p:nvSpPr>
          <p:spPr>
            <a:xfrm>
              <a:off x="10386300" y="971863"/>
              <a:ext cx="18200" cy="1067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728" y="426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2" name="Google Shape;6642;p55"/>
            <p:cNvSpPr/>
            <p:nvPr/>
          </p:nvSpPr>
          <p:spPr>
            <a:xfrm>
              <a:off x="10362500" y="979388"/>
              <a:ext cx="18200" cy="13175"/>
            </a:xfrm>
            <a:custGeom>
              <a:avLst/>
              <a:gdLst/>
              <a:ahLst/>
              <a:cxnLst/>
              <a:rect l="l" t="t" r="r" b="b"/>
              <a:pathLst>
                <a:path w="728" h="527" extrusionOk="0">
                  <a:moveTo>
                    <a:pt x="727" y="0"/>
                  </a:moveTo>
                  <a:lnTo>
                    <a:pt x="0" y="125"/>
                  </a:lnTo>
                  <a:lnTo>
                    <a:pt x="0" y="526"/>
                  </a:lnTo>
                  <a:lnTo>
                    <a:pt x="727" y="426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3" name="Google Shape;6643;p55"/>
            <p:cNvSpPr/>
            <p:nvPr/>
          </p:nvSpPr>
          <p:spPr>
            <a:xfrm>
              <a:off x="10022900" y="893538"/>
              <a:ext cx="112800" cy="78350"/>
            </a:xfrm>
            <a:custGeom>
              <a:avLst/>
              <a:gdLst/>
              <a:ahLst/>
              <a:cxnLst/>
              <a:rect l="l" t="t" r="r" b="b"/>
              <a:pathLst>
                <a:path w="4512" h="3134" extrusionOk="0">
                  <a:moveTo>
                    <a:pt x="2206" y="0"/>
                  </a:moveTo>
                  <a:cubicBezTo>
                    <a:pt x="527" y="0"/>
                    <a:pt x="0" y="1780"/>
                    <a:pt x="0" y="2607"/>
                  </a:cubicBezTo>
                  <a:cubicBezTo>
                    <a:pt x="0" y="2933"/>
                    <a:pt x="226" y="3033"/>
                    <a:pt x="426" y="3133"/>
                  </a:cubicBezTo>
                  <a:cubicBezTo>
                    <a:pt x="627" y="3033"/>
                    <a:pt x="852" y="2933"/>
                    <a:pt x="852" y="2707"/>
                  </a:cubicBezTo>
                  <a:cubicBezTo>
                    <a:pt x="852" y="2610"/>
                    <a:pt x="947" y="924"/>
                    <a:pt x="2105" y="924"/>
                  </a:cubicBezTo>
                  <a:cubicBezTo>
                    <a:pt x="2138" y="924"/>
                    <a:pt x="2171" y="925"/>
                    <a:pt x="2206" y="928"/>
                  </a:cubicBezTo>
                  <a:cubicBezTo>
                    <a:pt x="3559" y="928"/>
                    <a:pt x="3659" y="2407"/>
                    <a:pt x="3659" y="2607"/>
                  </a:cubicBezTo>
                  <a:cubicBezTo>
                    <a:pt x="3659" y="2808"/>
                    <a:pt x="3885" y="3033"/>
                    <a:pt x="4086" y="3033"/>
                  </a:cubicBezTo>
                  <a:cubicBezTo>
                    <a:pt x="4286" y="3033"/>
                    <a:pt x="4512" y="2808"/>
                    <a:pt x="4512" y="2607"/>
                  </a:cubicBezTo>
                  <a:cubicBezTo>
                    <a:pt x="4512" y="1680"/>
                    <a:pt x="3985" y="101"/>
                    <a:pt x="2206" y="0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4" name="Google Shape;6644;p55"/>
            <p:cNvSpPr/>
            <p:nvPr/>
          </p:nvSpPr>
          <p:spPr>
            <a:xfrm>
              <a:off x="10524150" y="891038"/>
              <a:ext cx="112800" cy="75825"/>
            </a:xfrm>
            <a:custGeom>
              <a:avLst/>
              <a:gdLst/>
              <a:ahLst/>
              <a:cxnLst/>
              <a:rect l="l" t="t" r="r" b="b"/>
              <a:pathLst>
                <a:path w="4512" h="3033" extrusionOk="0">
                  <a:moveTo>
                    <a:pt x="2206" y="0"/>
                  </a:moveTo>
                  <a:cubicBezTo>
                    <a:pt x="527" y="0"/>
                    <a:pt x="126" y="1654"/>
                    <a:pt x="1" y="2607"/>
                  </a:cubicBezTo>
                  <a:cubicBezTo>
                    <a:pt x="1" y="2807"/>
                    <a:pt x="226" y="3033"/>
                    <a:pt x="427" y="3033"/>
                  </a:cubicBezTo>
                  <a:cubicBezTo>
                    <a:pt x="752" y="3033"/>
                    <a:pt x="853" y="2908"/>
                    <a:pt x="853" y="2607"/>
                  </a:cubicBezTo>
                  <a:cubicBezTo>
                    <a:pt x="953" y="2607"/>
                    <a:pt x="953" y="827"/>
                    <a:pt x="2206" y="827"/>
                  </a:cubicBezTo>
                  <a:cubicBezTo>
                    <a:pt x="3559" y="928"/>
                    <a:pt x="3660" y="2406"/>
                    <a:pt x="3660" y="2607"/>
                  </a:cubicBezTo>
                  <a:cubicBezTo>
                    <a:pt x="3660" y="2807"/>
                    <a:pt x="3885" y="3033"/>
                    <a:pt x="4086" y="3033"/>
                  </a:cubicBezTo>
                  <a:cubicBezTo>
                    <a:pt x="4286" y="3033"/>
                    <a:pt x="4512" y="2807"/>
                    <a:pt x="4512" y="2507"/>
                  </a:cubicBezTo>
                  <a:cubicBezTo>
                    <a:pt x="4512" y="1654"/>
                    <a:pt x="3985" y="0"/>
                    <a:pt x="2206" y="0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45" name="Google Shape;6645;p55"/>
          <p:cNvGrpSpPr/>
          <p:nvPr/>
        </p:nvGrpSpPr>
        <p:grpSpPr>
          <a:xfrm rot="-1444745">
            <a:off x="631221" y="631106"/>
            <a:ext cx="1604153" cy="1960269"/>
            <a:chOff x="7888950" y="83138"/>
            <a:chExt cx="1719175" cy="2100825"/>
          </a:xfrm>
        </p:grpSpPr>
        <p:sp>
          <p:nvSpPr>
            <p:cNvPr id="6646" name="Google Shape;6646;p55"/>
            <p:cNvSpPr/>
            <p:nvPr/>
          </p:nvSpPr>
          <p:spPr>
            <a:xfrm>
              <a:off x="9149850" y="118488"/>
              <a:ext cx="332975" cy="303825"/>
            </a:xfrm>
            <a:custGeom>
              <a:avLst/>
              <a:gdLst/>
              <a:ahLst/>
              <a:cxnLst/>
              <a:rect l="l" t="t" r="r" b="b"/>
              <a:pathLst>
                <a:path w="13319" h="12153" extrusionOk="0">
                  <a:moveTo>
                    <a:pt x="4922" y="0"/>
                  </a:moveTo>
                  <a:cubicBezTo>
                    <a:pt x="4735" y="0"/>
                    <a:pt x="4504" y="113"/>
                    <a:pt x="4446" y="301"/>
                  </a:cubicBezTo>
                  <a:cubicBezTo>
                    <a:pt x="4346" y="727"/>
                    <a:pt x="4220" y="1228"/>
                    <a:pt x="4020" y="1754"/>
                  </a:cubicBezTo>
                  <a:cubicBezTo>
                    <a:pt x="3920" y="1554"/>
                    <a:pt x="3719" y="1353"/>
                    <a:pt x="3594" y="1128"/>
                  </a:cubicBezTo>
                  <a:cubicBezTo>
                    <a:pt x="3566" y="1072"/>
                    <a:pt x="3491" y="1047"/>
                    <a:pt x="3400" y="1047"/>
                  </a:cubicBezTo>
                  <a:cubicBezTo>
                    <a:pt x="3163" y="1047"/>
                    <a:pt x="2822" y="1218"/>
                    <a:pt x="2967" y="1453"/>
                  </a:cubicBezTo>
                  <a:cubicBezTo>
                    <a:pt x="3193" y="1754"/>
                    <a:pt x="3393" y="2080"/>
                    <a:pt x="3719" y="2381"/>
                  </a:cubicBezTo>
                  <a:cubicBezTo>
                    <a:pt x="3093" y="2481"/>
                    <a:pt x="2466" y="2807"/>
                    <a:pt x="1714" y="3007"/>
                  </a:cubicBezTo>
                  <a:cubicBezTo>
                    <a:pt x="1355" y="3097"/>
                    <a:pt x="1398" y="3449"/>
                    <a:pt x="1789" y="3449"/>
                  </a:cubicBezTo>
                  <a:cubicBezTo>
                    <a:pt x="1835" y="3449"/>
                    <a:pt x="1885" y="3444"/>
                    <a:pt x="1940" y="3433"/>
                  </a:cubicBezTo>
                  <a:cubicBezTo>
                    <a:pt x="2512" y="3342"/>
                    <a:pt x="3085" y="2894"/>
                    <a:pt x="3734" y="2894"/>
                  </a:cubicBezTo>
                  <a:cubicBezTo>
                    <a:pt x="3795" y="2894"/>
                    <a:pt x="3857" y="2898"/>
                    <a:pt x="3920" y="2907"/>
                  </a:cubicBezTo>
                  <a:cubicBezTo>
                    <a:pt x="3920" y="2907"/>
                    <a:pt x="4020" y="2907"/>
                    <a:pt x="4020" y="2807"/>
                  </a:cubicBezTo>
                  <a:cubicBezTo>
                    <a:pt x="4346" y="3108"/>
                    <a:pt x="4646" y="3433"/>
                    <a:pt x="4847" y="3734"/>
                  </a:cubicBezTo>
                  <a:cubicBezTo>
                    <a:pt x="5373" y="4260"/>
                    <a:pt x="5599" y="4887"/>
                    <a:pt x="6225" y="5413"/>
                  </a:cubicBezTo>
                  <a:cubicBezTo>
                    <a:pt x="5273" y="5940"/>
                    <a:pt x="4120" y="6667"/>
                    <a:pt x="3193" y="7093"/>
                  </a:cubicBezTo>
                  <a:cubicBezTo>
                    <a:pt x="2341" y="6767"/>
                    <a:pt x="1614" y="6466"/>
                    <a:pt x="787" y="5940"/>
                  </a:cubicBezTo>
                  <a:cubicBezTo>
                    <a:pt x="759" y="5926"/>
                    <a:pt x="724" y="5920"/>
                    <a:pt x="685" y="5920"/>
                  </a:cubicBezTo>
                  <a:cubicBezTo>
                    <a:pt x="433" y="5920"/>
                    <a:pt x="1" y="6171"/>
                    <a:pt x="260" y="6366"/>
                  </a:cubicBezTo>
                  <a:cubicBezTo>
                    <a:pt x="987" y="6767"/>
                    <a:pt x="1714" y="7093"/>
                    <a:pt x="2566" y="7393"/>
                  </a:cubicBezTo>
                  <a:lnTo>
                    <a:pt x="686" y="8346"/>
                  </a:lnTo>
                  <a:cubicBezTo>
                    <a:pt x="346" y="8506"/>
                    <a:pt x="550" y="8811"/>
                    <a:pt x="851" y="8811"/>
                  </a:cubicBezTo>
                  <a:cubicBezTo>
                    <a:pt x="926" y="8811"/>
                    <a:pt x="1007" y="8792"/>
                    <a:pt x="1087" y="8747"/>
                  </a:cubicBezTo>
                  <a:cubicBezTo>
                    <a:pt x="1514" y="8546"/>
                    <a:pt x="2040" y="8245"/>
                    <a:pt x="2566" y="8020"/>
                  </a:cubicBezTo>
                  <a:lnTo>
                    <a:pt x="2566" y="8020"/>
                  </a:lnTo>
                  <a:cubicBezTo>
                    <a:pt x="2341" y="8646"/>
                    <a:pt x="2140" y="9373"/>
                    <a:pt x="1940" y="10000"/>
                  </a:cubicBezTo>
                  <a:cubicBezTo>
                    <a:pt x="1897" y="10138"/>
                    <a:pt x="2004" y="10200"/>
                    <a:pt x="2148" y="10200"/>
                  </a:cubicBezTo>
                  <a:cubicBezTo>
                    <a:pt x="2344" y="10200"/>
                    <a:pt x="2609" y="10087"/>
                    <a:pt x="2666" y="9900"/>
                  </a:cubicBezTo>
                  <a:cubicBezTo>
                    <a:pt x="2867" y="9173"/>
                    <a:pt x="3193" y="8446"/>
                    <a:pt x="3393" y="7619"/>
                  </a:cubicBezTo>
                  <a:cubicBezTo>
                    <a:pt x="4379" y="7126"/>
                    <a:pt x="5541" y="6457"/>
                    <a:pt x="6446" y="5859"/>
                  </a:cubicBezTo>
                  <a:lnTo>
                    <a:pt x="6446" y="5859"/>
                  </a:lnTo>
                  <a:cubicBezTo>
                    <a:pt x="6433" y="5885"/>
                    <a:pt x="6426" y="5912"/>
                    <a:pt x="6426" y="5940"/>
                  </a:cubicBezTo>
                  <a:cubicBezTo>
                    <a:pt x="6426" y="7193"/>
                    <a:pt x="6526" y="8446"/>
                    <a:pt x="6626" y="9599"/>
                  </a:cubicBezTo>
                  <a:cubicBezTo>
                    <a:pt x="5473" y="9799"/>
                    <a:pt x="4847" y="11153"/>
                    <a:pt x="4220" y="12005"/>
                  </a:cubicBezTo>
                  <a:cubicBezTo>
                    <a:pt x="4178" y="12090"/>
                    <a:pt x="4265" y="12121"/>
                    <a:pt x="4398" y="12121"/>
                  </a:cubicBezTo>
                  <a:cubicBezTo>
                    <a:pt x="4578" y="12121"/>
                    <a:pt x="4842" y="12063"/>
                    <a:pt x="4972" y="12005"/>
                  </a:cubicBezTo>
                  <a:cubicBezTo>
                    <a:pt x="5173" y="11679"/>
                    <a:pt x="5373" y="11253"/>
                    <a:pt x="5599" y="10952"/>
                  </a:cubicBezTo>
                  <a:cubicBezTo>
                    <a:pt x="5799" y="10752"/>
                    <a:pt x="6225" y="10000"/>
                    <a:pt x="6526" y="10000"/>
                  </a:cubicBezTo>
                  <a:lnTo>
                    <a:pt x="6626" y="10000"/>
                  </a:lnTo>
                  <a:cubicBezTo>
                    <a:pt x="6727" y="10626"/>
                    <a:pt x="6727" y="11253"/>
                    <a:pt x="6852" y="12005"/>
                  </a:cubicBezTo>
                  <a:cubicBezTo>
                    <a:pt x="6852" y="12109"/>
                    <a:pt x="6938" y="12153"/>
                    <a:pt x="7051" y="12153"/>
                  </a:cubicBezTo>
                  <a:cubicBezTo>
                    <a:pt x="7266" y="12153"/>
                    <a:pt x="7579" y="11993"/>
                    <a:pt x="7579" y="11779"/>
                  </a:cubicBezTo>
                  <a:cubicBezTo>
                    <a:pt x="7479" y="11153"/>
                    <a:pt x="7479" y="10626"/>
                    <a:pt x="7353" y="10000"/>
                  </a:cubicBezTo>
                  <a:lnTo>
                    <a:pt x="7353" y="10000"/>
                  </a:lnTo>
                  <a:cubicBezTo>
                    <a:pt x="8105" y="10526"/>
                    <a:pt x="8732" y="11053"/>
                    <a:pt x="9458" y="11479"/>
                  </a:cubicBezTo>
                  <a:cubicBezTo>
                    <a:pt x="9485" y="11492"/>
                    <a:pt x="9518" y="11498"/>
                    <a:pt x="9554" y="11498"/>
                  </a:cubicBezTo>
                  <a:cubicBezTo>
                    <a:pt x="9790" y="11498"/>
                    <a:pt x="10185" y="11253"/>
                    <a:pt x="10185" y="11253"/>
                  </a:cubicBezTo>
                  <a:cubicBezTo>
                    <a:pt x="9233" y="10752"/>
                    <a:pt x="8406" y="10125"/>
                    <a:pt x="7579" y="9499"/>
                  </a:cubicBezTo>
                  <a:lnTo>
                    <a:pt x="7353" y="9499"/>
                  </a:lnTo>
                  <a:cubicBezTo>
                    <a:pt x="7253" y="8346"/>
                    <a:pt x="7153" y="7093"/>
                    <a:pt x="7153" y="5940"/>
                  </a:cubicBezTo>
                  <a:lnTo>
                    <a:pt x="7153" y="5839"/>
                  </a:lnTo>
                  <a:cubicBezTo>
                    <a:pt x="7980" y="6040"/>
                    <a:pt x="8832" y="6240"/>
                    <a:pt x="9759" y="6566"/>
                  </a:cubicBezTo>
                  <a:cubicBezTo>
                    <a:pt x="9659" y="6566"/>
                    <a:pt x="9659" y="6667"/>
                    <a:pt x="9559" y="6667"/>
                  </a:cubicBezTo>
                  <a:lnTo>
                    <a:pt x="9759" y="6667"/>
                  </a:lnTo>
                  <a:lnTo>
                    <a:pt x="9759" y="6867"/>
                  </a:lnTo>
                  <a:cubicBezTo>
                    <a:pt x="10085" y="7619"/>
                    <a:pt x="10386" y="8346"/>
                    <a:pt x="10812" y="8972"/>
                  </a:cubicBezTo>
                  <a:cubicBezTo>
                    <a:pt x="10870" y="9060"/>
                    <a:pt x="10964" y="9096"/>
                    <a:pt x="11064" y="9096"/>
                  </a:cubicBezTo>
                  <a:cubicBezTo>
                    <a:pt x="11307" y="9096"/>
                    <a:pt x="11581" y="8878"/>
                    <a:pt x="11438" y="8646"/>
                  </a:cubicBezTo>
                  <a:lnTo>
                    <a:pt x="10486" y="6767"/>
                  </a:lnTo>
                  <a:lnTo>
                    <a:pt x="10486" y="6767"/>
                  </a:lnTo>
                  <a:cubicBezTo>
                    <a:pt x="11113" y="6992"/>
                    <a:pt x="11864" y="7093"/>
                    <a:pt x="12491" y="7293"/>
                  </a:cubicBezTo>
                  <a:cubicBezTo>
                    <a:pt x="12792" y="7293"/>
                    <a:pt x="13318" y="6992"/>
                    <a:pt x="12892" y="6867"/>
                  </a:cubicBezTo>
                  <a:cubicBezTo>
                    <a:pt x="12165" y="6667"/>
                    <a:pt x="11338" y="6466"/>
                    <a:pt x="10611" y="6240"/>
                  </a:cubicBezTo>
                  <a:cubicBezTo>
                    <a:pt x="11113" y="5514"/>
                    <a:pt x="11965" y="4987"/>
                    <a:pt x="12591" y="4361"/>
                  </a:cubicBezTo>
                  <a:cubicBezTo>
                    <a:pt x="12620" y="4332"/>
                    <a:pt x="12589" y="4320"/>
                    <a:pt x="12528" y="4320"/>
                  </a:cubicBezTo>
                  <a:cubicBezTo>
                    <a:pt x="12376" y="4320"/>
                    <a:pt x="12036" y="4397"/>
                    <a:pt x="11965" y="4486"/>
                  </a:cubicBezTo>
                  <a:cubicBezTo>
                    <a:pt x="11338" y="5113"/>
                    <a:pt x="10611" y="5514"/>
                    <a:pt x="10085" y="6140"/>
                  </a:cubicBezTo>
                  <a:cubicBezTo>
                    <a:pt x="9133" y="5839"/>
                    <a:pt x="8306" y="5614"/>
                    <a:pt x="7353" y="5413"/>
                  </a:cubicBezTo>
                  <a:cubicBezTo>
                    <a:pt x="7779" y="4586"/>
                    <a:pt x="8205" y="3634"/>
                    <a:pt x="8732" y="2807"/>
                  </a:cubicBezTo>
                  <a:cubicBezTo>
                    <a:pt x="9458" y="2381"/>
                    <a:pt x="10185" y="2381"/>
                    <a:pt x="10912" y="2180"/>
                  </a:cubicBezTo>
                  <a:cubicBezTo>
                    <a:pt x="11294" y="2090"/>
                    <a:pt x="11253" y="1739"/>
                    <a:pt x="10934" y="1739"/>
                  </a:cubicBezTo>
                  <a:cubicBezTo>
                    <a:pt x="10897" y="1739"/>
                    <a:pt x="10856" y="1744"/>
                    <a:pt x="10812" y="1754"/>
                  </a:cubicBezTo>
                  <a:cubicBezTo>
                    <a:pt x="10185" y="1980"/>
                    <a:pt x="9559" y="2080"/>
                    <a:pt x="8932" y="2281"/>
                  </a:cubicBezTo>
                  <a:cubicBezTo>
                    <a:pt x="9133" y="1854"/>
                    <a:pt x="9358" y="1353"/>
                    <a:pt x="9458" y="927"/>
                  </a:cubicBezTo>
                  <a:cubicBezTo>
                    <a:pt x="9500" y="792"/>
                    <a:pt x="9400" y="735"/>
                    <a:pt x="9262" y="735"/>
                  </a:cubicBezTo>
                  <a:cubicBezTo>
                    <a:pt x="9065" y="735"/>
                    <a:pt x="8790" y="851"/>
                    <a:pt x="8732" y="1027"/>
                  </a:cubicBezTo>
                  <a:cubicBezTo>
                    <a:pt x="8732" y="1228"/>
                    <a:pt x="8506" y="1554"/>
                    <a:pt x="8406" y="1854"/>
                  </a:cubicBezTo>
                  <a:cubicBezTo>
                    <a:pt x="8205" y="1353"/>
                    <a:pt x="7880" y="727"/>
                    <a:pt x="7579" y="200"/>
                  </a:cubicBezTo>
                  <a:cubicBezTo>
                    <a:pt x="7549" y="133"/>
                    <a:pt x="7462" y="106"/>
                    <a:pt x="7358" y="106"/>
                  </a:cubicBezTo>
                  <a:cubicBezTo>
                    <a:pt x="7110" y="106"/>
                    <a:pt x="6764" y="260"/>
                    <a:pt x="6852" y="401"/>
                  </a:cubicBezTo>
                  <a:cubicBezTo>
                    <a:pt x="7253" y="1128"/>
                    <a:pt x="7679" y="1980"/>
                    <a:pt x="7980" y="2707"/>
                  </a:cubicBezTo>
                  <a:cubicBezTo>
                    <a:pt x="7679" y="3534"/>
                    <a:pt x="7253" y="4260"/>
                    <a:pt x="6852" y="5113"/>
                  </a:cubicBezTo>
                  <a:cubicBezTo>
                    <a:pt x="6326" y="4687"/>
                    <a:pt x="6000" y="3960"/>
                    <a:pt x="5473" y="3433"/>
                  </a:cubicBezTo>
                  <a:cubicBezTo>
                    <a:pt x="5273" y="3108"/>
                    <a:pt x="4972" y="2807"/>
                    <a:pt x="4646" y="2481"/>
                  </a:cubicBezTo>
                  <a:cubicBezTo>
                    <a:pt x="4646" y="1654"/>
                    <a:pt x="5072" y="927"/>
                    <a:pt x="5173" y="200"/>
                  </a:cubicBezTo>
                  <a:cubicBezTo>
                    <a:pt x="5173" y="62"/>
                    <a:pt x="5060" y="0"/>
                    <a:pt x="4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7" name="Google Shape;6647;p55"/>
            <p:cNvSpPr/>
            <p:nvPr/>
          </p:nvSpPr>
          <p:spPr>
            <a:xfrm>
              <a:off x="9224025" y="225438"/>
              <a:ext cx="18825" cy="20875"/>
            </a:xfrm>
            <a:custGeom>
              <a:avLst/>
              <a:gdLst/>
              <a:ahLst/>
              <a:cxnLst/>
              <a:rect l="l" t="t" r="r" b="b"/>
              <a:pathLst>
                <a:path w="753" h="835" extrusionOk="0">
                  <a:moveTo>
                    <a:pt x="412" y="0"/>
                  </a:moveTo>
                  <a:cubicBezTo>
                    <a:pt x="215" y="0"/>
                    <a:pt x="0" y="148"/>
                    <a:pt x="0" y="308"/>
                  </a:cubicBezTo>
                  <a:lnTo>
                    <a:pt x="0" y="609"/>
                  </a:lnTo>
                  <a:cubicBezTo>
                    <a:pt x="0" y="835"/>
                    <a:pt x="126" y="835"/>
                    <a:pt x="326" y="835"/>
                  </a:cubicBezTo>
                  <a:cubicBezTo>
                    <a:pt x="426" y="835"/>
                    <a:pt x="627" y="835"/>
                    <a:pt x="752" y="609"/>
                  </a:cubicBezTo>
                  <a:lnTo>
                    <a:pt x="752" y="208"/>
                  </a:lnTo>
                  <a:lnTo>
                    <a:pt x="627" y="83"/>
                  </a:lnTo>
                  <a:cubicBezTo>
                    <a:pt x="569" y="25"/>
                    <a:pt x="492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8" name="Google Shape;6648;p55"/>
            <p:cNvSpPr/>
            <p:nvPr/>
          </p:nvSpPr>
          <p:spPr>
            <a:xfrm>
              <a:off x="9378150" y="215113"/>
              <a:ext cx="18200" cy="20550"/>
            </a:xfrm>
            <a:custGeom>
              <a:avLst/>
              <a:gdLst/>
              <a:ahLst/>
              <a:cxnLst/>
              <a:rect l="l" t="t" r="r" b="b"/>
              <a:pathLst>
                <a:path w="728" h="822" extrusionOk="0">
                  <a:moveTo>
                    <a:pt x="406" y="1"/>
                  </a:moveTo>
                  <a:cubicBezTo>
                    <a:pt x="212" y="1"/>
                    <a:pt x="1" y="154"/>
                    <a:pt x="1" y="295"/>
                  </a:cubicBezTo>
                  <a:lnTo>
                    <a:pt x="1" y="621"/>
                  </a:lnTo>
                  <a:cubicBezTo>
                    <a:pt x="1" y="822"/>
                    <a:pt x="101" y="822"/>
                    <a:pt x="326" y="822"/>
                  </a:cubicBezTo>
                  <a:cubicBezTo>
                    <a:pt x="427" y="822"/>
                    <a:pt x="627" y="721"/>
                    <a:pt x="727" y="621"/>
                  </a:cubicBezTo>
                  <a:lnTo>
                    <a:pt x="727" y="195"/>
                  </a:lnTo>
                  <a:lnTo>
                    <a:pt x="627" y="95"/>
                  </a:lnTo>
                  <a:cubicBezTo>
                    <a:pt x="568" y="28"/>
                    <a:pt x="489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9" name="Google Shape;6649;p55"/>
            <p:cNvSpPr/>
            <p:nvPr/>
          </p:nvSpPr>
          <p:spPr>
            <a:xfrm>
              <a:off x="9271000" y="318888"/>
              <a:ext cx="21350" cy="21425"/>
            </a:xfrm>
            <a:custGeom>
              <a:avLst/>
              <a:gdLst/>
              <a:ahLst/>
              <a:cxnLst/>
              <a:rect l="l" t="t" r="r" b="b"/>
              <a:pathLst>
                <a:path w="854" h="857" extrusionOk="0">
                  <a:moveTo>
                    <a:pt x="363" y="1"/>
                  </a:moveTo>
                  <a:cubicBezTo>
                    <a:pt x="182" y="1"/>
                    <a:pt x="1" y="117"/>
                    <a:pt x="1" y="330"/>
                  </a:cubicBezTo>
                  <a:lnTo>
                    <a:pt x="1" y="630"/>
                  </a:lnTo>
                  <a:cubicBezTo>
                    <a:pt x="1" y="856"/>
                    <a:pt x="126" y="856"/>
                    <a:pt x="327" y="856"/>
                  </a:cubicBezTo>
                  <a:cubicBezTo>
                    <a:pt x="527" y="856"/>
                    <a:pt x="627" y="731"/>
                    <a:pt x="753" y="630"/>
                  </a:cubicBezTo>
                  <a:cubicBezTo>
                    <a:pt x="853" y="530"/>
                    <a:pt x="753" y="430"/>
                    <a:pt x="753" y="229"/>
                  </a:cubicBezTo>
                  <a:cubicBezTo>
                    <a:pt x="753" y="104"/>
                    <a:pt x="753" y="104"/>
                    <a:pt x="627" y="104"/>
                  </a:cubicBezTo>
                  <a:cubicBezTo>
                    <a:pt x="558" y="34"/>
                    <a:pt x="460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0" name="Google Shape;6650;p55"/>
            <p:cNvSpPr/>
            <p:nvPr/>
          </p:nvSpPr>
          <p:spPr>
            <a:xfrm>
              <a:off x="9299825" y="167238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449" y="1"/>
                  </a:moveTo>
                  <a:cubicBezTo>
                    <a:pt x="242" y="1"/>
                    <a:pt x="1" y="182"/>
                    <a:pt x="1" y="431"/>
                  </a:cubicBezTo>
                  <a:lnTo>
                    <a:pt x="1" y="656"/>
                  </a:lnTo>
                  <a:cubicBezTo>
                    <a:pt x="39" y="808"/>
                    <a:pt x="170" y="874"/>
                    <a:pt x="311" y="874"/>
                  </a:cubicBezTo>
                  <a:cubicBezTo>
                    <a:pt x="544" y="874"/>
                    <a:pt x="806" y="696"/>
                    <a:pt x="728" y="431"/>
                  </a:cubicBezTo>
                  <a:lnTo>
                    <a:pt x="728" y="230"/>
                  </a:lnTo>
                  <a:cubicBezTo>
                    <a:pt x="690" y="69"/>
                    <a:pt x="576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1" name="Google Shape;6651;p55"/>
            <p:cNvSpPr/>
            <p:nvPr/>
          </p:nvSpPr>
          <p:spPr>
            <a:xfrm>
              <a:off x="9366075" y="315288"/>
              <a:ext cx="21875" cy="20875"/>
            </a:xfrm>
            <a:custGeom>
              <a:avLst/>
              <a:gdLst/>
              <a:ahLst/>
              <a:cxnLst/>
              <a:rect l="l" t="t" r="r" b="b"/>
              <a:pathLst>
                <a:path w="875" h="835" extrusionOk="0">
                  <a:moveTo>
                    <a:pt x="536" y="0"/>
                  </a:moveTo>
                  <a:cubicBezTo>
                    <a:pt x="295" y="0"/>
                    <a:pt x="1" y="160"/>
                    <a:pt x="83" y="373"/>
                  </a:cubicBezTo>
                  <a:lnTo>
                    <a:pt x="83" y="674"/>
                  </a:lnTo>
                  <a:cubicBezTo>
                    <a:pt x="117" y="787"/>
                    <a:pt x="228" y="834"/>
                    <a:pt x="353" y="834"/>
                  </a:cubicBezTo>
                  <a:cubicBezTo>
                    <a:pt x="588" y="834"/>
                    <a:pt x="875" y="670"/>
                    <a:pt x="809" y="474"/>
                  </a:cubicBezTo>
                  <a:lnTo>
                    <a:pt x="809" y="148"/>
                  </a:lnTo>
                  <a:cubicBezTo>
                    <a:pt x="775" y="44"/>
                    <a:pt x="663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2" name="Google Shape;6652;p55"/>
            <p:cNvSpPr/>
            <p:nvPr/>
          </p:nvSpPr>
          <p:spPr>
            <a:xfrm>
              <a:off x="7888950" y="1754838"/>
              <a:ext cx="134575" cy="126600"/>
            </a:xfrm>
            <a:custGeom>
              <a:avLst/>
              <a:gdLst/>
              <a:ahLst/>
              <a:cxnLst/>
              <a:rect l="l" t="t" r="r" b="b"/>
              <a:pathLst>
                <a:path w="5383" h="5064" extrusionOk="0">
                  <a:moveTo>
                    <a:pt x="2973" y="1"/>
                  </a:moveTo>
                  <a:cubicBezTo>
                    <a:pt x="2930" y="1"/>
                    <a:pt x="2915" y="86"/>
                    <a:pt x="2977" y="210"/>
                  </a:cubicBezTo>
                  <a:cubicBezTo>
                    <a:pt x="3177" y="436"/>
                    <a:pt x="3403" y="536"/>
                    <a:pt x="3503" y="837"/>
                  </a:cubicBezTo>
                  <a:lnTo>
                    <a:pt x="3603" y="937"/>
                  </a:lnTo>
                  <a:cubicBezTo>
                    <a:pt x="3503" y="1062"/>
                    <a:pt x="3403" y="1263"/>
                    <a:pt x="3403" y="1363"/>
                  </a:cubicBezTo>
                  <a:cubicBezTo>
                    <a:pt x="3278" y="1689"/>
                    <a:pt x="3077" y="1890"/>
                    <a:pt x="2977" y="2190"/>
                  </a:cubicBezTo>
                  <a:cubicBezTo>
                    <a:pt x="2551" y="1890"/>
                    <a:pt x="2150" y="1564"/>
                    <a:pt x="1824" y="1363"/>
                  </a:cubicBezTo>
                  <a:cubicBezTo>
                    <a:pt x="1824" y="937"/>
                    <a:pt x="1724" y="636"/>
                    <a:pt x="1824" y="210"/>
                  </a:cubicBezTo>
                  <a:cubicBezTo>
                    <a:pt x="1824" y="141"/>
                    <a:pt x="1729" y="24"/>
                    <a:pt x="1669" y="24"/>
                  </a:cubicBezTo>
                  <a:cubicBezTo>
                    <a:pt x="1643" y="24"/>
                    <a:pt x="1623" y="48"/>
                    <a:pt x="1623" y="110"/>
                  </a:cubicBezTo>
                  <a:cubicBezTo>
                    <a:pt x="1523" y="436"/>
                    <a:pt x="1523" y="737"/>
                    <a:pt x="1523" y="1163"/>
                  </a:cubicBezTo>
                  <a:cubicBezTo>
                    <a:pt x="1298" y="937"/>
                    <a:pt x="1097" y="737"/>
                    <a:pt x="897" y="636"/>
                  </a:cubicBezTo>
                  <a:cubicBezTo>
                    <a:pt x="858" y="574"/>
                    <a:pt x="821" y="551"/>
                    <a:pt x="793" y="551"/>
                  </a:cubicBezTo>
                  <a:cubicBezTo>
                    <a:pt x="728" y="551"/>
                    <a:pt x="702" y="667"/>
                    <a:pt x="771" y="737"/>
                  </a:cubicBezTo>
                  <a:cubicBezTo>
                    <a:pt x="997" y="937"/>
                    <a:pt x="1097" y="1062"/>
                    <a:pt x="1298" y="1263"/>
                  </a:cubicBezTo>
                  <a:cubicBezTo>
                    <a:pt x="997" y="1263"/>
                    <a:pt x="771" y="1363"/>
                    <a:pt x="471" y="1363"/>
                  </a:cubicBezTo>
                  <a:cubicBezTo>
                    <a:pt x="387" y="1363"/>
                    <a:pt x="443" y="1592"/>
                    <a:pt x="523" y="1592"/>
                  </a:cubicBezTo>
                  <a:cubicBezTo>
                    <a:pt x="539" y="1592"/>
                    <a:pt x="555" y="1584"/>
                    <a:pt x="571" y="1564"/>
                  </a:cubicBezTo>
                  <a:cubicBezTo>
                    <a:pt x="997" y="1564"/>
                    <a:pt x="1298" y="1564"/>
                    <a:pt x="1623" y="1463"/>
                  </a:cubicBezTo>
                  <a:lnTo>
                    <a:pt x="2757" y="2325"/>
                  </a:lnTo>
                  <a:lnTo>
                    <a:pt x="2757" y="2325"/>
                  </a:lnTo>
                  <a:cubicBezTo>
                    <a:pt x="2334" y="2525"/>
                    <a:pt x="1817" y="2820"/>
                    <a:pt x="1398" y="3042"/>
                  </a:cubicBezTo>
                  <a:cubicBezTo>
                    <a:pt x="1197" y="2616"/>
                    <a:pt x="571" y="2717"/>
                    <a:pt x="145" y="2616"/>
                  </a:cubicBezTo>
                  <a:cubicBezTo>
                    <a:pt x="116" y="2602"/>
                    <a:pt x="96" y="2596"/>
                    <a:pt x="82" y="2596"/>
                  </a:cubicBezTo>
                  <a:cubicBezTo>
                    <a:pt x="0" y="2596"/>
                    <a:pt x="163" y="2817"/>
                    <a:pt x="270" y="2817"/>
                  </a:cubicBezTo>
                  <a:cubicBezTo>
                    <a:pt x="370" y="2817"/>
                    <a:pt x="571" y="2942"/>
                    <a:pt x="671" y="2942"/>
                  </a:cubicBezTo>
                  <a:cubicBezTo>
                    <a:pt x="897" y="2942"/>
                    <a:pt x="1197" y="2942"/>
                    <a:pt x="1298" y="3143"/>
                  </a:cubicBezTo>
                  <a:cubicBezTo>
                    <a:pt x="1097" y="3243"/>
                    <a:pt x="771" y="3443"/>
                    <a:pt x="571" y="3569"/>
                  </a:cubicBezTo>
                  <a:cubicBezTo>
                    <a:pt x="490" y="3650"/>
                    <a:pt x="605" y="3797"/>
                    <a:pt x="706" y="3797"/>
                  </a:cubicBezTo>
                  <a:cubicBezTo>
                    <a:pt x="729" y="3797"/>
                    <a:pt x="752" y="3788"/>
                    <a:pt x="771" y="3769"/>
                  </a:cubicBezTo>
                  <a:cubicBezTo>
                    <a:pt x="997" y="3669"/>
                    <a:pt x="1197" y="3569"/>
                    <a:pt x="1398" y="3443"/>
                  </a:cubicBezTo>
                  <a:lnTo>
                    <a:pt x="1398" y="3443"/>
                  </a:lnTo>
                  <a:cubicBezTo>
                    <a:pt x="1298" y="3769"/>
                    <a:pt x="1197" y="4070"/>
                    <a:pt x="1197" y="4496"/>
                  </a:cubicBezTo>
                  <a:cubicBezTo>
                    <a:pt x="1197" y="4596"/>
                    <a:pt x="1398" y="4697"/>
                    <a:pt x="1398" y="4697"/>
                  </a:cubicBezTo>
                  <a:cubicBezTo>
                    <a:pt x="1523" y="4296"/>
                    <a:pt x="1523" y="3869"/>
                    <a:pt x="1623" y="3443"/>
                  </a:cubicBezTo>
                  <a:lnTo>
                    <a:pt x="1623" y="3343"/>
                  </a:lnTo>
                  <a:cubicBezTo>
                    <a:pt x="2024" y="3042"/>
                    <a:pt x="2451" y="2817"/>
                    <a:pt x="2877" y="2616"/>
                  </a:cubicBezTo>
                  <a:lnTo>
                    <a:pt x="2977" y="2616"/>
                  </a:lnTo>
                  <a:cubicBezTo>
                    <a:pt x="2977" y="2942"/>
                    <a:pt x="3077" y="3343"/>
                    <a:pt x="3177" y="3669"/>
                  </a:cubicBezTo>
                  <a:lnTo>
                    <a:pt x="3077" y="3669"/>
                  </a:lnTo>
                  <a:lnTo>
                    <a:pt x="3077" y="3769"/>
                  </a:lnTo>
                  <a:lnTo>
                    <a:pt x="2977" y="3769"/>
                  </a:lnTo>
                  <a:cubicBezTo>
                    <a:pt x="2776" y="4070"/>
                    <a:pt x="2551" y="4296"/>
                    <a:pt x="2350" y="4596"/>
                  </a:cubicBezTo>
                  <a:cubicBezTo>
                    <a:pt x="2350" y="4679"/>
                    <a:pt x="2487" y="4847"/>
                    <a:pt x="2591" y="4847"/>
                  </a:cubicBezTo>
                  <a:cubicBezTo>
                    <a:pt x="2613" y="4847"/>
                    <a:pt x="2634" y="4839"/>
                    <a:pt x="2651" y="4822"/>
                  </a:cubicBezTo>
                  <a:cubicBezTo>
                    <a:pt x="2776" y="4496"/>
                    <a:pt x="2977" y="4296"/>
                    <a:pt x="3177" y="4070"/>
                  </a:cubicBezTo>
                  <a:cubicBezTo>
                    <a:pt x="3177" y="4296"/>
                    <a:pt x="3278" y="4596"/>
                    <a:pt x="3403" y="4922"/>
                  </a:cubicBezTo>
                  <a:cubicBezTo>
                    <a:pt x="3403" y="4993"/>
                    <a:pt x="3503" y="5064"/>
                    <a:pt x="3562" y="5064"/>
                  </a:cubicBezTo>
                  <a:cubicBezTo>
                    <a:pt x="3586" y="5064"/>
                    <a:pt x="3603" y="5052"/>
                    <a:pt x="3603" y="5022"/>
                  </a:cubicBezTo>
                  <a:cubicBezTo>
                    <a:pt x="3503" y="4697"/>
                    <a:pt x="3503" y="4296"/>
                    <a:pt x="3403" y="3970"/>
                  </a:cubicBezTo>
                  <a:lnTo>
                    <a:pt x="3403" y="3970"/>
                  </a:lnTo>
                  <a:cubicBezTo>
                    <a:pt x="3804" y="4070"/>
                    <a:pt x="4130" y="4296"/>
                    <a:pt x="4431" y="4396"/>
                  </a:cubicBezTo>
                  <a:cubicBezTo>
                    <a:pt x="4445" y="4410"/>
                    <a:pt x="4453" y="4416"/>
                    <a:pt x="4457" y="4416"/>
                  </a:cubicBezTo>
                  <a:cubicBezTo>
                    <a:pt x="4478" y="4416"/>
                    <a:pt x="4330" y="4195"/>
                    <a:pt x="4330" y="4195"/>
                  </a:cubicBezTo>
                  <a:cubicBezTo>
                    <a:pt x="4030" y="4070"/>
                    <a:pt x="3704" y="3869"/>
                    <a:pt x="3403" y="3769"/>
                  </a:cubicBezTo>
                  <a:cubicBezTo>
                    <a:pt x="3278" y="3343"/>
                    <a:pt x="3278" y="3042"/>
                    <a:pt x="3177" y="2616"/>
                  </a:cubicBezTo>
                  <a:lnTo>
                    <a:pt x="4330" y="2616"/>
                  </a:lnTo>
                  <a:lnTo>
                    <a:pt x="4431" y="2717"/>
                  </a:lnTo>
                  <a:cubicBezTo>
                    <a:pt x="4656" y="2942"/>
                    <a:pt x="4756" y="3143"/>
                    <a:pt x="4957" y="3443"/>
                  </a:cubicBezTo>
                  <a:cubicBezTo>
                    <a:pt x="5017" y="3481"/>
                    <a:pt x="5070" y="3496"/>
                    <a:pt x="5112" y="3496"/>
                  </a:cubicBezTo>
                  <a:cubicBezTo>
                    <a:pt x="5210" y="3496"/>
                    <a:pt x="5245" y="3413"/>
                    <a:pt x="5157" y="3343"/>
                  </a:cubicBezTo>
                  <a:cubicBezTo>
                    <a:pt x="4957" y="3143"/>
                    <a:pt x="4857" y="2817"/>
                    <a:pt x="4656" y="2717"/>
                  </a:cubicBezTo>
                  <a:cubicBezTo>
                    <a:pt x="4857" y="2717"/>
                    <a:pt x="5057" y="2717"/>
                    <a:pt x="5283" y="2616"/>
                  </a:cubicBezTo>
                  <a:cubicBezTo>
                    <a:pt x="5383" y="2616"/>
                    <a:pt x="5157" y="2416"/>
                    <a:pt x="5057" y="2416"/>
                  </a:cubicBezTo>
                  <a:lnTo>
                    <a:pt x="4756" y="2416"/>
                  </a:lnTo>
                  <a:cubicBezTo>
                    <a:pt x="4857" y="2190"/>
                    <a:pt x="5057" y="1990"/>
                    <a:pt x="5157" y="1789"/>
                  </a:cubicBezTo>
                  <a:cubicBezTo>
                    <a:pt x="5261" y="1707"/>
                    <a:pt x="5125" y="1539"/>
                    <a:pt x="5018" y="1539"/>
                  </a:cubicBezTo>
                  <a:cubicBezTo>
                    <a:pt x="4996" y="1539"/>
                    <a:pt x="4974" y="1546"/>
                    <a:pt x="4957" y="1564"/>
                  </a:cubicBezTo>
                  <a:cubicBezTo>
                    <a:pt x="4756" y="1890"/>
                    <a:pt x="4531" y="2090"/>
                    <a:pt x="4330" y="2416"/>
                  </a:cubicBezTo>
                  <a:lnTo>
                    <a:pt x="3177" y="2416"/>
                  </a:lnTo>
                  <a:cubicBezTo>
                    <a:pt x="3278" y="2090"/>
                    <a:pt x="3503" y="1890"/>
                    <a:pt x="3603" y="1564"/>
                  </a:cubicBezTo>
                  <a:cubicBezTo>
                    <a:pt x="3704" y="1363"/>
                    <a:pt x="3704" y="1263"/>
                    <a:pt x="3804" y="1062"/>
                  </a:cubicBezTo>
                  <a:cubicBezTo>
                    <a:pt x="4130" y="937"/>
                    <a:pt x="4431" y="937"/>
                    <a:pt x="4756" y="837"/>
                  </a:cubicBezTo>
                  <a:cubicBezTo>
                    <a:pt x="4857" y="837"/>
                    <a:pt x="4756" y="636"/>
                    <a:pt x="4656" y="636"/>
                  </a:cubicBezTo>
                  <a:cubicBezTo>
                    <a:pt x="4431" y="636"/>
                    <a:pt x="4230" y="636"/>
                    <a:pt x="4030" y="737"/>
                  </a:cubicBezTo>
                  <a:cubicBezTo>
                    <a:pt x="4030" y="636"/>
                    <a:pt x="4130" y="536"/>
                    <a:pt x="4130" y="436"/>
                  </a:cubicBezTo>
                  <a:cubicBezTo>
                    <a:pt x="4211" y="334"/>
                    <a:pt x="4095" y="183"/>
                    <a:pt x="3981" y="183"/>
                  </a:cubicBezTo>
                  <a:cubicBezTo>
                    <a:pt x="3954" y="183"/>
                    <a:pt x="3928" y="191"/>
                    <a:pt x="3904" y="210"/>
                  </a:cubicBezTo>
                  <a:cubicBezTo>
                    <a:pt x="3804" y="436"/>
                    <a:pt x="3704" y="536"/>
                    <a:pt x="3704" y="737"/>
                  </a:cubicBezTo>
                  <a:cubicBezTo>
                    <a:pt x="3503" y="436"/>
                    <a:pt x="3278" y="311"/>
                    <a:pt x="3077" y="110"/>
                  </a:cubicBezTo>
                  <a:cubicBezTo>
                    <a:pt x="3039" y="33"/>
                    <a:pt x="3001" y="1"/>
                    <a:pt x="2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3" name="Google Shape;6653;p55"/>
            <p:cNvSpPr/>
            <p:nvPr/>
          </p:nvSpPr>
          <p:spPr>
            <a:xfrm>
              <a:off x="7952700" y="1773238"/>
              <a:ext cx="10675" cy="10675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101" y="1"/>
                  </a:moveTo>
                  <a:cubicBezTo>
                    <a:pt x="101" y="101"/>
                    <a:pt x="101" y="101"/>
                    <a:pt x="1" y="101"/>
                  </a:cubicBezTo>
                  <a:lnTo>
                    <a:pt x="1" y="326"/>
                  </a:lnTo>
                  <a:lnTo>
                    <a:pt x="101" y="427"/>
                  </a:lnTo>
                  <a:cubicBezTo>
                    <a:pt x="226" y="427"/>
                    <a:pt x="226" y="427"/>
                    <a:pt x="327" y="326"/>
                  </a:cubicBezTo>
                  <a:cubicBezTo>
                    <a:pt x="427" y="201"/>
                    <a:pt x="226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4" name="Google Shape;6654;p55"/>
            <p:cNvSpPr/>
            <p:nvPr/>
          </p:nvSpPr>
          <p:spPr>
            <a:xfrm>
              <a:off x="7981525" y="1830888"/>
              <a:ext cx="10675" cy="10050"/>
            </a:xfrm>
            <a:custGeom>
              <a:avLst/>
              <a:gdLst/>
              <a:ahLst/>
              <a:cxnLst/>
              <a:rect l="l" t="t" r="r" b="b"/>
              <a:pathLst>
                <a:path w="427" h="402" extrusionOk="0">
                  <a:moveTo>
                    <a:pt x="201" y="0"/>
                  </a:moveTo>
                  <a:lnTo>
                    <a:pt x="101" y="101"/>
                  </a:lnTo>
                  <a:cubicBezTo>
                    <a:pt x="1" y="101"/>
                    <a:pt x="1" y="201"/>
                    <a:pt x="101" y="201"/>
                  </a:cubicBezTo>
                  <a:lnTo>
                    <a:pt x="101" y="301"/>
                  </a:lnTo>
                  <a:lnTo>
                    <a:pt x="201" y="401"/>
                  </a:lnTo>
                  <a:cubicBezTo>
                    <a:pt x="327" y="301"/>
                    <a:pt x="327" y="301"/>
                    <a:pt x="427" y="301"/>
                  </a:cubicBezTo>
                  <a:lnTo>
                    <a:pt x="427" y="201"/>
                  </a:lnTo>
                  <a:cubicBezTo>
                    <a:pt x="427" y="101"/>
                    <a:pt x="32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5" name="Google Shape;6655;p55"/>
            <p:cNvSpPr/>
            <p:nvPr/>
          </p:nvSpPr>
          <p:spPr>
            <a:xfrm>
              <a:off x="7923875" y="1808963"/>
              <a:ext cx="10675" cy="8800"/>
            </a:xfrm>
            <a:custGeom>
              <a:avLst/>
              <a:gdLst/>
              <a:ahLst/>
              <a:cxnLst/>
              <a:rect l="l" t="t" r="r" b="b"/>
              <a:pathLst>
                <a:path w="427" h="352" extrusionOk="0">
                  <a:moveTo>
                    <a:pt x="279" y="0"/>
                  </a:moveTo>
                  <a:cubicBezTo>
                    <a:pt x="262" y="0"/>
                    <a:pt x="244" y="8"/>
                    <a:pt x="226" y="25"/>
                  </a:cubicBezTo>
                  <a:lnTo>
                    <a:pt x="126" y="25"/>
                  </a:lnTo>
                  <a:cubicBezTo>
                    <a:pt x="1" y="25"/>
                    <a:pt x="1" y="151"/>
                    <a:pt x="1" y="251"/>
                  </a:cubicBezTo>
                  <a:cubicBezTo>
                    <a:pt x="126" y="251"/>
                    <a:pt x="126" y="351"/>
                    <a:pt x="226" y="351"/>
                  </a:cubicBezTo>
                  <a:cubicBezTo>
                    <a:pt x="327" y="351"/>
                    <a:pt x="327" y="351"/>
                    <a:pt x="327" y="251"/>
                  </a:cubicBezTo>
                  <a:lnTo>
                    <a:pt x="427" y="251"/>
                  </a:lnTo>
                  <a:cubicBezTo>
                    <a:pt x="427" y="168"/>
                    <a:pt x="359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6" name="Google Shape;6656;p55"/>
            <p:cNvSpPr/>
            <p:nvPr/>
          </p:nvSpPr>
          <p:spPr>
            <a:xfrm>
              <a:off x="7987000" y="1793288"/>
              <a:ext cx="12275" cy="9300"/>
            </a:xfrm>
            <a:custGeom>
              <a:avLst/>
              <a:gdLst/>
              <a:ahLst/>
              <a:cxnLst/>
              <a:rect l="l" t="t" r="r" b="b"/>
              <a:pathLst>
                <a:path w="491" h="372" extrusionOk="0">
                  <a:moveTo>
                    <a:pt x="267" y="1"/>
                  </a:moveTo>
                  <a:cubicBezTo>
                    <a:pt x="246" y="1"/>
                    <a:pt x="225" y="8"/>
                    <a:pt x="208" y="26"/>
                  </a:cubicBezTo>
                  <a:lnTo>
                    <a:pt x="108" y="151"/>
                  </a:lnTo>
                  <a:cubicBezTo>
                    <a:pt x="0" y="151"/>
                    <a:pt x="77" y="372"/>
                    <a:pt x="227" y="372"/>
                  </a:cubicBezTo>
                  <a:cubicBezTo>
                    <a:pt x="252" y="372"/>
                    <a:pt x="279" y="366"/>
                    <a:pt x="308" y="352"/>
                  </a:cubicBezTo>
                  <a:lnTo>
                    <a:pt x="408" y="251"/>
                  </a:lnTo>
                  <a:cubicBezTo>
                    <a:pt x="491" y="169"/>
                    <a:pt x="369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7" name="Google Shape;6657;p55"/>
            <p:cNvSpPr/>
            <p:nvPr/>
          </p:nvSpPr>
          <p:spPr>
            <a:xfrm>
              <a:off x="7939550" y="1845863"/>
              <a:ext cx="15200" cy="8225"/>
            </a:xfrm>
            <a:custGeom>
              <a:avLst/>
              <a:gdLst/>
              <a:ahLst/>
              <a:cxnLst/>
              <a:rect l="l" t="t" r="r" b="b"/>
              <a:pathLst>
                <a:path w="608" h="329" extrusionOk="0">
                  <a:moveTo>
                    <a:pt x="392" y="1"/>
                  </a:moveTo>
                  <a:cubicBezTo>
                    <a:pt x="368" y="1"/>
                    <a:pt x="345" y="9"/>
                    <a:pt x="326" y="28"/>
                  </a:cubicBezTo>
                  <a:lnTo>
                    <a:pt x="226" y="28"/>
                  </a:lnTo>
                  <a:cubicBezTo>
                    <a:pt x="0" y="128"/>
                    <a:pt x="226" y="329"/>
                    <a:pt x="427" y="329"/>
                  </a:cubicBezTo>
                  <a:lnTo>
                    <a:pt x="527" y="228"/>
                  </a:lnTo>
                  <a:cubicBezTo>
                    <a:pt x="608" y="147"/>
                    <a:pt x="492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8" name="Google Shape;6658;p55"/>
            <p:cNvSpPr/>
            <p:nvPr/>
          </p:nvSpPr>
          <p:spPr>
            <a:xfrm>
              <a:off x="9475525" y="1375638"/>
              <a:ext cx="132600" cy="127350"/>
            </a:xfrm>
            <a:custGeom>
              <a:avLst/>
              <a:gdLst/>
              <a:ahLst/>
              <a:cxnLst/>
              <a:rect l="l" t="t" r="r" b="b"/>
              <a:pathLst>
                <a:path w="5304" h="5094" extrusionOk="0">
                  <a:moveTo>
                    <a:pt x="3004" y="1"/>
                  </a:moveTo>
                  <a:cubicBezTo>
                    <a:pt x="2912" y="1"/>
                    <a:pt x="2824" y="94"/>
                    <a:pt x="2898" y="240"/>
                  </a:cubicBezTo>
                  <a:cubicBezTo>
                    <a:pt x="3098" y="441"/>
                    <a:pt x="3424" y="566"/>
                    <a:pt x="3524" y="867"/>
                  </a:cubicBezTo>
                  <a:lnTo>
                    <a:pt x="3524" y="967"/>
                  </a:lnTo>
                  <a:cubicBezTo>
                    <a:pt x="3524" y="1067"/>
                    <a:pt x="3424" y="1293"/>
                    <a:pt x="3324" y="1393"/>
                  </a:cubicBezTo>
                  <a:cubicBezTo>
                    <a:pt x="3223" y="1694"/>
                    <a:pt x="2998" y="1920"/>
                    <a:pt x="2898" y="2220"/>
                  </a:cubicBezTo>
                  <a:cubicBezTo>
                    <a:pt x="2597" y="1920"/>
                    <a:pt x="2071" y="1594"/>
                    <a:pt x="1745" y="1393"/>
                  </a:cubicBezTo>
                  <a:lnTo>
                    <a:pt x="1745" y="240"/>
                  </a:lnTo>
                  <a:cubicBezTo>
                    <a:pt x="1745" y="159"/>
                    <a:pt x="1614" y="13"/>
                    <a:pt x="1563" y="13"/>
                  </a:cubicBezTo>
                  <a:cubicBezTo>
                    <a:pt x="1552" y="13"/>
                    <a:pt x="1544" y="21"/>
                    <a:pt x="1544" y="40"/>
                  </a:cubicBezTo>
                  <a:lnTo>
                    <a:pt x="1544" y="1193"/>
                  </a:lnTo>
                  <a:cubicBezTo>
                    <a:pt x="1344" y="967"/>
                    <a:pt x="1118" y="767"/>
                    <a:pt x="918" y="566"/>
                  </a:cubicBezTo>
                  <a:cubicBezTo>
                    <a:pt x="876" y="540"/>
                    <a:pt x="838" y="529"/>
                    <a:pt x="804" y="529"/>
                  </a:cubicBezTo>
                  <a:cubicBezTo>
                    <a:pt x="676" y="529"/>
                    <a:pt x="618" y="687"/>
                    <a:pt x="717" y="767"/>
                  </a:cubicBezTo>
                  <a:cubicBezTo>
                    <a:pt x="918" y="967"/>
                    <a:pt x="1118" y="1067"/>
                    <a:pt x="1344" y="1293"/>
                  </a:cubicBezTo>
                  <a:cubicBezTo>
                    <a:pt x="1018" y="1293"/>
                    <a:pt x="717" y="1293"/>
                    <a:pt x="391" y="1393"/>
                  </a:cubicBezTo>
                  <a:cubicBezTo>
                    <a:pt x="291" y="1393"/>
                    <a:pt x="492" y="1594"/>
                    <a:pt x="592" y="1594"/>
                  </a:cubicBezTo>
                  <a:cubicBezTo>
                    <a:pt x="918" y="1594"/>
                    <a:pt x="1218" y="1594"/>
                    <a:pt x="1544" y="1494"/>
                  </a:cubicBezTo>
                  <a:cubicBezTo>
                    <a:pt x="1923" y="1784"/>
                    <a:pt x="2362" y="2054"/>
                    <a:pt x="2755" y="2339"/>
                  </a:cubicBezTo>
                  <a:lnTo>
                    <a:pt x="2755" y="2339"/>
                  </a:lnTo>
                  <a:cubicBezTo>
                    <a:pt x="2248" y="2563"/>
                    <a:pt x="1834" y="2853"/>
                    <a:pt x="1444" y="3072"/>
                  </a:cubicBezTo>
                  <a:cubicBezTo>
                    <a:pt x="1118" y="2646"/>
                    <a:pt x="492" y="2646"/>
                    <a:pt x="91" y="2646"/>
                  </a:cubicBezTo>
                  <a:cubicBezTo>
                    <a:pt x="73" y="2632"/>
                    <a:pt x="60" y="2626"/>
                    <a:pt x="51" y="2626"/>
                  </a:cubicBezTo>
                  <a:cubicBezTo>
                    <a:pt x="1" y="2626"/>
                    <a:pt x="105" y="2847"/>
                    <a:pt x="191" y="2847"/>
                  </a:cubicBezTo>
                  <a:cubicBezTo>
                    <a:pt x="391" y="2847"/>
                    <a:pt x="492" y="2847"/>
                    <a:pt x="717" y="2947"/>
                  </a:cubicBezTo>
                  <a:cubicBezTo>
                    <a:pt x="817" y="2947"/>
                    <a:pt x="1218" y="2947"/>
                    <a:pt x="1218" y="3173"/>
                  </a:cubicBezTo>
                  <a:cubicBezTo>
                    <a:pt x="1018" y="3273"/>
                    <a:pt x="817" y="3474"/>
                    <a:pt x="492" y="3574"/>
                  </a:cubicBezTo>
                  <a:cubicBezTo>
                    <a:pt x="410" y="3675"/>
                    <a:pt x="527" y="3826"/>
                    <a:pt x="641" y="3826"/>
                  </a:cubicBezTo>
                  <a:cubicBezTo>
                    <a:pt x="667" y="3826"/>
                    <a:pt x="694" y="3818"/>
                    <a:pt x="717" y="3799"/>
                  </a:cubicBezTo>
                  <a:cubicBezTo>
                    <a:pt x="918" y="3699"/>
                    <a:pt x="1118" y="3574"/>
                    <a:pt x="1344" y="3474"/>
                  </a:cubicBezTo>
                  <a:lnTo>
                    <a:pt x="1344" y="3474"/>
                  </a:lnTo>
                  <a:cubicBezTo>
                    <a:pt x="1344" y="3799"/>
                    <a:pt x="1218" y="4100"/>
                    <a:pt x="1218" y="4526"/>
                  </a:cubicBezTo>
                  <a:cubicBezTo>
                    <a:pt x="1218" y="4626"/>
                    <a:pt x="1444" y="4727"/>
                    <a:pt x="1444" y="4727"/>
                  </a:cubicBezTo>
                  <a:cubicBezTo>
                    <a:pt x="1444" y="4326"/>
                    <a:pt x="1544" y="3900"/>
                    <a:pt x="1645" y="3474"/>
                  </a:cubicBezTo>
                  <a:lnTo>
                    <a:pt x="1544" y="3373"/>
                  </a:lnTo>
                  <a:cubicBezTo>
                    <a:pt x="1970" y="3072"/>
                    <a:pt x="2472" y="2847"/>
                    <a:pt x="2898" y="2646"/>
                  </a:cubicBezTo>
                  <a:cubicBezTo>
                    <a:pt x="2998" y="2947"/>
                    <a:pt x="2998" y="3373"/>
                    <a:pt x="3098" y="3699"/>
                  </a:cubicBezTo>
                  <a:lnTo>
                    <a:pt x="2998" y="3699"/>
                  </a:lnTo>
                  <a:lnTo>
                    <a:pt x="2998" y="3799"/>
                  </a:lnTo>
                  <a:cubicBezTo>
                    <a:pt x="2797" y="4100"/>
                    <a:pt x="2597" y="4326"/>
                    <a:pt x="2371" y="4626"/>
                  </a:cubicBezTo>
                  <a:cubicBezTo>
                    <a:pt x="2302" y="4695"/>
                    <a:pt x="2376" y="4824"/>
                    <a:pt x="2469" y="4824"/>
                  </a:cubicBezTo>
                  <a:cubicBezTo>
                    <a:pt x="2511" y="4824"/>
                    <a:pt x="2558" y="4797"/>
                    <a:pt x="2597" y="4727"/>
                  </a:cubicBezTo>
                  <a:cubicBezTo>
                    <a:pt x="2797" y="4526"/>
                    <a:pt x="2998" y="4326"/>
                    <a:pt x="3098" y="4100"/>
                  </a:cubicBezTo>
                  <a:cubicBezTo>
                    <a:pt x="3223" y="4326"/>
                    <a:pt x="3223" y="4626"/>
                    <a:pt x="3324" y="4952"/>
                  </a:cubicBezTo>
                  <a:cubicBezTo>
                    <a:pt x="3324" y="5023"/>
                    <a:pt x="3474" y="5094"/>
                    <a:pt x="3527" y="5094"/>
                  </a:cubicBezTo>
                  <a:cubicBezTo>
                    <a:pt x="3549" y="5094"/>
                    <a:pt x="3554" y="5082"/>
                    <a:pt x="3524" y="5052"/>
                  </a:cubicBezTo>
                  <a:cubicBezTo>
                    <a:pt x="3424" y="4626"/>
                    <a:pt x="3424" y="4326"/>
                    <a:pt x="3324" y="4000"/>
                  </a:cubicBezTo>
                  <a:lnTo>
                    <a:pt x="3324" y="4000"/>
                  </a:lnTo>
                  <a:cubicBezTo>
                    <a:pt x="3725" y="4100"/>
                    <a:pt x="4051" y="4326"/>
                    <a:pt x="4351" y="4426"/>
                  </a:cubicBezTo>
                  <a:cubicBezTo>
                    <a:pt x="4368" y="4439"/>
                    <a:pt x="4380" y="4445"/>
                    <a:pt x="4389" y="4445"/>
                  </a:cubicBezTo>
                  <a:cubicBezTo>
                    <a:pt x="4444" y="4445"/>
                    <a:pt x="4338" y="4200"/>
                    <a:pt x="4251" y="4200"/>
                  </a:cubicBezTo>
                  <a:cubicBezTo>
                    <a:pt x="3950" y="4100"/>
                    <a:pt x="3624" y="3900"/>
                    <a:pt x="3324" y="3799"/>
                  </a:cubicBezTo>
                  <a:cubicBezTo>
                    <a:pt x="3324" y="3373"/>
                    <a:pt x="3223" y="3072"/>
                    <a:pt x="3098" y="2646"/>
                  </a:cubicBezTo>
                  <a:lnTo>
                    <a:pt x="4351" y="2646"/>
                  </a:lnTo>
                  <a:lnTo>
                    <a:pt x="4351" y="2747"/>
                  </a:lnTo>
                  <a:cubicBezTo>
                    <a:pt x="4577" y="2847"/>
                    <a:pt x="4777" y="3173"/>
                    <a:pt x="4978" y="3474"/>
                  </a:cubicBezTo>
                  <a:cubicBezTo>
                    <a:pt x="5015" y="3503"/>
                    <a:pt x="5049" y="3515"/>
                    <a:pt x="5077" y="3515"/>
                  </a:cubicBezTo>
                  <a:cubicBezTo>
                    <a:pt x="5145" y="3515"/>
                    <a:pt x="5174" y="3444"/>
                    <a:pt x="5103" y="3373"/>
                  </a:cubicBezTo>
                  <a:cubicBezTo>
                    <a:pt x="4878" y="3173"/>
                    <a:pt x="4777" y="2847"/>
                    <a:pt x="4577" y="2646"/>
                  </a:cubicBezTo>
                  <a:lnTo>
                    <a:pt x="5203" y="2646"/>
                  </a:lnTo>
                  <a:cubicBezTo>
                    <a:pt x="5304" y="2646"/>
                    <a:pt x="5203" y="2446"/>
                    <a:pt x="5103" y="2446"/>
                  </a:cubicBezTo>
                  <a:lnTo>
                    <a:pt x="4677" y="2446"/>
                  </a:lnTo>
                  <a:cubicBezTo>
                    <a:pt x="4878" y="2220"/>
                    <a:pt x="4978" y="2020"/>
                    <a:pt x="5203" y="1819"/>
                  </a:cubicBezTo>
                  <a:cubicBezTo>
                    <a:pt x="5203" y="1718"/>
                    <a:pt x="5055" y="1567"/>
                    <a:pt x="4999" y="1567"/>
                  </a:cubicBezTo>
                  <a:cubicBezTo>
                    <a:pt x="4986" y="1567"/>
                    <a:pt x="4978" y="1575"/>
                    <a:pt x="4978" y="1594"/>
                  </a:cubicBezTo>
                  <a:cubicBezTo>
                    <a:pt x="4777" y="1920"/>
                    <a:pt x="4577" y="2120"/>
                    <a:pt x="4251" y="2446"/>
                  </a:cubicBezTo>
                  <a:cubicBezTo>
                    <a:pt x="3950" y="2446"/>
                    <a:pt x="3524" y="2446"/>
                    <a:pt x="3223" y="2321"/>
                  </a:cubicBezTo>
                  <a:cubicBezTo>
                    <a:pt x="3223" y="2120"/>
                    <a:pt x="3424" y="1819"/>
                    <a:pt x="3524" y="1594"/>
                  </a:cubicBezTo>
                  <a:cubicBezTo>
                    <a:pt x="3624" y="1393"/>
                    <a:pt x="3725" y="1293"/>
                    <a:pt x="3850" y="1067"/>
                  </a:cubicBezTo>
                  <a:cubicBezTo>
                    <a:pt x="4051" y="967"/>
                    <a:pt x="4477" y="967"/>
                    <a:pt x="4777" y="867"/>
                  </a:cubicBezTo>
                  <a:cubicBezTo>
                    <a:pt x="4863" y="867"/>
                    <a:pt x="4728" y="646"/>
                    <a:pt x="4625" y="646"/>
                  </a:cubicBezTo>
                  <a:cubicBezTo>
                    <a:pt x="4608" y="646"/>
                    <a:pt x="4591" y="652"/>
                    <a:pt x="4577" y="666"/>
                  </a:cubicBezTo>
                  <a:cubicBezTo>
                    <a:pt x="4351" y="666"/>
                    <a:pt x="4151" y="666"/>
                    <a:pt x="3950" y="767"/>
                  </a:cubicBezTo>
                  <a:cubicBezTo>
                    <a:pt x="4051" y="666"/>
                    <a:pt x="4051" y="566"/>
                    <a:pt x="4151" y="441"/>
                  </a:cubicBezTo>
                  <a:cubicBezTo>
                    <a:pt x="4151" y="360"/>
                    <a:pt x="4020" y="213"/>
                    <a:pt x="3916" y="213"/>
                  </a:cubicBezTo>
                  <a:cubicBezTo>
                    <a:pt x="3892" y="213"/>
                    <a:pt x="3869" y="221"/>
                    <a:pt x="3850" y="240"/>
                  </a:cubicBezTo>
                  <a:cubicBezTo>
                    <a:pt x="3850" y="441"/>
                    <a:pt x="3725" y="566"/>
                    <a:pt x="3624" y="767"/>
                  </a:cubicBezTo>
                  <a:cubicBezTo>
                    <a:pt x="3524" y="441"/>
                    <a:pt x="3324" y="341"/>
                    <a:pt x="3098" y="40"/>
                  </a:cubicBezTo>
                  <a:cubicBezTo>
                    <a:pt x="3071" y="13"/>
                    <a:pt x="3037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9" name="Google Shape;6659;p55"/>
            <p:cNvSpPr/>
            <p:nvPr/>
          </p:nvSpPr>
          <p:spPr>
            <a:xfrm>
              <a:off x="8782925" y="1569988"/>
              <a:ext cx="404775" cy="574625"/>
            </a:xfrm>
            <a:custGeom>
              <a:avLst/>
              <a:gdLst/>
              <a:ahLst/>
              <a:cxnLst/>
              <a:rect l="l" t="t" r="r" b="b"/>
              <a:pathLst>
                <a:path w="16191" h="22985" extrusionOk="0">
                  <a:moveTo>
                    <a:pt x="4510" y="1"/>
                  </a:moveTo>
                  <a:cubicBezTo>
                    <a:pt x="4274" y="1"/>
                    <a:pt x="4042" y="94"/>
                    <a:pt x="3860" y="311"/>
                  </a:cubicBezTo>
                  <a:cubicBezTo>
                    <a:pt x="2306" y="2191"/>
                    <a:pt x="2105" y="5324"/>
                    <a:pt x="1479" y="7604"/>
                  </a:cubicBezTo>
                  <a:cubicBezTo>
                    <a:pt x="952" y="10010"/>
                    <a:pt x="426" y="12416"/>
                    <a:pt x="226" y="14822"/>
                  </a:cubicBezTo>
                  <a:cubicBezTo>
                    <a:pt x="100" y="16176"/>
                    <a:pt x="100" y="17629"/>
                    <a:pt x="226" y="18983"/>
                  </a:cubicBezTo>
                  <a:cubicBezTo>
                    <a:pt x="226" y="19735"/>
                    <a:pt x="0" y="20863"/>
                    <a:pt x="526" y="21489"/>
                  </a:cubicBezTo>
                  <a:cubicBezTo>
                    <a:pt x="1353" y="22341"/>
                    <a:pt x="3459" y="22442"/>
                    <a:pt x="4486" y="22642"/>
                  </a:cubicBezTo>
                  <a:cubicBezTo>
                    <a:pt x="5797" y="22836"/>
                    <a:pt x="7142" y="22985"/>
                    <a:pt x="8476" y="22985"/>
                  </a:cubicBezTo>
                  <a:cubicBezTo>
                    <a:pt x="9387" y="22985"/>
                    <a:pt x="10293" y="22915"/>
                    <a:pt x="11178" y="22742"/>
                  </a:cubicBezTo>
                  <a:cubicBezTo>
                    <a:pt x="13158" y="22542"/>
                    <a:pt x="13885" y="22241"/>
                    <a:pt x="14311" y="20236"/>
                  </a:cubicBezTo>
                  <a:cubicBezTo>
                    <a:pt x="15564" y="13770"/>
                    <a:pt x="16090" y="7203"/>
                    <a:pt x="16191" y="612"/>
                  </a:cubicBezTo>
                  <a:cubicBezTo>
                    <a:pt x="16191" y="399"/>
                    <a:pt x="16034" y="292"/>
                    <a:pt x="15877" y="292"/>
                  </a:cubicBezTo>
                  <a:cubicBezTo>
                    <a:pt x="15721" y="292"/>
                    <a:pt x="15564" y="399"/>
                    <a:pt x="15564" y="612"/>
                  </a:cubicBezTo>
                  <a:lnTo>
                    <a:pt x="5639" y="1038"/>
                  </a:lnTo>
                  <a:cubicBezTo>
                    <a:pt x="5639" y="938"/>
                    <a:pt x="5539" y="812"/>
                    <a:pt x="5539" y="812"/>
                  </a:cubicBezTo>
                  <a:cubicBezTo>
                    <a:pt x="5408" y="337"/>
                    <a:pt x="4955" y="1"/>
                    <a:pt x="4510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0" name="Google Shape;6660;p55"/>
            <p:cNvSpPr/>
            <p:nvPr/>
          </p:nvSpPr>
          <p:spPr>
            <a:xfrm>
              <a:off x="9059250" y="2101713"/>
              <a:ext cx="38225" cy="82250"/>
            </a:xfrm>
            <a:custGeom>
              <a:avLst/>
              <a:gdLst/>
              <a:ahLst/>
              <a:cxnLst/>
              <a:rect l="l" t="t" r="r" b="b"/>
              <a:pathLst>
                <a:path w="1529" h="3290" extrusionOk="0">
                  <a:moveTo>
                    <a:pt x="1002" y="1"/>
                  </a:moveTo>
                  <a:cubicBezTo>
                    <a:pt x="733" y="1"/>
                    <a:pt x="451" y="183"/>
                    <a:pt x="451" y="546"/>
                  </a:cubicBezTo>
                  <a:cubicBezTo>
                    <a:pt x="451" y="1173"/>
                    <a:pt x="326" y="1899"/>
                    <a:pt x="125" y="2626"/>
                  </a:cubicBezTo>
                  <a:cubicBezTo>
                    <a:pt x="0" y="3016"/>
                    <a:pt x="351" y="3289"/>
                    <a:pt x="688" y="3289"/>
                  </a:cubicBezTo>
                  <a:cubicBezTo>
                    <a:pt x="893" y="3289"/>
                    <a:pt x="1092" y="3189"/>
                    <a:pt x="1178" y="2952"/>
                  </a:cubicBezTo>
                  <a:cubicBezTo>
                    <a:pt x="1378" y="2100"/>
                    <a:pt x="1478" y="1273"/>
                    <a:pt x="1478" y="546"/>
                  </a:cubicBezTo>
                  <a:cubicBezTo>
                    <a:pt x="1529" y="183"/>
                    <a:pt x="1272" y="1"/>
                    <a:pt x="1002" y="1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1" name="Google Shape;6661;p55"/>
            <p:cNvSpPr/>
            <p:nvPr/>
          </p:nvSpPr>
          <p:spPr>
            <a:xfrm>
              <a:off x="8997200" y="2117388"/>
              <a:ext cx="31350" cy="65650"/>
            </a:xfrm>
            <a:custGeom>
              <a:avLst/>
              <a:gdLst/>
              <a:ahLst/>
              <a:cxnLst/>
              <a:rect l="l" t="t" r="r" b="b"/>
              <a:pathLst>
                <a:path w="1254" h="2626" extrusionOk="0">
                  <a:moveTo>
                    <a:pt x="727" y="0"/>
                  </a:moveTo>
                  <a:cubicBezTo>
                    <a:pt x="464" y="0"/>
                    <a:pt x="201" y="182"/>
                    <a:pt x="201" y="546"/>
                  </a:cubicBezTo>
                  <a:cubicBezTo>
                    <a:pt x="201" y="1072"/>
                    <a:pt x="101" y="1598"/>
                    <a:pt x="0" y="2099"/>
                  </a:cubicBezTo>
                  <a:cubicBezTo>
                    <a:pt x="0" y="2425"/>
                    <a:pt x="301" y="2626"/>
                    <a:pt x="627" y="2626"/>
                  </a:cubicBezTo>
                  <a:cubicBezTo>
                    <a:pt x="928" y="2626"/>
                    <a:pt x="1153" y="2425"/>
                    <a:pt x="1153" y="2099"/>
                  </a:cubicBezTo>
                  <a:cubicBezTo>
                    <a:pt x="1254" y="1598"/>
                    <a:pt x="1254" y="1072"/>
                    <a:pt x="1254" y="546"/>
                  </a:cubicBezTo>
                  <a:cubicBezTo>
                    <a:pt x="1254" y="182"/>
                    <a:pt x="990" y="0"/>
                    <a:pt x="727" y="0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2" name="Google Shape;6662;p55"/>
            <p:cNvSpPr/>
            <p:nvPr/>
          </p:nvSpPr>
          <p:spPr>
            <a:xfrm>
              <a:off x="8932025" y="2117188"/>
              <a:ext cx="38875" cy="56800"/>
            </a:xfrm>
            <a:custGeom>
              <a:avLst/>
              <a:gdLst/>
              <a:ahLst/>
              <a:cxnLst/>
              <a:rect l="l" t="t" r="r" b="b"/>
              <a:pathLst>
                <a:path w="1555" h="2272" extrusionOk="0">
                  <a:moveTo>
                    <a:pt x="980" y="1"/>
                  </a:moveTo>
                  <a:cubicBezTo>
                    <a:pt x="724" y="1"/>
                    <a:pt x="504" y="168"/>
                    <a:pt x="402" y="353"/>
                  </a:cubicBezTo>
                  <a:cubicBezTo>
                    <a:pt x="402" y="754"/>
                    <a:pt x="302" y="1080"/>
                    <a:pt x="101" y="1381"/>
                  </a:cubicBezTo>
                  <a:cubicBezTo>
                    <a:pt x="1" y="1706"/>
                    <a:pt x="1" y="2007"/>
                    <a:pt x="302" y="2233"/>
                  </a:cubicBezTo>
                  <a:cubicBezTo>
                    <a:pt x="361" y="2259"/>
                    <a:pt x="432" y="2272"/>
                    <a:pt x="507" y="2272"/>
                  </a:cubicBezTo>
                  <a:cubicBezTo>
                    <a:pt x="717" y="2272"/>
                    <a:pt x="955" y="2173"/>
                    <a:pt x="1029" y="2007"/>
                  </a:cubicBezTo>
                  <a:cubicBezTo>
                    <a:pt x="1254" y="1606"/>
                    <a:pt x="1455" y="1180"/>
                    <a:pt x="1455" y="654"/>
                  </a:cubicBezTo>
                  <a:cubicBezTo>
                    <a:pt x="1555" y="353"/>
                    <a:pt x="1455" y="127"/>
                    <a:pt x="1154" y="27"/>
                  </a:cubicBezTo>
                  <a:cubicBezTo>
                    <a:pt x="1095" y="9"/>
                    <a:pt x="1036" y="1"/>
                    <a:pt x="980" y="1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3" name="Google Shape;6663;p55"/>
            <p:cNvSpPr/>
            <p:nvPr/>
          </p:nvSpPr>
          <p:spPr>
            <a:xfrm>
              <a:off x="8858725" y="2109463"/>
              <a:ext cx="36375" cy="61325"/>
            </a:xfrm>
            <a:custGeom>
              <a:avLst/>
              <a:gdLst/>
              <a:ahLst/>
              <a:cxnLst/>
              <a:rect l="l" t="t" r="r" b="b"/>
              <a:pathLst>
                <a:path w="1455" h="2453" extrusionOk="0">
                  <a:moveTo>
                    <a:pt x="807" y="0"/>
                  </a:moveTo>
                  <a:cubicBezTo>
                    <a:pt x="587" y="0"/>
                    <a:pt x="326" y="194"/>
                    <a:pt x="326" y="436"/>
                  </a:cubicBezTo>
                  <a:cubicBezTo>
                    <a:pt x="201" y="863"/>
                    <a:pt x="201" y="1289"/>
                    <a:pt x="101" y="1790"/>
                  </a:cubicBezTo>
                  <a:cubicBezTo>
                    <a:pt x="1" y="2116"/>
                    <a:pt x="101" y="2316"/>
                    <a:pt x="427" y="2416"/>
                  </a:cubicBezTo>
                  <a:cubicBezTo>
                    <a:pt x="487" y="2441"/>
                    <a:pt x="548" y="2452"/>
                    <a:pt x="608" y="2452"/>
                  </a:cubicBezTo>
                  <a:cubicBezTo>
                    <a:pt x="849" y="2452"/>
                    <a:pt x="1073" y="2276"/>
                    <a:pt x="1153" y="2116"/>
                  </a:cubicBezTo>
                  <a:cubicBezTo>
                    <a:pt x="1254" y="1589"/>
                    <a:pt x="1254" y="1163"/>
                    <a:pt x="1354" y="662"/>
                  </a:cubicBezTo>
                  <a:cubicBezTo>
                    <a:pt x="1454" y="436"/>
                    <a:pt x="1254" y="136"/>
                    <a:pt x="953" y="35"/>
                  </a:cubicBezTo>
                  <a:cubicBezTo>
                    <a:pt x="909" y="11"/>
                    <a:pt x="859" y="0"/>
                    <a:pt x="807" y="0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4" name="Google Shape;6664;p55"/>
            <p:cNvSpPr/>
            <p:nvPr/>
          </p:nvSpPr>
          <p:spPr>
            <a:xfrm>
              <a:off x="8798075" y="2096988"/>
              <a:ext cx="41525" cy="65175"/>
            </a:xfrm>
            <a:custGeom>
              <a:avLst/>
              <a:gdLst/>
              <a:ahLst/>
              <a:cxnLst/>
              <a:rect l="l" t="t" r="r" b="b"/>
              <a:pathLst>
                <a:path w="1661" h="2607" extrusionOk="0">
                  <a:moveTo>
                    <a:pt x="979" y="0"/>
                  </a:moveTo>
                  <a:cubicBezTo>
                    <a:pt x="773" y="0"/>
                    <a:pt x="586" y="123"/>
                    <a:pt x="547" y="409"/>
                  </a:cubicBezTo>
                  <a:cubicBezTo>
                    <a:pt x="346" y="935"/>
                    <a:pt x="246" y="1462"/>
                    <a:pt x="121" y="1888"/>
                  </a:cubicBezTo>
                  <a:cubicBezTo>
                    <a:pt x="1" y="2323"/>
                    <a:pt x="331" y="2606"/>
                    <a:pt x="658" y="2606"/>
                  </a:cubicBezTo>
                  <a:cubicBezTo>
                    <a:pt x="876" y="2606"/>
                    <a:pt x="1093" y="2480"/>
                    <a:pt x="1173" y="2189"/>
                  </a:cubicBezTo>
                  <a:cubicBezTo>
                    <a:pt x="1274" y="1662"/>
                    <a:pt x="1374" y="1161"/>
                    <a:pt x="1600" y="735"/>
                  </a:cubicBezTo>
                  <a:cubicBezTo>
                    <a:pt x="1660" y="294"/>
                    <a:pt x="1297" y="0"/>
                    <a:pt x="979" y="0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5" name="Google Shape;6665;p55"/>
            <p:cNvSpPr/>
            <p:nvPr/>
          </p:nvSpPr>
          <p:spPr>
            <a:xfrm>
              <a:off x="8793567" y="1969358"/>
              <a:ext cx="354882" cy="61569"/>
            </a:xfrm>
            <a:custGeom>
              <a:avLst/>
              <a:gdLst/>
              <a:ahLst/>
              <a:cxnLst/>
              <a:rect l="l" t="t" r="r" b="b"/>
              <a:pathLst>
                <a:path w="15565" h="2463" extrusionOk="0">
                  <a:moveTo>
                    <a:pt x="301" y="0"/>
                  </a:moveTo>
                  <a:cubicBezTo>
                    <a:pt x="100" y="0"/>
                    <a:pt x="0" y="201"/>
                    <a:pt x="201" y="301"/>
                  </a:cubicBezTo>
                  <a:cubicBezTo>
                    <a:pt x="3360" y="1749"/>
                    <a:pt x="6692" y="2463"/>
                    <a:pt x="10056" y="2463"/>
                  </a:cubicBezTo>
                  <a:cubicBezTo>
                    <a:pt x="11815" y="2463"/>
                    <a:pt x="13583" y="2267"/>
                    <a:pt x="15338" y="1880"/>
                  </a:cubicBezTo>
                  <a:cubicBezTo>
                    <a:pt x="15564" y="1880"/>
                    <a:pt x="15464" y="1554"/>
                    <a:pt x="15238" y="1554"/>
                  </a:cubicBezTo>
                  <a:cubicBezTo>
                    <a:pt x="13513" y="1951"/>
                    <a:pt x="11776" y="2149"/>
                    <a:pt x="10043" y="2149"/>
                  </a:cubicBezTo>
                  <a:cubicBezTo>
                    <a:pt x="6742" y="2149"/>
                    <a:pt x="3457" y="143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6" name="Google Shape;6666;p55"/>
            <p:cNvSpPr/>
            <p:nvPr/>
          </p:nvSpPr>
          <p:spPr>
            <a:xfrm>
              <a:off x="8787208" y="1882523"/>
              <a:ext cx="371519" cy="79125"/>
            </a:xfrm>
            <a:custGeom>
              <a:avLst/>
              <a:gdLst/>
              <a:ahLst/>
              <a:cxnLst/>
              <a:rect l="l" t="t" r="r" b="b"/>
              <a:pathLst>
                <a:path w="18674" h="3165" extrusionOk="0">
                  <a:moveTo>
                    <a:pt x="149" y="0"/>
                  </a:moveTo>
                  <a:cubicBezTo>
                    <a:pt x="62" y="0"/>
                    <a:pt x="0" y="341"/>
                    <a:pt x="180" y="341"/>
                  </a:cubicBezTo>
                  <a:cubicBezTo>
                    <a:pt x="6045" y="2622"/>
                    <a:pt x="12310" y="2948"/>
                    <a:pt x="18451" y="3148"/>
                  </a:cubicBezTo>
                  <a:cubicBezTo>
                    <a:pt x="18476" y="3160"/>
                    <a:pt x="18498" y="3165"/>
                    <a:pt x="18517" y="3165"/>
                  </a:cubicBezTo>
                  <a:cubicBezTo>
                    <a:pt x="18673" y="3165"/>
                    <a:pt x="18651" y="2848"/>
                    <a:pt x="18451" y="2848"/>
                  </a:cubicBezTo>
                  <a:cubicBezTo>
                    <a:pt x="12310" y="2622"/>
                    <a:pt x="6045" y="2321"/>
                    <a:pt x="180" y="16"/>
                  </a:cubicBezTo>
                  <a:cubicBezTo>
                    <a:pt x="169" y="5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7" name="Google Shape;6667;p55"/>
            <p:cNvSpPr/>
            <p:nvPr/>
          </p:nvSpPr>
          <p:spPr>
            <a:xfrm>
              <a:off x="8804439" y="1833393"/>
              <a:ext cx="368656" cy="45745"/>
            </a:xfrm>
            <a:custGeom>
              <a:avLst/>
              <a:gdLst/>
              <a:ahLst/>
              <a:cxnLst/>
              <a:rect l="l" t="t" r="r" b="b"/>
              <a:pathLst>
                <a:path w="18998" h="1830" extrusionOk="0">
                  <a:moveTo>
                    <a:pt x="301" y="1"/>
                  </a:moveTo>
                  <a:cubicBezTo>
                    <a:pt x="100" y="1"/>
                    <a:pt x="0" y="301"/>
                    <a:pt x="201" y="301"/>
                  </a:cubicBezTo>
                  <a:cubicBezTo>
                    <a:pt x="4272" y="1344"/>
                    <a:pt x="8344" y="1829"/>
                    <a:pt x="12445" y="1829"/>
                  </a:cubicBezTo>
                  <a:cubicBezTo>
                    <a:pt x="14553" y="1829"/>
                    <a:pt x="16670" y="1701"/>
                    <a:pt x="18797" y="1454"/>
                  </a:cubicBezTo>
                  <a:cubicBezTo>
                    <a:pt x="18998" y="1454"/>
                    <a:pt x="18998" y="1154"/>
                    <a:pt x="18797" y="1154"/>
                  </a:cubicBezTo>
                  <a:cubicBezTo>
                    <a:pt x="16727" y="1398"/>
                    <a:pt x="14645" y="1523"/>
                    <a:pt x="12563" y="1523"/>
                  </a:cubicBezTo>
                  <a:cubicBezTo>
                    <a:pt x="8446" y="1523"/>
                    <a:pt x="4329" y="1033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8" name="Google Shape;6668;p55"/>
            <p:cNvSpPr/>
            <p:nvPr/>
          </p:nvSpPr>
          <p:spPr>
            <a:xfrm>
              <a:off x="8831801" y="1736900"/>
              <a:ext cx="345444" cy="54070"/>
            </a:xfrm>
            <a:custGeom>
              <a:avLst/>
              <a:gdLst/>
              <a:ahLst/>
              <a:cxnLst/>
              <a:rect l="l" t="t" r="r" b="b"/>
              <a:pathLst>
                <a:path w="20676" h="2163" extrusionOk="0">
                  <a:moveTo>
                    <a:pt x="201" y="0"/>
                  </a:moveTo>
                  <a:cubicBezTo>
                    <a:pt x="1" y="0"/>
                    <a:pt x="1" y="301"/>
                    <a:pt x="101" y="301"/>
                  </a:cubicBezTo>
                  <a:cubicBezTo>
                    <a:pt x="5234" y="1512"/>
                    <a:pt x="10484" y="2163"/>
                    <a:pt x="15717" y="2163"/>
                  </a:cubicBezTo>
                  <a:cubicBezTo>
                    <a:pt x="17307" y="2163"/>
                    <a:pt x="18895" y="2103"/>
                    <a:pt x="20477" y="1980"/>
                  </a:cubicBezTo>
                  <a:cubicBezTo>
                    <a:pt x="20656" y="1980"/>
                    <a:pt x="20675" y="1639"/>
                    <a:pt x="20534" y="1639"/>
                  </a:cubicBezTo>
                  <a:cubicBezTo>
                    <a:pt x="20517" y="1639"/>
                    <a:pt x="20498" y="1644"/>
                    <a:pt x="20477" y="1654"/>
                  </a:cubicBezTo>
                  <a:cubicBezTo>
                    <a:pt x="18971" y="1749"/>
                    <a:pt x="17465" y="1796"/>
                    <a:pt x="15960" y="1796"/>
                  </a:cubicBezTo>
                  <a:cubicBezTo>
                    <a:pt x="10678" y="1796"/>
                    <a:pt x="5409" y="1209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9" name="Google Shape;6669;p55"/>
            <p:cNvSpPr/>
            <p:nvPr/>
          </p:nvSpPr>
          <p:spPr>
            <a:xfrm>
              <a:off x="8735931" y="1666095"/>
              <a:ext cx="447932" cy="33878"/>
            </a:xfrm>
            <a:custGeom>
              <a:avLst/>
              <a:gdLst/>
              <a:ahLst/>
              <a:cxnLst/>
              <a:rect l="l" t="t" r="r" b="b"/>
              <a:pathLst>
                <a:path w="21404" h="1355" extrusionOk="0">
                  <a:moveTo>
                    <a:pt x="226" y="1"/>
                  </a:moveTo>
                  <a:cubicBezTo>
                    <a:pt x="0" y="1"/>
                    <a:pt x="0" y="327"/>
                    <a:pt x="226" y="327"/>
                  </a:cubicBezTo>
                  <a:cubicBezTo>
                    <a:pt x="7218" y="853"/>
                    <a:pt x="14211" y="1154"/>
                    <a:pt x="21203" y="1354"/>
                  </a:cubicBezTo>
                  <a:cubicBezTo>
                    <a:pt x="21404" y="1354"/>
                    <a:pt x="21404" y="1054"/>
                    <a:pt x="21203" y="1054"/>
                  </a:cubicBezTo>
                  <a:cubicBezTo>
                    <a:pt x="14211" y="853"/>
                    <a:pt x="7218" y="527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0" name="Google Shape;6670;p55"/>
            <p:cNvSpPr/>
            <p:nvPr/>
          </p:nvSpPr>
          <p:spPr>
            <a:xfrm>
              <a:off x="8187675" y="1183913"/>
              <a:ext cx="1104675" cy="518925"/>
            </a:xfrm>
            <a:custGeom>
              <a:avLst/>
              <a:gdLst/>
              <a:ahLst/>
              <a:cxnLst/>
              <a:rect l="l" t="t" r="r" b="b"/>
              <a:pathLst>
                <a:path w="44187" h="20757" extrusionOk="0">
                  <a:moveTo>
                    <a:pt x="24497" y="0"/>
                  </a:moveTo>
                  <a:cubicBezTo>
                    <a:pt x="21819" y="0"/>
                    <a:pt x="19154" y="268"/>
                    <a:pt x="16517" y="716"/>
                  </a:cubicBezTo>
                  <a:cubicBezTo>
                    <a:pt x="13584" y="1117"/>
                    <a:pt x="10878" y="1970"/>
                    <a:pt x="8046" y="2696"/>
                  </a:cubicBezTo>
                  <a:cubicBezTo>
                    <a:pt x="7790" y="2762"/>
                    <a:pt x="7527" y="2787"/>
                    <a:pt x="7262" y="2787"/>
                  </a:cubicBezTo>
                  <a:cubicBezTo>
                    <a:pt x="6492" y="2787"/>
                    <a:pt x="5694" y="2580"/>
                    <a:pt x="4941" y="2580"/>
                  </a:cubicBezTo>
                  <a:cubicBezTo>
                    <a:pt x="4379" y="2580"/>
                    <a:pt x="3842" y="2695"/>
                    <a:pt x="3359" y="3097"/>
                  </a:cubicBezTo>
                  <a:cubicBezTo>
                    <a:pt x="2106" y="4050"/>
                    <a:pt x="1153" y="5503"/>
                    <a:pt x="953" y="6982"/>
                  </a:cubicBezTo>
                  <a:cubicBezTo>
                    <a:pt x="326" y="10115"/>
                    <a:pt x="0" y="14501"/>
                    <a:pt x="2306" y="17107"/>
                  </a:cubicBezTo>
                  <a:cubicBezTo>
                    <a:pt x="3559" y="18661"/>
                    <a:pt x="5740" y="18762"/>
                    <a:pt x="7619" y="19288"/>
                  </a:cubicBezTo>
                  <a:cubicBezTo>
                    <a:pt x="9624" y="20015"/>
                    <a:pt x="11604" y="20240"/>
                    <a:pt x="13685" y="20441"/>
                  </a:cubicBezTo>
                  <a:cubicBezTo>
                    <a:pt x="15768" y="20664"/>
                    <a:pt x="17851" y="20756"/>
                    <a:pt x="19934" y="20756"/>
                  </a:cubicBezTo>
                  <a:cubicBezTo>
                    <a:pt x="22763" y="20756"/>
                    <a:pt x="25592" y="20586"/>
                    <a:pt x="28422" y="20341"/>
                  </a:cubicBezTo>
                  <a:cubicBezTo>
                    <a:pt x="32381" y="19914"/>
                    <a:pt x="36667" y="19614"/>
                    <a:pt x="40527" y="18561"/>
                  </a:cubicBezTo>
                  <a:cubicBezTo>
                    <a:pt x="44186" y="17508"/>
                    <a:pt x="43860" y="14376"/>
                    <a:pt x="43960" y="11243"/>
                  </a:cubicBezTo>
                  <a:cubicBezTo>
                    <a:pt x="44086" y="7809"/>
                    <a:pt x="44086" y="4050"/>
                    <a:pt x="41981" y="1218"/>
                  </a:cubicBezTo>
                  <a:cubicBezTo>
                    <a:pt x="41768" y="925"/>
                    <a:pt x="41475" y="787"/>
                    <a:pt x="41200" y="787"/>
                  </a:cubicBezTo>
                  <a:cubicBezTo>
                    <a:pt x="40793" y="787"/>
                    <a:pt x="40427" y="1090"/>
                    <a:pt x="40427" y="1644"/>
                  </a:cubicBezTo>
                  <a:cubicBezTo>
                    <a:pt x="40326" y="2596"/>
                    <a:pt x="40326" y="3624"/>
                    <a:pt x="40201" y="4576"/>
                  </a:cubicBezTo>
                  <a:cubicBezTo>
                    <a:pt x="37920" y="2471"/>
                    <a:pt x="34562" y="1343"/>
                    <a:pt x="31755" y="716"/>
                  </a:cubicBezTo>
                  <a:cubicBezTo>
                    <a:pt x="29332" y="218"/>
                    <a:pt x="26909" y="0"/>
                    <a:pt x="24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1" name="Google Shape;6671;p55"/>
            <p:cNvSpPr/>
            <p:nvPr/>
          </p:nvSpPr>
          <p:spPr>
            <a:xfrm>
              <a:off x="9133175" y="16529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2" name="Google Shape;6672;p55"/>
            <p:cNvSpPr/>
            <p:nvPr/>
          </p:nvSpPr>
          <p:spPr>
            <a:xfrm>
              <a:off x="9224017" y="1288901"/>
              <a:ext cx="18827" cy="330601"/>
            </a:xfrm>
            <a:custGeom>
              <a:avLst/>
              <a:gdLst/>
              <a:ahLst/>
              <a:cxnLst/>
              <a:rect l="l" t="t" r="r" b="b"/>
              <a:pathLst>
                <a:path w="753" h="15565" extrusionOk="0">
                  <a:moveTo>
                    <a:pt x="163" y="0"/>
                  </a:moveTo>
                  <a:cubicBezTo>
                    <a:pt x="82" y="0"/>
                    <a:pt x="0" y="50"/>
                    <a:pt x="0" y="150"/>
                  </a:cubicBezTo>
                  <a:cubicBezTo>
                    <a:pt x="426" y="5288"/>
                    <a:pt x="426" y="10301"/>
                    <a:pt x="126" y="15414"/>
                  </a:cubicBezTo>
                  <a:cubicBezTo>
                    <a:pt x="63" y="15514"/>
                    <a:pt x="138" y="15564"/>
                    <a:pt x="229" y="15564"/>
                  </a:cubicBezTo>
                  <a:cubicBezTo>
                    <a:pt x="320" y="15564"/>
                    <a:pt x="426" y="15514"/>
                    <a:pt x="426" y="15414"/>
                  </a:cubicBezTo>
                  <a:cubicBezTo>
                    <a:pt x="752" y="10301"/>
                    <a:pt x="752" y="5288"/>
                    <a:pt x="326" y="150"/>
                  </a:cubicBezTo>
                  <a:cubicBezTo>
                    <a:pt x="326" y="50"/>
                    <a:pt x="245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3" name="Google Shape;6673;p55"/>
            <p:cNvSpPr/>
            <p:nvPr/>
          </p:nvSpPr>
          <p:spPr>
            <a:xfrm rot="344">
              <a:off x="9170454" y="1344046"/>
              <a:ext cx="25403" cy="293517"/>
            </a:xfrm>
            <a:custGeom>
              <a:avLst/>
              <a:gdLst/>
              <a:ahLst/>
              <a:cxnLst/>
              <a:rect l="l" t="t" r="r" b="b"/>
              <a:pathLst>
                <a:path w="1016" h="13217" extrusionOk="0">
                  <a:moveTo>
                    <a:pt x="289" y="1"/>
                  </a:moveTo>
                  <a:cubicBezTo>
                    <a:pt x="195" y="1"/>
                    <a:pt x="113" y="51"/>
                    <a:pt x="163" y="151"/>
                  </a:cubicBezTo>
                  <a:cubicBezTo>
                    <a:pt x="690" y="4437"/>
                    <a:pt x="589" y="8722"/>
                    <a:pt x="63" y="12983"/>
                  </a:cubicBezTo>
                  <a:cubicBezTo>
                    <a:pt x="0" y="13124"/>
                    <a:pt x="95" y="13216"/>
                    <a:pt x="205" y="13216"/>
                  </a:cubicBezTo>
                  <a:cubicBezTo>
                    <a:pt x="270" y="13216"/>
                    <a:pt x="342" y="13183"/>
                    <a:pt x="389" y="13108"/>
                  </a:cubicBezTo>
                  <a:cubicBezTo>
                    <a:pt x="890" y="8823"/>
                    <a:pt x="1015" y="4437"/>
                    <a:pt x="489" y="151"/>
                  </a:cubicBezTo>
                  <a:cubicBezTo>
                    <a:pt x="489" y="51"/>
                    <a:pt x="383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4" name="Google Shape;6674;p55"/>
            <p:cNvSpPr/>
            <p:nvPr/>
          </p:nvSpPr>
          <p:spPr>
            <a:xfrm>
              <a:off x="9098708" y="1356736"/>
              <a:ext cx="38446" cy="302957"/>
            </a:xfrm>
            <a:custGeom>
              <a:avLst/>
              <a:gdLst/>
              <a:ahLst/>
              <a:cxnLst/>
              <a:rect l="l" t="t" r="r" b="b"/>
              <a:pathLst>
                <a:path w="1538" h="16899" extrusionOk="0">
                  <a:moveTo>
                    <a:pt x="176" y="0"/>
                  </a:moveTo>
                  <a:cubicBezTo>
                    <a:pt x="82" y="0"/>
                    <a:pt x="1" y="57"/>
                    <a:pt x="1" y="169"/>
                  </a:cubicBezTo>
                  <a:cubicBezTo>
                    <a:pt x="226" y="3603"/>
                    <a:pt x="326" y="7162"/>
                    <a:pt x="527" y="10595"/>
                  </a:cubicBezTo>
                  <a:cubicBezTo>
                    <a:pt x="627" y="12174"/>
                    <a:pt x="226" y="14681"/>
                    <a:pt x="753" y="16134"/>
                  </a:cubicBezTo>
                  <a:cubicBezTo>
                    <a:pt x="1053" y="16761"/>
                    <a:pt x="753" y="16560"/>
                    <a:pt x="1254" y="16861"/>
                  </a:cubicBezTo>
                  <a:cubicBezTo>
                    <a:pt x="1301" y="16887"/>
                    <a:pt x="1342" y="16898"/>
                    <a:pt x="1377" y="16898"/>
                  </a:cubicBezTo>
                  <a:cubicBezTo>
                    <a:pt x="1508" y="16898"/>
                    <a:pt x="1538" y="16740"/>
                    <a:pt x="1379" y="16661"/>
                  </a:cubicBezTo>
                  <a:cubicBezTo>
                    <a:pt x="627" y="16134"/>
                    <a:pt x="953" y="12801"/>
                    <a:pt x="953" y="11849"/>
                  </a:cubicBezTo>
                  <a:cubicBezTo>
                    <a:pt x="853" y="10595"/>
                    <a:pt x="853" y="9342"/>
                    <a:pt x="753" y="8089"/>
                  </a:cubicBezTo>
                  <a:cubicBezTo>
                    <a:pt x="627" y="5483"/>
                    <a:pt x="527" y="2776"/>
                    <a:pt x="427" y="169"/>
                  </a:cubicBezTo>
                  <a:cubicBezTo>
                    <a:pt x="377" y="57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5" name="Google Shape;6675;p55"/>
            <p:cNvSpPr/>
            <p:nvPr/>
          </p:nvSpPr>
          <p:spPr>
            <a:xfrm rot="48477">
              <a:off x="9043687" y="1386313"/>
              <a:ext cx="17143" cy="283289"/>
            </a:xfrm>
            <a:custGeom>
              <a:avLst/>
              <a:gdLst/>
              <a:ahLst/>
              <a:cxnLst/>
              <a:rect l="l" t="t" r="r" b="b"/>
              <a:pathLst>
                <a:path w="727" h="12325" extrusionOk="0">
                  <a:moveTo>
                    <a:pt x="213" y="0"/>
                  </a:moveTo>
                  <a:cubicBezTo>
                    <a:pt x="107" y="0"/>
                    <a:pt x="0" y="57"/>
                    <a:pt x="0" y="169"/>
                  </a:cubicBezTo>
                  <a:cubicBezTo>
                    <a:pt x="100" y="4129"/>
                    <a:pt x="201" y="8215"/>
                    <a:pt x="426" y="12175"/>
                  </a:cubicBezTo>
                  <a:cubicBezTo>
                    <a:pt x="426" y="12275"/>
                    <a:pt x="501" y="12325"/>
                    <a:pt x="577" y="12325"/>
                  </a:cubicBezTo>
                  <a:cubicBezTo>
                    <a:pt x="652" y="12325"/>
                    <a:pt x="727" y="12275"/>
                    <a:pt x="727" y="12175"/>
                  </a:cubicBezTo>
                  <a:cubicBezTo>
                    <a:pt x="527" y="8215"/>
                    <a:pt x="426" y="4129"/>
                    <a:pt x="426" y="169"/>
                  </a:cubicBezTo>
                  <a:cubicBezTo>
                    <a:pt x="426" y="57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6" name="Google Shape;6676;p55"/>
            <p:cNvSpPr/>
            <p:nvPr/>
          </p:nvSpPr>
          <p:spPr>
            <a:xfrm rot="48477">
              <a:off x="8970029" y="1409278"/>
              <a:ext cx="12427" cy="264303"/>
            </a:xfrm>
            <a:custGeom>
              <a:avLst/>
              <a:gdLst/>
              <a:ahLst/>
              <a:cxnLst/>
              <a:rect l="l" t="t" r="r" b="b"/>
              <a:pathLst>
                <a:path w="527" h="11499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3910"/>
                    <a:pt x="101" y="7670"/>
                    <a:pt x="201" y="11329"/>
                  </a:cubicBezTo>
                  <a:cubicBezTo>
                    <a:pt x="201" y="11442"/>
                    <a:pt x="282" y="11498"/>
                    <a:pt x="364" y="11498"/>
                  </a:cubicBezTo>
                  <a:cubicBezTo>
                    <a:pt x="445" y="11498"/>
                    <a:pt x="527" y="11442"/>
                    <a:pt x="527" y="11329"/>
                  </a:cubicBezTo>
                  <a:cubicBezTo>
                    <a:pt x="426" y="7670"/>
                    <a:pt x="301" y="3910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7" name="Google Shape;6677;p55"/>
            <p:cNvSpPr/>
            <p:nvPr/>
          </p:nvSpPr>
          <p:spPr>
            <a:xfrm>
              <a:off x="8874400" y="1440538"/>
              <a:ext cx="33850" cy="255650"/>
            </a:xfrm>
            <a:custGeom>
              <a:avLst/>
              <a:gdLst/>
              <a:ahLst/>
              <a:cxnLst/>
              <a:rect l="l" t="t" r="r" b="b"/>
              <a:pathLst>
                <a:path w="1354" h="10226" extrusionOk="0">
                  <a:moveTo>
                    <a:pt x="163" y="0"/>
                  </a:moveTo>
                  <a:cubicBezTo>
                    <a:pt x="82" y="0"/>
                    <a:pt x="0" y="50"/>
                    <a:pt x="0" y="151"/>
                  </a:cubicBezTo>
                  <a:cubicBezTo>
                    <a:pt x="326" y="3384"/>
                    <a:pt x="727" y="6742"/>
                    <a:pt x="1053" y="10076"/>
                  </a:cubicBezTo>
                  <a:cubicBezTo>
                    <a:pt x="1053" y="10176"/>
                    <a:pt x="1128" y="10226"/>
                    <a:pt x="1203" y="10226"/>
                  </a:cubicBezTo>
                  <a:cubicBezTo>
                    <a:pt x="1278" y="10226"/>
                    <a:pt x="1354" y="10176"/>
                    <a:pt x="1354" y="10076"/>
                  </a:cubicBezTo>
                  <a:cubicBezTo>
                    <a:pt x="1053" y="6742"/>
                    <a:pt x="627" y="3384"/>
                    <a:pt x="326" y="151"/>
                  </a:cubicBezTo>
                  <a:cubicBezTo>
                    <a:pt x="326" y="50"/>
                    <a:pt x="245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8" name="Google Shape;6678;p55"/>
            <p:cNvSpPr/>
            <p:nvPr/>
          </p:nvSpPr>
          <p:spPr>
            <a:xfrm>
              <a:off x="8791061" y="1453688"/>
              <a:ext cx="15698" cy="243705"/>
            </a:xfrm>
            <a:custGeom>
              <a:avLst/>
              <a:gdLst/>
              <a:ahLst/>
              <a:cxnLst/>
              <a:rect l="l" t="t" r="r" b="b"/>
              <a:pathLst>
                <a:path w="628" h="10427" extrusionOk="0">
                  <a:moveTo>
                    <a:pt x="251" y="1"/>
                  </a:moveTo>
                  <a:cubicBezTo>
                    <a:pt x="176" y="1"/>
                    <a:pt x="101" y="51"/>
                    <a:pt x="101" y="151"/>
                  </a:cubicBezTo>
                  <a:cubicBezTo>
                    <a:pt x="1" y="3484"/>
                    <a:pt x="101" y="6943"/>
                    <a:pt x="302" y="10276"/>
                  </a:cubicBezTo>
                  <a:cubicBezTo>
                    <a:pt x="302" y="10377"/>
                    <a:pt x="383" y="10427"/>
                    <a:pt x="464" y="10427"/>
                  </a:cubicBezTo>
                  <a:cubicBezTo>
                    <a:pt x="546" y="10427"/>
                    <a:pt x="627" y="10377"/>
                    <a:pt x="627" y="10276"/>
                  </a:cubicBezTo>
                  <a:cubicBezTo>
                    <a:pt x="402" y="6943"/>
                    <a:pt x="302" y="3484"/>
                    <a:pt x="402" y="151"/>
                  </a:cubicBezTo>
                  <a:cubicBezTo>
                    <a:pt x="402" y="51"/>
                    <a:pt x="327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9" name="Google Shape;6679;p55"/>
            <p:cNvSpPr/>
            <p:nvPr/>
          </p:nvSpPr>
          <p:spPr>
            <a:xfrm>
              <a:off x="8688944" y="1461221"/>
              <a:ext cx="15687" cy="225338"/>
            </a:xfrm>
            <a:custGeom>
              <a:avLst/>
              <a:gdLst/>
              <a:ahLst/>
              <a:cxnLst/>
              <a:rect l="l" t="t" r="r" b="b"/>
              <a:pathLst>
                <a:path w="628" h="10552" extrusionOk="0">
                  <a:moveTo>
                    <a:pt x="477" y="0"/>
                  </a:moveTo>
                  <a:cubicBezTo>
                    <a:pt x="402" y="0"/>
                    <a:pt x="326" y="51"/>
                    <a:pt x="326" y="151"/>
                  </a:cubicBezTo>
                  <a:cubicBezTo>
                    <a:pt x="1" y="3609"/>
                    <a:pt x="1" y="6943"/>
                    <a:pt x="326" y="10401"/>
                  </a:cubicBezTo>
                  <a:cubicBezTo>
                    <a:pt x="326" y="10502"/>
                    <a:pt x="402" y="10552"/>
                    <a:pt x="477" y="10552"/>
                  </a:cubicBezTo>
                  <a:cubicBezTo>
                    <a:pt x="552" y="10552"/>
                    <a:pt x="627" y="10502"/>
                    <a:pt x="627" y="10401"/>
                  </a:cubicBezTo>
                  <a:cubicBezTo>
                    <a:pt x="326" y="6943"/>
                    <a:pt x="326" y="3609"/>
                    <a:pt x="627" y="151"/>
                  </a:cubicBezTo>
                  <a:cubicBezTo>
                    <a:pt x="627" y="51"/>
                    <a:pt x="55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0" name="Google Shape;6680;p55"/>
            <p:cNvSpPr/>
            <p:nvPr/>
          </p:nvSpPr>
          <p:spPr>
            <a:xfrm>
              <a:off x="8609388" y="1398570"/>
              <a:ext cx="14411" cy="297136"/>
            </a:xfrm>
            <a:custGeom>
              <a:avLst/>
              <a:gdLst/>
              <a:ahLst/>
              <a:cxnLst/>
              <a:rect l="l" t="t" r="r" b="b"/>
              <a:pathLst>
                <a:path w="728" h="13785" extrusionOk="0">
                  <a:moveTo>
                    <a:pt x="514" y="0"/>
                  </a:moveTo>
                  <a:cubicBezTo>
                    <a:pt x="408" y="0"/>
                    <a:pt x="301" y="50"/>
                    <a:pt x="301" y="150"/>
                  </a:cubicBezTo>
                  <a:cubicBezTo>
                    <a:pt x="0" y="4662"/>
                    <a:pt x="0" y="9148"/>
                    <a:pt x="100" y="13634"/>
                  </a:cubicBezTo>
                  <a:cubicBezTo>
                    <a:pt x="151" y="13735"/>
                    <a:pt x="257" y="13785"/>
                    <a:pt x="351" y="13785"/>
                  </a:cubicBezTo>
                  <a:cubicBezTo>
                    <a:pt x="445" y="13785"/>
                    <a:pt x="527" y="13735"/>
                    <a:pt x="527" y="13634"/>
                  </a:cubicBezTo>
                  <a:cubicBezTo>
                    <a:pt x="301" y="9148"/>
                    <a:pt x="426" y="4662"/>
                    <a:pt x="727" y="150"/>
                  </a:cubicBezTo>
                  <a:cubicBezTo>
                    <a:pt x="727" y="50"/>
                    <a:pt x="621" y="0"/>
                    <a:pt x="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1" name="Google Shape;6681;p55"/>
            <p:cNvSpPr/>
            <p:nvPr/>
          </p:nvSpPr>
          <p:spPr>
            <a:xfrm>
              <a:off x="8500961" y="1399608"/>
              <a:ext cx="33875" cy="302645"/>
            </a:xfrm>
            <a:custGeom>
              <a:avLst/>
              <a:gdLst/>
              <a:ahLst/>
              <a:cxnLst/>
              <a:rect l="l" t="t" r="r" b="b"/>
              <a:pathLst>
                <a:path w="1355" h="15447" extrusionOk="0">
                  <a:moveTo>
                    <a:pt x="1148" y="1"/>
                  </a:moveTo>
                  <a:cubicBezTo>
                    <a:pt x="1095" y="1"/>
                    <a:pt x="1053" y="33"/>
                    <a:pt x="1053" y="108"/>
                  </a:cubicBezTo>
                  <a:cubicBezTo>
                    <a:pt x="728" y="2615"/>
                    <a:pt x="427" y="5021"/>
                    <a:pt x="327" y="7527"/>
                  </a:cubicBezTo>
                  <a:cubicBezTo>
                    <a:pt x="226" y="8880"/>
                    <a:pt x="226" y="10259"/>
                    <a:pt x="226" y="11612"/>
                  </a:cubicBezTo>
                  <a:cubicBezTo>
                    <a:pt x="226" y="12111"/>
                    <a:pt x="587" y="14571"/>
                    <a:pt x="453" y="15081"/>
                  </a:cubicBezTo>
                  <a:lnTo>
                    <a:pt x="453" y="15081"/>
                  </a:lnTo>
                  <a:cubicBezTo>
                    <a:pt x="451" y="15004"/>
                    <a:pt x="353" y="14918"/>
                    <a:pt x="226" y="14918"/>
                  </a:cubicBezTo>
                  <a:cubicBezTo>
                    <a:pt x="186" y="14918"/>
                    <a:pt x="144" y="14926"/>
                    <a:pt x="101" y="14946"/>
                  </a:cubicBezTo>
                  <a:lnTo>
                    <a:pt x="101" y="15046"/>
                  </a:lnTo>
                  <a:cubicBezTo>
                    <a:pt x="1" y="15146"/>
                    <a:pt x="1" y="15271"/>
                    <a:pt x="101" y="15271"/>
                  </a:cubicBezTo>
                  <a:cubicBezTo>
                    <a:pt x="101" y="15372"/>
                    <a:pt x="226" y="15372"/>
                    <a:pt x="226" y="15372"/>
                  </a:cubicBezTo>
                  <a:cubicBezTo>
                    <a:pt x="276" y="15422"/>
                    <a:pt x="327" y="15447"/>
                    <a:pt x="364" y="15447"/>
                  </a:cubicBezTo>
                  <a:cubicBezTo>
                    <a:pt x="402" y="15447"/>
                    <a:pt x="427" y="15422"/>
                    <a:pt x="427" y="15372"/>
                  </a:cubicBezTo>
                  <a:cubicBezTo>
                    <a:pt x="728" y="15046"/>
                    <a:pt x="627" y="14645"/>
                    <a:pt x="627" y="14119"/>
                  </a:cubicBezTo>
                  <a:cubicBezTo>
                    <a:pt x="527" y="12765"/>
                    <a:pt x="527" y="11387"/>
                    <a:pt x="527" y="10033"/>
                  </a:cubicBezTo>
                  <a:cubicBezTo>
                    <a:pt x="627" y="6700"/>
                    <a:pt x="953" y="3467"/>
                    <a:pt x="1354" y="234"/>
                  </a:cubicBezTo>
                  <a:cubicBezTo>
                    <a:pt x="1354" y="93"/>
                    <a:pt x="1236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2" name="Google Shape;6682;p55"/>
            <p:cNvSpPr/>
            <p:nvPr/>
          </p:nvSpPr>
          <p:spPr>
            <a:xfrm>
              <a:off x="8412587" y="1369886"/>
              <a:ext cx="33875" cy="310679"/>
            </a:xfrm>
            <a:custGeom>
              <a:avLst/>
              <a:gdLst/>
              <a:ahLst/>
              <a:cxnLst/>
              <a:rect l="l" t="t" r="r" b="b"/>
              <a:pathLst>
                <a:path w="1355" h="14365" extrusionOk="0">
                  <a:moveTo>
                    <a:pt x="762" y="0"/>
                  </a:moveTo>
                  <a:cubicBezTo>
                    <a:pt x="671" y="0"/>
                    <a:pt x="565" y="57"/>
                    <a:pt x="502" y="170"/>
                  </a:cubicBezTo>
                  <a:cubicBezTo>
                    <a:pt x="1" y="4856"/>
                    <a:pt x="201" y="9568"/>
                    <a:pt x="1028" y="14255"/>
                  </a:cubicBezTo>
                  <a:cubicBezTo>
                    <a:pt x="1028" y="14332"/>
                    <a:pt x="1076" y="14364"/>
                    <a:pt x="1135" y="14364"/>
                  </a:cubicBezTo>
                  <a:cubicBezTo>
                    <a:pt x="1230" y="14364"/>
                    <a:pt x="1354" y="14279"/>
                    <a:pt x="1354" y="14155"/>
                  </a:cubicBezTo>
                  <a:cubicBezTo>
                    <a:pt x="502" y="9443"/>
                    <a:pt x="402" y="4856"/>
                    <a:pt x="928" y="170"/>
                  </a:cubicBezTo>
                  <a:cubicBezTo>
                    <a:pt x="928" y="57"/>
                    <a:pt x="853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3" name="Google Shape;6683;p55"/>
            <p:cNvSpPr/>
            <p:nvPr/>
          </p:nvSpPr>
          <p:spPr>
            <a:xfrm>
              <a:off x="8323623" y="1363226"/>
              <a:ext cx="43575" cy="280619"/>
            </a:xfrm>
            <a:custGeom>
              <a:avLst/>
              <a:gdLst/>
              <a:ahLst/>
              <a:cxnLst/>
              <a:rect l="l" t="t" r="r" b="b"/>
              <a:pathLst>
                <a:path w="1743" h="14045" extrusionOk="0">
                  <a:moveTo>
                    <a:pt x="1532" y="1"/>
                  </a:moveTo>
                  <a:cubicBezTo>
                    <a:pt x="1464" y="1"/>
                    <a:pt x="1393" y="33"/>
                    <a:pt x="1354" y="110"/>
                  </a:cubicBezTo>
                  <a:cubicBezTo>
                    <a:pt x="302" y="4596"/>
                    <a:pt x="1" y="9208"/>
                    <a:pt x="527" y="13894"/>
                  </a:cubicBezTo>
                  <a:cubicBezTo>
                    <a:pt x="527" y="13995"/>
                    <a:pt x="602" y="14045"/>
                    <a:pt x="678" y="14045"/>
                  </a:cubicBezTo>
                  <a:cubicBezTo>
                    <a:pt x="753" y="14045"/>
                    <a:pt x="828" y="13995"/>
                    <a:pt x="828" y="13894"/>
                  </a:cubicBezTo>
                  <a:cubicBezTo>
                    <a:pt x="427" y="9208"/>
                    <a:pt x="628" y="4696"/>
                    <a:pt x="1680" y="210"/>
                  </a:cubicBezTo>
                  <a:cubicBezTo>
                    <a:pt x="1742" y="86"/>
                    <a:pt x="1641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4" name="Google Shape;6684;p55"/>
            <p:cNvSpPr/>
            <p:nvPr/>
          </p:nvSpPr>
          <p:spPr>
            <a:xfrm>
              <a:off x="8237180" y="1316244"/>
              <a:ext cx="72368" cy="310605"/>
            </a:xfrm>
            <a:custGeom>
              <a:avLst/>
              <a:gdLst/>
              <a:ahLst/>
              <a:cxnLst/>
              <a:rect l="l" t="t" r="r" b="b"/>
              <a:pathLst>
                <a:path w="2895" h="15624" extrusionOk="0">
                  <a:moveTo>
                    <a:pt x="2640" y="1"/>
                  </a:moveTo>
                  <a:cubicBezTo>
                    <a:pt x="2569" y="1"/>
                    <a:pt x="2507" y="34"/>
                    <a:pt x="2507" y="110"/>
                  </a:cubicBezTo>
                  <a:cubicBezTo>
                    <a:pt x="627" y="5022"/>
                    <a:pt x="0" y="10235"/>
                    <a:pt x="752" y="15474"/>
                  </a:cubicBezTo>
                  <a:cubicBezTo>
                    <a:pt x="752" y="15574"/>
                    <a:pt x="827" y="15624"/>
                    <a:pt x="903" y="15624"/>
                  </a:cubicBezTo>
                  <a:cubicBezTo>
                    <a:pt x="978" y="15624"/>
                    <a:pt x="1053" y="15574"/>
                    <a:pt x="1053" y="15474"/>
                  </a:cubicBezTo>
                  <a:cubicBezTo>
                    <a:pt x="326" y="10235"/>
                    <a:pt x="953" y="5123"/>
                    <a:pt x="2832" y="210"/>
                  </a:cubicBezTo>
                  <a:cubicBezTo>
                    <a:pt x="2894" y="86"/>
                    <a:pt x="2755" y="1"/>
                    <a:pt x="2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5" name="Google Shape;6685;p55"/>
            <p:cNvSpPr/>
            <p:nvPr/>
          </p:nvSpPr>
          <p:spPr>
            <a:xfrm>
              <a:off x="9271000" y="1392288"/>
              <a:ext cx="25" cy="7550"/>
            </a:xfrm>
            <a:custGeom>
              <a:avLst/>
              <a:gdLst/>
              <a:ahLst/>
              <a:cxnLst/>
              <a:rect l="l" t="t" r="r" b="b"/>
              <a:pathLst>
                <a:path w="1" h="302" extrusionOk="0">
                  <a:moveTo>
                    <a:pt x="1" y="0"/>
                  </a:move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6" name="Google Shape;6686;p55"/>
            <p:cNvSpPr/>
            <p:nvPr/>
          </p:nvSpPr>
          <p:spPr>
            <a:xfrm>
              <a:off x="9268500" y="1389788"/>
              <a:ext cx="2525" cy="15675"/>
            </a:xfrm>
            <a:custGeom>
              <a:avLst/>
              <a:gdLst/>
              <a:ahLst/>
              <a:cxnLst/>
              <a:rect l="l" t="t" r="r" b="b"/>
              <a:pathLst>
                <a:path w="101" h="627" extrusionOk="0">
                  <a:moveTo>
                    <a:pt x="1" y="0"/>
                  </a:moveTo>
                  <a:cubicBezTo>
                    <a:pt x="1" y="201"/>
                    <a:pt x="1" y="401"/>
                    <a:pt x="101" y="62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7" name="Google Shape;6687;p55"/>
            <p:cNvSpPr/>
            <p:nvPr/>
          </p:nvSpPr>
          <p:spPr>
            <a:xfrm>
              <a:off x="9263500" y="1426113"/>
              <a:ext cx="5025" cy="7550"/>
            </a:xfrm>
            <a:custGeom>
              <a:avLst/>
              <a:gdLst/>
              <a:ahLst/>
              <a:cxnLst/>
              <a:rect l="l" t="t" r="r" b="b"/>
              <a:pathLst>
                <a:path w="201" h="302" extrusionOk="0">
                  <a:moveTo>
                    <a:pt x="100" y="1"/>
                  </a:moveTo>
                  <a:cubicBezTo>
                    <a:pt x="0" y="101"/>
                    <a:pt x="100" y="201"/>
                    <a:pt x="201" y="302"/>
                  </a:cubicBezTo>
                  <a:cubicBezTo>
                    <a:pt x="100" y="201"/>
                    <a:pt x="100" y="10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8" name="Google Shape;6688;p55"/>
            <p:cNvSpPr/>
            <p:nvPr/>
          </p:nvSpPr>
          <p:spPr>
            <a:xfrm>
              <a:off x="9153850" y="1488788"/>
              <a:ext cx="5025" cy="10675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100"/>
                    <a:pt x="100" y="201"/>
                    <a:pt x="100" y="301"/>
                  </a:cubicBezTo>
                  <a:lnTo>
                    <a:pt x="100" y="426"/>
                  </a:lnTo>
                  <a:cubicBezTo>
                    <a:pt x="201" y="201"/>
                    <a:pt x="100" y="1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9" name="Google Shape;6689;p55"/>
            <p:cNvSpPr/>
            <p:nvPr/>
          </p:nvSpPr>
          <p:spPr>
            <a:xfrm>
              <a:off x="9143200" y="1486888"/>
              <a:ext cx="2525" cy="17575"/>
            </a:xfrm>
            <a:custGeom>
              <a:avLst/>
              <a:gdLst/>
              <a:ahLst/>
              <a:cxnLst/>
              <a:rect l="l" t="t" r="r" b="b"/>
              <a:pathLst>
                <a:path w="101" h="703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lnTo>
                    <a:pt x="0" y="703"/>
                  </a:lnTo>
                  <a:lnTo>
                    <a:pt x="100" y="703"/>
                  </a:lnTo>
                  <a:lnTo>
                    <a:pt x="100" y="76"/>
                  </a:lnTo>
                  <a:cubicBezTo>
                    <a:pt x="100" y="26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0" name="Google Shape;6690;p55"/>
            <p:cNvSpPr/>
            <p:nvPr/>
          </p:nvSpPr>
          <p:spPr>
            <a:xfrm>
              <a:off x="8297325" y="1454938"/>
              <a:ext cx="2525" cy="13200"/>
            </a:xfrm>
            <a:custGeom>
              <a:avLst/>
              <a:gdLst/>
              <a:ahLst/>
              <a:cxnLst/>
              <a:rect l="l" t="t" r="r" b="b"/>
              <a:pathLst>
                <a:path w="101" h="528" extrusionOk="0">
                  <a:moveTo>
                    <a:pt x="0" y="1"/>
                  </a:moveTo>
                  <a:cubicBezTo>
                    <a:pt x="101" y="201"/>
                    <a:pt x="101" y="302"/>
                    <a:pt x="0" y="402"/>
                  </a:cubicBezTo>
                  <a:lnTo>
                    <a:pt x="101" y="52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1" name="Google Shape;6691;p55"/>
            <p:cNvSpPr/>
            <p:nvPr/>
          </p:nvSpPr>
          <p:spPr>
            <a:xfrm>
              <a:off x="8292300" y="1468113"/>
              <a:ext cx="5050" cy="18175"/>
            </a:xfrm>
            <a:custGeom>
              <a:avLst/>
              <a:gdLst/>
              <a:ahLst/>
              <a:cxnLst/>
              <a:rect l="l" t="t" r="r" b="b"/>
              <a:pathLst>
                <a:path w="202" h="727" extrusionOk="0">
                  <a:moveTo>
                    <a:pt x="101" y="0"/>
                  </a:moveTo>
                  <a:cubicBezTo>
                    <a:pt x="101" y="301"/>
                    <a:pt x="1" y="501"/>
                    <a:pt x="101" y="727"/>
                  </a:cubicBezTo>
                  <a:cubicBezTo>
                    <a:pt x="201" y="501"/>
                    <a:pt x="101" y="30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2" name="Google Shape;6692;p55"/>
            <p:cNvSpPr/>
            <p:nvPr/>
          </p:nvSpPr>
          <p:spPr>
            <a:xfrm>
              <a:off x="8221500" y="1394788"/>
              <a:ext cx="3175" cy="2525"/>
            </a:xfrm>
            <a:custGeom>
              <a:avLst/>
              <a:gdLst/>
              <a:ahLst/>
              <a:cxnLst/>
              <a:rect l="l" t="t" r="r" b="b"/>
              <a:pathLst>
                <a:path w="127" h="101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01"/>
                    <a:pt x="1" y="1"/>
                    <a:pt x="126" y="1"/>
                  </a:cubicBezTo>
                  <a:close/>
                </a:path>
              </a:pathLst>
            </a:custGeom>
            <a:solidFill>
              <a:srgbClr val="548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3" name="Google Shape;6693;p55"/>
            <p:cNvSpPr/>
            <p:nvPr/>
          </p:nvSpPr>
          <p:spPr>
            <a:xfrm>
              <a:off x="8216500" y="1414363"/>
              <a:ext cx="5025" cy="6775"/>
            </a:xfrm>
            <a:custGeom>
              <a:avLst/>
              <a:gdLst/>
              <a:ahLst/>
              <a:cxnLst/>
              <a:rect l="l" t="t" r="r" b="b"/>
              <a:pathLst>
                <a:path w="201" h="271" extrusionOk="0">
                  <a:moveTo>
                    <a:pt x="74" y="0"/>
                  </a:moveTo>
                  <a:cubicBezTo>
                    <a:pt x="45" y="0"/>
                    <a:pt x="0" y="45"/>
                    <a:pt x="0" y="45"/>
                  </a:cubicBezTo>
                  <a:cubicBezTo>
                    <a:pt x="100" y="145"/>
                    <a:pt x="100" y="145"/>
                    <a:pt x="201" y="270"/>
                  </a:cubicBezTo>
                  <a:lnTo>
                    <a:pt x="201" y="145"/>
                  </a:lnTo>
                  <a:cubicBezTo>
                    <a:pt x="201" y="145"/>
                    <a:pt x="201" y="45"/>
                    <a:pt x="100" y="45"/>
                  </a:cubicBezTo>
                  <a:cubicBezTo>
                    <a:pt x="100" y="11"/>
                    <a:pt x="89" y="0"/>
                    <a:pt x="74" y="0"/>
                  </a:cubicBezTo>
                  <a:close/>
                </a:path>
              </a:pathLst>
            </a:custGeom>
            <a:solidFill>
              <a:srgbClr val="548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4" name="Google Shape;6694;p55"/>
            <p:cNvSpPr/>
            <p:nvPr/>
          </p:nvSpPr>
          <p:spPr>
            <a:xfrm>
              <a:off x="8547950" y="1600938"/>
              <a:ext cx="8175" cy="10675"/>
            </a:xfrm>
            <a:custGeom>
              <a:avLst/>
              <a:gdLst/>
              <a:ahLst/>
              <a:cxnLst/>
              <a:rect l="l" t="t" r="r" b="b"/>
              <a:pathLst>
                <a:path w="327" h="427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201"/>
                    <a:pt x="101" y="326"/>
                    <a:pt x="226" y="426"/>
                  </a:cubicBezTo>
                  <a:lnTo>
                    <a:pt x="326" y="426"/>
                  </a:lnTo>
                  <a:cubicBezTo>
                    <a:pt x="226" y="326"/>
                    <a:pt x="101" y="20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5" name="Google Shape;6695;p55"/>
            <p:cNvSpPr/>
            <p:nvPr/>
          </p:nvSpPr>
          <p:spPr>
            <a:xfrm>
              <a:off x="8540425" y="1600938"/>
              <a:ext cx="2525" cy="8175"/>
            </a:xfrm>
            <a:custGeom>
              <a:avLst/>
              <a:gdLst/>
              <a:ahLst/>
              <a:cxnLst/>
              <a:rect l="l" t="t" r="r" b="b"/>
              <a:pathLst>
                <a:path w="101" h="327" extrusionOk="0">
                  <a:moveTo>
                    <a:pt x="101" y="0"/>
                  </a:moveTo>
                  <a:cubicBezTo>
                    <a:pt x="1" y="101"/>
                    <a:pt x="1" y="201"/>
                    <a:pt x="1" y="326"/>
                  </a:cubicBezTo>
                  <a:lnTo>
                    <a:pt x="101" y="3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6" name="Google Shape;6696;p55"/>
            <p:cNvSpPr/>
            <p:nvPr/>
          </p:nvSpPr>
          <p:spPr>
            <a:xfrm>
              <a:off x="8856225" y="1642913"/>
              <a:ext cx="2525" cy="10050"/>
            </a:xfrm>
            <a:custGeom>
              <a:avLst/>
              <a:gdLst/>
              <a:ahLst/>
              <a:cxnLst/>
              <a:rect l="l" t="t" r="r" b="b"/>
              <a:pathLst>
                <a:path w="101" h="40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01"/>
                    <a:pt x="0" y="201"/>
                    <a:pt x="0" y="402"/>
                  </a:cubicBezTo>
                  <a:cubicBezTo>
                    <a:pt x="101" y="301"/>
                    <a:pt x="101" y="1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7" name="Google Shape;6697;p55"/>
            <p:cNvSpPr/>
            <p:nvPr/>
          </p:nvSpPr>
          <p:spPr>
            <a:xfrm>
              <a:off x="8845575" y="1634763"/>
              <a:ext cx="5650" cy="8175"/>
            </a:xfrm>
            <a:custGeom>
              <a:avLst/>
              <a:gdLst/>
              <a:ahLst/>
              <a:cxnLst/>
              <a:rect l="l" t="t" r="r" b="b"/>
              <a:pathLst>
                <a:path w="226" h="327" extrusionOk="0">
                  <a:moveTo>
                    <a:pt x="101" y="1"/>
                  </a:moveTo>
                  <a:cubicBezTo>
                    <a:pt x="101" y="101"/>
                    <a:pt x="0" y="101"/>
                    <a:pt x="0" y="226"/>
                  </a:cubicBezTo>
                  <a:lnTo>
                    <a:pt x="0" y="327"/>
                  </a:lnTo>
                  <a:cubicBezTo>
                    <a:pt x="101" y="226"/>
                    <a:pt x="101" y="10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8" name="Google Shape;6698;p55"/>
            <p:cNvSpPr/>
            <p:nvPr/>
          </p:nvSpPr>
          <p:spPr>
            <a:xfrm>
              <a:off x="9015375" y="1627263"/>
              <a:ext cx="2525" cy="13175"/>
            </a:xfrm>
            <a:custGeom>
              <a:avLst/>
              <a:gdLst/>
              <a:ahLst/>
              <a:cxnLst/>
              <a:rect l="l" t="t" r="r" b="b"/>
              <a:pathLst>
                <a:path w="101" h="527" extrusionOk="0">
                  <a:moveTo>
                    <a:pt x="101" y="0"/>
                  </a:moveTo>
                  <a:cubicBezTo>
                    <a:pt x="0" y="201"/>
                    <a:pt x="0" y="301"/>
                    <a:pt x="101" y="52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9" name="Google Shape;6699;p55"/>
            <p:cNvSpPr/>
            <p:nvPr/>
          </p:nvSpPr>
          <p:spPr>
            <a:xfrm>
              <a:off x="9004725" y="1629763"/>
              <a:ext cx="3150" cy="10675"/>
            </a:xfrm>
            <a:custGeom>
              <a:avLst/>
              <a:gdLst/>
              <a:ahLst/>
              <a:cxnLst/>
              <a:rect l="l" t="t" r="r" b="b"/>
              <a:pathLst>
                <a:path w="126" h="427" extrusionOk="0">
                  <a:moveTo>
                    <a:pt x="126" y="0"/>
                  </a:moveTo>
                  <a:cubicBezTo>
                    <a:pt x="126" y="101"/>
                    <a:pt x="0" y="301"/>
                    <a:pt x="126" y="426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0" name="Google Shape;6700;p55"/>
            <p:cNvSpPr/>
            <p:nvPr/>
          </p:nvSpPr>
          <p:spPr>
            <a:xfrm>
              <a:off x="9161350" y="1750063"/>
              <a:ext cx="8175" cy="5025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327" y="0"/>
                  </a:moveTo>
                  <a:cubicBezTo>
                    <a:pt x="226" y="0"/>
                    <a:pt x="126" y="0"/>
                    <a:pt x="1" y="101"/>
                  </a:cubicBezTo>
                  <a:cubicBezTo>
                    <a:pt x="1" y="101"/>
                    <a:pt x="1" y="201"/>
                    <a:pt x="126" y="201"/>
                  </a:cubicBezTo>
                  <a:cubicBezTo>
                    <a:pt x="226" y="201"/>
                    <a:pt x="226" y="201"/>
                    <a:pt x="327" y="10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1" name="Google Shape;6701;p55"/>
            <p:cNvSpPr/>
            <p:nvPr/>
          </p:nvSpPr>
          <p:spPr>
            <a:xfrm>
              <a:off x="9158850" y="1739413"/>
              <a:ext cx="5675" cy="5025"/>
            </a:xfrm>
            <a:custGeom>
              <a:avLst/>
              <a:gdLst/>
              <a:ahLst/>
              <a:cxnLst/>
              <a:rect l="l" t="t" r="r" b="b"/>
              <a:pathLst>
                <a:path w="227" h="201" extrusionOk="0">
                  <a:moveTo>
                    <a:pt x="101" y="0"/>
                  </a:moveTo>
                  <a:cubicBezTo>
                    <a:pt x="101" y="101"/>
                    <a:pt x="101" y="101"/>
                    <a:pt x="1" y="101"/>
                  </a:cubicBezTo>
                  <a:lnTo>
                    <a:pt x="1" y="201"/>
                  </a:lnTo>
                  <a:cubicBezTo>
                    <a:pt x="101" y="201"/>
                    <a:pt x="101" y="201"/>
                    <a:pt x="226" y="101"/>
                  </a:cubicBezTo>
                  <a:cubicBezTo>
                    <a:pt x="226" y="101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2" name="Google Shape;6702;p55"/>
            <p:cNvSpPr/>
            <p:nvPr/>
          </p:nvSpPr>
          <p:spPr>
            <a:xfrm>
              <a:off x="8887550" y="1797063"/>
              <a:ext cx="5025" cy="10050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" y="0"/>
                  </a:moveTo>
                  <a:cubicBezTo>
                    <a:pt x="101" y="100"/>
                    <a:pt x="101" y="301"/>
                    <a:pt x="201" y="401"/>
                  </a:cubicBezTo>
                  <a:cubicBezTo>
                    <a:pt x="201" y="201"/>
                    <a:pt x="101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3" name="Google Shape;6703;p55"/>
            <p:cNvSpPr/>
            <p:nvPr/>
          </p:nvSpPr>
          <p:spPr>
            <a:xfrm>
              <a:off x="8874400" y="1802063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0" y="1"/>
                  </a:moveTo>
                  <a:cubicBezTo>
                    <a:pt x="100" y="101"/>
                    <a:pt x="100" y="101"/>
                    <a:pt x="201" y="201"/>
                  </a:cubicBezTo>
                  <a:cubicBezTo>
                    <a:pt x="100" y="101"/>
                    <a:pt x="100" y="10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4" name="Google Shape;6704;p55"/>
            <p:cNvSpPr/>
            <p:nvPr/>
          </p:nvSpPr>
          <p:spPr>
            <a:xfrm>
              <a:off x="9007850" y="1902463"/>
              <a:ext cx="5050" cy="11775"/>
            </a:xfrm>
            <a:custGeom>
              <a:avLst/>
              <a:gdLst/>
              <a:ahLst/>
              <a:cxnLst/>
              <a:rect l="l" t="t" r="r" b="b"/>
              <a:pathLst>
                <a:path w="202" h="471" extrusionOk="0">
                  <a:moveTo>
                    <a:pt x="175" y="0"/>
                  </a:moveTo>
                  <a:cubicBezTo>
                    <a:pt x="145" y="0"/>
                    <a:pt x="101" y="45"/>
                    <a:pt x="101" y="45"/>
                  </a:cubicBezTo>
                  <a:cubicBezTo>
                    <a:pt x="101" y="170"/>
                    <a:pt x="101" y="371"/>
                    <a:pt x="1" y="471"/>
                  </a:cubicBezTo>
                  <a:lnTo>
                    <a:pt x="101" y="471"/>
                  </a:lnTo>
                  <a:cubicBezTo>
                    <a:pt x="201" y="371"/>
                    <a:pt x="201" y="170"/>
                    <a:pt x="201" y="45"/>
                  </a:cubicBezTo>
                  <a:cubicBezTo>
                    <a:pt x="201" y="11"/>
                    <a:pt x="190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5" name="Google Shape;6705;p55"/>
            <p:cNvSpPr/>
            <p:nvPr/>
          </p:nvSpPr>
          <p:spPr>
            <a:xfrm>
              <a:off x="8997200" y="1899938"/>
              <a:ext cx="2525" cy="9300"/>
            </a:xfrm>
            <a:custGeom>
              <a:avLst/>
              <a:gdLst/>
              <a:ahLst/>
              <a:cxnLst/>
              <a:rect l="l" t="t" r="r" b="b"/>
              <a:pathLst>
                <a:path w="101" h="372" extrusionOk="0">
                  <a:moveTo>
                    <a:pt x="71" y="1"/>
                  </a:moveTo>
                  <a:cubicBezTo>
                    <a:pt x="56" y="1"/>
                    <a:pt x="34" y="12"/>
                    <a:pt x="0" y="45"/>
                  </a:cubicBezTo>
                  <a:lnTo>
                    <a:pt x="0" y="371"/>
                  </a:lnTo>
                  <a:cubicBezTo>
                    <a:pt x="101" y="271"/>
                    <a:pt x="101" y="146"/>
                    <a:pt x="101" y="45"/>
                  </a:cubicBezTo>
                  <a:cubicBezTo>
                    <a:pt x="101" y="45"/>
                    <a:pt x="101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6" name="Google Shape;6706;p55"/>
            <p:cNvSpPr/>
            <p:nvPr/>
          </p:nvSpPr>
          <p:spPr>
            <a:xfrm>
              <a:off x="8923900" y="2063338"/>
              <a:ext cx="10675" cy="12550"/>
            </a:xfrm>
            <a:custGeom>
              <a:avLst/>
              <a:gdLst/>
              <a:ahLst/>
              <a:cxnLst/>
              <a:rect l="l" t="t" r="r" b="b"/>
              <a:pathLst>
                <a:path w="427" h="502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201"/>
                    <a:pt x="226" y="402"/>
                    <a:pt x="326" y="502"/>
                  </a:cubicBezTo>
                  <a:lnTo>
                    <a:pt x="426" y="502"/>
                  </a:lnTo>
                  <a:cubicBezTo>
                    <a:pt x="326" y="301"/>
                    <a:pt x="226" y="2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7" name="Google Shape;6707;p55"/>
            <p:cNvSpPr/>
            <p:nvPr/>
          </p:nvSpPr>
          <p:spPr>
            <a:xfrm>
              <a:off x="8908225" y="2068363"/>
              <a:ext cx="8175" cy="7525"/>
            </a:xfrm>
            <a:custGeom>
              <a:avLst/>
              <a:gdLst/>
              <a:ahLst/>
              <a:cxnLst/>
              <a:rect l="l" t="t" r="r" b="b"/>
              <a:pathLst>
                <a:path w="327" h="301" extrusionOk="0">
                  <a:moveTo>
                    <a:pt x="101" y="0"/>
                  </a:moveTo>
                  <a:cubicBezTo>
                    <a:pt x="101" y="0"/>
                    <a:pt x="1" y="0"/>
                    <a:pt x="1" y="100"/>
                  </a:cubicBezTo>
                  <a:cubicBezTo>
                    <a:pt x="101" y="201"/>
                    <a:pt x="226" y="301"/>
                    <a:pt x="326" y="301"/>
                  </a:cubicBezTo>
                  <a:cubicBezTo>
                    <a:pt x="326" y="201"/>
                    <a:pt x="226" y="10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8" name="Google Shape;6708;p55"/>
            <p:cNvSpPr/>
            <p:nvPr/>
          </p:nvSpPr>
          <p:spPr>
            <a:xfrm>
              <a:off x="8960850" y="504438"/>
              <a:ext cx="414250" cy="376500"/>
            </a:xfrm>
            <a:custGeom>
              <a:avLst/>
              <a:gdLst/>
              <a:ahLst/>
              <a:cxnLst/>
              <a:rect l="l" t="t" r="r" b="b"/>
              <a:pathLst>
                <a:path w="16570" h="15060" extrusionOk="0">
                  <a:moveTo>
                    <a:pt x="6567" y="0"/>
                  </a:moveTo>
                  <a:cubicBezTo>
                    <a:pt x="2908" y="101"/>
                    <a:pt x="1" y="3459"/>
                    <a:pt x="1254" y="6893"/>
                  </a:cubicBezTo>
                  <a:cubicBezTo>
                    <a:pt x="928" y="7093"/>
                    <a:pt x="728" y="7519"/>
                    <a:pt x="828" y="7945"/>
                  </a:cubicBezTo>
                  <a:cubicBezTo>
                    <a:pt x="1655" y="12006"/>
                    <a:pt x="5515" y="14737"/>
                    <a:pt x="9600" y="15038"/>
                  </a:cubicBezTo>
                  <a:cubicBezTo>
                    <a:pt x="9792" y="15052"/>
                    <a:pt x="9981" y="15059"/>
                    <a:pt x="10166" y="15059"/>
                  </a:cubicBezTo>
                  <a:cubicBezTo>
                    <a:pt x="14208" y="15059"/>
                    <a:pt x="16569" y="11722"/>
                    <a:pt x="16066" y="7720"/>
                  </a:cubicBezTo>
                  <a:cubicBezTo>
                    <a:pt x="15440" y="3334"/>
                    <a:pt x="10853" y="0"/>
                    <a:pt x="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9" name="Google Shape;6709;p55"/>
            <p:cNvSpPr/>
            <p:nvPr/>
          </p:nvSpPr>
          <p:spPr>
            <a:xfrm>
              <a:off x="8041675" y="541488"/>
              <a:ext cx="389125" cy="402350"/>
            </a:xfrm>
            <a:custGeom>
              <a:avLst/>
              <a:gdLst/>
              <a:ahLst/>
              <a:cxnLst/>
              <a:rect l="l" t="t" r="r" b="b"/>
              <a:pathLst>
                <a:path w="15565" h="16094" extrusionOk="0">
                  <a:moveTo>
                    <a:pt x="8976" y="1"/>
                  </a:moveTo>
                  <a:cubicBezTo>
                    <a:pt x="7888" y="1"/>
                    <a:pt x="6747" y="270"/>
                    <a:pt x="5640" y="824"/>
                  </a:cubicBezTo>
                  <a:cubicBezTo>
                    <a:pt x="1780" y="2804"/>
                    <a:pt x="1" y="8243"/>
                    <a:pt x="1354" y="12203"/>
                  </a:cubicBezTo>
                  <a:cubicBezTo>
                    <a:pt x="2157" y="14525"/>
                    <a:pt x="4323" y="16093"/>
                    <a:pt x="6555" y="16093"/>
                  </a:cubicBezTo>
                  <a:cubicBezTo>
                    <a:pt x="7526" y="16093"/>
                    <a:pt x="8510" y="15796"/>
                    <a:pt x="9399" y="15135"/>
                  </a:cubicBezTo>
                  <a:cubicBezTo>
                    <a:pt x="9585" y="15259"/>
                    <a:pt x="9819" y="15345"/>
                    <a:pt x="10071" y="15345"/>
                  </a:cubicBezTo>
                  <a:cubicBezTo>
                    <a:pt x="10227" y="15345"/>
                    <a:pt x="10389" y="15312"/>
                    <a:pt x="10552" y="15235"/>
                  </a:cubicBezTo>
                  <a:cubicBezTo>
                    <a:pt x="14086" y="13356"/>
                    <a:pt x="15565" y="8970"/>
                    <a:pt x="14838" y="5110"/>
                  </a:cubicBezTo>
                  <a:cubicBezTo>
                    <a:pt x="14224" y="1788"/>
                    <a:pt x="11777" y="1"/>
                    <a:pt x="8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0" name="Google Shape;6710;p55"/>
            <p:cNvSpPr/>
            <p:nvPr/>
          </p:nvSpPr>
          <p:spPr>
            <a:xfrm>
              <a:off x="8130650" y="579313"/>
              <a:ext cx="1182375" cy="899000"/>
            </a:xfrm>
            <a:custGeom>
              <a:avLst/>
              <a:gdLst/>
              <a:ahLst/>
              <a:cxnLst/>
              <a:rect l="l" t="t" r="r" b="b"/>
              <a:pathLst>
                <a:path w="47295" h="35960" extrusionOk="0">
                  <a:moveTo>
                    <a:pt x="23498" y="1"/>
                  </a:moveTo>
                  <a:cubicBezTo>
                    <a:pt x="16666" y="1"/>
                    <a:pt x="9595" y="2047"/>
                    <a:pt x="5314" y="7356"/>
                  </a:cubicBezTo>
                  <a:cubicBezTo>
                    <a:pt x="1" y="13923"/>
                    <a:pt x="1254" y="27607"/>
                    <a:pt x="7920" y="32419"/>
                  </a:cubicBezTo>
                  <a:cubicBezTo>
                    <a:pt x="11780" y="35226"/>
                    <a:pt x="16592" y="34925"/>
                    <a:pt x="21078" y="35652"/>
                  </a:cubicBezTo>
                  <a:cubicBezTo>
                    <a:pt x="22458" y="35869"/>
                    <a:pt x="23771" y="35960"/>
                    <a:pt x="25063" y="35960"/>
                  </a:cubicBezTo>
                  <a:cubicBezTo>
                    <a:pt x="27503" y="35960"/>
                    <a:pt x="29868" y="35636"/>
                    <a:pt x="32457" y="35226"/>
                  </a:cubicBezTo>
                  <a:cubicBezTo>
                    <a:pt x="35490" y="34700"/>
                    <a:pt x="38522" y="34174"/>
                    <a:pt x="41028" y="32419"/>
                  </a:cubicBezTo>
                  <a:cubicBezTo>
                    <a:pt x="44487" y="30013"/>
                    <a:pt x="47194" y="26028"/>
                    <a:pt x="47194" y="21968"/>
                  </a:cubicBezTo>
                  <a:cubicBezTo>
                    <a:pt x="47294" y="17256"/>
                    <a:pt x="46668" y="10489"/>
                    <a:pt x="43635" y="7031"/>
                  </a:cubicBezTo>
                  <a:cubicBezTo>
                    <a:pt x="40502" y="3271"/>
                    <a:pt x="35089" y="1592"/>
                    <a:pt x="30276" y="665"/>
                  </a:cubicBezTo>
                  <a:cubicBezTo>
                    <a:pt x="28124" y="238"/>
                    <a:pt x="25825" y="1"/>
                    <a:pt x="23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1" name="Google Shape;6711;p55"/>
            <p:cNvSpPr/>
            <p:nvPr/>
          </p:nvSpPr>
          <p:spPr>
            <a:xfrm>
              <a:off x="8650075" y="1084013"/>
              <a:ext cx="174850" cy="112275"/>
            </a:xfrm>
            <a:custGeom>
              <a:avLst/>
              <a:gdLst/>
              <a:ahLst/>
              <a:cxnLst/>
              <a:rect l="l" t="t" r="r" b="b"/>
              <a:pathLst>
                <a:path w="6994" h="4491" extrusionOk="0">
                  <a:moveTo>
                    <a:pt x="3234" y="1"/>
                  </a:moveTo>
                  <a:cubicBezTo>
                    <a:pt x="2281" y="1"/>
                    <a:pt x="1254" y="201"/>
                    <a:pt x="627" y="1053"/>
                  </a:cubicBezTo>
                  <a:cubicBezTo>
                    <a:pt x="101" y="1680"/>
                    <a:pt x="1" y="2607"/>
                    <a:pt x="301" y="3334"/>
                  </a:cubicBezTo>
                  <a:cubicBezTo>
                    <a:pt x="708" y="4070"/>
                    <a:pt x="1369" y="4357"/>
                    <a:pt x="2030" y="4357"/>
                  </a:cubicBezTo>
                  <a:cubicBezTo>
                    <a:pt x="2225" y="4357"/>
                    <a:pt x="2419" y="4332"/>
                    <a:pt x="2607" y="4286"/>
                  </a:cubicBezTo>
                  <a:cubicBezTo>
                    <a:pt x="2808" y="4286"/>
                    <a:pt x="2908" y="4286"/>
                    <a:pt x="3033" y="4186"/>
                  </a:cubicBezTo>
                  <a:cubicBezTo>
                    <a:pt x="3503" y="4380"/>
                    <a:pt x="3972" y="4491"/>
                    <a:pt x="4441" y="4491"/>
                  </a:cubicBezTo>
                  <a:cubicBezTo>
                    <a:pt x="4699" y="4491"/>
                    <a:pt x="4956" y="4458"/>
                    <a:pt x="5214" y="4387"/>
                  </a:cubicBezTo>
                  <a:cubicBezTo>
                    <a:pt x="5640" y="4186"/>
                    <a:pt x="6041" y="3860"/>
                    <a:pt x="6367" y="3559"/>
                  </a:cubicBezTo>
                  <a:cubicBezTo>
                    <a:pt x="6667" y="3334"/>
                    <a:pt x="6793" y="2933"/>
                    <a:pt x="6793" y="2607"/>
                  </a:cubicBezTo>
                  <a:lnTo>
                    <a:pt x="6793" y="2507"/>
                  </a:lnTo>
                  <a:cubicBezTo>
                    <a:pt x="6993" y="527"/>
                    <a:pt x="4788" y="1"/>
                    <a:pt x="323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2" name="Google Shape;6712;p55"/>
            <p:cNvSpPr/>
            <p:nvPr/>
          </p:nvSpPr>
          <p:spPr>
            <a:xfrm>
              <a:off x="8725900" y="1147288"/>
              <a:ext cx="28225" cy="211400"/>
            </a:xfrm>
            <a:custGeom>
              <a:avLst/>
              <a:gdLst/>
              <a:ahLst/>
              <a:cxnLst/>
              <a:rect l="l" t="t" r="r" b="b"/>
              <a:pathLst>
                <a:path w="1129" h="8456" extrusionOk="0">
                  <a:moveTo>
                    <a:pt x="464" y="1"/>
                  </a:moveTo>
                  <a:cubicBezTo>
                    <a:pt x="332" y="1"/>
                    <a:pt x="201" y="26"/>
                    <a:pt x="201" y="76"/>
                  </a:cubicBezTo>
                  <a:cubicBezTo>
                    <a:pt x="0" y="2808"/>
                    <a:pt x="101" y="5615"/>
                    <a:pt x="101" y="8322"/>
                  </a:cubicBezTo>
                  <a:cubicBezTo>
                    <a:pt x="101" y="8393"/>
                    <a:pt x="302" y="8456"/>
                    <a:pt x="477" y="8456"/>
                  </a:cubicBezTo>
                  <a:cubicBezTo>
                    <a:pt x="610" y="8456"/>
                    <a:pt x="727" y="8419"/>
                    <a:pt x="727" y="8322"/>
                  </a:cubicBezTo>
                  <a:cubicBezTo>
                    <a:pt x="1128" y="5615"/>
                    <a:pt x="727" y="2808"/>
                    <a:pt x="727" y="76"/>
                  </a:cubicBezTo>
                  <a:cubicBezTo>
                    <a:pt x="727" y="26"/>
                    <a:pt x="596" y="1"/>
                    <a:pt x="46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3" name="Google Shape;6713;p55"/>
            <p:cNvSpPr/>
            <p:nvPr/>
          </p:nvSpPr>
          <p:spPr>
            <a:xfrm>
              <a:off x="8187675" y="795788"/>
              <a:ext cx="464925" cy="395400"/>
            </a:xfrm>
            <a:custGeom>
              <a:avLst/>
              <a:gdLst/>
              <a:ahLst/>
              <a:cxnLst/>
              <a:rect l="l" t="t" r="r" b="b"/>
              <a:pathLst>
                <a:path w="18597" h="15816" extrusionOk="0">
                  <a:moveTo>
                    <a:pt x="11297" y="1"/>
                  </a:moveTo>
                  <a:cubicBezTo>
                    <a:pt x="9756" y="1"/>
                    <a:pt x="8380" y="734"/>
                    <a:pt x="7218" y="1830"/>
                  </a:cubicBezTo>
                  <a:cubicBezTo>
                    <a:pt x="6893" y="1830"/>
                    <a:pt x="6692" y="1931"/>
                    <a:pt x="6492" y="2131"/>
                  </a:cubicBezTo>
                  <a:cubicBezTo>
                    <a:pt x="3233" y="4838"/>
                    <a:pt x="0" y="10377"/>
                    <a:pt x="3559" y="14236"/>
                  </a:cubicBezTo>
                  <a:cubicBezTo>
                    <a:pt x="4640" y="15359"/>
                    <a:pt x="6072" y="15815"/>
                    <a:pt x="7592" y="15815"/>
                  </a:cubicBezTo>
                  <a:cubicBezTo>
                    <a:pt x="10618" y="15815"/>
                    <a:pt x="13996" y="14008"/>
                    <a:pt x="15665" y="12056"/>
                  </a:cubicBezTo>
                  <a:cubicBezTo>
                    <a:pt x="18597" y="8497"/>
                    <a:pt x="18396" y="2958"/>
                    <a:pt x="13885" y="677"/>
                  </a:cubicBezTo>
                  <a:cubicBezTo>
                    <a:pt x="12981" y="208"/>
                    <a:pt x="12115" y="1"/>
                    <a:pt x="11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4" name="Google Shape;6714;p55"/>
            <p:cNvSpPr/>
            <p:nvPr/>
          </p:nvSpPr>
          <p:spPr>
            <a:xfrm>
              <a:off x="8417625" y="963313"/>
              <a:ext cx="114675" cy="82500"/>
            </a:xfrm>
            <a:custGeom>
              <a:avLst/>
              <a:gdLst/>
              <a:ahLst/>
              <a:cxnLst/>
              <a:rect l="l" t="t" r="r" b="b"/>
              <a:pathLst>
                <a:path w="4587" h="3300" extrusionOk="0">
                  <a:moveTo>
                    <a:pt x="2351" y="0"/>
                  </a:moveTo>
                  <a:cubicBezTo>
                    <a:pt x="2264" y="0"/>
                    <a:pt x="2174" y="5"/>
                    <a:pt x="2081" y="17"/>
                  </a:cubicBezTo>
                  <a:cubicBezTo>
                    <a:pt x="301" y="342"/>
                    <a:pt x="0" y="2022"/>
                    <a:pt x="101" y="2949"/>
                  </a:cubicBezTo>
                  <a:cubicBezTo>
                    <a:pt x="101" y="3115"/>
                    <a:pt x="239" y="3299"/>
                    <a:pt x="473" y="3299"/>
                  </a:cubicBezTo>
                  <a:cubicBezTo>
                    <a:pt x="520" y="3299"/>
                    <a:pt x="572" y="3292"/>
                    <a:pt x="627" y="3275"/>
                  </a:cubicBezTo>
                  <a:cubicBezTo>
                    <a:pt x="827" y="3275"/>
                    <a:pt x="1053" y="3049"/>
                    <a:pt x="928" y="2849"/>
                  </a:cubicBezTo>
                  <a:cubicBezTo>
                    <a:pt x="928" y="2648"/>
                    <a:pt x="827" y="1169"/>
                    <a:pt x="2181" y="969"/>
                  </a:cubicBezTo>
                  <a:cubicBezTo>
                    <a:pt x="2252" y="957"/>
                    <a:pt x="2321" y="952"/>
                    <a:pt x="2386" y="952"/>
                  </a:cubicBezTo>
                  <a:cubicBezTo>
                    <a:pt x="3470" y="952"/>
                    <a:pt x="3760" y="2428"/>
                    <a:pt x="3760" y="2523"/>
                  </a:cubicBezTo>
                  <a:cubicBezTo>
                    <a:pt x="3760" y="2707"/>
                    <a:pt x="3894" y="2875"/>
                    <a:pt x="4066" y="2875"/>
                  </a:cubicBezTo>
                  <a:cubicBezTo>
                    <a:pt x="4105" y="2875"/>
                    <a:pt x="4145" y="2867"/>
                    <a:pt x="4186" y="2849"/>
                  </a:cubicBezTo>
                  <a:lnTo>
                    <a:pt x="4286" y="2849"/>
                  </a:lnTo>
                  <a:cubicBezTo>
                    <a:pt x="4487" y="2849"/>
                    <a:pt x="4587" y="2648"/>
                    <a:pt x="4587" y="2423"/>
                  </a:cubicBezTo>
                  <a:cubicBezTo>
                    <a:pt x="4492" y="1547"/>
                    <a:pt x="383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5" name="Google Shape;6715;p55"/>
            <p:cNvSpPr/>
            <p:nvPr/>
          </p:nvSpPr>
          <p:spPr>
            <a:xfrm>
              <a:off x="8861225" y="795788"/>
              <a:ext cx="464950" cy="395400"/>
            </a:xfrm>
            <a:custGeom>
              <a:avLst/>
              <a:gdLst/>
              <a:ahLst/>
              <a:cxnLst/>
              <a:rect l="l" t="t" r="r" b="b"/>
              <a:pathLst>
                <a:path w="18598" h="15816" extrusionOk="0">
                  <a:moveTo>
                    <a:pt x="7279" y="1"/>
                  </a:moveTo>
                  <a:cubicBezTo>
                    <a:pt x="6443" y="1"/>
                    <a:pt x="5552" y="208"/>
                    <a:pt x="4612" y="677"/>
                  </a:cubicBezTo>
                  <a:cubicBezTo>
                    <a:pt x="226" y="2958"/>
                    <a:pt x="1" y="8497"/>
                    <a:pt x="2933" y="12056"/>
                  </a:cubicBezTo>
                  <a:cubicBezTo>
                    <a:pt x="4601" y="14008"/>
                    <a:pt x="7980" y="15815"/>
                    <a:pt x="10977" y="15815"/>
                  </a:cubicBezTo>
                  <a:cubicBezTo>
                    <a:pt x="12482" y="15815"/>
                    <a:pt x="13891" y="15359"/>
                    <a:pt x="14938" y="14236"/>
                  </a:cubicBezTo>
                  <a:cubicBezTo>
                    <a:pt x="18597" y="10377"/>
                    <a:pt x="15364" y="4838"/>
                    <a:pt x="12131" y="2131"/>
                  </a:cubicBezTo>
                  <a:cubicBezTo>
                    <a:pt x="11906" y="1931"/>
                    <a:pt x="11605" y="1830"/>
                    <a:pt x="11379" y="1830"/>
                  </a:cubicBezTo>
                  <a:cubicBezTo>
                    <a:pt x="10234" y="734"/>
                    <a:pt x="8853" y="1"/>
                    <a:pt x="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6" name="Google Shape;6716;p55"/>
            <p:cNvSpPr/>
            <p:nvPr/>
          </p:nvSpPr>
          <p:spPr>
            <a:xfrm>
              <a:off x="8979025" y="963313"/>
              <a:ext cx="117200" cy="82500"/>
            </a:xfrm>
            <a:custGeom>
              <a:avLst/>
              <a:gdLst/>
              <a:ahLst/>
              <a:cxnLst/>
              <a:rect l="l" t="t" r="r" b="b"/>
              <a:pathLst>
                <a:path w="4688" h="3300" extrusionOk="0">
                  <a:moveTo>
                    <a:pt x="2336" y="0"/>
                  </a:moveTo>
                  <a:cubicBezTo>
                    <a:pt x="849" y="0"/>
                    <a:pt x="196" y="1547"/>
                    <a:pt x="101" y="2423"/>
                  </a:cubicBezTo>
                  <a:cubicBezTo>
                    <a:pt x="1" y="2648"/>
                    <a:pt x="201" y="2849"/>
                    <a:pt x="402" y="2849"/>
                  </a:cubicBezTo>
                  <a:cubicBezTo>
                    <a:pt x="461" y="2867"/>
                    <a:pt x="516" y="2875"/>
                    <a:pt x="566" y="2875"/>
                  </a:cubicBezTo>
                  <a:cubicBezTo>
                    <a:pt x="794" y="2875"/>
                    <a:pt x="928" y="2707"/>
                    <a:pt x="928" y="2523"/>
                  </a:cubicBezTo>
                  <a:cubicBezTo>
                    <a:pt x="928" y="2428"/>
                    <a:pt x="1218" y="952"/>
                    <a:pt x="2301" y="952"/>
                  </a:cubicBezTo>
                  <a:cubicBezTo>
                    <a:pt x="2367" y="952"/>
                    <a:pt x="2435" y="957"/>
                    <a:pt x="2507" y="969"/>
                  </a:cubicBezTo>
                  <a:cubicBezTo>
                    <a:pt x="3860" y="1169"/>
                    <a:pt x="3760" y="2648"/>
                    <a:pt x="3660" y="2849"/>
                  </a:cubicBezTo>
                  <a:cubicBezTo>
                    <a:pt x="3660" y="3049"/>
                    <a:pt x="3860" y="3275"/>
                    <a:pt x="4061" y="3275"/>
                  </a:cubicBezTo>
                  <a:cubicBezTo>
                    <a:pt x="4099" y="3292"/>
                    <a:pt x="4136" y="3299"/>
                    <a:pt x="4173" y="3299"/>
                  </a:cubicBezTo>
                  <a:cubicBezTo>
                    <a:pt x="4351" y="3299"/>
                    <a:pt x="4504" y="3115"/>
                    <a:pt x="4587" y="2949"/>
                  </a:cubicBezTo>
                  <a:cubicBezTo>
                    <a:pt x="4687" y="2022"/>
                    <a:pt x="4387" y="342"/>
                    <a:pt x="2607" y="17"/>
                  </a:cubicBezTo>
                  <a:cubicBezTo>
                    <a:pt x="2514" y="5"/>
                    <a:pt x="2424" y="0"/>
                    <a:pt x="2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7" name="Google Shape;6717;p55"/>
            <p:cNvSpPr/>
            <p:nvPr/>
          </p:nvSpPr>
          <p:spPr>
            <a:xfrm>
              <a:off x="8681400" y="1318763"/>
              <a:ext cx="112200" cy="49750"/>
            </a:xfrm>
            <a:custGeom>
              <a:avLst/>
              <a:gdLst/>
              <a:ahLst/>
              <a:cxnLst/>
              <a:rect l="l" t="t" r="r" b="b"/>
              <a:pathLst>
                <a:path w="4488" h="1990" extrusionOk="0">
                  <a:moveTo>
                    <a:pt x="4011" y="0"/>
                  </a:moveTo>
                  <a:cubicBezTo>
                    <a:pt x="3860" y="0"/>
                    <a:pt x="3722" y="86"/>
                    <a:pt x="3660" y="210"/>
                  </a:cubicBezTo>
                  <a:cubicBezTo>
                    <a:pt x="3434" y="736"/>
                    <a:pt x="2808" y="1062"/>
                    <a:pt x="2282" y="1062"/>
                  </a:cubicBezTo>
                  <a:cubicBezTo>
                    <a:pt x="2199" y="1078"/>
                    <a:pt x="2112" y="1087"/>
                    <a:pt x="2024" y="1087"/>
                  </a:cubicBezTo>
                  <a:cubicBezTo>
                    <a:pt x="1581" y="1087"/>
                    <a:pt x="1100" y="874"/>
                    <a:pt x="828" y="435"/>
                  </a:cubicBezTo>
                  <a:cubicBezTo>
                    <a:pt x="710" y="376"/>
                    <a:pt x="584" y="309"/>
                    <a:pt x="459" y="309"/>
                  </a:cubicBezTo>
                  <a:cubicBezTo>
                    <a:pt x="371" y="309"/>
                    <a:pt x="284" y="342"/>
                    <a:pt x="201" y="435"/>
                  </a:cubicBezTo>
                  <a:cubicBezTo>
                    <a:pt x="1" y="535"/>
                    <a:pt x="1" y="836"/>
                    <a:pt x="101" y="962"/>
                  </a:cubicBezTo>
                  <a:cubicBezTo>
                    <a:pt x="627" y="1588"/>
                    <a:pt x="1354" y="1989"/>
                    <a:pt x="2181" y="1989"/>
                  </a:cubicBezTo>
                  <a:cubicBezTo>
                    <a:pt x="2181" y="1989"/>
                    <a:pt x="2282" y="1989"/>
                    <a:pt x="2407" y="1889"/>
                  </a:cubicBezTo>
                  <a:cubicBezTo>
                    <a:pt x="3234" y="1889"/>
                    <a:pt x="3961" y="1363"/>
                    <a:pt x="4387" y="636"/>
                  </a:cubicBezTo>
                  <a:cubicBezTo>
                    <a:pt x="4487" y="435"/>
                    <a:pt x="4487" y="210"/>
                    <a:pt x="4287" y="109"/>
                  </a:cubicBezTo>
                  <a:cubicBezTo>
                    <a:pt x="4200" y="33"/>
                    <a:pt x="4103" y="0"/>
                    <a:pt x="4011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8" name="Google Shape;6718;p55"/>
            <p:cNvSpPr/>
            <p:nvPr/>
          </p:nvSpPr>
          <p:spPr>
            <a:xfrm>
              <a:off x="9049200" y="1233138"/>
              <a:ext cx="133500" cy="135375"/>
            </a:xfrm>
            <a:custGeom>
              <a:avLst/>
              <a:gdLst/>
              <a:ahLst/>
              <a:cxnLst/>
              <a:rect l="l" t="t" r="r" b="b"/>
              <a:pathLst>
                <a:path w="5340" h="5415" extrusionOk="0">
                  <a:moveTo>
                    <a:pt x="2733" y="1"/>
                  </a:moveTo>
                  <a:cubicBezTo>
                    <a:pt x="1154" y="1"/>
                    <a:pt x="1" y="1254"/>
                    <a:pt x="1" y="2707"/>
                  </a:cubicBezTo>
                  <a:cubicBezTo>
                    <a:pt x="1" y="4161"/>
                    <a:pt x="1154" y="5414"/>
                    <a:pt x="2733" y="5414"/>
                  </a:cubicBezTo>
                  <a:cubicBezTo>
                    <a:pt x="4186" y="5414"/>
                    <a:pt x="5339" y="4161"/>
                    <a:pt x="5339" y="2707"/>
                  </a:cubicBezTo>
                  <a:cubicBezTo>
                    <a:pt x="5339" y="1254"/>
                    <a:pt x="4186" y="1"/>
                    <a:pt x="27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9" name="Google Shape;6719;p55"/>
            <p:cNvSpPr/>
            <p:nvPr/>
          </p:nvSpPr>
          <p:spPr>
            <a:xfrm>
              <a:off x="8299825" y="1222488"/>
              <a:ext cx="136000" cy="136000"/>
            </a:xfrm>
            <a:custGeom>
              <a:avLst/>
              <a:gdLst/>
              <a:ahLst/>
              <a:cxnLst/>
              <a:rect l="l" t="t" r="r" b="b"/>
              <a:pathLst>
                <a:path w="5440" h="5440" extrusionOk="0">
                  <a:moveTo>
                    <a:pt x="2732" y="0"/>
                  </a:moveTo>
                  <a:cubicBezTo>
                    <a:pt x="1153" y="0"/>
                    <a:pt x="1" y="1254"/>
                    <a:pt x="1" y="2707"/>
                  </a:cubicBezTo>
                  <a:cubicBezTo>
                    <a:pt x="1" y="4186"/>
                    <a:pt x="1153" y="5439"/>
                    <a:pt x="2732" y="5439"/>
                  </a:cubicBezTo>
                  <a:cubicBezTo>
                    <a:pt x="4186" y="5439"/>
                    <a:pt x="5439" y="4186"/>
                    <a:pt x="5439" y="2707"/>
                  </a:cubicBezTo>
                  <a:cubicBezTo>
                    <a:pt x="5439" y="1254"/>
                    <a:pt x="4186" y="0"/>
                    <a:pt x="2732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0" name="Google Shape;6720;p55"/>
            <p:cNvSpPr/>
            <p:nvPr/>
          </p:nvSpPr>
          <p:spPr>
            <a:xfrm>
              <a:off x="8869375" y="666088"/>
              <a:ext cx="5050" cy="21325"/>
            </a:xfrm>
            <a:custGeom>
              <a:avLst/>
              <a:gdLst/>
              <a:ahLst/>
              <a:cxnLst/>
              <a:rect l="l" t="t" r="r" b="b"/>
              <a:pathLst>
                <a:path w="202" h="853" extrusionOk="0">
                  <a:moveTo>
                    <a:pt x="201" y="1"/>
                  </a:moveTo>
                  <a:lnTo>
                    <a:pt x="1" y="853"/>
                  </a:lnTo>
                  <a:cubicBezTo>
                    <a:pt x="101" y="627"/>
                    <a:pt x="201" y="327"/>
                    <a:pt x="2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1" name="Google Shape;6721;p55"/>
            <p:cNvSpPr/>
            <p:nvPr/>
          </p:nvSpPr>
          <p:spPr>
            <a:xfrm>
              <a:off x="8857700" y="660088"/>
              <a:ext cx="24850" cy="35725"/>
            </a:xfrm>
            <a:custGeom>
              <a:avLst/>
              <a:gdLst/>
              <a:ahLst/>
              <a:cxnLst/>
              <a:rect l="l" t="t" r="r" b="b"/>
              <a:pathLst>
                <a:path w="994" h="1429" extrusionOk="0">
                  <a:moveTo>
                    <a:pt x="664" y="1"/>
                  </a:moveTo>
                  <a:cubicBezTo>
                    <a:pt x="629" y="1"/>
                    <a:pt x="595" y="13"/>
                    <a:pt x="568" y="40"/>
                  </a:cubicBezTo>
                  <a:cubicBezTo>
                    <a:pt x="367" y="40"/>
                    <a:pt x="367" y="241"/>
                    <a:pt x="367" y="366"/>
                  </a:cubicBezTo>
                  <a:cubicBezTo>
                    <a:pt x="367" y="567"/>
                    <a:pt x="242" y="767"/>
                    <a:pt x="142" y="993"/>
                  </a:cubicBezTo>
                  <a:cubicBezTo>
                    <a:pt x="1" y="1205"/>
                    <a:pt x="220" y="1429"/>
                    <a:pt x="432" y="1429"/>
                  </a:cubicBezTo>
                  <a:cubicBezTo>
                    <a:pt x="521" y="1429"/>
                    <a:pt x="609" y="1390"/>
                    <a:pt x="668" y="1293"/>
                  </a:cubicBezTo>
                  <a:cubicBezTo>
                    <a:pt x="869" y="993"/>
                    <a:pt x="994" y="567"/>
                    <a:pt x="869" y="241"/>
                  </a:cubicBezTo>
                  <a:cubicBezTo>
                    <a:pt x="869" y="94"/>
                    <a:pt x="761" y="1"/>
                    <a:pt x="664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2" name="Google Shape;6722;p55"/>
            <p:cNvSpPr/>
            <p:nvPr/>
          </p:nvSpPr>
          <p:spPr>
            <a:xfrm>
              <a:off x="8641925" y="656063"/>
              <a:ext cx="25" cy="15700"/>
            </a:xfrm>
            <a:custGeom>
              <a:avLst/>
              <a:gdLst/>
              <a:ahLst/>
              <a:cxnLst/>
              <a:rect l="l" t="t" r="r" b="b"/>
              <a:pathLst>
                <a:path w="1" h="628" extrusionOk="0">
                  <a:moveTo>
                    <a:pt x="1" y="1"/>
                  </a:moveTo>
                  <a:lnTo>
                    <a:pt x="1" y="627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3" name="Google Shape;6723;p55"/>
            <p:cNvSpPr/>
            <p:nvPr/>
          </p:nvSpPr>
          <p:spPr>
            <a:xfrm>
              <a:off x="8634425" y="648088"/>
              <a:ext cx="15675" cy="31200"/>
            </a:xfrm>
            <a:custGeom>
              <a:avLst/>
              <a:gdLst/>
              <a:ahLst/>
              <a:cxnLst/>
              <a:rect l="l" t="t" r="r" b="b"/>
              <a:pathLst>
                <a:path w="627" h="1248" extrusionOk="0">
                  <a:moveTo>
                    <a:pt x="313" y="0"/>
                  </a:moveTo>
                  <a:cubicBezTo>
                    <a:pt x="157" y="0"/>
                    <a:pt x="0" y="107"/>
                    <a:pt x="0" y="320"/>
                  </a:cubicBezTo>
                  <a:lnTo>
                    <a:pt x="0" y="946"/>
                  </a:lnTo>
                  <a:cubicBezTo>
                    <a:pt x="0" y="1147"/>
                    <a:pt x="157" y="1247"/>
                    <a:pt x="313" y="1247"/>
                  </a:cubicBezTo>
                  <a:cubicBezTo>
                    <a:pt x="470" y="1247"/>
                    <a:pt x="627" y="1147"/>
                    <a:pt x="627" y="946"/>
                  </a:cubicBezTo>
                  <a:lnTo>
                    <a:pt x="627" y="320"/>
                  </a:lnTo>
                  <a:cubicBezTo>
                    <a:pt x="627" y="107"/>
                    <a:pt x="470" y="0"/>
                    <a:pt x="313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4" name="Google Shape;6724;p55"/>
            <p:cNvSpPr/>
            <p:nvPr/>
          </p:nvSpPr>
          <p:spPr>
            <a:xfrm>
              <a:off x="8746575" y="734388"/>
              <a:ext cx="2525" cy="28850"/>
            </a:xfrm>
            <a:custGeom>
              <a:avLst/>
              <a:gdLst/>
              <a:ahLst/>
              <a:cxnLst/>
              <a:rect l="l" t="t" r="r" b="b"/>
              <a:pathLst>
                <a:path w="101" h="1154" extrusionOk="0">
                  <a:moveTo>
                    <a:pt x="101" y="1"/>
                  </a:moveTo>
                  <a:lnTo>
                    <a:pt x="63" y="429"/>
                  </a:lnTo>
                  <a:lnTo>
                    <a:pt x="63" y="429"/>
                  </a:lnTo>
                  <a:cubicBezTo>
                    <a:pt x="83" y="271"/>
                    <a:pt x="101" y="125"/>
                    <a:pt x="101" y="1"/>
                  </a:cubicBezTo>
                  <a:close/>
                  <a:moveTo>
                    <a:pt x="63" y="429"/>
                  </a:moveTo>
                  <a:cubicBezTo>
                    <a:pt x="35" y="654"/>
                    <a:pt x="0" y="904"/>
                    <a:pt x="0" y="1153"/>
                  </a:cubicBezTo>
                  <a:lnTo>
                    <a:pt x="63" y="429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5" name="Google Shape;6725;p55"/>
            <p:cNvSpPr/>
            <p:nvPr/>
          </p:nvSpPr>
          <p:spPr>
            <a:xfrm>
              <a:off x="8738425" y="726388"/>
              <a:ext cx="18825" cy="44375"/>
            </a:xfrm>
            <a:custGeom>
              <a:avLst/>
              <a:gdLst/>
              <a:ahLst/>
              <a:cxnLst/>
              <a:rect l="l" t="t" r="r" b="b"/>
              <a:pathLst>
                <a:path w="753" h="1775" extrusionOk="0">
                  <a:moveTo>
                    <a:pt x="477" y="1"/>
                  </a:moveTo>
                  <a:cubicBezTo>
                    <a:pt x="333" y="1"/>
                    <a:pt x="176" y="108"/>
                    <a:pt x="126" y="321"/>
                  </a:cubicBezTo>
                  <a:cubicBezTo>
                    <a:pt x="126" y="621"/>
                    <a:pt x="1" y="1047"/>
                    <a:pt x="1" y="1473"/>
                  </a:cubicBezTo>
                  <a:cubicBezTo>
                    <a:pt x="1" y="1674"/>
                    <a:pt x="132" y="1774"/>
                    <a:pt x="276" y="1774"/>
                  </a:cubicBezTo>
                  <a:cubicBezTo>
                    <a:pt x="420" y="1774"/>
                    <a:pt x="577" y="1674"/>
                    <a:pt x="627" y="1473"/>
                  </a:cubicBezTo>
                  <a:cubicBezTo>
                    <a:pt x="627" y="1047"/>
                    <a:pt x="752" y="621"/>
                    <a:pt x="752" y="321"/>
                  </a:cubicBezTo>
                  <a:cubicBezTo>
                    <a:pt x="752" y="108"/>
                    <a:pt x="621" y="1"/>
                    <a:pt x="47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6" name="Google Shape;6726;p55"/>
            <p:cNvSpPr/>
            <p:nvPr/>
          </p:nvSpPr>
          <p:spPr>
            <a:xfrm>
              <a:off x="8665750" y="755063"/>
              <a:ext cx="25" cy="28850"/>
            </a:xfrm>
            <a:custGeom>
              <a:avLst/>
              <a:gdLst/>
              <a:ahLst/>
              <a:cxnLst/>
              <a:rect l="l" t="t" r="r" b="b"/>
              <a:pathLst>
                <a:path w="1" h="1154" extrusionOk="0">
                  <a:moveTo>
                    <a:pt x="0" y="1"/>
                  </a:moveTo>
                  <a:lnTo>
                    <a:pt x="0" y="1153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7" name="Google Shape;6727;p55"/>
            <p:cNvSpPr/>
            <p:nvPr/>
          </p:nvSpPr>
          <p:spPr>
            <a:xfrm>
              <a:off x="8657600" y="749438"/>
              <a:ext cx="15700" cy="42475"/>
            </a:xfrm>
            <a:custGeom>
              <a:avLst/>
              <a:gdLst/>
              <a:ahLst/>
              <a:cxnLst/>
              <a:rect l="l" t="t" r="r" b="b"/>
              <a:pathLst>
                <a:path w="628" h="1699" extrusionOk="0">
                  <a:moveTo>
                    <a:pt x="314" y="0"/>
                  </a:moveTo>
                  <a:cubicBezTo>
                    <a:pt x="157" y="0"/>
                    <a:pt x="0" y="75"/>
                    <a:pt x="0" y="226"/>
                  </a:cubicBezTo>
                  <a:lnTo>
                    <a:pt x="0" y="1378"/>
                  </a:lnTo>
                  <a:cubicBezTo>
                    <a:pt x="0" y="1592"/>
                    <a:pt x="157" y="1698"/>
                    <a:pt x="314" y="1698"/>
                  </a:cubicBezTo>
                  <a:cubicBezTo>
                    <a:pt x="470" y="1698"/>
                    <a:pt x="627" y="1592"/>
                    <a:pt x="627" y="1378"/>
                  </a:cubicBezTo>
                  <a:lnTo>
                    <a:pt x="627" y="226"/>
                  </a:lnTo>
                  <a:cubicBezTo>
                    <a:pt x="627" y="75"/>
                    <a:pt x="470" y="0"/>
                    <a:pt x="314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8" name="Google Shape;6728;p55"/>
            <p:cNvSpPr/>
            <p:nvPr/>
          </p:nvSpPr>
          <p:spPr>
            <a:xfrm>
              <a:off x="8754100" y="875363"/>
              <a:ext cx="25" cy="13175"/>
            </a:xfrm>
            <a:custGeom>
              <a:avLst/>
              <a:gdLst/>
              <a:ahLst/>
              <a:cxnLst/>
              <a:rect l="l" t="t" r="r" b="b"/>
              <a:pathLst>
                <a:path w="1" h="527" extrusionOk="0">
                  <a:moveTo>
                    <a:pt x="0" y="1"/>
                  </a:moveTo>
                  <a:lnTo>
                    <a:pt x="0" y="527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9" name="Google Shape;6729;p55"/>
            <p:cNvSpPr/>
            <p:nvPr/>
          </p:nvSpPr>
          <p:spPr>
            <a:xfrm>
              <a:off x="8746575" y="867388"/>
              <a:ext cx="15675" cy="28675"/>
            </a:xfrm>
            <a:custGeom>
              <a:avLst/>
              <a:gdLst/>
              <a:ahLst/>
              <a:cxnLst/>
              <a:rect l="l" t="t" r="r" b="b"/>
              <a:pathLst>
                <a:path w="627" h="1147" extrusionOk="0">
                  <a:moveTo>
                    <a:pt x="314" y="0"/>
                  </a:moveTo>
                  <a:cubicBezTo>
                    <a:pt x="157" y="0"/>
                    <a:pt x="0" y="107"/>
                    <a:pt x="0" y="320"/>
                  </a:cubicBezTo>
                  <a:lnTo>
                    <a:pt x="0" y="846"/>
                  </a:lnTo>
                  <a:cubicBezTo>
                    <a:pt x="0" y="1046"/>
                    <a:pt x="157" y="1147"/>
                    <a:pt x="314" y="1147"/>
                  </a:cubicBezTo>
                  <a:cubicBezTo>
                    <a:pt x="470" y="1147"/>
                    <a:pt x="627" y="1046"/>
                    <a:pt x="627" y="846"/>
                  </a:cubicBezTo>
                  <a:lnTo>
                    <a:pt x="627" y="320"/>
                  </a:lnTo>
                  <a:cubicBezTo>
                    <a:pt x="627" y="107"/>
                    <a:pt x="470" y="0"/>
                    <a:pt x="314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0" name="Google Shape;6730;p55"/>
            <p:cNvSpPr/>
            <p:nvPr/>
          </p:nvSpPr>
          <p:spPr>
            <a:xfrm>
              <a:off x="8843075" y="775738"/>
              <a:ext cx="5025" cy="15700"/>
            </a:xfrm>
            <a:custGeom>
              <a:avLst/>
              <a:gdLst/>
              <a:ahLst/>
              <a:cxnLst/>
              <a:rect l="l" t="t" r="r" b="b"/>
              <a:pathLst>
                <a:path w="201" h="628" extrusionOk="0">
                  <a:moveTo>
                    <a:pt x="201" y="1"/>
                  </a:moveTo>
                  <a:cubicBezTo>
                    <a:pt x="157" y="99"/>
                    <a:pt x="132" y="193"/>
                    <a:pt x="110" y="284"/>
                  </a:cubicBezTo>
                  <a:lnTo>
                    <a:pt x="110" y="284"/>
                  </a:lnTo>
                  <a:lnTo>
                    <a:pt x="201" y="1"/>
                  </a:lnTo>
                  <a:close/>
                  <a:moveTo>
                    <a:pt x="110" y="284"/>
                  </a:moveTo>
                  <a:lnTo>
                    <a:pt x="0" y="627"/>
                  </a:lnTo>
                  <a:cubicBezTo>
                    <a:pt x="56" y="514"/>
                    <a:pt x="81" y="402"/>
                    <a:pt x="110" y="284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1" name="Google Shape;6731;p55"/>
            <p:cNvSpPr/>
            <p:nvPr/>
          </p:nvSpPr>
          <p:spPr>
            <a:xfrm>
              <a:off x="8833625" y="768913"/>
              <a:ext cx="24150" cy="29975"/>
            </a:xfrm>
            <a:custGeom>
              <a:avLst/>
              <a:gdLst/>
              <a:ahLst/>
              <a:cxnLst/>
              <a:rect l="l" t="t" r="r" b="b"/>
              <a:pathLst>
                <a:path w="966" h="1199" extrusionOk="0">
                  <a:moveTo>
                    <a:pt x="560" y="0"/>
                  </a:moveTo>
                  <a:cubicBezTo>
                    <a:pt x="436" y="0"/>
                    <a:pt x="317" y="56"/>
                    <a:pt x="278" y="173"/>
                  </a:cubicBezTo>
                  <a:cubicBezTo>
                    <a:pt x="178" y="399"/>
                    <a:pt x="178" y="599"/>
                    <a:pt x="77" y="800"/>
                  </a:cubicBezTo>
                  <a:cubicBezTo>
                    <a:pt x="1" y="1060"/>
                    <a:pt x="205" y="1199"/>
                    <a:pt x="404" y="1199"/>
                  </a:cubicBezTo>
                  <a:cubicBezTo>
                    <a:pt x="530" y="1199"/>
                    <a:pt x="655" y="1143"/>
                    <a:pt x="704" y="1026"/>
                  </a:cubicBezTo>
                  <a:cubicBezTo>
                    <a:pt x="704" y="800"/>
                    <a:pt x="804" y="599"/>
                    <a:pt x="904" y="399"/>
                  </a:cubicBezTo>
                  <a:cubicBezTo>
                    <a:pt x="966" y="139"/>
                    <a:pt x="756" y="0"/>
                    <a:pt x="560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2" name="Google Shape;6732;p55"/>
            <p:cNvSpPr/>
            <p:nvPr/>
          </p:nvSpPr>
          <p:spPr>
            <a:xfrm>
              <a:off x="8777900" y="629763"/>
              <a:ext cx="25" cy="13175"/>
            </a:xfrm>
            <a:custGeom>
              <a:avLst/>
              <a:gdLst/>
              <a:ahLst/>
              <a:cxnLst/>
              <a:rect l="l" t="t" r="r" b="b"/>
              <a:pathLst>
                <a:path w="1" h="527" extrusionOk="0">
                  <a:moveTo>
                    <a:pt x="0" y="0"/>
                  </a:moveTo>
                  <a:lnTo>
                    <a:pt x="0" y="526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3" name="Google Shape;6733;p55"/>
            <p:cNvSpPr/>
            <p:nvPr/>
          </p:nvSpPr>
          <p:spPr>
            <a:xfrm>
              <a:off x="8769750" y="621763"/>
              <a:ext cx="15700" cy="26800"/>
            </a:xfrm>
            <a:custGeom>
              <a:avLst/>
              <a:gdLst/>
              <a:ahLst/>
              <a:cxnLst/>
              <a:rect l="l" t="t" r="r" b="b"/>
              <a:pathLst>
                <a:path w="628" h="1072" extrusionOk="0">
                  <a:moveTo>
                    <a:pt x="314" y="0"/>
                  </a:moveTo>
                  <a:cubicBezTo>
                    <a:pt x="157" y="0"/>
                    <a:pt x="1" y="107"/>
                    <a:pt x="1" y="320"/>
                  </a:cubicBezTo>
                  <a:lnTo>
                    <a:pt x="1" y="846"/>
                  </a:lnTo>
                  <a:cubicBezTo>
                    <a:pt x="1" y="997"/>
                    <a:pt x="157" y="1072"/>
                    <a:pt x="314" y="1072"/>
                  </a:cubicBezTo>
                  <a:cubicBezTo>
                    <a:pt x="471" y="1072"/>
                    <a:pt x="627" y="997"/>
                    <a:pt x="627" y="846"/>
                  </a:cubicBezTo>
                  <a:lnTo>
                    <a:pt x="627" y="320"/>
                  </a:lnTo>
                  <a:cubicBezTo>
                    <a:pt x="627" y="107"/>
                    <a:pt x="471" y="0"/>
                    <a:pt x="314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4" name="Google Shape;6734;p55"/>
            <p:cNvSpPr/>
            <p:nvPr/>
          </p:nvSpPr>
          <p:spPr>
            <a:xfrm>
              <a:off x="8691425" y="627238"/>
              <a:ext cx="25" cy="20700"/>
            </a:xfrm>
            <a:custGeom>
              <a:avLst/>
              <a:gdLst/>
              <a:ahLst/>
              <a:cxnLst/>
              <a:rect l="l" t="t" r="r" b="b"/>
              <a:pathLst>
                <a:path w="1" h="828" extrusionOk="0">
                  <a:moveTo>
                    <a:pt x="1" y="1"/>
                  </a:moveTo>
                  <a:lnTo>
                    <a:pt x="1" y="828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5" name="Google Shape;6735;p55"/>
            <p:cNvSpPr/>
            <p:nvPr/>
          </p:nvSpPr>
          <p:spPr>
            <a:xfrm>
              <a:off x="8683925" y="619263"/>
              <a:ext cx="15675" cy="34800"/>
            </a:xfrm>
            <a:custGeom>
              <a:avLst/>
              <a:gdLst/>
              <a:ahLst/>
              <a:cxnLst/>
              <a:rect l="l" t="t" r="r" b="b"/>
              <a:pathLst>
                <a:path w="627" h="1392" extrusionOk="0">
                  <a:moveTo>
                    <a:pt x="313" y="0"/>
                  </a:moveTo>
                  <a:cubicBezTo>
                    <a:pt x="157" y="0"/>
                    <a:pt x="0" y="107"/>
                    <a:pt x="0" y="320"/>
                  </a:cubicBezTo>
                  <a:lnTo>
                    <a:pt x="0" y="1147"/>
                  </a:lnTo>
                  <a:cubicBezTo>
                    <a:pt x="0" y="1310"/>
                    <a:pt x="157" y="1391"/>
                    <a:pt x="313" y="1391"/>
                  </a:cubicBezTo>
                  <a:cubicBezTo>
                    <a:pt x="470" y="1391"/>
                    <a:pt x="627" y="1310"/>
                    <a:pt x="627" y="1147"/>
                  </a:cubicBezTo>
                  <a:lnTo>
                    <a:pt x="627" y="320"/>
                  </a:lnTo>
                  <a:cubicBezTo>
                    <a:pt x="627" y="107"/>
                    <a:pt x="470" y="0"/>
                    <a:pt x="313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6" name="Google Shape;6736;p55"/>
            <p:cNvSpPr/>
            <p:nvPr/>
          </p:nvSpPr>
          <p:spPr>
            <a:xfrm>
              <a:off x="8947700" y="726238"/>
              <a:ext cx="2525" cy="13200"/>
            </a:xfrm>
            <a:custGeom>
              <a:avLst/>
              <a:gdLst/>
              <a:ahLst/>
              <a:cxnLst/>
              <a:rect l="l" t="t" r="r" b="b"/>
              <a:pathLst>
                <a:path w="101" h="528" extrusionOk="0">
                  <a:moveTo>
                    <a:pt x="101" y="1"/>
                  </a:moveTo>
                  <a:lnTo>
                    <a:pt x="1" y="527"/>
                  </a:lnTo>
                  <a:cubicBezTo>
                    <a:pt x="101" y="327"/>
                    <a:pt x="101" y="101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7" name="Google Shape;6737;p55"/>
            <p:cNvSpPr/>
            <p:nvPr/>
          </p:nvSpPr>
          <p:spPr>
            <a:xfrm>
              <a:off x="8936025" y="717863"/>
              <a:ext cx="21725" cy="27450"/>
            </a:xfrm>
            <a:custGeom>
              <a:avLst/>
              <a:gdLst/>
              <a:ahLst/>
              <a:cxnLst/>
              <a:rect l="l" t="t" r="r" b="b"/>
              <a:pathLst>
                <a:path w="869" h="1098" extrusionOk="0">
                  <a:moveTo>
                    <a:pt x="557" y="0"/>
                  </a:moveTo>
                  <a:cubicBezTo>
                    <a:pt x="386" y="0"/>
                    <a:pt x="181" y="154"/>
                    <a:pt x="242" y="336"/>
                  </a:cubicBezTo>
                  <a:cubicBezTo>
                    <a:pt x="242" y="436"/>
                    <a:pt x="242" y="561"/>
                    <a:pt x="142" y="662"/>
                  </a:cubicBezTo>
                  <a:cubicBezTo>
                    <a:pt x="0" y="873"/>
                    <a:pt x="220" y="1098"/>
                    <a:pt x="432" y="1098"/>
                  </a:cubicBezTo>
                  <a:cubicBezTo>
                    <a:pt x="521" y="1098"/>
                    <a:pt x="609" y="1058"/>
                    <a:pt x="668" y="962"/>
                  </a:cubicBezTo>
                  <a:cubicBezTo>
                    <a:pt x="869" y="762"/>
                    <a:pt x="869" y="436"/>
                    <a:pt x="768" y="235"/>
                  </a:cubicBezTo>
                  <a:cubicBezTo>
                    <a:pt x="768" y="67"/>
                    <a:pt x="670" y="0"/>
                    <a:pt x="55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8" name="Google Shape;6738;p55"/>
            <p:cNvSpPr/>
            <p:nvPr/>
          </p:nvSpPr>
          <p:spPr>
            <a:xfrm>
              <a:off x="8589925" y="681763"/>
              <a:ext cx="25" cy="23825"/>
            </a:xfrm>
            <a:custGeom>
              <a:avLst/>
              <a:gdLst/>
              <a:ahLst/>
              <a:cxnLst/>
              <a:rect l="l" t="t" r="r" b="b"/>
              <a:pathLst>
                <a:path w="1" h="953" extrusionOk="0">
                  <a:moveTo>
                    <a:pt x="1" y="0"/>
                  </a:moveTo>
                  <a:lnTo>
                    <a:pt x="1" y="953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9" name="Google Shape;6739;p55"/>
            <p:cNvSpPr/>
            <p:nvPr/>
          </p:nvSpPr>
          <p:spPr>
            <a:xfrm>
              <a:off x="8581775" y="674238"/>
              <a:ext cx="15700" cy="39350"/>
            </a:xfrm>
            <a:custGeom>
              <a:avLst/>
              <a:gdLst/>
              <a:ahLst/>
              <a:cxnLst/>
              <a:rect l="l" t="t" r="r" b="b"/>
              <a:pathLst>
                <a:path w="628" h="1574" extrusionOk="0">
                  <a:moveTo>
                    <a:pt x="314" y="1"/>
                  </a:moveTo>
                  <a:cubicBezTo>
                    <a:pt x="157" y="1"/>
                    <a:pt x="1" y="101"/>
                    <a:pt x="1" y="301"/>
                  </a:cubicBezTo>
                  <a:lnTo>
                    <a:pt x="1" y="1254"/>
                  </a:lnTo>
                  <a:cubicBezTo>
                    <a:pt x="1" y="1467"/>
                    <a:pt x="157" y="1573"/>
                    <a:pt x="314" y="1573"/>
                  </a:cubicBezTo>
                  <a:cubicBezTo>
                    <a:pt x="471" y="1573"/>
                    <a:pt x="627" y="1467"/>
                    <a:pt x="627" y="1254"/>
                  </a:cubicBezTo>
                  <a:lnTo>
                    <a:pt x="627" y="301"/>
                  </a:lnTo>
                  <a:cubicBezTo>
                    <a:pt x="627" y="101"/>
                    <a:pt x="471" y="1"/>
                    <a:pt x="314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0" name="Google Shape;6740;p55"/>
            <p:cNvSpPr/>
            <p:nvPr/>
          </p:nvSpPr>
          <p:spPr>
            <a:xfrm>
              <a:off x="8704600" y="841538"/>
              <a:ext cx="25" cy="23200"/>
            </a:xfrm>
            <a:custGeom>
              <a:avLst/>
              <a:gdLst/>
              <a:ahLst/>
              <a:cxnLst/>
              <a:rect l="l" t="t" r="r" b="b"/>
              <a:pathLst>
                <a:path w="1" h="928" extrusionOk="0">
                  <a:moveTo>
                    <a:pt x="0" y="0"/>
                  </a:moveTo>
                  <a:lnTo>
                    <a:pt x="0" y="928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1" name="Google Shape;6741;p55"/>
            <p:cNvSpPr/>
            <p:nvPr/>
          </p:nvSpPr>
          <p:spPr>
            <a:xfrm>
              <a:off x="8697075" y="835413"/>
              <a:ext cx="15675" cy="37325"/>
            </a:xfrm>
            <a:custGeom>
              <a:avLst/>
              <a:gdLst/>
              <a:ahLst/>
              <a:cxnLst/>
              <a:rect l="l" t="t" r="r" b="b"/>
              <a:pathLst>
                <a:path w="627" h="1493" extrusionOk="0">
                  <a:moveTo>
                    <a:pt x="314" y="1"/>
                  </a:moveTo>
                  <a:cubicBezTo>
                    <a:pt x="157" y="1"/>
                    <a:pt x="0" y="82"/>
                    <a:pt x="0" y="245"/>
                  </a:cubicBezTo>
                  <a:lnTo>
                    <a:pt x="0" y="1173"/>
                  </a:lnTo>
                  <a:cubicBezTo>
                    <a:pt x="0" y="1386"/>
                    <a:pt x="157" y="1492"/>
                    <a:pt x="314" y="1492"/>
                  </a:cubicBezTo>
                  <a:cubicBezTo>
                    <a:pt x="470" y="1492"/>
                    <a:pt x="627" y="1386"/>
                    <a:pt x="627" y="1173"/>
                  </a:cubicBezTo>
                  <a:lnTo>
                    <a:pt x="627" y="245"/>
                  </a:lnTo>
                  <a:cubicBezTo>
                    <a:pt x="627" y="82"/>
                    <a:pt x="470" y="1"/>
                    <a:pt x="314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2" name="Google Shape;6742;p55"/>
            <p:cNvSpPr/>
            <p:nvPr/>
          </p:nvSpPr>
          <p:spPr>
            <a:xfrm>
              <a:off x="8440800" y="166863"/>
              <a:ext cx="487475" cy="422950"/>
            </a:xfrm>
            <a:custGeom>
              <a:avLst/>
              <a:gdLst/>
              <a:ahLst/>
              <a:cxnLst/>
              <a:rect l="l" t="t" r="r" b="b"/>
              <a:pathLst>
                <a:path w="19499" h="16918" extrusionOk="0">
                  <a:moveTo>
                    <a:pt x="7864" y="0"/>
                  </a:moveTo>
                  <a:cubicBezTo>
                    <a:pt x="7649" y="0"/>
                    <a:pt x="7434" y="15"/>
                    <a:pt x="7219" y="45"/>
                  </a:cubicBezTo>
                  <a:cubicBezTo>
                    <a:pt x="4286" y="346"/>
                    <a:pt x="2407" y="4105"/>
                    <a:pt x="1479" y="6511"/>
                  </a:cubicBezTo>
                  <a:cubicBezTo>
                    <a:pt x="327" y="9744"/>
                    <a:pt x="1" y="13203"/>
                    <a:pt x="627" y="16536"/>
                  </a:cubicBezTo>
                  <a:cubicBezTo>
                    <a:pt x="680" y="16800"/>
                    <a:pt x="876" y="16918"/>
                    <a:pt x="1084" y="16918"/>
                  </a:cubicBezTo>
                  <a:cubicBezTo>
                    <a:pt x="1370" y="16918"/>
                    <a:pt x="1680" y="16698"/>
                    <a:pt x="1680" y="16336"/>
                  </a:cubicBezTo>
                  <a:lnTo>
                    <a:pt x="18297" y="14556"/>
                  </a:lnTo>
                  <a:lnTo>
                    <a:pt x="18397" y="14656"/>
                  </a:lnTo>
                  <a:cubicBezTo>
                    <a:pt x="18438" y="14911"/>
                    <a:pt x="18635" y="15029"/>
                    <a:pt x="18848" y="15029"/>
                  </a:cubicBezTo>
                  <a:cubicBezTo>
                    <a:pt x="19158" y="15029"/>
                    <a:pt x="19499" y="14777"/>
                    <a:pt x="19424" y="14331"/>
                  </a:cubicBezTo>
                  <a:cubicBezTo>
                    <a:pt x="18397" y="10897"/>
                    <a:pt x="17344" y="7438"/>
                    <a:pt x="15038" y="4631"/>
                  </a:cubicBezTo>
                  <a:cubicBezTo>
                    <a:pt x="13501" y="2489"/>
                    <a:pt x="10688" y="0"/>
                    <a:pt x="7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3" name="Google Shape;6743;p55"/>
            <p:cNvSpPr/>
            <p:nvPr/>
          </p:nvSpPr>
          <p:spPr>
            <a:xfrm>
              <a:off x="8383800" y="463713"/>
              <a:ext cx="613425" cy="209225"/>
            </a:xfrm>
            <a:custGeom>
              <a:avLst/>
              <a:gdLst/>
              <a:ahLst/>
              <a:cxnLst/>
              <a:rect l="l" t="t" r="r" b="b"/>
              <a:pathLst>
                <a:path w="24537" h="8369" extrusionOk="0">
                  <a:moveTo>
                    <a:pt x="19959" y="1"/>
                  </a:moveTo>
                  <a:cubicBezTo>
                    <a:pt x="19408" y="1"/>
                    <a:pt x="18839" y="72"/>
                    <a:pt x="18271" y="176"/>
                  </a:cubicBezTo>
                  <a:cubicBezTo>
                    <a:pt x="13985" y="702"/>
                    <a:pt x="9599" y="1329"/>
                    <a:pt x="5313" y="1830"/>
                  </a:cubicBezTo>
                  <a:cubicBezTo>
                    <a:pt x="3960" y="2056"/>
                    <a:pt x="2406" y="2156"/>
                    <a:pt x="1253" y="3083"/>
                  </a:cubicBezTo>
                  <a:cubicBezTo>
                    <a:pt x="301" y="3835"/>
                    <a:pt x="0" y="5088"/>
                    <a:pt x="627" y="6216"/>
                  </a:cubicBezTo>
                  <a:cubicBezTo>
                    <a:pt x="1353" y="7695"/>
                    <a:pt x="3033" y="8096"/>
                    <a:pt x="4486" y="8221"/>
                  </a:cubicBezTo>
                  <a:cubicBezTo>
                    <a:pt x="5203" y="8325"/>
                    <a:pt x="5923" y="8369"/>
                    <a:pt x="6639" y="8369"/>
                  </a:cubicBezTo>
                  <a:cubicBezTo>
                    <a:pt x="8002" y="8369"/>
                    <a:pt x="9354" y="8209"/>
                    <a:pt x="10652" y="7995"/>
                  </a:cubicBezTo>
                  <a:cubicBezTo>
                    <a:pt x="14937" y="7369"/>
                    <a:pt x="19198" y="6742"/>
                    <a:pt x="23384" y="6116"/>
                  </a:cubicBezTo>
                  <a:cubicBezTo>
                    <a:pt x="23584" y="6116"/>
                    <a:pt x="23709" y="6015"/>
                    <a:pt x="23810" y="5915"/>
                  </a:cubicBezTo>
                  <a:cubicBezTo>
                    <a:pt x="23910" y="5815"/>
                    <a:pt x="24110" y="5715"/>
                    <a:pt x="24110" y="5489"/>
                  </a:cubicBezTo>
                  <a:cubicBezTo>
                    <a:pt x="24536" y="4036"/>
                    <a:pt x="24110" y="2457"/>
                    <a:pt x="23083" y="1329"/>
                  </a:cubicBezTo>
                  <a:cubicBezTo>
                    <a:pt x="22230" y="322"/>
                    <a:pt x="21133" y="1"/>
                    <a:pt x="19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4" name="Google Shape;6744;p55"/>
            <p:cNvSpPr/>
            <p:nvPr/>
          </p:nvSpPr>
          <p:spPr>
            <a:xfrm>
              <a:off x="8561100" y="83138"/>
              <a:ext cx="114700" cy="105525"/>
            </a:xfrm>
            <a:custGeom>
              <a:avLst/>
              <a:gdLst/>
              <a:ahLst/>
              <a:cxnLst/>
              <a:rect l="l" t="t" r="r" b="b"/>
              <a:pathLst>
                <a:path w="4588" h="4221" extrusionOk="0">
                  <a:moveTo>
                    <a:pt x="2252" y="0"/>
                  </a:moveTo>
                  <a:cubicBezTo>
                    <a:pt x="1551" y="0"/>
                    <a:pt x="849" y="334"/>
                    <a:pt x="427" y="887"/>
                  </a:cubicBezTo>
                  <a:cubicBezTo>
                    <a:pt x="1" y="1514"/>
                    <a:pt x="1" y="2141"/>
                    <a:pt x="201" y="2642"/>
                  </a:cubicBezTo>
                  <a:cubicBezTo>
                    <a:pt x="201" y="2767"/>
                    <a:pt x="327" y="2968"/>
                    <a:pt x="427" y="3168"/>
                  </a:cubicBezTo>
                  <a:cubicBezTo>
                    <a:pt x="809" y="3872"/>
                    <a:pt x="1537" y="4221"/>
                    <a:pt x="2262" y="4221"/>
                  </a:cubicBezTo>
                  <a:cubicBezTo>
                    <a:pt x="2726" y="4221"/>
                    <a:pt x="3188" y="4078"/>
                    <a:pt x="3560" y="3795"/>
                  </a:cubicBezTo>
                  <a:cubicBezTo>
                    <a:pt x="4587" y="2968"/>
                    <a:pt x="4587" y="1389"/>
                    <a:pt x="3660" y="562"/>
                  </a:cubicBezTo>
                  <a:cubicBezTo>
                    <a:pt x="3261" y="173"/>
                    <a:pt x="2757" y="0"/>
                    <a:pt x="2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5" name="Google Shape;6745;p55"/>
            <p:cNvSpPr/>
            <p:nvPr/>
          </p:nvSpPr>
          <p:spPr>
            <a:xfrm>
              <a:off x="8922725" y="469613"/>
              <a:ext cx="48175" cy="148650"/>
            </a:xfrm>
            <a:custGeom>
              <a:avLst/>
              <a:gdLst/>
              <a:ahLst/>
              <a:cxnLst/>
              <a:rect l="l" t="t" r="r" b="b"/>
              <a:pathLst>
                <a:path w="1927" h="5946" extrusionOk="0">
                  <a:moveTo>
                    <a:pt x="258" y="1"/>
                  </a:moveTo>
                  <a:cubicBezTo>
                    <a:pt x="136" y="1"/>
                    <a:pt x="1" y="94"/>
                    <a:pt x="147" y="241"/>
                  </a:cubicBezTo>
                  <a:cubicBezTo>
                    <a:pt x="1300" y="1820"/>
                    <a:pt x="1300" y="4000"/>
                    <a:pt x="1626" y="5880"/>
                  </a:cubicBezTo>
                  <a:cubicBezTo>
                    <a:pt x="1626" y="5921"/>
                    <a:pt x="1678" y="5946"/>
                    <a:pt x="1738" y="5946"/>
                  </a:cubicBezTo>
                  <a:cubicBezTo>
                    <a:pt x="1824" y="5946"/>
                    <a:pt x="1927" y="5897"/>
                    <a:pt x="1927" y="5779"/>
                  </a:cubicBezTo>
                  <a:cubicBezTo>
                    <a:pt x="1626" y="3900"/>
                    <a:pt x="1526" y="1719"/>
                    <a:pt x="373" y="40"/>
                  </a:cubicBezTo>
                  <a:cubicBezTo>
                    <a:pt x="346" y="13"/>
                    <a:pt x="303" y="1"/>
                    <a:pt x="258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6" name="Google Shape;6746;p55"/>
            <p:cNvSpPr/>
            <p:nvPr/>
          </p:nvSpPr>
          <p:spPr>
            <a:xfrm>
              <a:off x="8876900" y="461488"/>
              <a:ext cx="55150" cy="164925"/>
            </a:xfrm>
            <a:custGeom>
              <a:avLst/>
              <a:gdLst/>
              <a:ahLst/>
              <a:cxnLst/>
              <a:rect l="l" t="t" r="r" b="b"/>
              <a:pathLst>
                <a:path w="2206" h="6597" extrusionOk="0">
                  <a:moveTo>
                    <a:pt x="187" y="0"/>
                  </a:moveTo>
                  <a:cubicBezTo>
                    <a:pt x="123" y="0"/>
                    <a:pt x="0" y="99"/>
                    <a:pt x="0" y="265"/>
                  </a:cubicBezTo>
                  <a:cubicBezTo>
                    <a:pt x="953" y="2245"/>
                    <a:pt x="1579" y="4325"/>
                    <a:pt x="1980" y="6531"/>
                  </a:cubicBezTo>
                  <a:cubicBezTo>
                    <a:pt x="1980" y="6572"/>
                    <a:pt x="2019" y="6596"/>
                    <a:pt x="2064" y="6596"/>
                  </a:cubicBezTo>
                  <a:cubicBezTo>
                    <a:pt x="2129" y="6596"/>
                    <a:pt x="2206" y="6548"/>
                    <a:pt x="2206" y="6430"/>
                  </a:cubicBezTo>
                  <a:cubicBezTo>
                    <a:pt x="1780" y="4225"/>
                    <a:pt x="1153" y="2145"/>
                    <a:pt x="226" y="39"/>
                  </a:cubicBezTo>
                  <a:cubicBezTo>
                    <a:pt x="226" y="13"/>
                    <a:pt x="210" y="0"/>
                    <a:pt x="187" y="0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7" name="Google Shape;6747;p55"/>
            <p:cNvSpPr/>
            <p:nvPr/>
          </p:nvSpPr>
          <p:spPr>
            <a:xfrm>
              <a:off x="8816750" y="466213"/>
              <a:ext cx="40925" cy="171925"/>
            </a:xfrm>
            <a:custGeom>
              <a:avLst/>
              <a:gdLst/>
              <a:ahLst/>
              <a:cxnLst/>
              <a:rect l="l" t="t" r="r" b="b"/>
              <a:pathLst>
                <a:path w="1637" h="6877" extrusionOk="0">
                  <a:moveTo>
                    <a:pt x="163" y="1"/>
                  </a:moveTo>
                  <a:cubicBezTo>
                    <a:pt x="82" y="1"/>
                    <a:pt x="0" y="26"/>
                    <a:pt x="0" y="76"/>
                  </a:cubicBezTo>
                  <a:cubicBezTo>
                    <a:pt x="226" y="2357"/>
                    <a:pt x="627" y="4662"/>
                    <a:pt x="1379" y="6743"/>
                  </a:cubicBezTo>
                  <a:cubicBezTo>
                    <a:pt x="1379" y="6840"/>
                    <a:pt x="1435" y="6877"/>
                    <a:pt x="1491" y="6877"/>
                  </a:cubicBezTo>
                  <a:cubicBezTo>
                    <a:pt x="1564" y="6877"/>
                    <a:pt x="1636" y="6814"/>
                    <a:pt x="1579" y="6743"/>
                  </a:cubicBezTo>
                  <a:cubicBezTo>
                    <a:pt x="953" y="4562"/>
                    <a:pt x="426" y="2357"/>
                    <a:pt x="326" y="76"/>
                  </a:cubicBezTo>
                  <a:cubicBezTo>
                    <a:pt x="326" y="26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8" name="Google Shape;6748;p55"/>
            <p:cNvSpPr/>
            <p:nvPr/>
          </p:nvSpPr>
          <p:spPr>
            <a:xfrm>
              <a:off x="8741550" y="471863"/>
              <a:ext cx="33875" cy="182825"/>
            </a:xfrm>
            <a:custGeom>
              <a:avLst/>
              <a:gdLst/>
              <a:ahLst/>
              <a:cxnLst/>
              <a:rect l="l" t="t" r="r" b="b"/>
              <a:pathLst>
                <a:path w="1355" h="7313" extrusionOk="0">
                  <a:moveTo>
                    <a:pt x="151" y="0"/>
                  </a:moveTo>
                  <a:cubicBezTo>
                    <a:pt x="76" y="0"/>
                    <a:pt x="1" y="50"/>
                    <a:pt x="1" y="151"/>
                  </a:cubicBezTo>
                  <a:cubicBezTo>
                    <a:pt x="101" y="2557"/>
                    <a:pt x="828" y="4862"/>
                    <a:pt x="1129" y="7143"/>
                  </a:cubicBezTo>
                  <a:cubicBezTo>
                    <a:pt x="1129" y="7256"/>
                    <a:pt x="1185" y="7312"/>
                    <a:pt x="1241" y="7312"/>
                  </a:cubicBezTo>
                  <a:cubicBezTo>
                    <a:pt x="1298" y="7312"/>
                    <a:pt x="1354" y="7256"/>
                    <a:pt x="1354" y="7143"/>
                  </a:cubicBezTo>
                  <a:cubicBezTo>
                    <a:pt x="1129" y="4862"/>
                    <a:pt x="302" y="2557"/>
                    <a:pt x="302" y="151"/>
                  </a:cubicBezTo>
                  <a:cubicBezTo>
                    <a:pt x="302" y="50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9" name="Google Shape;6749;p55"/>
            <p:cNvSpPr/>
            <p:nvPr/>
          </p:nvSpPr>
          <p:spPr>
            <a:xfrm>
              <a:off x="8675775" y="478088"/>
              <a:ext cx="34475" cy="182150"/>
            </a:xfrm>
            <a:custGeom>
              <a:avLst/>
              <a:gdLst/>
              <a:ahLst/>
              <a:cxnLst/>
              <a:rect l="l" t="t" r="r" b="b"/>
              <a:pathLst>
                <a:path w="1379" h="7286" extrusionOk="0">
                  <a:moveTo>
                    <a:pt x="214" y="0"/>
                  </a:moveTo>
                  <a:cubicBezTo>
                    <a:pt x="120" y="0"/>
                    <a:pt x="0" y="91"/>
                    <a:pt x="0" y="227"/>
                  </a:cubicBezTo>
                  <a:cubicBezTo>
                    <a:pt x="426" y="2508"/>
                    <a:pt x="752" y="4814"/>
                    <a:pt x="1153" y="7220"/>
                  </a:cubicBezTo>
                  <a:cubicBezTo>
                    <a:pt x="1153" y="7261"/>
                    <a:pt x="1192" y="7286"/>
                    <a:pt x="1237" y="7286"/>
                  </a:cubicBezTo>
                  <a:cubicBezTo>
                    <a:pt x="1301" y="7286"/>
                    <a:pt x="1379" y="7237"/>
                    <a:pt x="1379" y="7120"/>
                  </a:cubicBezTo>
                  <a:cubicBezTo>
                    <a:pt x="1053" y="4814"/>
                    <a:pt x="627" y="2408"/>
                    <a:pt x="326" y="127"/>
                  </a:cubicBezTo>
                  <a:cubicBezTo>
                    <a:pt x="326" y="38"/>
                    <a:pt x="276" y="0"/>
                    <a:pt x="214" y="0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0" name="Google Shape;6750;p55"/>
            <p:cNvSpPr/>
            <p:nvPr/>
          </p:nvSpPr>
          <p:spPr>
            <a:xfrm>
              <a:off x="8610600" y="490888"/>
              <a:ext cx="23850" cy="181250"/>
            </a:xfrm>
            <a:custGeom>
              <a:avLst/>
              <a:gdLst/>
              <a:ahLst/>
              <a:cxnLst/>
              <a:rect l="l" t="t" r="r" b="b"/>
              <a:pathLst>
                <a:path w="954" h="7250" extrusionOk="0">
                  <a:moveTo>
                    <a:pt x="535" y="1"/>
                  </a:moveTo>
                  <a:cubicBezTo>
                    <a:pt x="481" y="1"/>
                    <a:pt x="427" y="32"/>
                    <a:pt x="427" y="116"/>
                  </a:cubicBezTo>
                  <a:cubicBezTo>
                    <a:pt x="1" y="2422"/>
                    <a:pt x="101" y="4828"/>
                    <a:pt x="627" y="7134"/>
                  </a:cubicBezTo>
                  <a:cubicBezTo>
                    <a:pt x="670" y="7219"/>
                    <a:pt x="734" y="7250"/>
                    <a:pt x="795" y="7250"/>
                  </a:cubicBezTo>
                  <a:cubicBezTo>
                    <a:pt x="878" y="7250"/>
                    <a:pt x="953" y="7192"/>
                    <a:pt x="953" y="7134"/>
                  </a:cubicBezTo>
                  <a:cubicBezTo>
                    <a:pt x="427" y="4828"/>
                    <a:pt x="327" y="2522"/>
                    <a:pt x="627" y="116"/>
                  </a:cubicBezTo>
                  <a:cubicBezTo>
                    <a:pt x="685" y="59"/>
                    <a:pt x="609" y="1"/>
                    <a:pt x="535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1" name="Google Shape;6751;p55"/>
            <p:cNvSpPr/>
            <p:nvPr/>
          </p:nvSpPr>
          <p:spPr>
            <a:xfrm>
              <a:off x="8558600" y="496263"/>
              <a:ext cx="19700" cy="174600"/>
            </a:xfrm>
            <a:custGeom>
              <a:avLst/>
              <a:gdLst/>
              <a:ahLst/>
              <a:cxnLst/>
              <a:rect l="l" t="t" r="r" b="b"/>
              <a:pathLst>
                <a:path w="788" h="6984" extrusionOk="0">
                  <a:moveTo>
                    <a:pt x="385" y="1"/>
                  </a:moveTo>
                  <a:cubicBezTo>
                    <a:pt x="340" y="1"/>
                    <a:pt x="301" y="34"/>
                    <a:pt x="301" y="127"/>
                  </a:cubicBezTo>
                  <a:cubicBezTo>
                    <a:pt x="1" y="2408"/>
                    <a:pt x="101" y="4613"/>
                    <a:pt x="527" y="6919"/>
                  </a:cubicBezTo>
                  <a:cubicBezTo>
                    <a:pt x="527" y="6959"/>
                    <a:pt x="575" y="6983"/>
                    <a:pt x="626" y="6983"/>
                  </a:cubicBezTo>
                  <a:cubicBezTo>
                    <a:pt x="703" y="6983"/>
                    <a:pt x="787" y="6929"/>
                    <a:pt x="727" y="6794"/>
                  </a:cubicBezTo>
                  <a:cubicBezTo>
                    <a:pt x="301" y="4613"/>
                    <a:pt x="201" y="2408"/>
                    <a:pt x="527" y="127"/>
                  </a:cubicBezTo>
                  <a:cubicBezTo>
                    <a:pt x="527" y="68"/>
                    <a:pt x="449" y="1"/>
                    <a:pt x="385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2" name="Google Shape;6752;p55"/>
            <p:cNvSpPr/>
            <p:nvPr/>
          </p:nvSpPr>
          <p:spPr>
            <a:xfrm>
              <a:off x="8503450" y="504038"/>
              <a:ext cx="17525" cy="174375"/>
            </a:xfrm>
            <a:custGeom>
              <a:avLst/>
              <a:gdLst/>
              <a:ahLst/>
              <a:cxnLst/>
              <a:rect l="l" t="t" r="r" b="b"/>
              <a:pathLst>
                <a:path w="701" h="6975" extrusionOk="0">
                  <a:moveTo>
                    <a:pt x="504" y="1"/>
                  </a:moveTo>
                  <a:cubicBezTo>
                    <a:pt x="463" y="1"/>
                    <a:pt x="427" y="32"/>
                    <a:pt x="427" y="117"/>
                  </a:cubicBezTo>
                  <a:cubicBezTo>
                    <a:pt x="1" y="2322"/>
                    <a:pt x="1" y="4603"/>
                    <a:pt x="427" y="6909"/>
                  </a:cubicBezTo>
                  <a:cubicBezTo>
                    <a:pt x="427" y="6950"/>
                    <a:pt x="483" y="6975"/>
                    <a:pt x="540" y="6975"/>
                  </a:cubicBezTo>
                  <a:cubicBezTo>
                    <a:pt x="620" y="6975"/>
                    <a:pt x="701" y="6926"/>
                    <a:pt x="628" y="6809"/>
                  </a:cubicBezTo>
                  <a:cubicBezTo>
                    <a:pt x="327" y="4603"/>
                    <a:pt x="327" y="2322"/>
                    <a:pt x="628" y="117"/>
                  </a:cubicBezTo>
                  <a:cubicBezTo>
                    <a:pt x="628" y="59"/>
                    <a:pt x="561" y="1"/>
                    <a:pt x="504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3" name="Google Shape;6753;p55"/>
            <p:cNvSpPr/>
            <p:nvPr/>
          </p:nvSpPr>
          <p:spPr>
            <a:xfrm>
              <a:off x="8451450" y="517363"/>
              <a:ext cx="22650" cy="147900"/>
            </a:xfrm>
            <a:custGeom>
              <a:avLst/>
              <a:gdLst/>
              <a:ahLst/>
              <a:cxnLst/>
              <a:rect l="l" t="t" r="r" b="b"/>
              <a:pathLst>
                <a:path w="906" h="5916" extrusionOk="0">
                  <a:moveTo>
                    <a:pt x="727" y="1"/>
                  </a:moveTo>
                  <a:cubicBezTo>
                    <a:pt x="675" y="1"/>
                    <a:pt x="627" y="33"/>
                    <a:pt x="627" y="110"/>
                  </a:cubicBezTo>
                  <a:cubicBezTo>
                    <a:pt x="101" y="1990"/>
                    <a:pt x="1" y="3970"/>
                    <a:pt x="527" y="5849"/>
                  </a:cubicBezTo>
                  <a:cubicBezTo>
                    <a:pt x="527" y="5891"/>
                    <a:pt x="579" y="5915"/>
                    <a:pt x="632" y="5915"/>
                  </a:cubicBezTo>
                  <a:cubicBezTo>
                    <a:pt x="707" y="5915"/>
                    <a:pt x="786" y="5867"/>
                    <a:pt x="728" y="5749"/>
                  </a:cubicBezTo>
                  <a:cubicBezTo>
                    <a:pt x="327" y="3869"/>
                    <a:pt x="327" y="1990"/>
                    <a:pt x="828" y="210"/>
                  </a:cubicBezTo>
                  <a:cubicBezTo>
                    <a:pt x="905" y="86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4" name="Google Shape;6754;p55"/>
            <p:cNvSpPr/>
            <p:nvPr/>
          </p:nvSpPr>
          <p:spPr>
            <a:xfrm>
              <a:off x="8412600" y="526138"/>
              <a:ext cx="19650" cy="123450"/>
            </a:xfrm>
            <a:custGeom>
              <a:avLst/>
              <a:gdLst/>
              <a:ahLst/>
              <a:cxnLst/>
              <a:rect l="l" t="t" r="r" b="b"/>
              <a:pathLst>
                <a:path w="786" h="4938" extrusionOk="0">
                  <a:moveTo>
                    <a:pt x="622" y="1"/>
                  </a:moveTo>
                  <a:cubicBezTo>
                    <a:pt x="562" y="1"/>
                    <a:pt x="502" y="31"/>
                    <a:pt x="502" y="85"/>
                  </a:cubicBezTo>
                  <a:cubicBezTo>
                    <a:pt x="101" y="1639"/>
                    <a:pt x="1" y="3218"/>
                    <a:pt x="302" y="4872"/>
                  </a:cubicBezTo>
                  <a:cubicBezTo>
                    <a:pt x="343" y="4913"/>
                    <a:pt x="406" y="4938"/>
                    <a:pt x="466" y="4938"/>
                  </a:cubicBezTo>
                  <a:cubicBezTo>
                    <a:pt x="550" y="4938"/>
                    <a:pt x="627" y="4889"/>
                    <a:pt x="627" y="4772"/>
                  </a:cubicBezTo>
                  <a:cubicBezTo>
                    <a:pt x="302" y="3218"/>
                    <a:pt x="302" y="1739"/>
                    <a:pt x="728" y="185"/>
                  </a:cubicBezTo>
                  <a:cubicBezTo>
                    <a:pt x="785" y="56"/>
                    <a:pt x="703" y="1"/>
                    <a:pt x="622" y="1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5" name="Google Shape;6755;p55"/>
            <p:cNvSpPr/>
            <p:nvPr/>
          </p:nvSpPr>
          <p:spPr>
            <a:xfrm>
              <a:off x="8832400" y="426113"/>
              <a:ext cx="18825" cy="22025"/>
            </a:xfrm>
            <a:custGeom>
              <a:avLst/>
              <a:gdLst/>
              <a:ahLst/>
              <a:cxnLst/>
              <a:rect l="l" t="t" r="r" b="b"/>
              <a:pathLst>
                <a:path w="753" h="881" extrusionOk="0">
                  <a:moveTo>
                    <a:pt x="227" y="1"/>
                  </a:moveTo>
                  <a:cubicBezTo>
                    <a:pt x="126" y="1"/>
                    <a:pt x="1" y="201"/>
                    <a:pt x="126" y="326"/>
                  </a:cubicBezTo>
                  <a:cubicBezTo>
                    <a:pt x="126" y="427"/>
                    <a:pt x="126" y="527"/>
                    <a:pt x="227" y="727"/>
                  </a:cubicBezTo>
                  <a:cubicBezTo>
                    <a:pt x="227" y="798"/>
                    <a:pt x="325" y="880"/>
                    <a:pt x="418" y="880"/>
                  </a:cubicBezTo>
                  <a:cubicBezTo>
                    <a:pt x="458" y="880"/>
                    <a:pt x="497" y="865"/>
                    <a:pt x="527" y="828"/>
                  </a:cubicBezTo>
                  <a:cubicBezTo>
                    <a:pt x="628" y="828"/>
                    <a:pt x="753" y="627"/>
                    <a:pt x="753" y="527"/>
                  </a:cubicBezTo>
                  <a:cubicBezTo>
                    <a:pt x="628" y="427"/>
                    <a:pt x="628" y="326"/>
                    <a:pt x="628" y="201"/>
                  </a:cubicBezTo>
                  <a:cubicBezTo>
                    <a:pt x="527" y="1"/>
                    <a:pt x="427" y="1"/>
                    <a:pt x="22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6" name="Google Shape;6756;p55"/>
            <p:cNvSpPr/>
            <p:nvPr/>
          </p:nvSpPr>
          <p:spPr>
            <a:xfrm>
              <a:off x="8843075" y="375588"/>
              <a:ext cx="20700" cy="28400"/>
            </a:xfrm>
            <a:custGeom>
              <a:avLst/>
              <a:gdLst/>
              <a:ahLst/>
              <a:cxnLst/>
              <a:rect l="l" t="t" r="r" b="b"/>
              <a:pathLst>
                <a:path w="828" h="1136" extrusionOk="0">
                  <a:moveTo>
                    <a:pt x="214" y="0"/>
                  </a:moveTo>
                  <a:cubicBezTo>
                    <a:pt x="170" y="0"/>
                    <a:pt x="130" y="12"/>
                    <a:pt x="100" y="42"/>
                  </a:cubicBezTo>
                  <a:cubicBezTo>
                    <a:pt x="0" y="142"/>
                    <a:pt x="0" y="242"/>
                    <a:pt x="0" y="342"/>
                  </a:cubicBezTo>
                  <a:cubicBezTo>
                    <a:pt x="100" y="568"/>
                    <a:pt x="201" y="769"/>
                    <a:pt x="326" y="969"/>
                  </a:cubicBezTo>
                  <a:cubicBezTo>
                    <a:pt x="397" y="1059"/>
                    <a:pt x="469" y="1135"/>
                    <a:pt x="577" y="1135"/>
                  </a:cubicBezTo>
                  <a:cubicBezTo>
                    <a:pt x="620" y="1135"/>
                    <a:pt x="670" y="1123"/>
                    <a:pt x="727" y="1094"/>
                  </a:cubicBezTo>
                  <a:cubicBezTo>
                    <a:pt x="827" y="969"/>
                    <a:pt x="827" y="869"/>
                    <a:pt x="827" y="668"/>
                  </a:cubicBezTo>
                  <a:cubicBezTo>
                    <a:pt x="727" y="568"/>
                    <a:pt x="627" y="342"/>
                    <a:pt x="526" y="142"/>
                  </a:cubicBezTo>
                  <a:cubicBezTo>
                    <a:pt x="455" y="71"/>
                    <a:pt x="322" y="0"/>
                    <a:pt x="214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7" name="Google Shape;6757;p55"/>
            <p:cNvSpPr/>
            <p:nvPr/>
          </p:nvSpPr>
          <p:spPr>
            <a:xfrm>
              <a:off x="8764750" y="333588"/>
              <a:ext cx="20700" cy="25925"/>
            </a:xfrm>
            <a:custGeom>
              <a:avLst/>
              <a:gdLst/>
              <a:ahLst/>
              <a:cxnLst/>
              <a:rect l="l" t="t" r="r" b="b"/>
              <a:pathLst>
                <a:path w="828" h="1037" extrusionOk="0">
                  <a:moveTo>
                    <a:pt x="323" y="1"/>
                  </a:moveTo>
                  <a:cubicBezTo>
                    <a:pt x="281" y="1"/>
                    <a:pt x="237" y="13"/>
                    <a:pt x="201" y="42"/>
                  </a:cubicBezTo>
                  <a:cubicBezTo>
                    <a:pt x="100" y="143"/>
                    <a:pt x="0" y="268"/>
                    <a:pt x="100" y="368"/>
                  </a:cubicBezTo>
                  <a:cubicBezTo>
                    <a:pt x="201" y="569"/>
                    <a:pt x="201" y="669"/>
                    <a:pt x="326" y="895"/>
                  </a:cubicBezTo>
                  <a:cubicBezTo>
                    <a:pt x="397" y="965"/>
                    <a:pt x="518" y="1036"/>
                    <a:pt x="618" y="1036"/>
                  </a:cubicBezTo>
                  <a:cubicBezTo>
                    <a:pt x="660" y="1036"/>
                    <a:pt x="698" y="1024"/>
                    <a:pt x="727" y="995"/>
                  </a:cubicBezTo>
                  <a:cubicBezTo>
                    <a:pt x="827" y="895"/>
                    <a:pt x="827" y="769"/>
                    <a:pt x="827" y="569"/>
                  </a:cubicBezTo>
                  <a:cubicBezTo>
                    <a:pt x="727" y="469"/>
                    <a:pt x="627" y="268"/>
                    <a:pt x="526" y="143"/>
                  </a:cubicBezTo>
                  <a:cubicBezTo>
                    <a:pt x="526" y="72"/>
                    <a:pt x="426" y="1"/>
                    <a:pt x="323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8" name="Google Shape;6758;p55"/>
            <p:cNvSpPr/>
            <p:nvPr/>
          </p:nvSpPr>
          <p:spPr>
            <a:xfrm>
              <a:off x="8772875" y="272613"/>
              <a:ext cx="28225" cy="31825"/>
            </a:xfrm>
            <a:custGeom>
              <a:avLst/>
              <a:gdLst/>
              <a:ahLst/>
              <a:cxnLst/>
              <a:rect l="l" t="t" r="r" b="b"/>
              <a:pathLst>
                <a:path w="1129" h="1273" extrusionOk="0">
                  <a:moveTo>
                    <a:pt x="252" y="0"/>
                  </a:moveTo>
                  <a:cubicBezTo>
                    <a:pt x="201" y="0"/>
                    <a:pt x="151" y="25"/>
                    <a:pt x="101" y="75"/>
                  </a:cubicBezTo>
                  <a:cubicBezTo>
                    <a:pt x="1" y="201"/>
                    <a:pt x="1" y="401"/>
                    <a:pt x="101" y="502"/>
                  </a:cubicBezTo>
                  <a:cubicBezTo>
                    <a:pt x="302" y="702"/>
                    <a:pt x="402" y="928"/>
                    <a:pt x="628" y="1228"/>
                  </a:cubicBezTo>
                  <a:cubicBezTo>
                    <a:pt x="661" y="1262"/>
                    <a:pt x="706" y="1273"/>
                    <a:pt x="754" y="1273"/>
                  </a:cubicBezTo>
                  <a:cubicBezTo>
                    <a:pt x="850" y="1273"/>
                    <a:pt x="962" y="1228"/>
                    <a:pt x="1029" y="1228"/>
                  </a:cubicBezTo>
                  <a:cubicBezTo>
                    <a:pt x="1129" y="1028"/>
                    <a:pt x="1129" y="928"/>
                    <a:pt x="1029" y="827"/>
                  </a:cubicBezTo>
                  <a:cubicBezTo>
                    <a:pt x="828" y="602"/>
                    <a:pt x="628" y="301"/>
                    <a:pt x="402" y="75"/>
                  </a:cubicBezTo>
                  <a:cubicBezTo>
                    <a:pt x="352" y="25"/>
                    <a:pt x="302" y="0"/>
                    <a:pt x="252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9" name="Google Shape;6759;p55"/>
            <p:cNvSpPr/>
            <p:nvPr/>
          </p:nvSpPr>
          <p:spPr>
            <a:xfrm>
              <a:off x="8765475" y="396713"/>
              <a:ext cx="23100" cy="27950"/>
            </a:xfrm>
            <a:custGeom>
              <a:avLst/>
              <a:gdLst/>
              <a:ahLst/>
              <a:cxnLst/>
              <a:rect l="l" t="t" r="r" b="b"/>
              <a:pathLst>
                <a:path w="924" h="1118" extrusionOk="0">
                  <a:moveTo>
                    <a:pt x="384" y="0"/>
                  </a:moveTo>
                  <a:cubicBezTo>
                    <a:pt x="194" y="0"/>
                    <a:pt x="0" y="219"/>
                    <a:pt x="71" y="450"/>
                  </a:cubicBezTo>
                  <a:cubicBezTo>
                    <a:pt x="172" y="550"/>
                    <a:pt x="297" y="751"/>
                    <a:pt x="397" y="976"/>
                  </a:cubicBezTo>
                  <a:cubicBezTo>
                    <a:pt x="397" y="1047"/>
                    <a:pt x="447" y="1118"/>
                    <a:pt x="548" y="1118"/>
                  </a:cubicBezTo>
                  <a:cubicBezTo>
                    <a:pt x="589" y="1118"/>
                    <a:pt x="639" y="1106"/>
                    <a:pt x="698" y="1076"/>
                  </a:cubicBezTo>
                  <a:cubicBezTo>
                    <a:pt x="798" y="1076"/>
                    <a:pt x="924" y="976"/>
                    <a:pt x="798" y="751"/>
                  </a:cubicBezTo>
                  <a:cubicBezTo>
                    <a:pt x="798" y="550"/>
                    <a:pt x="698" y="350"/>
                    <a:pt x="598" y="124"/>
                  </a:cubicBezTo>
                  <a:cubicBezTo>
                    <a:pt x="540" y="37"/>
                    <a:pt x="462" y="0"/>
                    <a:pt x="384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0" name="Google Shape;6760;p55"/>
            <p:cNvSpPr/>
            <p:nvPr/>
          </p:nvSpPr>
          <p:spPr>
            <a:xfrm>
              <a:off x="8692750" y="330088"/>
              <a:ext cx="21500" cy="28800"/>
            </a:xfrm>
            <a:custGeom>
              <a:avLst/>
              <a:gdLst/>
              <a:ahLst/>
              <a:cxnLst/>
              <a:rect l="l" t="t" r="r" b="b"/>
              <a:pathLst>
                <a:path w="860" h="1152" extrusionOk="0">
                  <a:moveTo>
                    <a:pt x="303" y="1"/>
                  </a:moveTo>
                  <a:cubicBezTo>
                    <a:pt x="148" y="1"/>
                    <a:pt x="0" y="108"/>
                    <a:pt x="73" y="283"/>
                  </a:cubicBezTo>
                  <a:cubicBezTo>
                    <a:pt x="173" y="508"/>
                    <a:pt x="274" y="709"/>
                    <a:pt x="274" y="909"/>
                  </a:cubicBezTo>
                  <a:cubicBezTo>
                    <a:pt x="314" y="1082"/>
                    <a:pt x="425" y="1152"/>
                    <a:pt x="536" y="1152"/>
                  </a:cubicBezTo>
                  <a:cubicBezTo>
                    <a:pt x="698" y="1152"/>
                    <a:pt x="860" y="1003"/>
                    <a:pt x="800" y="809"/>
                  </a:cubicBezTo>
                  <a:cubicBezTo>
                    <a:pt x="800" y="609"/>
                    <a:pt x="700" y="408"/>
                    <a:pt x="574" y="182"/>
                  </a:cubicBezTo>
                  <a:cubicBezTo>
                    <a:pt x="532" y="57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1" name="Google Shape;6761;p55"/>
            <p:cNvSpPr/>
            <p:nvPr/>
          </p:nvSpPr>
          <p:spPr>
            <a:xfrm>
              <a:off x="8707100" y="265088"/>
              <a:ext cx="28850" cy="31125"/>
            </a:xfrm>
            <a:custGeom>
              <a:avLst/>
              <a:gdLst/>
              <a:ahLst/>
              <a:cxnLst/>
              <a:rect l="l" t="t" r="r" b="b"/>
              <a:pathLst>
                <a:path w="1154" h="1245" extrusionOk="0">
                  <a:moveTo>
                    <a:pt x="326" y="1"/>
                  </a:moveTo>
                  <a:cubicBezTo>
                    <a:pt x="251" y="1"/>
                    <a:pt x="176" y="26"/>
                    <a:pt x="126" y="76"/>
                  </a:cubicBezTo>
                  <a:cubicBezTo>
                    <a:pt x="0" y="176"/>
                    <a:pt x="0" y="376"/>
                    <a:pt x="126" y="502"/>
                  </a:cubicBezTo>
                  <a:cubicBezTo>
                    <a:pt x="326" y="702"/>
                    <a:pt x="527" y="903"/>
                    <a:pt x="752" y="1128"/>
                  </a:cubicBezTo>
                  <a:cubicBezTo>
                    <a:pt x="752" y="1213"/>
                    <a:pt x="788" y="1244"/>
                    <a:pt x="837" y="1244"/>
                  </a:cubicBezTo>
                  <a:cubicBezTo>
                    <a:pt x="904" y="1244"/>
                    <a:pt x="995" y="1186"/>
                    <a:pt x="1053" y="1128"/>
                  </a:cubicBezTo>
                  <a:cubicBezTo>
                    <a:pt x="1153" y="1003"/>
                    <a:pt x="1153" y="903"/>
                    <a:pt x="1053" y="803"/>
                  </a:cubicBezTo>
                  <a:cubicBezTo>
                    <a:pt x="853" y="602"/>
                    <a:pt x="752" y="276"/>
                    <a:pt x="527" y="76"/>
                  </a:cubicBezTo>
                  <a:cubicBezTo>
                    <a:pt x="477" y="26"/>
                    <a:pt x="401" y="1"/>
                    <a:pt x="326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2" name="Google Shape;6762;p55"/>
            <p:cNvSpPr/>
            <p:nvPr/>
          </p:nvSpPr>
          <p:spPr>
            <a:xfrm>
              <a:off x="8495950" y="475613"/>
              <a:ext cx="15675" cy="32400"/>
            </a:xfrm>
            <a:custGeom>
              <a:avLst/>
              <a:gdLst/>
              <a:ahLst/>
              <a:cxnLst/>
              <a:rect l="l" t="t" r="r" b="b"/>
              <a:pathLst>
                <a:path w="627" h="1296" extrusionOk="0">
                  <a:moveTo>
                    <a:pt x="301" y="1"/>
                  </a:moveTo>
                  <a:cubicBezTo>
                    <a:pt x="100" y="1"/>
                    <a:pt x="0" y="101"/>
                    <a:pt x="0" y="326"/>
                  </a:cubicBezTo>
                  <a:cubicBezTo>
                    <a:pt x="0" y="527"/>
                    <a:pt x="0" y="853"/>
                    <a:pt x="100" y="1153"/>
                  </a:cubicBezTo>
                  <a:cubicBezTo>
                    <a:pt x="100" y="1224"/>
                    <a:pt x="151" y="1295"/>
                    <a:pt x="260" y="1295"/>
                  </a:cubicBezTo>
                  <a:cubicBezTo>
                    <a:pt x="305" y="1295"/>
                    <a:pt x="360" y="1283"/>
                    <a:pt x="426" y="1254"/>
                  </a:cubicBezTo>
                  <a:cubicBezTo>
                    <a:pt x="527" y="1254"/>
                    <a:pt x="627" y="1153"/>
                    <a:pt x="527" y="953"/>
                  </a:cubicBezTo>
                  <a:lnTo>
                    <a:pt x="527" y="326"/>
                  </a:lnTo>
                  <a:cubicBezTo>
                    <a:pt x="527" y="101"/>
                    <a:pt x="426" y="1"/>
                    <a:pt x="30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3" name="Google Shape;6763;p55"/>
            <p:cNvSpPr/>
            <p:nvPr/>
          </p:nvSpPr>
          <p:spPr>
            <a:xfrm>
              <a:off x="8524775" y="338963"/>
              <a:ext cx="20700" cy="27025"/>
            </a:xfrm>
            <a:custGeom>
              <a:avLst/>
              <a:gdLst/>
              <a:ahLst/>
              <a:cxnLst/>
              <a:rect l="l" t="t" r="r" b="b"/>
              <a:pathLst>
                <a:path w="828" h="1081" extrusionOk="0">
                  <a:moveTo>
                    <a:pt x="512" y="0"/>
                  </a:moveTo>
                  <a:cubicBezTo>
                    <a:pt x="412" y="0"/>
                    <a:pt x="301" y="83"/>
                    <a:pt x="301" y="153"/>
                  </a:cubicBezTo>
                  <a:cubicBezTo>
                    <a:pt x="100" y="354"/>
                    <a:pt x="0" y="554"/>
                    <a:pt x="0" y="780"/>
                  </a:cubicBezTo>
                  <a:cubicBezTo>
                    <a:pt x="0" y="880"/>
                    <a:pt x="100" y="980"/>
                    <a:pt x="201" y="1081"/>
                  </a:cubicBezTo>
                  <a:cubicBezTo>
                    <a:pt x="301" y="1081"/>
                    <a:pt x="526" y="980"/>
                    <a:pt x="526" y="880"/>
                  </a:cubicBezTo>
                  <a:cubicBezTo>
                    <a:pt x="526" y="680"/>
                    <a:pt x="627" y="554"/>
                    <a:pt x="727" y="454"/>
                  </a:cubicBezTo>
                  <a:cubicBezTo>
                    <a:pt x="827" y="254"/>
                    <a:pt x="727" y="153"/>
                    <a:pt x="627" y="53"/>
                  </a:cubicBezTo>
                  <a:cubicBezTo>
                    <a:pt x="597" y="16"/>
                    <a:pt x="555" y="0"/>
                    <a:pt x="512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4" name="Google Shape;6764;p55"/>
            <p:cNvSpPr/>
            <p:nvPr/>
          </p:nvSpPr>
          <p:spPr>
            <a:xfrm>
              <a:off x="8522250" y="268438"/>
              <a:ext cx="20700" cy="27375"/>
            </a:xfrm>
            <a:custGeom>
              <a:avLst/>
              <a:gdLst/>
              <a:ahLst/>
              <a:cxnLst/>
              <a:rect l="l" t="t" r="r" b="b"/>
              <a:pathLst>
                <a:path w="828" h="1095" extrusionOk="0">
                  <a:moveTo>
                    <a:pt x="502" y="0"/>
                  </a:moveTo>
                  <a:cubicBezTo>
                    <a:pt x="393" y="0"/>
                    <a:pt x="272" y="71"/>
                    <a:pt x="201" y="142"/>
                  </a:cubicBezTo>
                  <a:cubicBezTo>
                    <a:pt x="101" y="242"/>
                    <a:pt x="1" y="468"/>
                    <a:pt x="1" y="669"/>
                  </a:cubicBezTo>
                  <a:cubicBezTo>
                    <a:pt x="1" y="869"/>
                    <a:pt x="101" y="994"/>
                    <a:pt x="201" y="1095"/>
                  </a:cubicBezTo>
                  <a:cubicBezTo>
                    <a:pt x="302" y="1095"/>
                    <a:pt x="502" y="994"/>
                    <a:pt x="502" y="869"/>
                  </a:cubicBezTo>
                  <a:cubicBezTo>
                    <a:pt x="502" y="669"/>
                    <a:pt x="627" y="568"/>
                    <a:pt x="728" y="368"/>
                  </a:cubicBezTo>
                  <a:cubicBezTo>
                    <a:pt x="828" y="242"/>
                    <a:pt x="728" y="42"/>
                    <a:pt x="627" y="42"/>
                  </a:cubicBezTo>
                  <a:cubicBezTo>
                    <a:pt x="591" y="13"/>
                    <a:pt x="548" y="0"/>
                    <a:pt x="502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5" name="Google Shape;6765;p55"/>
            <p:cNvSpPr/>
            <p:nvPr/>
          </p:nvSpPr>
          <p:spPr>
            <a:xfrm>
              <a:off x="8480275" y="364938"/>
              <a:ext cx="20700" cy="27375"/>
            </a:xfrm>
            <a:custGeom>
              <a:avLst/>
              <a:gdLst/>
              <a:ahLst/>
              <a:cxnLst/>
              <a:rect l="l" t="t" r="r" b="b"/>
              <a:pathLst>
                <a:path w="828" h="1095" extrusionOk="0">
                  <a:moveTo>
                    <a:pt x="516" y="0"/>
                  </a:moveTo>
                  <a:cubicBezTo>
                    <a:pt x="414" y="0"/>
                    <a:pt x="301" y="71"/>
                    <a:pt x="301" y="142"/>
                  </a:cubicBezTo>
                  <a:cubicBezTo>
                    <a:pt x="101" y="267"/>
                    <a:pt x="101" y="468"/>
                    <a:pt x="1" y="768"/>
                  </a:cubicBezTo>
                  <a:cubicBezTo>
                    <a:pt x="1" y="894"/>
                    <a:pt x="101" y="994"/>
                    <a:pt x="201" y="1094"/>
                  </a:cubicBezTo>
                  <a:cubicBezTo>
                    <a:pt x="301" y="1094"/>
                    <a:pt x="527" y="994"/>
                    <a:pt x="527" y="894"/>
                  </a:cubicBezTo>
                  <a:cubicBezTo>
                    <a:pt x="527" y="668"/>
                    <a:pt x="627" y="568"/>
                    <a:pt x="727" y="367"/>
                  </a:cubicBezTo>
                  <a:cubicBezTo>
                    <a:pt x="828" y="267"/>
                    <a:pt x="727" y="42"/>
                    <a:pt x="627" y="42"/>
                  </a:cubicBezTo>
                  <a:cubicBezTo>
                    <a:pt x="598" y="12"/>
                    <a:pt x="558" y="0"/>
                    <a:pt x="516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6" name="Google Shape;6766;p55"/>
            <p:cNvSpPr/>
            <p:nvPr/>
          </p:nvSpPr>
          <p:spPr>
            <a:xfrm>
              <a:off x="8475275" y="412963"/>
              <a:ext cx="15675" cy="25475"/>
            </a:xfrm>
            <a:custGeom>
              <a:avLst/>
              <a:gdLst/>
              <a:ahLst/>
              <a:cxnLst/>
              <a:rect l="l" t="t" r="r" b="b"/>
              <a:pathLst>
                <a:path w="627" h="1019" extrusionOk="0">
                  <a:moveTo>
                    <a:pt x="401" y="0"/>
                  </a:moveTo>
                  <a:cubicBezTo>
                    <a:pt x="201" y="0"/>
                    <a:pt x="100" y="226"/>
                    <a:pt x="100" y="326"/>
                  </a:cubicBezTo>
                  <a:cubicBezTo>
                    <a:pt x="100" y="426"/>
                    <a:pt x="100" y="527"/>
                    <a:pt x="0" y="627"/>
                  </a:cubicBezTo>
                  <a:cubicBezTo>
                    <a:pt x="0" y="727"/>
                    <a:pt x="0" y="953"/>
                    <a:pt x="100" y="953"/>
                  </a:cubicBezTo>
                  <a:cubicBezTo>
                    <a:pt x="142" y="994"/>
                    <a:pt x="201" y="1019"/>
                    <a:pt x="262" y="1019"/>
                  </a:cubicBezTo>
                  <a:cubicBezTo>
                    <a:pt x="350" y="1019"/>
                    <a:pt x="443" y="970"/>
                    <a:pt x="501" y="852"/>
                  </a:cubicBezTo>
                  <a:cubicBezTo>
                    <a:pt x="501" y="727"/>
                    <a:pt x="627" y="527"/>
                    <a:pt x="627" y="326"/>
                  </a:cubicBezTo>
                  <a:cubicBezTo>
                    <a:pt x="627" y="226"/>
                    <a:pt x="501" y="0"/>
                    <a:pt x="401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7" name="Google Shape;6767;p55"/>
            <p:cNvSpPr/>
            <p:nvPr/>
          </p:nvSpPr>
          <p:spPr>
            <a:xfrm>
              <a:off x="8587425" y="256313"/>
              <a:ext cx="15675" cy="28850"/>
            </a:xfrm>
            <a:custGeom>
              <a:avLst/>
              <a:gdLst/>
              <a:ahLst/>
              <a:cxnLst/>
              <a:rect l="l" t="t" r="r" b="b"/>
              <a:pathLst>
                <a:path w="627" h="1154" extrusionOk="0">
                  <a:moveTo>
                    <a:pt x="301" y="1"/>
                  </a:moveTo>
                  <a:cubicBezTo>
                    <a:pt x="101" y="1"/>
                    <a:pt x="0" y="101"/>
                    <a:pt x="0" y="226"/>
                  </a:cubicBezTo>
                  <a:lnTo>
                    <a:pt x="0" y="853"/>
                  </a:lnTo>
                  <a:cubicBezTo>
                    <a:pt x="0" y="953"/>
                    <a:pt x="101" y="1154"/>
                    <a:pt x="201" y="1154"/>
                  </a:cubicBezTo>
                  <a:cubicBezTo>
                    <a:pt x="401" y="1154"/>
                    <a:pt x="527" y="953"/>
                    <a:pt x="527" y="853"/>
                  </a:cubicBezTo>
                  <a:lnTo>
                    <a:pt x="527" y="226"/>
                  </a:lnTo>
                  <a:cubicBezTo>
                    <a:pt x="627" y="101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8" name="Google Shape;6768;p55"/>
            <p:cNvSpPr/>
            <p:nvPr/>
          </p:nvSpPr>
          <p:spPr>
            <a:xfrm>
              <a:off x="8623775" y="208288"/>
              <a:ext cx="20700" cy="26750"/>
            </a:xfrm>
            <a:custGeom>
              <a:avLst/>
              <a:gdLst/>
              <a:ahLst/>
              <a:cxnLst/>
              <a:rect l="l" t="t" r="r" b="b"/>
              <a:pathLst>
                <a:path w="828" h="1070" extrusionOk="0">
                  <a:moveTo>
                    <a:pt x="367" y="0"/>
                  </a:moveTo>
                  <a:cubicBezTo>
                    <a:pt x="322" y="0"/>
                    <a:pt x="267" y="13"/>
                    <a:pt x="201" y="42"/>
                  </a:cubicBezTo>
                  <a:cubicBezTo>
                    <a:pt x="100" y="42"/>
                    <a:pt x="0" y="267"/>
                    <a:pt x="100" y="368"/>
                  </a:cubicBezTo>
                  <a:cubicBezTo>
                    <a:pt x="100" y="568"/>
                    <a:pt x="201" y="769"/>
                    <a:pt x="326" y="994"/>
                  </a:cubicBezTo>
                  <a:cubicBezTo>
                    <a:pt x="376" y="1044"/>
                    <a:pt x="451" y="1069"/>
                    <a:pt x="526" y="1069"/>
                  </a:cubicBezTo>
                  <a:cubicBezTo>
                    <a:pt x="602" y="1069"/>
                    <a:pt x="677" y="1044"/>
                    <a:pt x="727" y="994"/>
                  </a:cubicBezTo>
                  <a:cubicBezTo>
                    <a:pt x="827" y="894"/>
                    <a:pt x="827" y="668"/>
                    <a:pt x="727" y="568"/>
                  </a:cubicBezTo>
                  <a:cubicBezTo>
                    <a:pt x="627" y="468"/>
                    <a:pt x="627" y="368"/>
                    <a:pt x="526" y="142"/>
                  </a:cubicBezTo>
                  <a:cubicBezTo>
                    <a:pt x="526" y="71"/>
                    <a:pt x="476" y="0"/>
                    <a:pt x="367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9" name="Google Shape;6769;p55"/>
            <p:cNvSpPr/>
            <p:nvPr/>
          </p:nvSpPr>
          <p:spPr>
            <a:xfrm>
              <a:off x="8697075" y="212863"/>
              <a:ext cx="33850" cy="26350"/>
            </a:xfrm>
            <a:custGeom>
              <a:avLst/>
              <a:gdLst/>
              <a:ahLst/>
              <a:cxnLst/>
              <a:rect l="l" t="t" r="r" b="b"/>
              <a:pathLst>
                <a:path w="1354" h="1054" extrusionOk="0">
                  <a:moveTo>
                    <a:pt x="297" y="0"/>
                  </a:moveTo>
                  <a:cubicBezTo>
                    <a:pt x="216" y="0"/>
                    <a:pt x="158" y="55"/>
                    <a:pt x="101" y="185"/>
                  </a:cubicBezTo>
                  <a:cubicBezTo>
                    <a:pt x="0" y="285"/>
                    <a:pt x="101" y="385"/>
                    <a:pt x="201" y="485"/>
                  </a:cubicBezTo>
                  <a:cubicBezTo>
                    <a:pt x="401" y="711"/>
                    <a:pt x="627" y="811"/>
                    <a:pt x="928" y="1012"/>
                  </a:cubicBezTo>
                  <a:cubicBezTo>
                    <a:pt x="957" y="1041"/>
                    <a:pt x="989" y="1053"/>
                    <a:pt x="1021" y="1053"/>
                  </a:cubicBezTo>
                  <a:cubicBezTo>
                    <a:pt x="1099" y="1053"/>
                    <a:pt x="1183" y="982"/>
                    <a:pt x="1254" y="912"/>
                  </a:cubicBezTo>
                  <a:cubicBezTo>
                    <a:pt x="1354" y="811"/>
                    <a:pt x="1254" y="586"/>
                    <a:pt x="1153" y="485"/>
                  </a:cubicBezTo>
                  <a:cubicBezTo>
                    <a:pt x="928" y="385"/>
                    <a:pt x="727" y="185"/>
                    <a:pt x="527" y="84"/>
                  </a:cubicBezTo>
                  <a:cubicBezTo>
                    <a:pt x="430" y="31"/>
                    <a:pt x="357" y="0"/>
                    <a:pt x="297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0" name="Google Shape;6770;p55"/>
            <p:cNvSpPr/>
            <p:nvPr/>
          </p:nvSpPr>
          <p:spPr>
            <a:xfrm>
              <a:off x="8655100" y="270113"/>
              <a:ext cx="23825" cy="22400"/>
            </a:xfrm>
            <a:custGeom>
              <a:avLst/>
              <a:gdLst/>
              <a:ahLst/>
              <a:cxnLst/>
              <a:rect l="l" t="t" r="r" b="b"/>
              <a:pathLst>
                <a:path w="953" h="896" extrusionOk="0">
                  <a:moveTo>
                    <a:pt x="313" y="0"/>
                  </a:moveTo>
                  <a:cubicBezTo>
                    <a:pt x="232" y="0"/>
                    <a:pt x="151" y="25"/>
                    <a:pt x="100" y="75"/>
                  </a:cubicBezTo>
                  <a:cubicBezTo>
                    <a:pt x="0" y="175"/>
                    <a:pt x="100" y="301"/>
                    <a:pt x="100" y="401"/>
                  </a:cubicBezTo>
                  <a:cubicBezTo>
                    <a:pt x="201" y="602"/>
                    <a:pt x="426" y="702"/>
                    <a:pt x="527" y="802"/>
                  </a:cubicBezTo>
                  <a:cubicBezTo>
                    <a:pt x="527" y="865"/>
                    <a:pt x="577" y="896"/>
                    <a:pt x="639" y="896"/>
                  </a:cubicBezTo>
                  <a:cubicBezTo>
                    <a:pt x="702" y="896"/>
                    <a:pt x="777" y="865"/>
                    <a:pt x="827" y="802"/>
                  </a:cubicBezTo>
                  <a:cubicBezTo>
                    <a:pt x="953" y="702"/>
                    <a:pt x="953" y="602"/>
                    <a:pt x="827" y="501"/>
                  </a:cubicBezTo>
                  <a:cubicBezTo>
                    <a:pt x="727" y="301"/>
                    <a:pt x="627" y="175"/>
                    <a:pt x="527" y="75"/>
                  </a:cubicBezTo>
                  <a:cubicBezTo>
                    <a:pt x="476" y="25"/>
                    <a:pt x="395" y="0"/>
                    <a:pt x="313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1" name="Google Shape;6771;p55"/>
            <p:cNvSpPr/>
            <p:nvPr/>
          </p:nvSpPr>
          <p:spPr>
            <a:xfrm>
              <a:off x="8720250" y="436763"/>
              <a:ext cx="20400" cy="26600"/>
            </a:xfrm>
            <a:custGeom>
              <a:avLst/>
              <a:gdLst/>
              <a:ahLst/>
              <a:cxnLst/>
              <a:rect l="l" t="t" r="r" b="b"/>
              <a:pathLst>
                <a:path w="816" h="1064" extrusionOk="0">
                  <a:moveTo>
                    <a:pt x="327" y="1"/>
                  </a:moveTo>
                  <a:cubicBezTo>
                    <a:pt x="226" y="1"/>
                    <a:pt x="1" y="101"/>
                    <a:pt x="1" y="201"/>
                  </a:cubicBezTo>
                  <a:cubicBezTo>
                    <a:pt x="101" y="402"/>
                    <a:pt x="101" y="728"/>
                    <a:pt x="226" y="928"/>
                  </a:cubicBezTo>
                  <a:cubicBezTo>
                    <a:pt x="285" y="1024"/>
                    <a:pt x="364" y="1064"/>
                    <a:pt x="443" y="1064"/>
                  </a:cubicBezTo>
                  <a:cubicBezTo>
                    <a:pt x="630" y="1064"/>
                    <a:pt x="816" y="839"/>
                    <a:pt x="728" y="627"/>
                  </a:cubicBezTo>
                  <a:cubicBezTo>
                    <a:pt x="627" y="527"/>
                    <a:pt x="627" y="402"/>
                    <a:pt x="527" y="201"/>
                  </a:cubicBezTo>
                  <a:cubicBezTo>
                    <a:pt x="527" y="101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2" name="Google Shape;6772;p55"/>
            <p:cNvSpPr/>
            <p:nvPr/>
          </p:nvSpPr>
          <p:spPr>
            <a:xfrm>
              <a:off x="8579275" y="323288"/>
              <a:ext cx="15700" cy="22025"/>
            </a:xfrm>
            <a:custGeom>
              <a:avLst/>
              <a:gdLst/>
              <a:ahLst/>
              <a:cxnLst/>
              <a:rect l="l" t="t" r="r" b="b"/>
              <a:pathLst>
                <a:path w="628" h="881" extrusionOk="0">
                  <a:moveTo>
                    <a:pt x="268" y="1"/>
                  </a:moveTo>
                  <a:cubicBezTo>
                    <a:pt x="162" y="1"/>
                    <a:pt x="101" y="83"/>
                    <a:pt x="101" y="154"/>
                  </a:cubicBezTo>
                  <a:cubicBezTo>
                    <a:pt x="1" y="354"/>
                    <a:pt x="1" y="454"/>
                    <a:pt x="1" y="555"/>
                  </a:cubicBezTo>
                  <a:cubicBezTo>
                    <a:pt x="1" y="680"/>
                    <a:pt x="1" y="881"/>
                    <a:pt x="226" y="881"/>
                  </a:cubicBezTo>
                  <a:cubicBezTo>
                    <a:pt x="326" y="881"/>
                    <a:pt x="527" y="881"/>
                    <a:pt x="527" y="680"/>
                  </a:cubicBezTo>
                  <a:lnTo>
                    <a:pt x="527" y="354"/>
                  </a:lnTo>
                  <a:cubicBezTo>
                    <a:pt x="627" y="154"/>
                    <a:pt x="527" y="53"/>
                    <a:pt x="427" y="53"/>
                  </a:cubicBezTo>
                  <a:cubicBezTo>
                    <a:pt x="367" y="16"/>
                    <a:pt x="313" y="1"/>
                    <a:pt x="268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3" name="Google Shape;6773;p55"/>
            <p:cNvSpPr/>
            <p:nvPr/>
          </p:nvSpPr>
          <p:spPr>
            <a:xfrm>
              <a:off x="8542925" y="399813"/>
              <a:ext cx="13200" cy="23825"/>
            </a:xfrm>
            <a:custGeom>
              <a:avLst/>
              <a:gdLst/>
              <a:ahLst/>
              <a:cxnLst/>
              <a:rect l="l" t="t" r="r" b="b"/>
              <a:pathLst>
                <a:path w="528" h="953" extrusionOk="0">
                  <a:moveTo>
                    <a:pt x="302" y="0"/>
                  </a:moveTo>
                  <a:cubicBezTo>
                    <a:pt x="101" y="0"/>
                    <a:pt x="1" y="226"/>
                    <a:pt x="1" y="326"/>
                  </a:cubicBezTo>
                  <a:lnTo>
                    <a:pt x="1" y="752"/>
                  </a:lnTo>
                  <a:cubicBezTo>
                    <a:pt x="1" y="852"/>
                    <a:pt x="101" y="952"/>
                    <a:pt x="201" y="952"/>
                  </a:cubicBezTo>
                  <a:cubicBezTo>
                    <a:pt x="427" y="952"/>
                    <a:pt x="527" y="852"/>
                    <a:pt x="527" y="752"/>
                  </a:cubicBezTo>
                  <a:lnTo>
                    <a:pt x="527" y="326"/>
                  </a:lnTo>
                  <a:cubicBezTo>
                    <a:pt x="527" y="125"/>
                    <a:pt x="427" y="0"/>
                    <a:pt x="302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4" name="Google Shape;6774;p55"/>
            <p:cNvSpPr/>
            <p:nvPr/>
          </p:nvSpPr>
          <p:spPr>
            <a:xfrm>
              <a:off x="8553600" y="470613"/>
              <a:ext cx="15675" cy="20700"/>
            </a:xfrm>
            <a:custGeom>
              <a:avLst/>
              <a:gdLst/>
              <a:ahLst/>
              <a:cxnLst/>
              <a:rect l="l" t="t" r="r" b="b"/>
              <a:pathLst>
                <a:path w="627" h="828" extrusionOk="0">
                  <a:moveTo>
                    <a:pt x="301" y="0"/>
                  </a:moveTo>
                  <a:cubicBezTo>
                    <a:pt x="201" y="0"/>
                    <a:pt x="0" y="100"/>
                    <a:pt x="0" y="201"/>
                  </a:cubicBezTo>
                  <a:lnTo>
                    <a:pt x="0" y="627"/>
                  </a:lnTo>
                  <a:cubicBezTo>
                    <a:pt x="0" y="727"/>
                    <a:pt x="100" y="827"/>
                    <a:pt x="301" y="827"/>
                  </a:cubicBezTo>
                  <a:cubicBezTo>
                    <a:pt x="401" y="827"/>
                    <a:pt x="501" y="727"/>
                    <a:pt x="501" y="627"/>
                  </a:cubicBezTo>
                  <a:cubicBezTo>
                    <a:pt x="501" y="426"/>
                    <a:pt x="501" y="301"/>
                    <a:pt x="627" y="201"/>
                  </a:cubicBezTo>
                  <a:cubicBezTo>
                    <a:pt x="627" y="100"/>
                    <a:pt x="401" y="0"/>
                    <a:pt x="301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5" name="Google Shape;6775;p55"/>
            <p:cNvSpPr/>
            <p:nvPr/>
          </p:nvSpPr>
          <p:spPr>
            <a:xfrm>
              <a:off x="8592425" y="375988"/>
              <a:ext cx="13200" cy="29325"/>
            </a:xfrm>
            <a:custGeom>
              <a:avLst/>
              <a:gdLst/>
              <a:ahLst/>
              <a:cxnLst/>
              <a:rect l="l" t="t" r="r" b="b"/>
              <a:pathLst>
                <a:path w="528" h="1173" extrusionOk="0">
                  <a:moveTo>
                    <a:pt x="264" y="1"/>
                  </a:moveTo>
                  <a:cubicBezTo>
                    <a:pt x="132" y="1"/>
                    <a:pt x="1" y="76"/>
                    <a:pt x="1" y="226"/>
                  </a:cubicBezTo>
                  <a:lnTo>
                    <a:pt x="1" y="853"/>
                  </a:lnTo>
                  <a:cubicBezTo>
                    <a:pt x="1" y="1066"/>
                    <a:pt x="132" y="1172"/>
                    <a:pt x="264" y="1172"/>
                  </a:cubicBezTo>
                  <a:cubicBezTo>
                    <a:pt x="396" y="1172"/>
                    <a:pt x="527" y="1066"/>
                    <a:pt x="527" y="853"/>
                  </a:cubicBezTo>
                  <a:lnTo>
                    <a:pt x="527" y="226"/>
                  </a:lnTo>
                  <a:cubicBezTo>
                    <a:pt x="527" y="76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6" name="Google Shape;6776;p55"/>
            <p:cNvSpPr/>
            <p:nvPr/>
          </p:nvSpPr>
          <p:spPr>
            <a:xfrm>
              <a:off x="8626275" y="308938"/>
              <a:ext cx="18200" cy="25725"/>
            </a:xfrm>
            <a:custGeom>
              <a:avLst/>
              <a:gdLst/>
              <a:ahLst/>
              <a:cxnLst/>
              <a:rect l="l" t="t" r="r" b="b"/>
              <a:pathLst>
                <a:path w="728" h="1029" extrusionOk="0">
                  <a:moveTo>
                    <a:pt x="226" y="1"/>
                  </a:moveTo>
                  <a:cubicBezTo>
                    <a:pt x="101" y="1"/>
                    <a:pt x="0" y="201"/>
                    <a:pt x="101" y="302"/>
                  </a:cubicBezTo>
                  <a:lnTo>
                    <a:pt x="101" y="828"/>
                  </a:lnTo>
                  <a:cubicBezTo>
                    <a:pt x="226" y="1028"/>
                    <a:pt x="326" y="1028"/>
                    <a:pt x="527" y="1028"/>
                  </a:cubicBezTo>
                  <a:cubicBezTo>
                    <a:pt x="627" y="1028"/>
                    <a:pt x="727" y="828"/>
                    <a:pt x="627" y="728"/>
                  </a:cubicBezTo>
                  <a:lnTo>
                    <a:pt x="627" y="201"/>
                  </a:lnTo>
                  <a:cubicBezTo>
                    <a:pt x="527" y="1"/>
                    <a:pt x="426" y="1"/>
                    <a:pt x="226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7" name="Google Shape;6777;p55"/>
            <p:cNvSpPr/>
            <p:nvPr/>
          </p:nvSpPr>
          <p:spPr>
            <a:xfrm>
              <a:off x="8663250" y="380588"/>
              <a:ext cx="18175" cy="32400"/>
            </a:xfrm>
            <a:custGeom>
              <a:avLst/>
              <a:gdLst/>
              <a:ahLst/>
              <a:cxnLst/>
              <a:rect l="l" t="t" r="r" b="b"/>
              <a:pathLst>
                <a:path w="727" h="1296" extrusionOk="0">
                  <a:moveTo>
                    <a:pt x="307" y="1"/>
                  </a:moveTo>
                  <a:cubicBezTo>
                    <a:pt x="268" y="1"/>
                    <a:pt x="230" y="13"/>
                    <a:pt x="201" y="42"/>
                  </a:cubicBezTo>
                  <a:cubicBezTo>
                    <a:pt x="100" y="42"/>
                    <a:pt x="0" y="142"/>
                    <a:pt x="0" y="368"/>
                  </a:cubicBezTo>
                  <a:cubicBezTo>
                    <a:pt x="100" y="569"/>
                    <a:pt x="100" y="894"/>
                    <a:pt x="100" y="1095"/>
                  </a:cubicBezTo>
                  <a:cubicBezTo>
                    <a:pt x="201" y="1195"/>
                    <a:pt x="301" y="1295"/>
                    <a:pt x="501" y="1295"/>
                  </a:cubicBezTo>
                  <a:cubicBezTo>
                    <a:pt x="627" y="1195"/>
                    <a:pt x="727" y="1095"/>
                    <a:pt x="627" y="995"/>
                  </a:cubicBezTo>
                  <a:cubicBezTo>
                    <a:pt x="627" y="669"/>
                    <a:pt x="627" y="468"/>
                    <a:pt x="501" y="142"/>
                  </a:cubicBezTo>
                  <a:cubicBezTo>
                    <a:pt x="501" y="72"/>
                    <a:pt x="401" y="1"/>
                    <a:pt x="30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8" name="Google Shape;6778;p55"/>
            <p:cNvSpPr/>
            <p:nvPr/>
          </p:nvSpPr>
          <p:spPr>
            <a:xfrm>
              <a:off x="8623775" y="441163"/>
              <a:ext cx="15675" cy="30025"/>
            </a:xfrm>
            <a:custGeom>
              <a:avLst/>
              <a:gdLst/>
              <a:ahLst/>
              <a:cxnLst/>
              <a:rect l="l" t="t" r="r" b="b"/>
              <a:pathLst>
                <a:path w="627" h="1201" extrusionOk="0">
                  <a:moveTo>
                    <a:pt x="263" y="0"/>
                  </a:moveTo>
                  <a:cubicBezTo>
                    <a:pt x="132" y="0"/>
                    <a:pt x="0" y="75"/>
                    <a:pt x="0" y="226"/>
                  </a:cubicBezTo>
                  <a:cubicBezTo>
                    <a:pt x="0" y="451"/>
                    <a:pt x="0" y="752"/>
                    <a:pt x="100" y="978"/>
                  </a:cubicBezTo>
                  <a:cubicBezTo>
                    <a:pt x="100" y="1136"/>
                    <a:pt x="182" y="1201"/>
                    <a:pt x="282" y="1201"/>
                  </a:cubicBezTo>
                  <a:cubicBezTo>
                    <a:pt x="434" y="1201"/>
                    <a:pt x="627" y="1049"/>
                    <a:pt x="627" y="852"/>
                  </a:cubicBezTo>
                  <a:cubicBezTo>
                    <a:pt x="526" y="652"/>
                    <a:pt x="526" y="451"/>
                    <a:pt x="526" y="226"/>
                  </a:cubicBezTo>
                  <a:cubicBezTo>
                    <a:pt x="526" y="75"/>
                    <a:pt x="395" y="0"/>
                    <a:pt x="263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9" name="Google Shape;6779;p55"/>
            <p:cNvSpPr/>
            <p:nvPr/>
          </p:nvSpPr>
          <p:spPr>
            <a:xfrm>
              <a:off x="8557400" y="204163"/>
              <a:ext cx="30525" cy="26325"/>
            </a:xfrm>
            <a:custGeom>
              <a:avLst/>
              <a:gdLst/>
              <a:ahLst/>
              <a:cxnLst/>
              <a:rect l="l" t="t" r="r" b="b"/>
              <a:pathLst>
                <a:path w="1221" h="1053" extrusionOk="0">
                  <a:moveTo>
                    <a:pt x="851" y="1"/>
                  </a:moveTo>
                  <a:cubicBezTo>
                    <a:pt x="789" y="1"/>
                    <a:pt x="725" y="32"/>
                    <a:pt x="675" y="107"/>
                  </a:cubicBezTo>
                  <a:cubicBezTo>
                    <a:pt x="475" y="307"/>
                    <a:pt x="249" y="432"/>
                    <a:pt x="149" y="633"/>
                  </a:cubicBezTo>
                  <a:cubicBezTo>
                    <a:pt x="1" y="781"/>
                    <a:pt x="126" y="1053"/>
                    <a:pt x="333" y="1053"/>
                  </a:cubicBezTo>
                  <a:cubicBezTo>
                    <a:pt x="407" y="1053"/>
                    <a:pt x="490" y="1019"/>
                    <a:pt x="575" y="934"/>
                  </a:cubicBezTo>
                  <a:cubicBezTo>
                    <a:pt x="675" y="833"/>
                    <a:pt x="876" y="633"/>
                    <a:pt x="976" y="533"/>
                  </a:cubicBezTo>
                  <a:cubicBezTo>
                    <a:pt x="1221" y="288"/>
                    <a:pt x="1041" y="1"/>
                    <a:pt x="85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0" name="Google Shape;6780;p55"/>
          <p:cNvGrpSpPr/>
          <p:nvPr/>
        </p:nvGrpSpPr>
        <p:grpSpPr>
          <a:xfrm rot="930437">
            <a:off x="6775887" y="590176"/>
            <a:ext cx="1754144" cy="1786628"/>
            <a:chOff x="11145700" y="157188"/>
            <a:chExt cx="1781875" cy="1835000"/>
          </a:xfrm>
        </p:grpSpPr>
        <p:sp>
          <p:nvSpPr>
            <p:cNvPr id="6781" name="Google Shape;6781;p55"/>
            <p:cNvSpPr/>
            <p:nvPr/>
          </p:nvSpPr>
          <p:spPr>
            <a:xfrm>
              <a:off x="11145700" y="182138"/>
              <a:ext cx="19725" cy="21525"/>
            </a:xfrm>
            <a:custGeom>
              <a:avLst/>
              <a:gdLst/>
              <a:ahLst/>
              <a:cxnLst/>
              <a:rect l="l" t="t" r="r" b="b"/>
              <a:pathLst>
                <a:path w="789" h="861" extrusionOk="0">
                  <a:moveTo>
                    <a:pt x="525" y="1"/>
                  </a:moveTo>
                  <a:cubicBezTo>
                    <a:pt x="310" y="1"/>
                    <a:pt x="1" y="165"/>
                    <a:pt x="1" y="361"/>
                  </a:cubicBezTo>
                  <a:cubicBezTo>
                    <a:pt x="1" y="461"/>
                    <a:pt x="1" y="562"/>
                    <a:pt x="101" y="687"/>
                  </a:cubicBezTo>
                  <a:cubicBezTo>
                    <a:pt x="101" y="804"/>
                    <a:pt x="211" y="860"/>
                    <a:pt x="340" y="860"/>
                  </a:cubicBezTo>
                  <a:cubicBezTo>
                    <a:pt x="542" y="860"/>
                    <a:pt x="789" y="722"/>
                    <a:pt x="728" y="461"/>
                  </a:cubicBezTo>
                  <a:lnTo>
                    <a:pt x="728" y="161"/>
                  </a:lnTo>
                  <a:cubicBezTo>
                    <a:pt x="728" y="47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2" name="Google Shape;6782;p55"/>
            <p:cNvSpPr/>
            <p:nvPr/>
          </p:nvSpPr>
          <p:spPr>
            <a:xfrm>
              <a:off x="12595950" y="1050438"/>
              <a:ext cx="331625" cy="303275"/>
            </a:xfrm>
            <a:custGeom>
              <a:avLst/>
              <a:gdLst/>
              <a:ahLst/>
              <a:cxnLst/>
              <a:rect l="l" t="t" r="r" b="b"/>
              <a:pathLst>
                <a:path w="13265" h="12131" extrusionOk="0">
                  <a:moveTo>
                    <a:pt x="4863" y="1"/>
                  </a:moveTo>
                  <a:cubicBezTo>
                    <a:pt x="4666" y="1"/>
                    <a:pt x="4447" y="81"/>
                    <a:pt x="4447" y="191"/>
                  </a:cubicBezTo>
                  <a:cubicBezTo>
                    <a:pt x="4347" y="717"/>
                    <a:pt x="4121" y="1243"/>
                    <a:pt x="4021" y="1669"/>
                  </a:cubicBezTo>
                  <a:cubicBezTo>
                    <a:pt x="3821" y="1544"/>
                    <a:pt x="3720" y="1344"/>
                    <a:pt x="3495" y="1143"/>
                  </a:cubicBezTo>
                  <a:cubicBezTo>
                    <a:pt x="3466" y="1079"/>
                    <a:pt x="3388" y="1051"/>
                    <a:pt x="3294" y="1051"/>
                  </a:cubicBezTo>
                  <a:cubicBezTo>
                    <a:pt x="3057" y="1051"/>
                    <a:pt x="2725" y="1228"/>
                    <a:pt x="2868" y="1444"/>
                  </a:cubicBezTo>
                  <a:cubicBezTo>
                    <a:pt x="3094" y="1770"/>
                    <a:pt x="3395" y="2070"/>
                    <a:pt x="3720" y="2396"/>
                  </a:cubicBezTo>
                  <a:cubicBezTo>
                    <a:pt x="2969" y="2496"/>
                    <a:pt x="2342" y="2797"/>
                    <a:pt x="1715" y="2923"/>
                  </a:cubicBezTo>
                  <a:cubicBezTo>
                    <a:pt x="1357" y="3012"/>
                    <a:pt x="1399" y="3443"/>
                    <a:pt x="1717" y="3443"/>
                  </a:cubicBezTo>
                  <a:cubicBezTo>
                    <a:pt x="1755" y="3443"/>
                    <a:pt x="1796" y="3437"/>
                    <a:pt x="1841" y="3424"/>
                  </a:cubicBezTo>
                  <a:cubicBezTo>
                    <a:pt x="2467" y="3223"/>
                    <a:pt x="3194" y="2797"/>
                    <a:pt x="3821" y="2797"/>
                  </a:cubicBezTo>
                  <a:cubicBezTo>
                    <a:pt x="3854" y="2839"/>
                    <a:pt x="3876" y="2853"/>
                    <a:pt x="3895" y="2853"/>
                  </a:cubicBezTo>
                  <a:cubicBezTo>
                    <a:pt x="3932" y="2853"/>
                    <a:pt x="3954" y="2797"/>
                    <a:pt x="4021" y="2797"/>
                  </a:cubicBezTo>
                  <a:cubicBezTo>
                    <a:pt x="4347" y="3123"/>
                    <a:pt x="4548" y="3424"/>
                    <a:pt x="4848" y="3750"/>
                  </a:cubicBezTo>
                  <a:cubicBezTo>
                    <a:pt x="5274" y="4276"/>
                    <a:pt x="5600" y="4902"/>
                    <a:pt x="6101" y="5303"/>
                  </a:cubicBezTo>
                  <a:cubicBezTo>
                    <a:pt x="5274" y="5930"/>
                    <a:pt x="4021" y="6682"/>
                    <a:pt x="3194" y="7083"/>
                  </a:cubicBezTo>
                  <a:cubicBezTo>
                    <a:pt x="2342" y="6782"/>
                    <a:pt x="1515" y="6356"/>
                    <a:pt x="788" y="5930"/>
                  </a:cubicBezTo>
                  <a:cubicBezTo>
                    <a:pt x="762" y="5917"/>
                    <a:pt x="728" y="5911"/>
                    <a:pt x="691" y="5911"/>
                  </a:cubicBezTo>
                  <a:cubicBezTo>
                    <a:pt x="440" y="5911"/>
                    <a:pt x="0" y="6169"/>
                    <a:pt x="262" y="6256"/>
                  </a:cubicBezTo>
                  <a:cubicBezTo>
                    <a:pt x="989" y="6782"/>
                    <a:pt x="1715" y="7083"/>
                    <a:pt x="2467" y="7409"/>
                  </a:cubicBezTo>
                  <a:cubicBezTo>
                    <a:pt x="1941" y="7710"/>
                    <a:pt x="1314" y="8035"/>
                    <a:pt x="688" y="8336"/>
                  </a:cubicBezTo>
                  <a:cubicBezTo>
                    <a:pt x="343" y="8519"/>
                    <a:pt x="557" y="8817"/>
                    <a:pt x="810" y="8817"/>
                  </a:cubicBezTo>
                  <a:cubicBezTo>
                    <a:pt x="870" y="8817"/>
                    <a:pt x="931" y="8800"/>
                    <a:pt x="989" y="8762"/>
                  </a:cubicBezTo>
                  <a:cubicBezTo>
                    <a:pt x="1515" y="8562"/>
                    <a:pt x="2041" y="8236"/>
                    <a:pt x="2467" y="8035"/>
                  </a:cubicBezTo>
                  <a:lnTo>
                    <a:pt x="2467" y="8035"/>
                  </a:lnTo>
                  <a:cubicBezTo>
                    <a:pt x="2342" y="8662"/>
                    <a:pt x="2141" y="9389"/>
                    <a:pt x="1941" y="10015"/>
                  </a:cubicBezTo>
                  <a:cubicBezTo>
                    <a:pt x="1899" y="10141"/>
                    <a:pt x="2002" y="10197"/>
                    <a:pt x="2144" y="10197"/>
                  </a:cubicBezTo>
                  <a:cubicBezTo>
                    <a:pt x="2340" y="10197"/>
                    <a:pt x="2610" y="10090"/>
                    <a:pt x="2668" y="9915"/>
                  </a:cubicBezTo>
                  <a:cubicBezTo>
                    <a:pt x="2868" y="9188"/>
                    <a:pt x="3094" y="8336"/>
                    <a:pt x="3294" y="7609"/>
                  </a:cubicBezTo>
                  <a:cubicBezTo>
                    <a:pt x="4280" y="7116"/>
                    <a:pt x="5442" y="6447"/>
                    <a:pt x="6347" y="5850"/>
                  </a:cubicBezTo>
                  <a:lnTo>
                    <a:pt x="6347" y="5850"/>
                  </a:lnTo>
                  <a:cubicBezTo>
                    <a:pt x="6334" y="5875"/>
                    <a:pt x="6327" y="5903"/>
                    <a:pt x="6327" y="5930"/>
                  </a:cubicBezTo>
                  <a:cubicBezTo>
                    <a:pt x="6327" y="7183"/>
                    <a:pt x="6427" y="8436"/>
                    <a:pt x="6628" y="9589"/>
                  </a:cubicBezTo>
                  <a:cubicBezTo>
                    <a:pt x="5475" y="9689"/>
                    <a:pt x="4848" y="11168"/>
                    <a:pt x="4222" y="11895"/>
                  </a:cubicBezTo>
                  <a:cubicBezTo>
                    <a:pt x="4131" y="12031"/>
                    <a:pt x="4230" y="12085"/>
                    <a:pt x="4374" y="12085"/>
                  </a:cubicBezTo>
                  <a:cubicBezTo>
                    <a:pt x="4550" y="12085"/>
                    <a:pt x="4793" y="12005"/>
                    <a:pt x="4848" y="11895"/>
                  </a:cubicBezTo>
                  <a:cubicBezTo>
                    <a:pt x="5174" y="11695"/>
                    <a:pt x="5375" y="11268"/>
                    <a:pt x="5600" y="10943"/>
                  </a:cubicBezTo>
                  <a:cubicBezTo>
                    <a:pt x="5695" y="10754"/>
                    <a:pt x="6168" y="10007"/>
                    <a:pt x="6474" y="10007"/>
                  </a:cubicBezTo>
                  <a:cubicBezTo>
                    <a:pt x="6493" y="10007"/>
                    <a:pt x="6510" y="10010"/>
                    <a:pt x="6527" y="10015"/>
                  </a:cubicBezTo>
                  <a:lnTo>
                    <a:pt x="6628" y="9915"/>
                  </a:lnTo>
                  <a:cubicBezTo>
                    <a:pt x="6628" y="10642"/>
                    <a:pt x="6728" y="11268"/>
                    <a:pt x="6728" y="11895"/>
                  </a:cubicBezTo>
                  <a:cubicBezTo>
                    <a:pt x="6778" y="12064"/>
                    <a:pt x="6922" y="12130"/>
                    <a:pt x="7072" y="12130"/>
                  </a:cubicBezTo>
                  <a:cubicBezTo>
                    <a:pt x="7300" y="12130"/>
                    <a:pt x="7540" y="11976"/>
                    <a:pt x="7480" y="11795"/>
                  </a:cubicBezTo>
                  <a:cubicBezTo>
                    <a:pt x="7480" y="11168"/>
                    <a:pt x="7355" y="10642"/>
                    <a:pt x="7355" y="10015"/>
                  </a:cubicBezTo>
                  <a:lnTo>
                    <a:pt x="7355" y="10015"/>
                  </a:lnTo>
                  <a:cubicBezTo>
                    <a:pt x="7981" y="10542"/>
                    <a:pt x="8733" y="11068"/>
                    <a:pt x="9460" y="11469"/>
                  </a:cubicBezTo>
                  <a:cubicBezTo>
                    <a:pt x="9488" y="11483"/>
                    <a:pt x="9522" y="11489"/>
                    <a:pt x="9560" y="11489"/>
                  </a:cubicBezTo>
                  <a:cubicBezTo>
                    <a:pt x="9795" y="11489"/>
                    <a:pt x="10173" y="11254"/>
                    <a:pt x="10086" y="11168"/>
                  </a:cubicBezTo>
                  <a:cubicBezTo>
                    <a:pt x="9234" y="10642"/>
                    <a:pt x="8407" y="10116"/>
                    <a:pt x="7580" y="9489"/>
                  </a:cubicBezTo>
                  <a:cubicBezTo>
                    <a:pt x="7530" y="9439"/>
                    <a:pt x="7474" y="9414"/>
                    <a:pt x="7417" y="9414"/>
                  </a:cubicBezTo>
                  <a:cubicBezTo>
                    <a:pt x="7361" y="9414"/>
                    <a:pt x="7304" y="9439"/>
                    <a:pt x="7254" y="9489"/>
                  </a:cubicBezTo>
                  <a:cubicBezTo>
                    <a:pt x="7154" y="8236"/>
                    <a:pt x="7054" y="7083"/>
                    <a:pt x="7054" y="5930"/>
                  </a:cubicBezTo>
                  <a:lnTo>
                    <a:pt x="7054" y="5830"/>
                  </a:lnTo>
                  <a:cubicBezTo>
                    <a:pt x="7881" y="6055"/>
                    <a:pt x="8833" y="6256"/>
                    <a:pt x="9660" y="6557"/>
                  </a:cubicBezTo>
                  <a:cubicBezTo>
                    <a:pt x="9660" y="6557"/>
                    <a:pt x="9560" y="6557"/>
                    <a:pt x="9560" y="6682"/>
                  </a:cubicBezTo>
                  <a:lnTo>
                    <a:pt x="9660" y="6682"/>
                  </a:lnTo>
                  <a:lnTo>
                    <a:pt x="9660" y="6882"/>
                  </a:lnTo>
                  <a:cubicBezTo>
                    <a:pt x="10086" y="7609"/>
                    <a:pt x="10387" y="8336"/>
                    <a:pt x="10813" y="8963"/>
                  </a:cubicBezTo>
                  <a:cubicBezTo>
                    <a:pt x="10843" y="9059"/>
                    <a:pt x="10927" y="9098"/>
                    <a:pt x="11026" y="9098"/>
                  </a:cubicBezTo>
                  <a:cubicBezTo>
                    <a:pt x="11262" y="9098"/>
                    <a:pt x="11581" y="8874"/>
                    <a:pt x="11440" y="8662"/>
                  </a:cubicBezTo>
                  <a:cubicBezTo>
                    <a:pt x="11014" y="8035"/>
                    <a:pt x="10713" y="7409"/>
                    <a:pt x="10387" y="6782"/>
                  </a:cubicBezTo>
                  <a:lnTo>
                    <a:pt x="10387" y="6782"/>
                  </a:lnTo>
                  <a:cubicBezTo>
                    <a:pt x="11114" y="6882"/>
                    <a:pt x="11741" y="7083"/>
                    <a:pt x="12492" y="7183"/>
                  </a:cubicBezTo>
                  <a:cubicBezTo>
                    <a:pt x="12518" y="7199"/>
                    <a:pt x="12551" y="7206"/>
                    <a:pt x="12587" y="7206"/>
                  </a:cubicBezTo>
                  <a:cubicBezTo>
                    <a:pt x="12836" y="7206"/>
                    <a:pt x="13265" y="6882"/>
                    <a:pt x="12893" y="6882"/>
                  </a:cubicBezTo>
                  <a:cubicBezTo>
                    <a:pt x="12066" y="6682"/>
                    <a:pt x="11340" y="6456"/>
                    <a:pt x="10487" y="6256"/>
                  </a:cubicBezTo>
                  <a:cubicBezTo>
                    <a:pt x="11114" y="5529"/>
                    <a:pt x="11866" y="5003"/>
                    <a:pt x="12492" y="4376"/>
                  </a:cubicBezTo>
                  <a:cubicBezTo>
                    <a:pt x="12551" y="4347"/>
                    <a:pt x="12530" y="4335"/>
                    <a:pt x="12469" y="4335"/>
                  </a:cubicBezTo>
                  <a:cubicBezTo>
                    <a:pt x="12321" y="4335"/>
                    <a:pt x="11937" y="4406"/>
                    <a:pt x="11866" y="4476"/>
                  </a:cubicBezTo>
                  <a:cubicBezTo>
                    <a:pt x="11239" y="5003"/>
                    <a:pt x="10613" y="5529"/>
                    <a:pt x="10086" y="6055"/>
                  </a:cubicBezTo>
                  <a:cubicBezTo>
                    <a:pt x="9134" y="5830"/>
                    <a:pt x="8207" y="5629"/>
                    <a:pt x="7355" y="5429"/>
                  </a:cubicBezTo>
                  <a:cubicBezTo>
                    <a:pt x="7781" y="4476"/>
                    <a:pt x="8207" y="3649"/>
                    <a:pt x="8608" y="2797"/>
                  </a:cubicBezTo>
                  <a:cubicBezTo>
                    <a:pt x="9360" y="2396"/>
                    <a:pt x="10187" y="2396"/>
                    <a:pt x="10913" y="2171"/>
                  </a:cubicBezTo>
                  <a:cubicBezTo>
                    <a:pt x="11293" y="2081"/>
                    <a:pt x="11255" y="1754"/>
                    <a:pt x="10941" y="1754"/>
                  </a:cubicBezTo>
                  <a:cubicBezTo>
                    <a:pt x="10903" y="1754"/>
                    <a:pt x="10860" y="1759"/>
                    <a:pt x="10813" y="1770"/>
                  </a:cubicBezTo>
                  <a:cubicBezTo>
                    <a:pt x="10187" y="1970"/>
                    <a:pt x="9560" y="2070"/>
                    <a:pt x="8934" y="2296"/>
                  </a:cubicBezTo>
                  <a:cubicBezTo>
                    <a:pt x="9134" y="1770"/>
                    <a:pt x="9234" y="1344"/>
                    <a:pt x="9460" y="918"/>
                  </a:cubicBezTo>
                  <a:cubicBezTo>
                    <a:pt x="9505" y="782"/>
                    <a:pt x="9382" y="728"/>
                    <a:pt x="9224" y="728"/>
                  </a:cubicBezTo>
                  <a:cubicBezTo>
                    <a:pt x="9032" y="728"/>
                    <a:pt x="8788" y="808"/>
                    <a:pt x="8733" y="918"/>
                  </a:cubicBezTo>
                  <a:cubicBezTo>
                    <a:pt x="8608" y="1243"/>
                    <a:pt x="8507" y="1544"/>
                    <a:pt x="8407" y="1870"/>
                  </a:cubicBezTo>
                  <a:cubicBezTo>
                    <a:pt x="8106" y="1243"/>
                    <a:pt x="7881" y="717"/>
                    <a:pt x="7580" y="191"/>
                  </a:cubicBezTo>
                  <a:cubicBezTo>
                    <a:pt x="7515" y="133"/>
                    <a:pt x="7416" y="108"/>
                    <a:pt x="7312" y="108"/>
                  </a:cubicBezTo>
                  <a:cubicBezTo>
                    <a:pt x="7055" y="108"/>
                    <a:pt x="6764" y="256"/>
                    <a:pt x="6853" y="416"/>
                  </a:cubicBezTo>
                  <a:cubicBezTo>
                    <a:pt x="7254" y="1143"/>
                    <a:pt x="7680" y="1870"/>
                    <a:pt x="7981" y="2697"/>
                  </a:cubicBezTo>
                  <a:cubicBezTo>
                    <a:pt x="7580" y="3549"/>
                    <a:pt x="7154" y="4276"/>
                    <a:pt x="6853" y="5103"/>
                  </a:cubicBezTo>
                  <a:cubicBezTo>
                    <a:pt x="6227" y="4677"/>
                    <a:pt x="5901" y="3950"/>
                    <a:pt x="5475" y="3424"/>
                  </a:cubicBezTo>
                  <a:cubicBezTo>
                    <a:pt x="5174" y="3123"/>
                    <a:pt x="4848" y="2797"/>
                    <a:pt x="4648" y="2396"/>
                  </a:cubicBezTo>
                  <a:cubicBezTo>
                    <a:pt x="4648" y="1669"/>
                    <a:pt x="4974" y="918"/>
                    <a:pt x="5174" y="191"/>
                  </a:cubicBezTo>
                  <a:cubicBezTo>
                    <a:pt x="5174" y="55"/>
                    <a:pt x="5026" y="1"/>
                    <a:pt x="4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3" name="Google Shape;6783;p55"/>
            <p:cNvSpPr/>
            <p:nvPr/>
          </p:nvSpPr>
          <p:spPr>
            <a:xfrm>
              <a:off x="12667650" y="1157213"/>
              <a:ext cx="21325" cy="20800"/>
            </a:xfrm>
            <a:custGeom>
              <a:avLst/>
              <a:gdLst/>
              <a:ahLst/>
              <a:cxnLst/>
              <a:rect l="l" t="t" r="r" b="b"/>
              <a:pathLst>
                <a:path w="853" h="832" extrusionOk="0">
                  <a:moveTo>
                    <a:pt x="429" y="1"/>
                  </a:moveTo>
                  <a:cubicBezTo>
                    <a:pt x="220" y="1"/>
                    <a:pt x="0" y="111"/>
                    <a:pt x="0" y="306"/>
                  </a:cubicBezTo>
                  <a:lnTo>
                    <a:pt x="0" y="631"/>
                  </a:lnTo>
                  <a:cubicBezTo>
                    <a:pt x="0" y="832"/>
                    <a:pt x="226" y="832"/>
                    <a:pt x="326" y="832"/>
                  </a:cubicBezTo>
                  <a:lnTo>
                    <a:pt x="426" y="832"/>
                  </a:lnTo>
                  <a:cubicBezTo>
                    <a:pt x="527" y="832"/>
                    <a:pt x="727" y="732"/>
                    <a:pt x="727" y="631"/>
                  </a:cubicBezTo>
                  <a:cubicBezTo>
                    <a:pt x="852" y="531"/>
                    <a:pt x="852" y="406"/>
                    <a:pt x="852" y="205"/>
                  </a:cubicBezTo>
                  <a:cubicBezTo>
                    <a:pt x="727" y="205"/>
                    <a:pt x="727" y="105"/>
                    <a:pt x="727" y="105"/>
                  </a:cubicBezTo>
                  <a:cubicBezTo>
                    <a:pt x="656" y="34"/>
                    <a:pt x="544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11432675" y="1407963"/>
              <a:ext cx="1070825" cy="442625"/>
            </a:xfrm>
            <a:custGeom>
              <a:avLst/>
              <a:gdLst/>
              <a:ahLst/>
              <a:cxnLst/>
              <a:rect l="l" t="t" r="r" b="b"/>
              <a:pathLst>
                <a:path w="42833" h="17705" extrusionOk="0">
                  <a:moveTo>
                    <a:pt x="37595" y="0"/>
                  </a:moveTo>
                  <a:lnTo>
                    <a:pt x="5539" y="201"/>
                  </a:lnTo>
                  <a:cubicBezTo>
                    <a:pt x="5539" y="201"/>
                    <a:pt x="1" y="6892"/>
                    <a:pt x="3133" y="11905"/>
                  </a:cubicBezTo>
                  <a:cubicBezTo>
                    <a:pt x="5530" y="15663"/>
                    <a:pt x="15453" y="17705"/>
                    <a:pt x="23765" y="17705"/>
                  </a:cubicBezTo>
                  <a:cubicBezTo>
                    <a:pt x="26318" y="17705"/>
                    <a:pt x="28718" y="17512"/>
                    <a:pt x="30702" y="17118"/>
                  </a:cubicBezTo>
                  <a:cubicBezTo>
                    <a:pt x="39274" y="15564"/>
                    <a:pt x="41053" y="11379"/>
                    <a:pt x="41880" y="9298"/>
                  </a:cubicBezTo>
                  <a:cubicBezTo>
                    <a:pt x="42833" y="7293"/>
                    <a:pt x="37595" y="0"/>
                    <a:pt x="37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5" name="Google Shape;6785;p55"/>
            <p:cNvSpPr/>
            <p:nvPr/>
          </p:nvSpPr>
          <p:spPr>
            <a:xfrm>
              <a:off x="12125025" y="1557563"/>
              <a:ext cx="283975" cy="434625"/>
            </a:xfrm>
            <a:custGeom>
              <a:avLst/>
              <a:gdLst/>
              <a:ahLst/>
              <a:cxnLst/>
              <a:rect l="l" t="t" r="r" b="b"/>
              <a:pathLst>
                <a:path w="11359" h="17385" extrusionOk="0">
                  <a:moveTo>
                    <a:pt x="4545" y="0"/>
                  </a:moveTo>
                  <a:cubicBezTo>
                    <a:pt x="2363" y="0"/>
                    <a:pt x="1" y="2362"/>
                    <a:pt x="1" y="2362"/>
                  </a:cubicBezTo>
                  <a:cubicBezTo>
                    <a:pt x="628" y="5595"/>
                    <a:pt x="402" y="14167"/>
                    <a:pt x="4262" y="16673"/>
                  </a:cubicBezTo>
                  <a:cubicBezTo>
                    <a:pt x="5070" y="17174"/>
                    <a:pt x="5851" y="17385"/>
                    <a:pt x="6579" y="17385"/>
                  </a:cubicBezTo>
                  <a:cubicBezTo>
                    <a:pt x="9348" y="17385"/>
                    <a:pt x="11359" y="14334"/>
                    <a:pt x="11279" y="12588"/>
                  </a:cubicBezTo>
                  <a:cubicBezTo>
                    <a:pt x="11154" y="10307"/>
                    <a:pt x="8146" y="1635"/>
                    <a:pt x="5740" y="282"/>
                  </a:cubicBezTo>
                  <a:cubicBezTo>
                    <a:pt x="5360" y="83"/>
                    <a:pt x="4956" y="0"/>
                    <a:pt x="4545" y="0"/>
                  </a:cubicBez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6" name="Google Shape;6786;p55"/>
            <p:cNvSpPr/>
            <p:nvPr/>
          </p:nvSpPr>
          <p:spPr>
            <a:xfrm>
              <a:off x="11341825" y="628388"/>
              <a:ext cx="375975" cy="254525"/>
            </a:xfrm>
            <a:custGeom>
              <a:avLst/>
              <a:gdLst/>
              <a:ahLst/>
              <a:cxnLst/>
              <a:rect l="l" t="t" r="r" b="b"/>
              <a:pathLst>
                <a:path w="15039" h="10181" extrusionOk="0">
                  <a:moveTo>
                    <a:pt x="6895" y="0"/>
                  </a:moveTo>
                  <a:cubicBezTo>
                    <a:pt x="5341" y="0"/>
                    <a:pt x="3670" y="356"/>
                    <a:pt x="1980" y="1308"/>
                  </a:cubicBezTo>
                  <a:cubicBezTo>
                    <a:pt x="0" y="2361"/>
                    <a:pt x="6041" y="9654"/>
                    <a:pt x="13033" y="10180"/>
                  </a:cubicBezTo>
                  <a:lnTo>
                    <a:pt x="15038" y="3088"/>
                  </a:lnTo>
                  <a:cubicBezTo>
                    <a:pt x="15038" y="3088"/>
                    <a:pt x="11475" y="0"/>
                    <a:pt x="6895" y="0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7" name="Google Shape;6787;p55"/>
            <p:cNvSpPr/>
            <p:nvPr/>
          </p:nvSpPr>
          <p:spPr>
            <a:xfrm>
              <a:off x="11474650" y="701363"/>
              <a:ext cx="224350" cy="127025"/>
            </a:xfrm>
            <a:custGeom>
              <a:avLst/>
              <a:gdLst/>
              <a:ahLst/>
              <a:cxnLst/>
              <a:rect l="l" t="t" r="r" b="b"/>
              <a:pathLst>
                <a:path w="8974" h="5081" extrusionOk="0">
                  <a:moveTo>
                    <a:pt x="3815" y="1"/>
                  </a:moveTo>
                  <a:cubicBezTo>
                    <a:pt x="3004" y="1"/>
                    <a:pt x="2140" y="133"/>
                    <a:pt x="1254" y="469"/>
                  </a:cubicBezTo>
                  <a:cubicBezTo>
                    <a:pt x="1" y="996"/>
                    <a:pt x="3459" y="4555"/>
                    <a:pt x="7620" y="5081"/>
                  </a:cubicBezTo>
                  <a:lnTo>
                    <a:pt x="8973" y="1723"/>
                  </a:lnTo>
                  <a:cubicBezTo>
                    <a:pt x="8973" y="1723"/>
                    <a:pt x="6744" y="1"/>
                    <a:pt x="3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11360000" y="157188"/>
              <a:ext cx="526975" cy="532750"/>
            </a:xfrm>
            <a:custGeom>
              <a:avLst/>
              <a:gdLst/>
              <a:ahLst/>
              <a:cxnLst/>
              <a:rect l="l" t="t" r="r" b="b"/>
              <a:pathLst>
                <a:path w="21079" h="21310" extrusionOk="0">
                  <a:moveTo>
                    <a:pt x="5409" y="1"/>
                  </a:moveTo>
                  <a:cubicBezTo>
                    <a:pt x="5378" y="1"/>
                    <a:pt x="5346" y="2"/>
                    <a:pt x="5314" y="6"/>
                  </a:cubicBezTo>
                  <a:cubicBezTo>
                    <a:pt x="3334" y="206"/>
                    <a:pt x="0" y="2086"/>
                    <a:pt x="5414" y="10657"/>
                  </a:cubicBezTo>
                  <a:cubicBezTo>
                    <a:pt x="10752" y="19229"/>
                    <a:pt x="15865" y="21309"/>
                    <a:pt x="15865" y="21309"/>
                  </a:cubicBezTo>
                  <a:cubicBezTo>
                    <a:pt x="15865" y="21309"/>
                    <a:pt x="21078" y="19229"/>
                    <a:pt x="20251" y="19104"/>
                  </a:cubicBezTo>
                  <a:cubicBezTo>
                    <a:pt x="19424" y="19003"/>
                    <a:pt x="16692" y="16196"/>
                    <a:pt x="15564" y="15043"/>
                  </a:cubicBezTo>
                  <a:cubicBezTo>
                    <a:pt x="14311" y="13991"/>
                    <a:pt x="18797" y="9204"/>
                    <a:pt x="17018" y="7951"/>
                  </a:cubicBezTo>
                  <a:cubicBezTo>
                    <a:pt x="16800" y="7817"/>
                    <a:pt x="16591" y="7759"/>
                    <a:pt x="16391" y="7759"/>
                  </a:cubicBezTo>
                  <a:cubicBezTo>
                    <a:pt x="15112" y="7759"/>
                    <a:pt x="14166" y="10123"/>
                    <a:pt x="13136" y="10123"/>
                  </a:cubicBezTo>
                  <a:cubicBezTo>
                    <a:pt x="12938" y="10123"/>
                    <a:pt x="12738" y="10037"/>
                    <a:pt x="12532" y="9830"/>
                  </a:cubicBezTo>
                  <a:cubicBezTo>
                    <a:pt x="10953" y="8352"/>
                    <a:pt x="15765" y="5219"/>
                    <a:pt x="13459" y="4066"/>
                  </a:cubicBezTo>
                  <a:cubicBezTo>
                    <a:pt x="13094" y="3901"/>
                    <a:pt x="12779" y="3833"/>
                    <a:pt x="12500" y="3833"/>
                  </a:cubicBezTo>
                  <a:cubicBezTo>
                    <a:pt x="11069" y="3833"/>
                    <a:pt x="10589" y="5648"/>
                    <a:pt x="9169" y="5648"/>
                  </a:cubicBezTo>
                  <a:cubicBezTo>
                    <a:pt x="9137" y="5648"/>
                    <a:pt x="9105" y="5647"/>
                    <a:pt x="9073" y="5645"/>
                  </a:cubicBezTo>
                  <a:cubicBezTo>
                    <a:pt x="7226" y="5546"/>
                    <a:pt x="7194" y="1"/>
                    <a:pt x="5409" y="1"/>
                  </a:cubicBezTo>
                  <a:close/>
                </a:path>
              </a:pathLst>
            </a:custGeom>
            <a:solidFill>
              <a:srgbClr val="946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9" name="Google Shape;6789;p55"/>
            <p:cNvSpPr/>
            <p:nvPr/>
          </p:nvSpPr>
          <p:spPr>
            <a:xfrm>
              <a:off x="12226550" y="633388"/>
              <a:ext cx="375950" cy="255150"/>
            </a:xfrm>
            <a:custGeom>
              <a:avLst/>
              <a:gdLst/>
              <a:ahLst/>
              <a:cxnLst/>
              <a:rect l="l" t="t" r="r" b="b"/>
              <a:pathLst>
                <a:path w="15038" h="10206" extrusionOk="0">
                  <a:moveTo>
                    <a:pt x="8216" y="1"/>
                  </a:moveTo>
                  <a:cubicBezTo>
                    <a:pt x="3605" y="1"/>
                    <a:pt x="0" y="3088"/>
                    <a:pt x="0" y="3088"/>
                  </a:cubicBezTo>
                  <a:lnTo>
                    <a:pt x="2080" y="10206"/>
                  </a:lnTo>
                  <a:cubicBezTo>
                    <a:pt x="9098" y="9680"/>
                    <a:pt x="15038" y="2361"/>
                    <a:pt x="13158" y="1309"/>
                  </a:cubicBezTo>
                  <a:cubicBezTo>
                    <a:pt x="11463" y="356"/>
                    <a:pt x="9781" y="1"/>
                    <a:pt x="821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0" name="Google Shape;6790;p55"/>
            <p:cNvSpPr/>
            <p:nvPr/>
          </p:nvSpPr>
          <p:spPr>
            <a:xfrm>
              <a:off x="12244700" y="706763"/>
              <a:ext cx="224975" cy="126650"/>
            </a:xfrm>
            <a:custGeom>
              <a:avLst/>
              <a:gdLst/>
              <a:ahLst/>
              <a:cxnLst/>
              <a:rect l="l" t="t" r="r" b="b"/>
              <a:pathLst>
                <a:path w="8999" h="5066" extrusionOk="0">
                  <a:moveTo>
                    <a:pt x="5256" y="0"/>
                  </a:moveTo>
                  <a:cubicBezTo>
                    <a:pt x="2300" y="0"/>
                    <a:pt x="1" y="1732"/>
                    <a:pt x="1" y="1732"/>
                  </a:cubicBezTo>
                  <a:lnTo>
                    <a:pt x="1354" y="5065"/>
                  </a:lnTo>
                  <a:cubicBezTo>
                    <a:pt x="5540" y="4539"/>
                    <a:pt x="8998" y="1005"/>
                    <a:pt x="7846" y="479"/>
                  </a:cubicBezTo>
                  <a:cubicBezTo>
                    <a:pt x="6955" y="135"/>
                    <a:pt x="6080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1" name="Google Shape;6791;p55"/>
            <p:cNvSpPr/>
            <p:nvPr/>
          </p:nvSpPr>
          <p:spPr>
            <a:xfrm>
              <a:off x="12056750" y="162213"/>
              <a:ext cx="527575" cy="532725"/>
            </a:xfrm>
            <a:custGeom>
              <a:avLst/>
              <a:gdLst/>
              <a:ahLst/>
              <a:cxnLst/>
              <a:rect l="l" t="t" r="r" b="b"/>
              <a:pathLst>
                <a:path w="21103" h="21309" extrusionOk="0">
                  <a:moveTo>
                    <a:pt x="15788" y="0"/>
                  </a:moveTo>
                  <a:cubicBezTo>
                    <a:pt x="13884" y="0"/>
                    <a:pt x="13855" y="5546"/>
                    <a:pt x="12130" y="5644"/>
                  </a:cubicBezTo>
                  <a:cubicBezTo>
                    <a:pt x="12096" y="5646"/>
                    <a:pt x="12062" y="5647"/>
                    <a:pt x="12029" y="5647"/>
                  </a:cubicBezTo>
                  <a:cubicBezTo>
                    <a:pt x="10560" y="5647"/>
                    <a:pt x="10057" y="3904"/>
                    <a:pt x="8673" y="3904"/>
                  </a:cubicBezTo>
                  <a:cubicBezTo>
                    <a:pt x="8370" y="3904"/>
                    <a:pt x="8025" y="3988"/>
                    <a:pt x="7619" y="4191"/>
                  </a:cubicBezTo>
                  <a:cubicBezTo>
                    <a:pt x="5439" y="5243"/>
                    <a:pt x="10125" y="8376"/>
                    <a:pt x="8672" y="9830"/>
                  </a:cubicBezTo>
                  <a:cubicBezTo>
                    <a:pt x="8451" y="10037"/>
                    <a:pt x="8238" y="10123"/>
                    <a:pt x="8030" y="10123"/>
                  </a:cubicBezTo>
                  <a:cubicBezTo>
                    <a:pt x="6958" y="10123"/>
                    <a:pt x="6016" y="7827"/>
                    <a:pt x="4759" y="7827"/>
                  </a:cubicBezTo>
                  <a:cubicBezTo>
                    <a:pt x="4544" y="7827"/>
                    <a:pt x="4320" y="7894"/>
                    <a:pt x="4085" y="8050"/>
                  </a:cubicBezTo>
                  <a:cubicBezTo>
                    <a:pt x="2306" y="9203"/>
                    <a:pt x="6792" y="14015"/>
                    <a:pt x="5639" y="15043"/>
                  </a:cubicBezTo>
                  <a:cubicBezTo>
                    <a:pt x="4486" y="16196"/>
                    <a:pt x="1780" y="19028"/>
                    <a:pt x="952" y="19228"/>
                  </a:cubicBezTo>
                  <a:cubicBezTo>
                    <a:pt x="0" y="19329"/>
                    <a:pt x="5338" y="21309"/>
                    <a:pt x="5338" y="21309"/>
                  </a:cubicBezTo>
                  <a:cubicBezTo>
                    <a:pt x="5338" y="21309"/>
                    <a:pt x="10351" y="19329"/>
                    <a:pt x="15765" y="10657"/>
                  </a:cubicBezTo>
                  <a:cubicBezTo>
                    <a:pt x="21103" y="2110"/>
                    <a:pt x="17770" y="231"/>
                    <a:pt x="15890" y="5"/>
                  </a:cubicBezTo>
                  <a:cubicBezTo>
                    <a:pt x="15855" y="2"/>
                    <a:pt x="15822" y="0"/>
                    <a:pt x="15788" y="0"/>
                  </a:cubicBezTo>
                  <a:close/>
                </a:path>
              </a:pathLst>
            </a:custGeom>
            <a:solidFill>
              <a:srgbClr val="946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2" name="Google Shape;6792;p55"/>
            <p:cNvSpPr/>
            <p:nvPr/>
          </p:nvSpPr>
          <p:spPr>
            <a:xfrm>
              <a:off x="11477175" y="586588"/>
              <a:ext cx="995000" cy="1069500"/>
            </a:xfrm>
            <a:custGeom>
              <a:avLst/>
              <a:gdLst/>
              <a:ahLst/>
              <a:cxnLst/>
              <a:rect l="l" t="t" r="r" b="b"/>
              <a:pathLst>
                <a:path w="39800" h="42780" extrusionOk="0">
                  <a:moveTo>
                    <a:pt x="18083" y="0"/>
                  </a:moveTo>
                  <a:cubicBezTo>
                    <a:pt x="13848" y="0"/>
                    <a:pt x="9869" y="1300"/>
                    <a:pt x="8571" y="4960"/>
                  </a:cubicBezTo>
                  <a:cubicBezTo>
                    <a:pt x="7318" y="8619"/>
                    <a:pt x="4486" y="18218"/>
                    <a:pt x="3133" y="25236"/>
                  </a:cubicBezTo>
                  <a:cubicBezTo>
                    <a:pt x="1679" y="32128"/>
                    <a:pt x="0" y="42780"/>
                    <a:pt x="19850" y="42780"/>
                  </a:cubicBezTo>
                  <a:cubicBezTo>
                    <a:pt x="39699" y="42780"/>
                    <a:pt x="39800" y="30875"/>
                    <a:pt x="36667" y="24910"/>
                  </a:cubicBezTo>
                  <a:cubicBezTo>
                    <a:pt x="33634" y="18845"/>
                    <a:pt x="33434" y="7065"/>
                    <a:pt x="30075" y="3607"/>
                  </a:cubicBezTo>
                  <a:cubicBezTo>
                    <a:pt x="28283" y="1760"/>
                    <a:pt x="23010" y="0"/>
                    <a:pt x="18083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3" name="Google Shape;6793;p55"/>
            <p:cNvSpPr/>
            <p:nvPr/>
          </p:nvSpPr>
          <p:spPr>
            <a:xfrm>
              <a:off x="11877600" y="1193363"/>
              <a:ext cx="241825" cy="157500"/>
            </a:xfrm>
            <a:custGeom>
              <a:avLst/>
              <a:gdLst/>
              <a:ahLst/>
              <a:cxnLst/>
              <a:rect l="l" t="t" r="r" b="b"/>
              <a:pathLst>
                <a:path w="9673" h="6300" extrusionOk="0">
                  <a:moveTo>
                    <a:pt x="4012" y="0"/>
                  </a:moveTo>
                  <a:cubicBezTo>
                    <a:pt x="2422" y="0"/>
                    <a:pt x="945" y="377"/>
                    <a:pt x="600" y="1366"/>
                  </a:cubicBezTo>
                  <a:cubicBezTo>
                    <a:pt x="1" y="3066"/>
                    <a:pt x="2263" y="6300"/>
                    <a:pt x="4564" y="6300"/>
                  </a:cubicBezTo>
                  <a:cubicBezTo>
                    <a:pt x="4671" y="6300"/>
                    <a:pt x="4778" y="6293"/>
                    <a:pt x="4885" y="6278"/>
                  </a:cubicBezTo>
                  <a:cubicBezTo>
                    <a:pt x="7392" y="5978"/>
                    <a:pt x="9672" y="2093"/>
                    <a:pt x="8319" y="1065"/>
                  </a:cubicBezTo>
                  <a:cubicBezTo>
                    <a:pt x="7661" y="460"/>
                    <a:pt x="5768" y="0"/>
                    <a:pt x="4012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4" name="Google Shape;6794;p55"/>
            <p:cNvSpPr/>
            <p:nvPr/>
          </p:nvSpPr>
          <p:spPr>
            <a:xfrm>
              <a:off x="11641950" y="1678213"/>
              <a:ext cx="62675" cy="50950"/>
            </a:xfrm>
            <a:custGeom>
              <a:avLst/>
              <a:gdLst/>
              <a:ahLst/>
              <a:cxnLst/>
              <a:rect l="l" t="t" r="r" b="b"/>
              <a:pathLst>
                <a:path w="2507" h="2038" extrusionOk="0">
                  <a:moveTo>
                    <a:pt x="1699" y="1"/>
                  </a:moveTo>
                  <a:cubicBezTo>
                    <a:pt x="1674" y="1"/>
                    <a:pt x="1655" y="13"/>
                    <a:pt x="1655" y="42"/>
                  </a:cubicBezTo>
                  <a:cubicBezTo>
                    <a:pt x="1554" y="243"/>
                    <a:pt x="1454" y="368"/>
                    <a:pt x="1354" y="569"/>
                  </a:cubicBezTo>
                  <a:cubicBezTo>
                    <a:pt x="1153" y="368"/>
                    <a:pt x="928" y="142"/>
                    <a:pt x="627" y="42"/>
                  </a:cubicBezTo>
                  <a:cubicBezTo>
                    <a:pt x="608" y="23"/>
                    <a:pt x="588" y="15"/>
                    <a:pt x="569" y="15"/>
                  </a:cubicBezTo>
                  <a:cubicBezTo>
                    <a:pt x="488" y="15"/>
                    <a:pt x="425" y="162"/>
                    <a:pt x="527" y="243"/>
                  </a:cubicBezTo>
                  <a:cubicBezTo>
                    <a:pt x="727" y="368"/>
                    <a:pt x="928" y="569"/>
                    <a:pt x="1153" y="769"/>
                  </a:cubicBezTo>
                  <a:cubicBezTo>
                    <a:pt x="828" y="769"/>
                    <a:pt x="402" y="869"/>
                    <a:pt x="101" y="995"/>
                  </a:cubicBezTo>
                  <a:cubicBezTo>
                    <a:pt x="1" y="1095"/>
                    <a:pt x="1" y="1195"/>
                    <a:pt x="101" y="1195"/>
                  </a:cubicBezTo>
                  <a:cubicBezTo>
                    <a:pt x="301" y="1195"/>
                    <a:pt x="627" y="1095"/>
                    <a:pt x="928" y="1095"/>
                  </a:cubicBezTo>
                  <a:cubicBezTo>
                    <a:pt x="828" y="1195"/>
                    <a:pt x="727" y="1295"/>
                    <a:pt x="627" y="1396"/>
                  </a:cubicBezTo>
                  <a:cubicBezTo>
                    <a:pt x="549" y="1396"/>
                    <a:pt x="593" y="1534"/>
                    <a:pt x="664" y="1534"/>
                  </a:cubicBezTo>
                  <a:cubicBezTo>
                    <a:pt x="684" y="1534"/>
                    <a:pt x="706" y="1523"/>
                    <a:pt x="727" y="1496"/>
                  </a:cubicBezTo>
                  <a:cubicBezTo>
                    <a:pt x="828" y="1496"/>
                    <a:pt x="1028" y="1295"/>
                    <a:pt x="1153" y="1195"/>
                  </a:cubicBezTo>
                  <a:lnTo>
                    <a:pt x="1153" y="1922"/>
                  </a:lnTo>
                  <a:cubicBezTo>
                    <a:pt x="1153" y="1980"/>
                    <a:pt x="1187" y="2038"/>
                    <a:pt x="1234" y="2038"/>
                  </a:cubicBezTo>
                  <a:cubicBezTo>
                    <a:pt x="1269" y="2038"/>
                    <a:pt x="1312" y="2007"/>
                    <a:pt x="1354" y="1922"/>
                  </a:cubicBezTo>
                  <a:cubicBezTo>
                    <a:pt x="1454" y="1721"/>
                    <a:pt x="1454" y="1396"/>
                    <a:pt x="1554" y="1095"/>
                  </a:cubicBezTo>
                  <a:cubicBezTo>
                    <a:pt x="1780" y="1195"/>
                    <a:pt x="1880" y="1396"/>
                    <a:pt x="2081" y="1496"/>
                  </a:cubicBezTo>
                  <a:cubicBezTo>
                    <a:pt x="2111" y="1533"/>
                    <a:pt x="2141" y="1548"/>
                    <a:pt x="2165" y="1548"/>
                  </a:cubicBezTo>
                  <a:cubicBezTo>
                    <a:pt x="2223" y="1548"/>
                    <a:pt x="2251" y="1466"/>
                    <a:pt x="2181" y="1396"/>
                  </a:cubicBezTo>
                  <a:cubicBezTo>
                    <a:pt x="2081" y="1195"/>
                    <a:pt x="1980" y="1095"/>
                    <a:pt x="1780" y="995"/>
                  </a:cubicBezTo>
                  <a:cubicBezTo>
                    <a:pt x="1980" y="869"/>
                    <a:pt x="2181" y="869"/>
                    <a:pt x="2281" y="769"/>
                  </a:cubicBezTo>
                  <a:cubicBezTo>
                    <a:pt x="2507" y="769"/>
                    <a:pt x="2407" y="569"/>
                    <a:pt x="2281" y="569"/>
                  </a:cubicBezTo>
                  <a:lnTo>
                    <a:pt x="1880" y="569"/>
                  </a:lnTo>
                  <a:lnTo>
                    <a:pt x="2281" y="142"/>
                  </a:lnTo>
                  <a:cubicBezTo>
                    <a:pt x="2370" y="72"/>
                    <a:pt x="2283" y="1"/>
                    <a:pt x="2189" y="1"/>
                  </a:cubicBezTo>
                  <a:cubicBezTo>
                    <a:pt x="2150" y="1"/>
                    <a:pt x="2110" y="13"/>
                    <a:pt x="2081" y="42"/>
                  </a:cubicBezTo>
                  <a:cubicBezTo>
                    <a:pt x="1980" y="142"/>
                    <a:pt x="1880" y="243"/>
                    <a:pt x="1655" y="368"/>
                  </a:cubicBezTo>
                  <a:cubicBezTo>
                    <a:pt x="1655" y="243"/>
                    <a:pt x="1780" y="243"/>
                    <a:pt x="1780" y="142"/>
                  </a:cubicBezTo>
                  <a:cubicBezTo>
                    <a:pt x="1851" y="72"/>
                    <a:pt x="175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5" name="Google Shape;6795;p55"/>
            <p:cNvSpPr/>
            <p:nvPr/>
          </p:nvSpPr>
          <p:spPr>
            <a:xfrm>
              <a:off x="11910750" y="1715388"/>
              <a:ext cx="57550" cy="61425"/>
            </a:xfrm>
            <a:custGeom>
              <a:avLst/>
              <a:gdLst/>
              <a:ahLst/>
              <a:cxnLst/>
              <a:rect l="l" t="t" r="r" b="b"/>
              <a:pathLst>
                <a:path w="2302" h="2457" extrusionOk="0">
                  <a:moveTo>
                    <a:pt x="1174" y="0"/>
                  </a:moveTo>
                  <a:cubicBezTo>
                    <a:pt x="1118" y="0"/>
                    <a:pt x="1053" y="63"/>
                    <a:pt x="1053" y="134"/>
                  </a:cubicBezTo>
                  <a:lnTo>
                    <a:pt x="1053" y="635"/>
                  </a:lnTo>
                  <a:cubicBezTo>
                    <a:pt x="1053" y="635"/>
                    <a:pt x="1053" y="535"/>
                    <a:pt x="928" y="435"/>
                  </a:cubicBezTo>
                  <a:cubicBezTo>
                    <a:pt x="928" y="406"/>
                    <a:pt x="911" y="393"/>
                    <a:pt x="889" y="393"/>
                  </a:cubicBezTo>
                  <a:cubicBezTo>
                    <a:pt x="836" y="393"/>
                    <a:pt x="757" y="464"/>
                    <a:pt x="828" y="535"/>
                  </a:cubicBezTo>
                  <a:cubicBezTo>
                    <a:pt x="828" y="761"/>
                    <a:pt x="928" y="861"/>
                    <a:pt x="1053" y="1062"/>
                  </a:cubicBezTo>
                  <a:cubicBezTo>
                    <a:pt x="727" y="1062"/>
                    <a:pt x="427" y="1162"/>
                    <a:pt x="101" y="1262"/>
                  </a:cubicBezTo>
                  <a:cubicBezTo>
                    <a:pt x="0" y="1262"/>
                    <a:pt x="101" y="1488"/>
                    <a:pt x="201" y="1488"/>
                  </a:cubicBezTo>
                  <a:cubicBezTo>
                    <a:pt x="427" y="1387"/>
                    <a:pt x="727" y="1387"/>
                    <a:pt x="1053" y="1262"/>
                  </a:cubicBezTo>
                  <a:lnTo>
                    <a:pt x="1053" y="1262"/>
                  </a:lnTo>
                  <a:cubicBezTo>
                    <a:pt x="828" y="1688"/>
                    <a:pt x="627" y="2014"/>
                    <a:pt x="527" y="2315"/>
                  </a:cubicBezTo>
                  <a:cubicBezTo>
                    <a:pt x="527" y="2386"/>
                    <a:pt x="577" y="2456"/>
                    <a:pt x="606" y="2456"/>
                  </a:cubicBezTo>
                  <a:cubicBezTo>
                    <a:pt x="618" y="2456"/>
                    <a:pt x="627" y="2444"/>
                    <a:pt x="627" y="2415"/>
                  </a:cubicBezTo>
                  <a:cubicBezTo>
                    <a:pt x="828" y="2214"/>
                    <a:pt x="928" y="2014"/>
                    <a:pt x="1153" y="1688"/>
                  </a:cubicBezTo>
                  <a:lnTo>
                    <a:pt x="1153" y="2214"/>
                  </a:lnTo>
                  <a:cubicBezTo>
                    <a:pt x="1153" y="2265"/>
                    <a:pt x="1203" y="2290"/>
                    <a:pt x="1254" y="2290"/>
                  </a:cubicBezTo>
                  <a:cubicBezTo>
                    <a:pt x="1304" y="2290"/>
                    <a:pt x="1354" y="2265"/>
                    <a:pt x="1354" y="2214"/>
                  </a:cubicBezTo>
                  <a:lnTo>
                    <a:pt x="1354" y="1588"/>
                  </a:lnTo>
                  <a:cubicBezTo>
                    <a:pt x="1554" y="1788"/>
                    <a:pt x="1680" y="2014"/>
                    <a:pt x="1880" y="2114"/>
                  </a:cubicBezTo>
                  <a:cubicBezTo>
                    <a:pt x="1910" y="2144"/>
                    <a:pt x="1947" y="2156"/>
                    <a:pt x="1984" y="2156"/>
                  </a:cubicBezTo>
                  <a:cubicBezTo>
                    <a:pt x="2072" y="2156"/>
                    <a:pt x="2152" y="2085"/>
                    <a:pt x="2081" y="2014"/>
                  </a:cubicBezTo>
                  <a:cubicBezTo>
                    <a:pt x="1880" y="1688"/>
                    <a:pt x="1680" y="1488"/>
                    <a:pt x="1454" y="1262"/>
                  </a:cubicBezTo>
                  <a:cubicBezTo>
                    <a:pt x="1780" y="1162"/>
                    <a:pt x="1980" y="1162"/>
                    <a:pt x="2181" y="1062"/>
                  </a:cubicBezTo>
                  <a:cubicBezTo>
                    <a:pt x="2281" y="1062"/>
                    <a:pt x="2301" y="933"/>
                    <a:pt x="2241" y="933"/>
                  </a:cubicBezTo>
                  <a:cubicBezTo>
                    <a:pt x="2226" y="933"/>
                    <a:pt x="2206" y="941"/>
                    <a:pt x="2181" y="961"/>
                  </a:cubicBezTo>
                  <a:lnTo>
                    <a:pt x="1554" y="961"/>
                  </a:lnTo>
                  <a:cubicBezTo>
                    <a:pt x="1680" y="761"/>
                    <a:pt x="1780" y="635"/>
                    <a:pt x="1780" y="435"/>
                  </a:cubicBezTo>
                  <a:cubicBezTo>
                    <a:pt x="1851" y="364"/>
                    <a:pt x="1771" y="293"/>
                    <a:pt x="1674" y="293"/>
                  </a:cubicBezTo>
                  <a:cubicBezTo>
                    <a:pt x="1634" y="293"/>
                    <a:pt x="1591" y="305"/>
                    <a:pt x="1554" y="335"/>
                  </a:cubicBezTo>
                  <a:cubicBezTo>
                    <a:pt x="1554" y="435"/>
                    <a:pt x="1454" y="635"/>
                    <a:pt x="1354" y="761"/>
                  </a:cubicBezTo>
                  <a:cubicBezTo>
                    <a:pt x="1354" y="535"/>
                    <a:pt x="1354" y="335"/>
                    <a:pt x="1254" y="134"/>
                  </a:cubicBezTo>
                  <a:cubicBezTo>
                    <a:pt x="1254" y="37"/>
                    <a:pt x="1216" y="0"/>
                    <a:pt x="1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6" name="Google Shape;6796;p55"/>
            <p:cNvSpPr/>
            <p:nvPr/>
          </p:nvSpPr>
          <p:spPr>
            <a:xfrm>
              <a:off x="12346850" y="1626863"/>
              <a:ext cx="52025" cy="55950"/>
            </a:xfrm>
            <a:custGeom>
              <a:avLst/>
              <a:gdLst/>
              <a:ahLst/>
              <a:cxnLst/>
              <a:rect l="l" t="t" r="r" b="b"/>
              <a:pathLst>
                <a:path w="2081" h="2238" extrusionOk="0">
                  <a:moveTo>
                    <a:pt x="1066" y="1"/>
                  </a:moveTo>
                  <a:cubicBezTo>
                    <a:pt x="1003" y="1"/>
                    <a:pt x="927" y="58"/>
                    <a:pt x="927" y="116"/>
                  </a:cubicBezTo>
                  <a:lnTo>
                    <a:pt x="927" y="643"/>
                  </a:lnTo>
                  <a:cubicBezTo>
                    <a:pt x="927" y="542"/>
                    <a:pt x="927" y="542"/>
                    <a:pt x="827" y="417"/>
                  </a:cubicBezTo>
                  <a:cubicBezTo>
                    <a:pt x="827" y="388"/>
                    <a:pt x="811" y="376"/>
                    <a:pt x="790" y="376"/>
                  </a:cubicBezTo>
                  <a:cubicBezTo>
                    <a:pt x="737" y="376"/>
                    <a:pt x="655" y="453"/>
                    <a:pt x="727" y="542"/>
                  </a:cubicBezTo>
                  <a:cubicBezTo>
                    <a:pt x="727" y="643"/>
                    <a:pt x="827" y="843"/>
                    <a:pt x="927" y="943"/>
                  </a:cubicBezTo>
                  <a:cubicBezTo>
                    <a:pt x="627" y="943"/>
                    <a:pt x="401" y="1044"/>
                    <a:pt x="100" y="1169"/>
                  </a:cubicBezTo>
                  <a:cubicBezTo>
                    <a:pt x="0" y="1169"/>
                    <a:pt x="0" y="1369"/>
                    <a:pt x="201" y="1369"/>
                  </a:cubicBezTo>
                  <a:cubicBezTo>
                    <a:pt x="401" y="1269"/>
                    <a:pt x="627" y="1269"/>
                    <a:pt x="927" y="1169"/>
                  </a:cubicBezTo>
                  <a:lnTo>
                    <a:pt x="927" y="1169"/>
                  </a:lnTo>
                  <a:cubicBezTo>
                    <a:pt x="727" y="1470"/>
                    <a:pt x="526" y="1795"/>
                    <a:pt x="401" y="2096"/>
                  </a:cubicBezTo>
                  <a:cubicBezTo>
                    <a:pt x="401" y="2167"/>
                    <a:pt x="464" y="2238"/>
                    <a:pt x="536" y="2238"/>
                  </a:cubicBezTo>
                  <a:cubicBezTo>
                    <a:pt x="566" y="2238"/>
                    <a:pt x="597" y="2226"/>
                    <a:pt x="627" y="2196"/>
                  </a:cubicBezTo>
                  <a:cubicBezTo>
                    <a:pt x="727" y="1996"/>
                    <a:pt x="827" y="1795"/>
                    <a:pt x="1028" y="1570"/>
                  </a:cubicBezTo>
                  <a:lnTo>
                    <a:pt x="1028" y="1996"/>
                  </a:lnTo>
                  <a:cubicBezTo>
                    <a:pt x="978" y="2046"/>
                    <a:pt x="1009" y="2071"/>
                    <a:pt x="1053" y="2071"/>
                  </a:cubicBezTo>
                  <a:cubicBezTo>
                    <a:pt x="1097" y="2071"/>
                    <a:pt x="1153" y="2046"/>
                    <a:pt x="1153" y="1996"/>
                  </a:cubicBezTo>
                  <a:cubicBezTo>
                    <a:pt x="1253" y="1795"/>
                    <a:pt x="1253" y="1670"/>
                    <a:pt x="1253" y="1470"/>
                  </a:cubicBezTo>
                  <a:cubicBezTo>
                    <a:pt x="1354" y="1670"/>
                    <a:pt x="1554" y="1795"/>
                    <a:pt x="1654" y="1896"/>
                  </a:cubicBezTo>
                  <a:cubicBezTo>
                    <a:pt x="1691" y="1925"/>
                    <a:pt x="1726" y="1937"/>
                    <a:pt x="1756" y="1937"/>
                  </a:cubicBezTo>
                  <a:cubicBezTo>
                    <a:pt x="1830" y="1937"/>
                    <a:pt x="1880" y="1866"/>
                    <a:pt x="1880" y="1795"/>
                  </a:cubicBezTo>
                  <a:cubicBezTo>
                    <a:pt x="1654" y="1570"/>
                    <a:pt x="1554" y="1369"/>
                    <a:pt x="1354" y="1169"/>
                  </a:cubicBezTo>
                  <a:cubicBezTo>
                    <a:pt x="1554" y="1044"/>
                    <a:pt x="1780" y="1044"/>
                    <a:pt x="1980" y="1044"/>
                  </a:cubicBezTo>
                  <a:cubicBezTo>
                    <a:pt x="2080" y="943"/>
                    <a:pt x="2080" y="843"/>
                    <a:pt x="1980" y="843"/>
                  </a:cubicBezTo>
                  <a:lnTo>
                    <a:pt x="1454" y="843"/>
                  </a:lnTo>
                  <a:cubicBezTo>
                    <a:pt x="1454" y="743"/>
                    <a:pt x="1554" y="542"/>
                    <a:pt x="1654" y="417"/>
                  </a:cubicBezTo>
                  <a:cubicBezTo>
                    <a:pt x="1654" y="346"/>
                    <a:pt x="1554" y="275"/>
                    <a:pt x="1495" y="275"/>
                  </a:cubicBezTo>
                  <a:cubicBezTo>
                    <a:pt x="1471" y="275"/>
                    <a:pt x="1454" y="287"/>
                    <a:pt x="1454" y="317"/>
                  </a:cubicBezTo>
                  <a:cubicBezTo>
                    <a:pt x="1354" y="417"/>
                    <a:pt x="1253" y="542"/>
                    <a:pt x="1253" y="643"/>
                  </a:cubicBezTo>
                  <a:cubicBezTo>
                    <a:pt x="1153" y="417"/>
                    <a:pt x="1153" y="317"/>
                    <a:pt x="1153" y="116"/>
                  </a:cubicBezTo>
                  <a:cubicBezTo>
                    <a:pt x="1153" y="32"/>
                    <a:pt x="1113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7" name="Google Shape;6797;p55"/>
            <p:cNvSpPr/>
            <p:nvPr/>
          </p:nvSpPr>
          <p:spPr>
            <a:xfrm>
              <a:off x="11890075" y="649338"/>
              <a:ext cx="18200" cy="33925"/>
            </a:xfrm>
            <a:custGeom>
              <a:avLst/>
              <a:gdLst/>
              <a:ahLst/>
              <a:cxnLst/>
              <a:rect l="l" t="t" r="r" b="b"/>
              <a:pathLst>
                <a:path w="728" h="1357" extrusionOk="0">
                  <a:moveTo>
                    <a:pt x="464" y="0"/>
                  </a:moveTo>
                  <a:cubicBezTo>
                    <a:pt x="358" y="0"/>
                    <a:pt x="251" y="57"/>
                    <a:pt x="201" y="169"/>
                  </a:cubicBezTo>
                  <a:cubicBezTo>
                    <a:pt x="101" y="470"/>
                    <a:pt x="101" y="671"/>
                    <a:pt x="0" y="997"/>
                  </a:cubicBezTo>
                  <a:cubicBezTo>
                    <a:pt x="0" y="1193"/>
                    <a:pt x="128" y="1357"/>
                    <a:pt x="273" y="1357"/>
                  </a:cubicBezTo>
                  <a:cubicBezTo>
                    <a:pt x="350" y="1357"/>
                    <a:pt x="432" y="1310"/>
                    <a:pt x="502" y="1197"/>
                  </a:cubicBezTo>
                  <a:cubicBezTo>
                    <a:pt x="727" y="896"/>
                    <a:pt x="727" y="570"/>
                    <a:pt x="727" y="169"/>
                  </a:cubicBezTo>
                  <a:cubicBezTo>
                    <a:pt x="677" y="57"/>
                    <a:pt x="571" y="0"/>
                    <a:pt x="46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11777300" y="778363"/>
              <a:ext cx="20375" cy="30050"/>
            </a:xfrm>
            <a:custGeom>
              <a:avLst/>
              <a:gdLst/>
              <a:ahLst/>
              <a:cxnLst/>
              <a:rect l="l" t="t" r="r" b="b"/>
              <a:pathLst>
                <a:path w="815" h="1202" extrusionOk="0">
                  <a:moveTo>
                    <a:pt x="533" y="1"/>
                  </a:moveTo>
                  <a:cubicBezTo>
                    <a:pt x="448" y="1"/>
                    <a:pt x="364" y="36"/>
                    <a:pt x="326" y="121"/>
                  </a:cubicBezTo>
                  <a:cubicBezTo>
                    <a:pt x="226" y="422"/>
                    <a:pt x="0" y="748"/>
                    <a:pt x="125" y="1049"/>
                  </a:cubicBezTo>
                  <a:cubicBezTo>
                    <a:pt x="125" y="1119"/>
                    <a:pt x="175" y="1201"/>
                    <a:pt x="273" y="1201"/>
                  </a:cubicBezTo>
                  <a:cubicBezTo>
                    <a:pt x="315" y="1201"/>
                    <a:pt x="366" y="1186"/>
                    <a:pt x="426" y="1149"/>
                  </a:cubicBezTo>
                  <a:cubicBezTo>
                    <a:pt x="627" y="948"/>
                    <a:pt x="627" y="522"/>
                    <a:pt x="752" y="221"/>
                  </a:cubicBezTo>
                  <a:cubicBezTo>
                    <a:pt x="814" y="97"/>
                    <a:pt x="673" y="1"/>
                    <a:pt x="533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9" name="Google Shape;6799;p55"/>
            <p:cNvSpPr/>
            <p:nvPr/>
          </p:nvSpPr>
          <p:spPr>
            <a:xfrm>
              <a:off x="11898275" y="828138"/>
              <a:ext cx="20025" cy="27200"/>
            </a:xfrm>
            <a:custGeom>
              <a:avLst/>
              <a:gdLst/>
              <a:ahLst/>
              <a:cxnLst/>
              <a:rect l="l" t="t" r="r" b="b"/>
              <a:pathLst>
                <a:path w="801" h="1088" extrusionOk="0">
                  <a:moveTo>
                    <a:pt x="574" y="1"/>
                  </a:moveTo>
                  <a:cubicBezTo>
                    <a:pt x="505" y="1"/>
                    <a:pt x="438" y="34"/>
                    <a:pt x="399" y="110"/>
                  </a:cubicBezTo>
                  <a:cubicBezTo>
                    <a:pt x="299" y="411"/>
                    <a:pt x="174" y="637"/>
                    <a:pt x="73" y="837"/>
                  </a:cubicBezTo>
                  <a:cubicBezTo>
                    <a:pt x="1" y="982"/>
                    <a:pt x="151" y="1088"/>
                    <a:pt x="278" y="1088"/>
                  </a:cubicBezTo>
                  <a:cubicBezTo>
                    <a:pt x="326" y="1088"/>
                    <a:pt x="371" y="1072"/>
                    <a:pt x="399" y="1038"/>
                  </a:cubicBezTo>
                  <a:cubicBezTo>
                    <a:pt x="700" y="837"/>
                    <a:pt x="700" y="536"/>
                    <a:pt x="800" y="210"/>
                  </a:cubicBezTo>
                  <a:cubicBezTo>
                    <a:pt x="800" y="87"/>
                    <a:pt x="685" y="1"/>
                    <a:pt x="574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0" name="Google Shape;6800;p55"/>
            <p:cNvSpPr/>
            <p:nvPr/>
          </p:nvSpPr>
          <p:spPr>
            <a:xfrm>
              <a:off x="11680800" y="913838"/>
              <a:ext cx="13175" cy="24200"/>
            </a:xfrm>
            <a:custGeom>
              <a:avLst/>
              <a:gdLst/>
              <a:ahLst/>
              <a:cxnLst/>
              <a:rect l="l" t="t" r="r" b="b"/>
              <a:pathLst>
                <a:path w="527" h="968" extrusionOk="0">
                  <a:moveTo>
                    <a:pt x="303" y="0"/>
                  </a:moveTo>
                  <a:cubicBezTo>
                    <a:pt x="262" y="0"/>
                    <a:pt x="226" y="31"/>
                    <a:pt x="226" y="116"/>
                  </a:cubicBezTo>
                  <a:cubicBezTo>
                    <a:pt x="226" y="241"/>
                    <a:pt x="101" y="241"/>
                    <a:pt x="101" y="341"/>
                  </a:cubicBezTo>
                  <a:lnTo>
                    <a:pt x="101" y="442"/>
                  </a:lnTo>
                  <a:lnTo>
                    <a:pt x="101" y="542"/>
                  </a:lnTo>
                  <a:cubicBezTo>
                    <a:pt x="0" y="642"/>
                    <a:pt x="0" y="968"/>
                    <a:pt x="326" y="968"/>
                  </a:cubicBezTo>
                  <a:cubicBezTo>
                    <a:pt x="426" y="968"/>
                    <a:pt x="426" y="868"/>
                    <a:pt x="527" y="742"/>
                  </a:cubicBezTo>
                  <a:cubicBezTo>
                    <a:pt x="527" y="542"/>
                    <a:pt x="527" y="341"/>
                    <a:pt x="426" y="116"/>
                  </a:cubicBezTo>
                  <a:cubicBezTo>
                    <a:pt x="426" y="58"/>
                    <a:pt x="360" y="0"/>
                    <a:pt x="303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1" name="Google Shape;6801;p55"/>
            <p:cNvSpPr/>
            <p:nvPr/>
          </p:nvSpPr>
          <p:spPr>
            <a:xfrm>
              <a:off x="11741625" y="679063"/>
              <a:ext cx="17525" cy="30025"/>
            </a:xfrm>
            <a:custGeom>
              <a:avLst/>
              <a:gdLst/>
              <a:ahLst/>
              <a:cxnLst/>
              <a:rect l="l" t="t" r="r" b="b"/>
              <a:pathLst>
                <a:path w="701" h="1201" extrusionOk="0">
                  <a:moveTo>
                    <a:pt x="494" y="0"/>
                  </a:moveTo>
                  <a:cubicBezTo>
                    <a:pt x="442" y="0"/>
                    <a:pt x="400" y="33"/>
                    <a:pt x="400" y="108"/>
                  </a:cubicBezTo>
                  <a:cubicBezTo>
                    <a:pt x="299" y="434"/>
                    <a:pt x="74" y="735"/>
                    <a:pt x="74" y="960"/>
                  </a:cubicBezTo>
                  <a:cubicBezTo>
                    <a:pt x="0" y="1107"/>
                    <a:pt x="88" y="1200"/>
                    <a:pt x="190" y="1200"/>
                  </a:cubicBezTo>
                  <a:cubicBezTo>
                    <a:pt x="227" y="1200"/>
                    <a:pt x="266" y="1188"/>
                    <a:pt x="299" y="1161"/>
                  </a:cubicBezTo>
                  <a:cubicBezTo>
                    <a:pt x="500" y="860"/>
                    <a:pt x="600" y="534"/>
                    <a:pt x="700" y="234"/>
                  </a:cubicBezTo>
                  <a:cubicBezTo>
                    <a:pt x="700" y="92"/>
                    <a:pt x="582" y="0"/>
                    <a:pt x="49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11845575" y="939913"/>
              <a:ext cx="13200" cy="22975"/>
            </a:xfrm>
            <a:custGeom>
              <a:avLst/>
              <a:gdLst/>
              <a:ahLst/>
              <a:cxnLst/>
              <a:rect l="l" t="t" r="r" b="b"/>
              <a:pathLst>
                <a:path w="528" h="919" extrusionOk="0">
                  <a:moveTo>
                    <a:pt x="264" y="0"/>
                  </a:moveTo>
                  <a:cubicBezTo>
                    <a:pt x="133" y="0"/>
                    <a:pt x="1" y="75"/>
                    <a:pt x="1" y="226"/>
                  </a:cubicBezTo>
                  <a:lnTo>
                    <a:pt x="1" y="752"/>
                  </a:lnTo>
                  <a:cubicBezTo>
                    <a:pt x="1" y="869"/>
                    <a:pt x="70" y="918"/>
                    <a:pt x="147" y="918"/>
                  </a:cubicBezTo>
                  <a:cubicBezTo>
                    <a:pt x="201" y="918"/>
                    <a:pt x="260" y="894"/>
                    <a:pt x="302" y="852"/>
                  </a:cubicBezTo>
                  <a:cubicBezTo>
                    <a:pt x="402" y="652"/>
                    <a:pt x="402" y="451"/>
                    <a:pt x="527" y="226"/>
                  </a:cubicBezTo>
                  <a:cubicBezTo>
                    <a:pt x="527" y="75"/>
                    <a:pt x="396" y="0"/>
                    <a:pt x="26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3" name="Google Shape;6803;p55"/>
            <p:cNvSpPr/>
            <p:nvPr/>
          </p:nvSpPr>
          <p:spPr>
            <a:xfrm>
              <a:off x="12025400" y="915688"/>
              <a:ext cx="14675" cy="24350"/>
            </a:xfrm>
            <a:custGeom>
              <a:avLst/>
              <a:gdLst/>
              <a:ahLst/>
              <a:cxnLst/>
              <a:rect l="l" t="t" r="r" b="b"/>
              <a:pathLst>
                <a:path w="587" h="974" extrusionOk="0">
                  <a:moveTo>
                    <a:pt x="127" y="1"/>
                  </a:moveTo>
                  <a:cubicBezTo>
                    <a:pt x="52" y="1"/>
                    <a:pt x="1" y="78"/>
                    <a:pt x="1" y="167"/>
                  </a:cubicBezTo>
                  <a:cubicBezTo>
                    <a:pt x="1" y="368"/>
                    <a:pt x="101" y="568"/>
                    <a:pt x="101" y="794"/>
                  </a:cubicBezTo>
                  <a:cubicBezTo>
                    <a:pt x="101" y="918"/>
                    <a:pt x="191" y="973"/>
                    <a:pt x="289" y="973"/>
                  </a:cubicBezTo>
                  <a:cubicBezTo>
                    <a:pt x="429" y="973"/>
                    <a:pt x="586" y="860"/>
                    <a:pt x="527" y="668"/>
                  </a:cubicBezTo>
                  <a:lnTo>
                    <a:pt x="527" y="267"/>
                  </a:lnTo>
                  <a:cubicBezTo>
                    <a:pt x="527" y="42"/>
                    <a:pt x="427" y="42"/>
                    <a:pt x="327" y="42"/>
                  </a:cubicBezTo>
                  <a:lnTo>
                    <a:pt x="227" y="42"/>
                  </a:lnTo>
                  <a:cubicBezTo>
                    <a:pt x="191" y="13"/>
                    <a:pt x="157" y="1"/>
                    <a:pt x="127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4" name="Google Shape;6804;p55"/>
            <p:cNvSpPr/>
            <p:nvPr/>
          </p:nvSpPr>
          <p:spPr>
            <a:xfrm>
              <a:off x="12023800" y="736788"/>
              <a:ext cx="22950" cy="29875"/>
            </a:xfrm>
            <a:custGeom>
              <a:avLst/>
              <a:gdLst/>
              <a:ahLst/>
              <a:cxnLst/>
              <a:rect l="l" t="t" r="r" b="b"/>
              <a:pathLst>
                <a:path w="918" h="1195" extrusionOk="0">
                  <a:moveTo>
                    <a:pt x="300" y="1"/>
                  </a:moveTo>
                  <a:cubicBezTo>
                    <a:pt x="155" y="1"/>
                    <a:pt x="0" y="111"/>
                    <a:pt x="65" y="306"/>
                  </a:cubicBezTo>
                  <a:cubicBezTo>
                    <a:pt x="165" y="531"/>
                    <a:pt x="165" y="732"/>
                    <a:pt x="165" y="932"/>
                  </a:cubicBezTo>
                  <a:cubicBezTo>
                    <a:pt x="235" y="1115"/>
                    <a:pt x="361" y="1195"/>
                    <a:pt x="493" y="1195"/>
                  </a:cubicBezTo>
                  <a:cubicBezTo>
                    <a:pt x="596" y="1195"/>
                    <a:pt x="704" y="1146"/>
                    <a:pt x="792" y="1057"/>
                  </a:cubicBezTo>
                  <a:cubicBezTo>
                    <a:pt x="917" y="932"/>
                    <a:pt x="792" y="832"/>
                    <a:pt x="692" y="732"/>
                  </a:cubicBezTo>
                  <a:cubicBezTo>
                    <a:pt x="591" y="732"/>
                    <a:pt x="591" y="631"/>
                    <a:pt x="591" y="531"/>
                  </a:cubicBezTo>
                  <a:cubicBezTo>
                    <a:pt x="591" y="431"/>
                    <a:pt x="591" y="205"/>
                    <a:pt x="491" y="105"/>
                  </a:cubicBezTo>
                  <a:cubicBezTo>
                    <a:pt x="456" y="34"/>
                    <a:pt x="379" y="1"/>
                    <a:pt x="300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5" name="Google Shape;6805;p55"/>
            <p:cNvSpPr/>
            <p:nvPr/>
          </p:nvSpPr>
          <p:spPr>
            <a:xfrm>
              <a:off x="12125025" y="829888"/>
              <a:ext cx="12575" cy="24850"/>
            </a:xfrm>
            <a:custGeom>
              <a:avLst/>
              <a:gdLst/>
              <a:ahLst/>
              <a:cxnLst/>
              <a:rect l="l" t="t" r="r" b="b"/>
              <a:pathLst>
                <a:path w="503" h="994" extrusionOk="0">
                  <a:moveTo>
                    <a:pt x="205" y="1"/>
                  </a:moveTo>
                  <a:cubicBezTo>
                    <a:pt x="108" y="1"/>
                    <a:pt x="1" y="94"/>
                    <a:pt x="1" y="241"/>
                  </a:cubicBezTo>
                  <a:cubicBezTo>
                    <a:pt x="101" y="466"/>
                    <a:pt x="1" y="667"/>
                    <a:pt x="101" y="867"/>
                  </a:cubicBezTo>
                  <a:cubicBezTo>
                    <a:pt x="160" y="926"/>
                    <a:pt x="254" y="994"/>
                    <a:pt x="321" y="994"/>
                  </a:cubicBezTo>
                  <a:cubicBezTo>
                    <a:pt x="368" y="994"/>
                    <a:pt x="402" y="960"/>
                    <a:pt x="402" y="867"/>
                  </a:cubicBezTo>
                  <a:cubicBezTo>
                    <a:pt x="502" y="667"/>
                    <a:pt x="502" y="241"/>
                    <a:pt x="302" y="40"/>
                  </a:cubicBezTo>
                  <a:cubicBezTo>
                    <a:pt x="275" y="13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6" name="Google Shape;6806;p55"/>
            <p:cNvSpPr/>
            <p:nvPr/>
          </p:nvSpPr>
          <p:spPr>
            <a:xfrm>
              <a:off x="12137575" y="674238"/>
              <a:ext cx="21325" cy="30725"/>
            </a:xfrm>
            <a:custGeom>
              <a:avLst/>
              <a:gdLst/>
              <a:ahLst/>
              <a:cxnLst/>
              <a:rect l="l" t="t" r="r" b="b"/>
              <a:pathLst>
                <a:path w="853" h="1229" extrusionOk="0">
                  <a:moveTo>
                    <a:pt x="226" y="1"/>
                  </a:moveTo>
                  <a:cubicBezTo>
                    <a:pt x="126" y="1"/>
                    <a:pt x="0" y="201"/>
                    <a:pt x="126" y="201"/>
                  </a:cubicBezTo>
                  <a:cubicBezTo>
                    <a:pt x="226" y="427"/>
                    <a:pt x="326" y="427"/>
                    <a:pt x="326" y="627"/>
                  </a:cubicBezTo>
                  <a:cubicBezTo>
                    <a:pt x="426" y="828"/>
                    <a:pt x="426" y="928"/>
                    <a:pt x="426" y="1153"/>
                  </a:cubicBezTo>
                  <a:cubicBezTo>
                    <a:pt x="476" y="1204"/>
                    <a:pt x="558" y="1229"/>
                    <a:pt x="627" y="1229"/>
                  </a:cubicBezTo>
                  <a:cubicBezTo>
                    <a:pt x="696" y="1229"/>
                    <a:pt x="752" y="1204"/>
                    <a:pt x="752" y="1153"/>
                  </a:cubicBezTo>
                  <a:cubicBezTo>
                    <a:pt x="852" y="828"/>
                    <a:pt x="852" y="627"/>
                    <a:pt x="752" y="427"/>
                  </a:cubicBezTo>
                  <a:cubicBezTo>
                    <a:pt x="627" y="201"/>
                    <a:pt x="426" y="1"/>
                    <a:pt x="226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7" name="Google Shape;6807;p55"/>
            <p:cNvSpPr/>
            <p:nvPr/>
          </p:nvSpPr>
          <p:spPr>
            <a:xfrm>
              <a:off x="12226550" y="842788"/>
              <a:ext cx="18175" cy="38300"/>
            </a:xfrm>
            <a:custGeom>
              <a:avLst/>
              <a:gdLst/>
              <a:ahLst/>
              <a:cxnLst/>
              <a:rect l="l" t="t" r="r" b="b"/>
              <a:pathLst>
                <a:path w="727" h="1532" extrusionOk="0">
                  <a:moveTo>
                    <a:pt x="176" y="0"/>
                  </a:moveTo>
                  <a:cubicBezTo>
                    <a:pt x="82" y="0"/>
                    <a:pt x="0" y="51"/>
                    <a:pt x="0" y="151"/>
                  </a:cubicBezTo>
                  <a:cubicBezTo>
                    <a:pt x="0" y="577"/>
                    <a:pt x="100" y="1203"/>
                    <a:pt x="426" y="1504"/>
                  </a:cubicBezTo>
                  <a:cubicBezTo>
                    <a:pt x="445" y="1523"/>
                    <a:pt x="464" y="1531"/>
                    <a:pt x="484" y="1531"/>
                  </a:cubicBezTo>
                  <a:cubicBezTo>
                    <a:pt x="565" y="1531"/>
                    <a:pt x="646" y="1385"/>
                    <a:pt x="727" y="1304"/>
                  </a:cubicBezTo>
                  <a:cubicBezTo>
                    <a:pt x="727" y="1078"/>
                    <a:pt x="627" y="978"/>
                    <a:pt x="526" y="777"/>
                  </a:cubicBezTo>
                  <a:cubicBezTo>
                    <a:pt x="526" y="577"/>
                    <a:pt x="426" y="351"/>
                    <a:pt x="426" y="151"/>
                  </a:cubicBezTo>
                  <a:cubicBezTo>
                    <a:pt x="376" y="51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8" name="Google Shape;6808;p55"/>
            <p:cNvSpPr/>
            <p:nvPr/>
          </p:nvSpPr>
          <p:spPr>
            <a:xfrm>
              <a:off x="11999725" y="626863"/>
              <a:ext cx="10050" cy="22075"/>
            </a:xfrm>
            <a:custGeom>
              <a:avLst/>
              <a:gdLst/>
              <a:ahLst/>
              <a:cxnLst/>
              <a:rect l="l" t="t" r="r" b="b"/>
              <a:pathLst>
                <a:path w="402" h="883" extrusionOk="0">
                  <a:moveTo>
                    <a:pt x="286" y="0"/>
                  </a:moveTo>
                  <a:cubicBezTo>
                    <a:pt x="201" y="0"/>
                    <a:pt x="101" y="58"/>
                    <a:pt x="101" y="116"/>
                  </a:cubicBezTo>
                  <a:cubicBezTo>
                    <a:pt x="101" y="317"/>
                    <a:pt x="101" y="542"/>
                    <a:pt x="0" y="642"/>
                  </a:cubicBezTo>
                  <a:cubicBezTo>
                    <a:pt x="0" y="789"/>
                    <a:pt x="108" y="882"/>
                    <a:pt x="205" y="882"/>
                  </a:cubicBezTo>
                  <a:cubicBezTo>
                    <a:pt x="240" y="882"/>
                    <a:pt x="274" y="870"/>
                    <a:pt x="301" y="843"/>
                  </a:cubicBezTo>
                  <a:cubicBezTo>
                    <a:pt x="401" y="542"/>
                    <a:pt x="401" y="317"/>
                    <a:pt x="401" y="116"/>
                  </a:cubicBezTo>
                  <a:cubicBezTo>
                    <a:pt x="401" y="31"/>
                    <a:pt x="348" y="0"/>
                    <a:pt x="286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9" name="Google Shape;6809;p55"/>
            <p:cNvSpPr/>
            <p:nvPr/>
          </p:nvSpPr>
          <p:spPr>
            <a:xfrm>
              <a:off x="12286700" y="994988"/>
              <a:ext cx="10675" cy="27650"/>
            </a:xfrm>
            <a:custGeom>
              <a:avLst/>
              <a:gdLst/>
              <a:ahLst/>
              <a:cxnLst/>
              <a:rect l="l" t="t" r="r" b="b"/>
              <a:pathLst>
                <a:path w="427" h="1106" extrusionOk="0">
                  <a:moveTo>
                    <a:pt x="198" y="1"/>
                  </a:moveTo>
                  <a:cubicBezTo>
                    <a:pt x="111" y="1"/>
                    <a:pt x="0" y="92"/>
                    <a:pt x="0" y="228"/>
                  </a:cubicBezTo>
                  <a:cubicBezTo>
                    <a:pt x="0" y="429"/>
                    <a:pt x="0" y="755"/>
                    <a:pt x="100" y="955"/>
                  </a:cubicBezTo>
                  <a:cubicBezTo>
                    <a:pt x="100" y="1055"/>
                    <a:pt x="182" y="1105"/>
                    <a:pt x="263" y="1105"/>
                  </a:cubicBezTo>
                  <a:cubicBezTo>
                    <a:pt x="345" y="1105"/>
                    <a:pt x="426" y="1055"/>
                    <a:pt x="426" y="955"/>
                  </a:cubicBezTo>
                  <a:cubicBezTo>
                    <a:pt x="426" y="629"/>
                    <a:pt x="426" y="429"/>
                    <a:pt x="301" y="128"/>
                  </a:cubicBezTo>
                  <a:cubicBezTo>
                    <a:pt x="301" y="39"/>
                    <a:pt x="254" y="1"/>
                    <a:pt x="198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0" name="Google Shape;6810;p55"/>
            <p:cNvSpPr/>
            <p:nvPr/>
          </p:nvSpPr>
          <p:spPr>
            <a:xfrm>
              <a:off x="11683300" y="1101788"/>
              <a:ext cx="13175" cy="27775"/>
            </a:xfrm>
            <a:custGeom>
              <a:avLst/>
              <a:gdLst/>
              <a:ahLst/>
              <a:cxnLst/>
              <a:rect l="l" t="t" r="r" b="b"/>
              <a:pathLst>
                <a:path w="527" h="1111" extrusionOk="0">
                  <a:moveTo>
                    <a:pt x="303" y="1"/>
                  </a:moveTo>
                  <a:cubicBezTo>
                    <a:pt x="262" y="1"/>
                    <a:pt x="226" y="32"/>
                    <a:pt x="226" y="117"/>
                  </a:cubicBezTo>
                  <a:cubicBezTo>
                    <a:pt x="126" y="342"/>
                    <a:pt x="1" y="643"/>
                    <a:pt x="1" y="969"/>
                  </a:cubicBezTo>
                  <a:cubicBezTo>
                    <a:pt x="1" y="1040"/>
                    <a:pt x="63" y="1111"/>
                    <a:pt x="135" y="1111"/>
                  </a:cubicBezTo>
                  <a:cubicBezTo>
                    <a:pt x="165" y="1111"/>
                    <a:pt x="197" y="1098"/>
                    <a:pt x="226" y="1069"/>
                  </a:cubicBezTo>
                  <a:cubicBezTo>
                    <a:pt x="427" y="869"/>
                    <a:pt x="527" y="442"/>
                    <a:pt x="427" y="117"/>
                  </a:cubicBezTo>
                  <a:cubicBezTo>
                    <a:pt x="427" y="59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1" name="Google Shape;6811;p55"/>
            <p:cNvSpPr/>
            <p:nvPr/>
          </p:nvSpPr>
          <p:spPr>
            <a:xfrm>
              <a:off x="11801100" y="1213238"/>
              <a:ext cx="13175" cy="28475"/>
            </a:xfrm>
            <a:custGeom>
              <a:avLst/>
              <a:gdLst/>
              <a:ahLst/>
              <a:cxnLst/>
              <a:rect l="l" t="t" r="r" b="b"/>
              <a:pathLst>
                <a:path w="527" h="1139" extrusionOk="0">
                  <a:moveTo>
                    <a:pt x="314" y="1"/>
                  </a:moveTo>
                  <a:cubicBezTo>
                    <a:pt x="232" y="1"/>
                    <a:pt x="151" y="57"/>
                    <a:pt x="101" y="170"/>
                  </a:cubicBezTo>
                  <a:cubicBezTo>
                    <a:pt x="0" y="370"/>
                    <a:pt x="0" y="671"/>
                    <a:pt x="0" y="997"/>
                  </a:cubicBezTo>
                  <a:cubicBezTo>
                    <a:pt x="0" y="1068"/>
                    <a:pt x="151" y="1139"/>
                    <a:pt x="283" y="1139"/>
                  </a:cubicBezTo>
                  <a:cubicBezTo>
                    <a:pt x="338" y="1139"/>
                    <a:pt x="390" y="1127"/>
                    <a:pt x="427" y="1097"/>
                  </a:cubicBezTo>
                  <a:cubicBezTo>
                    <a:pt x="427" y="897"/>
                    <a:pt x="527" y="797"/>
                    <a:pt x="527" y="571"/>
                  </a:cubicBezTo>
                  <a:lnTo>
                    <a:pt x="527" y="370"/>
                  </a:lnTo>
                  <a:lnTo>
                    <a:pt x="527" y="270"/>
                  </a:lnTo>
                  <a:lnTo>
                    <a:pt x="527" y="170"/>
                  </a:lnTo>
                  <a:cubicBezTo>
                    <a:pt x="477" y="57"/>
                    <a:pt x="395" y="1"/>
                    <a:pt x="314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2" name="Google Shape;6812;p55"/>
            <p:cNvSpPr/>
            <p:nvPr/>
          </p:nvSpPr>
          <p:spPr>
            <a:xfrm>
              <a:off x="11814250" y="12174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3" name="Google Shape;6813;p55"/>
            <p:cNvSpPr/>
            <p:nvPr/>
          </p:nvSpPr>
          <p:spPr>
            <a:xfrm>
              <a:off x="11973400" y="1120363"/>
              <a:ext cx="13200" cy="20700"/>
            </a:xfrm>
            <a:custGeom>
              <a:avLst/>
              <a:gdLst/>
              <a:ahLst/>
              <a:cxnLst/>
              <a:rect l="l" t="t" r="r" b="b"/>
              <a:pathLst>
                <a:path w="528" h="828" extrusionOk="0">
                  <a:moveTo>
                    <a:pt x="201" y="0"/>
                  </a:moveTo>
                  <a:cubicBezTo>
                    <a:pt x="101" y="0"/>
                    <a:pt x="101" y="0"/>
                    <a:pt x="1" y="126"/>
                  </a:cubicBezTo>
                  <a:lnTo>
                    <a:pt x="1" y="226"/>
                  </a:lnTo>
                  <a:lnTo>
                    <a:pt x="1" y="426"/>
                  </a:lnTo>
                  <a:cubicBezTo>
                    <a:pt x="1" y="527"/>
                    <a:pt x="1" y="627"/>
                    <a:pt x="101" y="752"/>
                  </a:cubicBezTo>
                  <a:cubicBezTo>
                    <a:pt x="101" y="802"/>
                    <a:pt x="182" y="827"/>
                    <a:pt x="264" y="827"/>
                  </a:cubicBezTo>
                  <a:cubicBezTo>
                    <a:pt x="345" y="827"/>
                    <a:pt x="427" y="802"/>
                    <a:pt x="427" y="752"/>
                  </a:cubicBezTo>
                  <a:cubicBezTo>
                    <a:pt x="527" y="627"/>
                    <a:pt x="527" y="527"/>
                    <a:pt x="527" y="426"/>
                  </a:cubicBezTo>
                  <a:lnTo>
                    <a:pt x="527" y="326"/>
                  </a:lnTo>
                  <a:lnTo>
                    <a:pt x="427" y="126"/>
                  </a:lnTo>
                  <a:cubicBezTo>
                    <a:pt x="427" y="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4" name="Google Shape;6814;p55"/>
            <p:cNvSpPr/>
            <p:nvPr/>
          </p:nvSpPr>
          <p:spPr>
            <a:xfrm>
              <a:off x="11984050" y="1123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5" name="Google Shape;6815;p55"/>
            <p:cNvSpPr/>
            <p:nvPr/>
          </p:nvSpPr>
          <p:spPr>
            <a:xfrm>
              <a:off x="11973400" y="1123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6" name="Google Shape;6816;p55"/>
            <p:cNvSpPr/>
            <p:nvPr/>
          </p:nvSpPr>
          <p:spPr>
            <a:xfrm>
              <a:off x="11670775" y="1271763"/>
              <a:ext cx="15675" cy="38700"/>
            </a:xfrm>
            <a:custGeom>
              <a:avLst/>
              <a:gdLst/>
              <a:ahLst/>
              <a:cxnLst/>
              <a:rect l="l" t="t" r="r" b="b"/>
              <a:pathLst>
                <a:path w="627" h="1548" extrusionOk="0">
                  <a:moveTo>
                    <a:pt x="227" y="0"/>
                  </a:moveTo>
                  <a:cubicBezTo>
                    <a:pt x="115" y="0"/>
                    <a:pt x="0" y="86"/>
                    <a:pt x="0" y="210"/>
                  </a:cubicBezTo>
                  <a:cubicBezTo>
                    <a:pt x="101" y="636"/>
                    <a:pt x="101" y="962"/>
                    <a:pt x="0" y="1363"/>
                  </a:cubicBezTo>
                  <a:cubicBezTo>
                    <a:pt x="0" y="1492"/>
                    <a:pt x="99" y="1547"/>
                    <a:pt x="202" y="1547"/>
                  </a:cubicBezTo>
                  <a:cubicBezTo>
                    <a:pt x="279" y="1547"/>
                    <a:pt x="359" y="1517"/>
                    <a:pt x="401" y="1463"/>
                  </a:cubicBezTo>
                  <a:cubicBezTo>
                    <a:pt x="627" y="1062"/>
                    <a:pt x="627" y="536"/>
                    <a:pt x="401" y="110"/>
                  </a:cubicBezTo>
                  <a:cubicBezTo>
                    <a:pt x="363" y="33"/>
                    <a:pt x="296" y="0"/>
                    <a:pt x="227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7" name="Google Shape;6817;p55"/>
            <p:cNvSpPr/>
            <p:nvPr/>
          </p:nvSpPr>
          <p:spPr>
            <a:xfrm>
              <a:off x="11602475" y="1176738"/>
              <a:ext cx="13175" cy="19100"/>
            </a:xfrm>
            <a:custGeom>
              <a:avLst/>
              <a:gdLst/>
              <a:ahLst/>
              <a:cxnLst/>
              <a:rect l="l" t="t" r="r" b="b"/>
              <a:pathLst>
                <a:path w="527" h="764" extrusionOk="0">
                  <a:moveTo>
                    <a:pt x="314" y="1"/>
                  </a:moveTo>
                  <a:cubicBezTo>
                    <a:pt x="207" y="1"/>
                    <a:pt x="101" y="51"/>
                    <a:pt x="101" y="151"/>
                  </a:cubicBezTo>
                  <a:cubicBezTo>
                    <a:pt x="101" y="251"/>
                    <a:pt x="101" y="477"/>
                    <a:pt x="1" y="577"/>
                  </a:cubicBezTo>
                  <a:cubicBezTo>
                    <a:pt x="1" y="646"/>
                    <a:pt x="108" y="763"/>
                    <a:pt x="207" y="763"/>
                  </a:cubicBezTo>
                  <a:cubicBezTo>
                    <a:pt x="252" y="763"/>
                    <a:pt x="295" y="740"/>
                    <a:pt x="326" y="678"/>
                  </a:cubicBezTo>
                  <a:cubicBezTo>
                    <a:pt x="527" y="577"/>
                    <a:pt x="527" y="377"/>
                    <a:pt x="527" y="151"/>
                  </a:cubicBezTo>
                  <a:cubicBezTo>
                    <a:pt x="527" y="51"/>
                    <a:pt x="420" y="1"/>
                    <a:pt x="314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8" name="Google Shape;6818;p55"/>
            <p:cNvSpPr/>
            <p:nvPr/>
          </p:nvSpPr>
          <p:spPr>
            <a:xfrm>
              <a:off x="11735925" y="1407563"/>
              <a:ext cx="15700" cy="27350"/>
            </a:xfrm>
            <a:custGeom>
              <a:avLst/>
              <a:gdLst/>
              <a:ahLst/>
              <a:cxnLst/>
              <a:rect l="l" t="t" r="r" b="b"/>
              <a:pathLst>
                <a:path w="628" h="1094" extrusionOk="0">
                  <a:moveTo>
                    <a:pt x="308" y="1"/>
                  </a:moveTo>
                  <a:cubicBezTo>
                    <a:pt x="226" y="1"/>
                    <a:pt x="144" y="32"/>
                    <a:pt x="101" y="116"/>
                  </a:cubicBezTo>
                  <a:cubicBezTo>
                    <a:pt x="101" y="417"/>
                    <a:pt x="101" y="643"/>
                    <a:pt x="1" y="843"/>
                  </a:cubicBezTo>
                  <a:cubicBezTo>
                    <a:pt x="1" y="988"/>
                    <a:pt x="106" y="1094"/>
                    <a:pt x="202" y="1094"/>
                  </a:cubicBezTo>
                  <a:cubicBezTo>
                    <a:pt x="239" y="1094"/>
                    <a:pt x="274" y="1078"/>
                    <a:pt x="302" y="1044"/>
                  </a:cubicBezTo>
                  <a:cubicBezTo>
                    <a:pt x="527" y="843"/>
                    <a:pt x="628" y="542"/>
                    <a:pt x="527" y="116"/>
                  </a:cubicBezTo>
                  <a:cubicBezTo>
                    <a:pt x="527" y="58"/>
                    <a:pt x="419" y="1"/>
                    <a:pt x="308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9" name="Google Shape;6819;p55"/>
            <p:cNvSpPr/>
            <p:nvPr/>
          </p:nvSpPr>
          <p:spPr>
            <a:xfrm>
              <a:off x="11626275" y="1448838"/>
              <a:ext cx="10050" cy="30575"/>
            </a:xfrm>
            <a:custGeom>
              <a:avLst/>
              <a:gdLst/>
              <a:ahLst/>
              <a:cxnLst/>
              <a:rect l="l" t="t" r="r" b="b"/>
              <a:pathLst>
                <a:path w="402" h="1223" extrusionOk="0">
                  <a:moveTo>
                    <a:pt x="164" y="0"/>
                  </a:moveTo>
                  <a:cubicBezTo>
                    <a:pt x="76" y="0"/>
                    <a:pt x="1" y="82"/>
                    <a:pt x="1" y="245"/>
                  </a:cubicBezTo>
                  <a:lnTo>
                    <a:pt x="1" y="1072"/>
                  </a:lnTo>
                  <a:cubicBezTo>
                    <a:pt x="51" y="1172"/>
                    <a:pt x="126" y="1222"/>
                    <a:pt x="189" y="1222"/>
                  </a:cubicBezTo>
                  <a:cubicBezTo>
                    <a:pt x="252" y="1222"/>
                    <a:pt x="302" y="1172"/>
                    <a:pt x="302" y="1072"/>
                  </a:cubicBezTo>
                  <a:cubicBezTo>
                    <a:pt x="402" y="771"/>
                    <a:pt x="402" y="546"/>
                    <a:pt x="402" y="245"/>
                  </a:cubicBezTo>
                  <a:cubicBezTo>
                    <a:pt x="352" y="82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0" name="Google Shape;6820;p55"/>
            <p:cNvSpPr/>
            <p:nvPr/>
          </p:nvSpPr>
          <p:spPr>
            <a:xfrm>
              <a:off x="11853100" y="1396313"/>
              <a:ext cx="13175" cy="24875"/>
            </a:xfrm>
            <a:custGeom>
              <a:avLst/>
              <a:gdLst/>
              <a:ahLst/>
              <a:cxnLst/>
              <a:rect l="l" t="t" r="r" b="b"/>
              <a:pathLst>
                <a:path w="527" h="995" extrusionOk="0">
                  <a:moveTo>
                    <a:pt x="296" y="0"/>
                  </a:moveTo>
                  <a:cubicBezTo>
                    <a:pt x="179" y="0"/>
                    <a:pt x="56" y="75"/>
                    <a:pt x="1" y="240"/>
                  </a:cubicBezTo>
                  <a:lnTo>
                    <a:pt x="1" y="767"/>
                  </a:lnTo>
                  <a:cubicBezTo>
                    <a:pt x="1" y="904"/>
                    <a:pt x="84" y="994"/>
                    <a:pt x="171" y="994"/>
                  </a:cubicBezTo>
                  <a:cubicBezTo>
                    <a:pt x="228" y="994"/>
                    <a:pt x="287" y="956"/>
                    <a:pt x="326" y="867"/>
                  </a:cubicBezTo>
                  <a:cubicBezTo>
                    <a:pt x="527" y="667"/>
                    <a:pt x="527" y="466"/>
                    <a:pt x="527" y="140"/>
                  </a:cubicBezTo>
                  <a:cubicBezTo>
                    <a:pt x="482" y="50"/>
                    <a:pt x="391" y="0"/>
                    <a:pt x="296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1" name="Google Shape;6821;p55"/>
            <p:cNvSpPr/>
            <p:nvPr/>
          </p:nvSpPr>
          <p:spPr>
            <a:xfrm>
              <a:off x="12097200" y="1449263"/>
              <a:ext cx="14700" cy="24275"/>
            </a:xfrm>
            <a:custGeom>
              <a:avLst/>
              <a:gdLst/>
              <a:ahLst/>
              <a:cxnLst/>
              <a:rect l="l" t="t" r="r" b="b"/>
              <a:pathLst>
                <a:path w="588" h="971" extrusionOk="0">
                  <a:moveTo>
                    <a:pt x="187" y="0"/>
                  </a:moveTo>
                  <a:cubicBezTo>
                    <a:pt x="87" y="0"/>
                    <a:pt x="1" y="91"/>
                    <a:pt x="61" y="228"/>
                  </a:cubicBezTo>
                  <a:cubicBezTo>
                    <a:pt x="162" y="428"/>
                    <a:pt x="162" y="629"/>
                    <a:pt x="262" y="854"/>
                  </a:cubicBezTo>
                  <a:cubicBezTo>
                    <a:pt x="262" y="939"/>
                    <a:pt x="320" y="970"/>
                    <a:pt x="387" y="970"/>
                  </a:cubicBezTo>
                  <a:cubicBezTo>
                    <a:pt x="479" y="970"/>
                    <a:pt x="588" y="912"/>
                    <a:pt x="588" y="854"/>
                  </a:cubicBezTo>
                  <a:cubicBezTo>
                    <a:pt x="588" y="529"/>
                    <a:pt x="487" y="328"/>
                    <a:pt x="362" y="127"/>
                  </a:cubicBezTo>
                  <a:cubicBezTo>
                    <a:pt x="323" y="39"/>
                    <a:pt x="252" y="0"/>
                    <a:pt x="187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2" name="Google Shape;6822;p55"/>
            <p:cNvSpPr/>
            <p:nvPr/>
          </p:nvSpPr>
          <p:spPr>
            <a:xfrm>
              <a:off x="12294200" y="1443038"/>
              <a:ext cx="13200" cy="26975"/>
            </a:xfrm>
            <a:custGeom>
              <a:avLst/>
              <a:gdLst/>
              <a:ahLst/>
              <a:cxnLst/>
              <a:rect l="l" t="t" r="r" b="b"/>
              <a:pathLst>
                <a:path w="528" h="1079" extrusionOk="0">
                  <a:moveTo>
                    <a:pt x="289" y="1"/>
                  </a:moveTo>
                  <a:cubicBezTo>
                    <a:pt x="201" y="1"/>
                    <a:pt x="126" y="51"/>
                    <a:pt x="126" y="151"/>
                  </a:cubicBezTo>
                  <a:cubicBezTo>
                    <a:pt x="1" y="477"/>
                    <a:pt x="1" y="677"/>
                    <a:pt x="126" y="1003"/>
                  </a:cubicBezTo>
                  <a:cubicBezTo>
                    <a:pt x="126" y="1053"/>
                    <a:pt x="201" y="1078"/>
                    <a:pt x="277" y="1078"/>
                  </a:cubicBezTo>
                  <a:cubicBezTo>
                    <a:pt x="352" y="1078"/>
                    <a:pt x="427" y="1053"/>
                    <a:pt x="427" y="1003"/>
                  </a:cubicBezTo>
                  <a:cubicBezTo>
                    <a:pt x="527" y="677"/>
                    <a:pt x="527" y="477"/>
                    <a:pt x="527" y="151"/>
                  </a:cubicBezTo>
                  <a:cubicBezTo>
                    <a:pt x="477" y="51"/>
                    <a:pt x="377" y="1"/>
                    <a:pt x="289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3" name="Google Shape;6823;p55"/>
            <p:cNvSpPr/>
            <p:nvPr/>
          </p:nvSpPr>
          <p:spPr>
            <a:xfrm>
              <a:off x="12187700" y="1364713"/>
              <a:ext cx="12550" cy="28850"/>
            </a:xfrm>
            <a:custGeom>
              <a:avLst/>
              <a:gdLst/>
              <a:ahLst/>
              <a:cxnLst/>
              <a:rect l="l" t="t" r="r" b="b"/>
              <a:pathLst>
                <a:path w="502" h="1154" extrusionOk="0">
                  <a:moveTo>
                    <a:pt x="251" y="1"/>
                  </a:moveTo>
                  <a:cubicBezTo>
                    <a:pt x="176" y="1"/>
                    <a:pt x="100" y="51"/>
                    <a:pt x="100" y="151"/>
                  </a:cubicBezTo>
                  <a:cubicBezTo>
                    <a:pt x="0" y="477"/>
                    <a:pt x="0" y="677"/>
                    <a:pt x="100" y="1003"/>
                  </a:cubicBezTo>
                  <a:cubicBezTo>
                    <a:pt x="100" y="1103"/>
                    <a:pt x="176" y="1154"/>
                    <a:pt x="251" y="1154"/>
                  </a:cubicBezTo>
                  <a:cubicBezTo>
                    <a:pt x="326" y="1154"/>
                    <a:pt x="401" y="1103"/>
                    <a:pt x="401" y="1003"/>
                  </a:cubicBezTo>
                  <a:cubicBezTo>
                    <a:pt x="501" y="677"/>
                    <a:pt x="501" y="477"/>
                    <a:pt x="401" y="151"/>
                  </a:cubicBezTo>
                  <a:cubicBezTo>
                    <a:pt x="401" y="51"/>
                    <a:pt x="326" y="1"/>
                    <a:pt x="251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4" name="Google Shape;6824;p55"/>
            <p:cNvSpPr/>
            <p:nvPr/>
          </p:nvSpPr>
          <p:spPr>
            <a:xfrm>
              <a:off x="12169675" y="1190663"/>
              <a:ext cx="22025" cy="20325"/>
            </a:xfrm>
            <a:custGeom>
              <a:avLst/>
              <a:gdLst/>
              <a:ahLst/>
              <a:cxnLst/>
              <a:rect l="l" t="t" r="r" b="b"/>
              <a:pathLst>
                <a:path w="881" h="813" extrusionOk="0">
                  <a:moveTo>
                    <a:pt x="311" y="0"/>
                  </a:moveTo>
                  <a:cubicBezTo>
                    <a:pt x="141" y="0"/>
                    <a:pt x="1" y="235"/>
                    <a:pt x="195" y="321"/>
                  </a:cubicBezTo>
                  <a:cubicBezTo>
                    <a:pt x="295" y="446"/>
                    <a:pt x="395" y="547"/>
                    <a:pt x="496" y="747"/>
                  </a:cubicBezTo>
                  <a:cubicBezTo>
                    <a:pt x="537" y="789"/>
                    <a:pt x="617" y="813"/>
                    <a:pt x="690" y="813"/>
                  </a:cubicBezTo>
                  <a:cubicBezTo>
                    <a:pt x="793" y="813"/>
                    <a:pt x="880" y="764"/>
                    <a:pt x="821" y="647"/>
                  </a:cubicBezTo>
                  <a:cubicBezTo>
                    <a:pt x="821" y="321"/>
                    <a:pt x="721" y="20"/>
                    <a:pt x="395" y="20"/>
                  </a:cubicBezTo>
                  <a:cubicBezTo>
                    <a:pt x="367" y="6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5" name="Google Shape;6825;p55"/>
            <p:cNvSpPr/>
            <p:nvPr/>
          </p:nvSpPr>
          <p:spPr>
            <a:xfrm>
              <a:off x="12307375" y="1164638"/>
              <a:ext cx="13175" cy="26775"/>
            </a:xfrm>
            <a:custGeom>
              <a:avLst/>
              <a:gdLst/>
              <a:ahLst/>
              <a:cxnLst/>
              <a:rect l="l" t="t" r="r" b="b"/>
              <a:pathLst>
                <a:path w="527" h="1071" extrusionOk="0">
                  <a:moveTo>
                    <a:pt x="203" y="1"/>
                  </a:moveTo>
                  <a:cubicBezTo>
                    <a:pt x="146" y="1"/>
                    <a:pt x="100" y="34"/>
                    <a:pt x="100" y="109"/>
                  </a:cubicBezTo>
                  <a:cubicBezTo>
                    <a:pt x="0" y="435"/>
                    <a:pt x="0" y="735"/>
                    <a:pt x="226" y="961"/>
                  </a:cubicBezTo>
                  <a:cubicBezTo>
                    <a:pt x="264" y="1038"/>
                    <a:pt x="317" y="1070"/>
                    <a:pt x="368" y="1070"/>
                  </a:cubicBezTo>
                  <a:cubicBezTo>
                    <a:pt x="450" y="1070"/>
                    <a:pt x="527" y="985"/>
                    <a:pt x="527" y="861"/>
                  </a:cubicBezTo>
                  <a:cubicBezTo>
                    <a:pt x="426" y="635"/>
                    <a:pt x="426" y="435"/>
                    <a:pt x="426" y="234"/>
                  </a:cubicBezTo>
                  <a:cubicBezTo>
                    <a:pt x="426" y="93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6" name="Google Shape;6826;p55"/>
            <p:cNvSpPr/>
            <p:nvPr/>
          </p:nvSpPr>
          <p:spPr>
            <a:xfrm>
              <a:off x="12365700" y="1335163"/>
              <a:ext cx="21475" cy="37100"/>
            </a:xfrm>
            <a:custGeom>
              <a:avLst/>
              <a:gdLst/>
              <a:ahLst/>
              <a:cxnLst/>
              <a:rect l="l" t="t" r="r" b="b"/>
              <a:pathLst>
                <a:path w="859" h="1484" extrusionOk="0">
                  <a:moveTo>
                    <a:pt x="620" y="0"/>
                  </a:moveTo>
                  <a:cubicBezTo>
                    <a:pt x="533" y="0"/>
                    <a:pt x="440" y="56"/>
                    <a:pt x="399" y="180"/>
                  </a:cubicBezTo>
                  <a:cubicBezTo>
                    <a:pt x="274" y="506"/>
                    <a:pt x="173" y="807"/>
                    <a:pt x="73" y="1233"/>
                  </a:cubicBezTo>
                  <a:cubicBezTo>
                    <a:pt x="1" y="1378"/>
                    <a:pt x="86" y="1484"/>
                    <a:pt x="223" y="1484"/>
                  </a:cubicBezTo>
                  <a:cubicBezTo>
                    <a:pt x="276" y="1484"/>
                    <a:pt x="337" y="1468"/>
                    <a:pt x="399" y="1433"/>
                  </a:cubicBezTo>
                  <a:cubicBezTo>
                    <a:pt x="700" y="1133"/>
                    <a:pt x="700" y="606"/>
                    <a:pt x="800" y="306"/>
                  </a:cubicBezTo>
                  <a:cubicBezTo>
                    <a:pt x="859" y="114"/>
                    <a:pt x="745" y="0"/>
                    <a:pt x="620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7" name="Google Shape;6827;p55"/>
            <p:cNvSpPr/>
            <p:nvPr/>
          </p:nvSpPr>
          <p:spPr>
            <a:xfrm>
              <a:off x="12304850" y="673738"/>
              <a:ext cx="23775" cy="19375"/>
            </a:xfrm>
            <a:custGeom>
              <a:avLst/>
              <a:gdLst/>
              <a:ahLst/>
              <a:cxnLst/>
              <a:rect l="l" t="t" r="r" b="b"/>
              <a:pathLst>
                <a:path w="951" h="775" extrusionOk="0">
                  <a:moveTo>
                    <a:pt x="809" y="0"/>
                  </a:moveTo>
                  <a:cubicBezTo>
                    <a:pt x="786" y="0"/>
                    <a:pt x="759" y="7"/>
                    <a:pt x="728" y="21"/>
                  </a:cubicBezTo>
                  <a:cubicBezTo>
                    <a:pt x="427" y="121"/>
                    <a:pt x="201" y="221"/>
                    <a:pt x="1" y="547"/>
                  </a:cubicBezTo>
                  <a:cubicBezTo>
                    <a:pt x="1" y="628"/>
                    <a:pt x="67" y="775"/>
                    <a:pt x="211" y="775"/>
                  </a:cubicBezTo>
                  <a:cubicBezTo>
                    <a:pt x="245" y="775"/>
                    <a:pt x="284" y="766"/>
                    <a:pt x="327" y="747"/>
                  </a:cubicBezTo>
                  <a:cubicBezTo>
                    <a:pt x="427" y="647"/>
                    <a:pt x="628" y="447"/>
                    <a:pt x="828" y="321"/>
                  </a:cubicBezTo>
                  <a:cubicBezTo>
                    <a:pt x="936" y="235"/>
                    <a:pt x="951" y="0"/>
                    <a:pt x="809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8" name="Google Shape;6828;p55"/>
            <p:cNvSpPr/>
            <p:nvPr/>
          </p:nvSpPr>
          <p:spPr>
            <a:xfrm>
              <a:off x="12440825" y="671738"/>
              <a:ext cx="31350" cy="13175"/>
            </a:xfrm>
            <a:custGeom>
              <a:avLst/>
              <a:gdLst/>
              <a:ahLst/>
              <a:cxnLst/>
              <a:rect l="l" t="t" r="r" b="b"/>
              <a:pathLst>
                <a:path w="1254" h="527" extrusionOk="0">
                  <a:moveTo>
                    <a:pt x="402" y="0"/>
                  </a:moveTo>
                  <a:cubicBezTo>
                    <a:pt x="301" y="101"/>
                    <a:pt x="201" y="101"/>
                    <a:pt x="201" y="101"/>
                  </a:cubicBezTo>
                  <a:lnTo>
                    <a:pt x="101" y="201"/>
                  </a:lnTo>
                  <a:cubicBezTo>
                    <a:pt x="1" y="301"/>
                    <a:pt x="1" y="527"/>
                    <a:pt x="201" y="527"/>
                  </a:cubicBezTo>
                  <a:cubicBezTo>
                    <a:pt x="527" y="527"/>
                    <a:pt x="727" y="527"/>
                    <a:pt x="1028" y="401"/>
                  </a:cubicBezTo>
                  <a:cubicBezTo>
                    <a:pt x="1254" y="401"/>
                    <a:pt x="1153" y="101"/>
                    <a:pt x="928" y="101"/>
                  </a:cubicBezTo>
                  <a:lnTo>
                    <a:pt x="527" y="101"/>
                  </a:lnTo>
                  <a:cubicBezTo>
                    <a:pt x="527" y="0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9" name="Google Shape;6829;p55"/>
            <p:cNvSpPr/>
            <p:nvPr/>
          </p:nvSpPr>
          <p:spPr>
            <a:xfrm>
              <a:off x="12479675" y="744413"/>
              <a:ext cx="13175" cy="13175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326" y="1"/>
                  </a:moveTo>
                  <a:cubicBezTo>
                    <a:pt x="101" y="1"/>
                    <a:pt x="0" y="126"/>
                    <a:pt x="0" y="326"/>
                  </a:cubicBezTo>
                  <a:cubicBezTo>
                    <a:pt x="0" y="427"/>
                    <a:pt x="226" y="527"/>
                    <a:pt x="326" y="527"/>
                  </a:cubicBezTo>
                  <a:cubicBezTo>
                    <a:pt x="527" y="527"/>
                    <a:pt x="527" y="326"/>
                    <a:pt x="427" y="226"/>
                  </a:cubicBezTo>
                  <a:cubicBezTo>
                    <a:pt x="427" y="126"/>
                    <a:pt x="427" y="126"/>
                    <a:pt x="326" y="12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0" name="Google Shape;6830;p55"/>
            <p:cNvSpPr/>
            <p:nvPr/>
          </p:nvSpPr>
          <p:spPr>
            <a:xfrm>
              <a:off x="12365000" y="830888"/>
              <a:ext cx="23225" cy="10675"/>
            </a:xfrm>
            <a:custGeom>
              <a:avLst/>
              <a:gdLst/>
              <a:ahLst/>
              <a:cxnLst/>
              <a:rect l="l" t="t" r="r" b="b"/>
              <a:pathLst>
                <a:path w="929" h="427" extrusionOk="0">
                  <a:moveTo>
                    <a:pt x="201" y="0"/>
                  </a:moveTo>
                  <a:cubicBezTo>
                    <a:pt x="1" y="0"/>
                    <a:pt x="1" y="426"/>
                    <a:pt x="201" y="426"/>
                  </a:cubicBezTo>
                  <a:lnTo>
                    <a:pt x="828" y="426"/>
                  </a:lnTo>
                  <a:cubicBezTo>
                    <a:pt x="928" y="301"/>
                    <a:pt x="928" y="100"/>
                    <a:pt x="828" y="100"/>
                  </a:cubicBezTo>
                  <a:cubicBezTo>
                    <a:pt x="628" y="0"/>
                    <a:pt x="427" y="0"/>
                    <a:pt x="201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1" name="Google Shape;6831;p55"/>
            <p:cNvSpPr/>
            <p:nvPr/>
          </p:nvSpPr>
          <p:spPr>
            <a:xfrm>
              <a:off x="11584300" y="835888"/>
              <a:ext cx="31350" cy="10675"/>
            </a:xfrm>
            <a:custGeom>
              <a:avLst/>
              <a:gdLst/>
              <a:ahLst/>
              <a:cxnLst/>
              <a:rect l="l" t="t" r="r" b="b"/>
              <a:pathLst>
                <a:path w="1254" h="427" extrusionOk="0">
                  <a:moveTo>
                    <a:pt x="1053" y="1"/>
                  </a:moveTo>
                  <a:cubicBezTo>
                    <a:pt x="728" y="1"/>
                    <a:pt x="427" y="1"/>
                    <a:pt x="201" y="101"/>
                  </a:cubicBezTo>
                  <a:cubicBezTo>
                    <a:pt x="1" y="226"/>
                    <a:pt x="1" y="427"/>
                    <a:pt x="201" y="427"/>
                  </a:cubicBezTo>
                  <a:cubicBezTo>
                    <a:pt x="527" y="427"/>
                    <a:pt x="828" y="427"/>
                    <a:pt x="1053" y="327"/>
                  </a:cubicBezTo>
                  <a:cubicBezTo>
                    <a:pt x="1254" y="327"/>
                    <a:pt x="1254" y="101"/>
                    <a:pt x="1053" y="1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2" name="Google Shape;6832;p55"/>
            <p:cNvSpPr/>
            <p:nvPr/>
          </p:nvSpPr>
          <p:spPr>
            <a:xfrm>
              <a:off x="11482800" y="773238"/>
              <a:ext cx="23200" cy="11375"/>
            </a:xfrm>
            <a:custGeom>
              <a:avLst/>
              <a:gdLst/>
              <a:ahLst/>
              <a:cxnLst/>
              <a:rect l="l" t="t" r="r" b="b"/>
              <a:pathLst>
                <a:path w="928" h="455" extrusionOk="0">
                  <a:moveTo>
                    <a:pt x="201" y="0"/>
                  </a:moveTo>
                  <a:cubicBezTo>
                    <a:pt x="1" y="0"/>
                    <a:pt x="1" y="226"/>
                    <a:pt x="101" y="326"/>
                  </a:cubicBezTo>
                  <a:cubicBezTo>
                    <a:pt x="261" y="326"/>
                    <a:pt x="422" y="455"/>
                    <a:pt x="595" y="455"/>
                  </a:cubicBezTo>
                  <a:cubicBezTo>
                    <a:pt x="638" y="455"/>
                    <a:pt x="682" y="447"/>
                    <a:pt x="727" y="426"/>
                  </a:cubicBezTo>
                  <a:cubicBezTo>
                    <a:pt x="928" y="426"/>
                    <a:pt x="928" y="326"/>
                    <a:pt x="828" y="226"/>
                  </a:cubicBezTo>
                  <a:cubicBezTo>
                    <a:pt x="627" y="0"/>
                    <a:pt x="402" y="0"/>
                    <a:pt x="201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3" name="Google Shape;6833;p55"/>
            <p:cNvSpPr/>
            <p:nvPr/>
          </p:nvSpPr>
          <p:spPr>
            <a:xfrm>
              <a:off x="11427775" y="686888"/>
              <a:ext cx="33025" cy="12000"/>
            </a:xfrm>
            <a:custGeom>
              <a:avLst/>
              <a:gdLst/>
              <a:ahLst/>
              <a:cxnLst/>
              <a:rect l="l" t="t" r="r" b="b"/>
              <a:pathLst>
                <a:path w="1321" h="480" extrusionOk="0">
                  <a:moveTo>
                    <a:pt x="1128" y="0"/>
                  </a:moveTo>
                  <a:cubicBezTo>
                    <a:pt x="1104" y="0"/>
                    <a:pt x="1077" y="7"/>
                    <a:pt x="1049" y="21"/>
                  </a:cubicBezTo>
                  <a:cubicBezTo>
                    <a:pt x="723" y="121"/>
                    <a:pt x="522" y="121"/>
                    <a:pt x="197" y="121"/>
                  </a:cubicBezTo>
                  <a:cubicBezTo>
                    <a:pt x="168" y="107"/>
                    <a:pt x="143" y="101"/>
                    <a:pt x="123" y="101"/>
                  </a:cubicBezTo>
                  <a:cubicBezTo>
                    <a:pt x="0" y="101"/>
                    <a:pt x="25" y="322"/>
                    <a:pt x="197" y="322"/>
                  </a:cubicBezTo>
                  <a:cubicBezTo>
                    <a:pt x="345" y="424"/>
                    <a:pt x="513" y="480"/>
                    <a:pt x="672" y="480"/>
                  </a:cubicBezTo>
                  <a:cubicBezTo>
                    <a:pt x="863" y="480"/>
                    <a:pt x="1039" y="399"/>
                    <a:pt x="1149" y="221"/>
                  </a:cubicBezTo>
                  <a:cubicBezTo>
                    <a:pt x="1321" y="221"/>
                    <a:pt x="1272" y="0"/>
                    <a:pt x="1128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4" name="Google Shape;6834;p55"/>
            <p:cNvSpPr/>
            <p:nvPr/>
          </p:nvSpPr>
          <p:spPr>
            <a:xfrm>
              <a:off x="11524300" y="652863"/>
              <a:ext cx="36850" cy="14500"/>
            </a:xfrm>
            <a:custGeom>
              <a:avLst/>
              <a:gdLst/>
              <a:ahLst/>
              <a:cxnLst/>
              <a:rect l="l" t="t" r="r" b="b"/>
              <a:pathLst>
                <a:path w="1474" h="580" extrusionOk="0">
                  <a:moveTo>
                    <a:pt x="190" y="0"/>
                  </a:moveTo>
                  <a:cubicBezTo>
                    <a:pt x="0" y="0"/>
                    <a:pt x="30" y="245"/>
                    <a:pt x="220" y="329"/>
                  </a:cubicBezTo>
                  <a:cubicBezTo>
                    <a:pt x="438" y="474"/>
                    <a:pt x="721" y="580"/>
                    <a:pt x="1013" y="580"/>
                  </a:cubicBezTo>
                  <a:cubicBezTo>
                    <a:pt x="1124" y="580"/>
                    <a:pt x="1237" y="564"/>
                    <a:pt x="1348" y="530"/>
                  </a:cubicBezTo>
                  <a:cubicBezTo>
                    <a:pt x="1473" y="429"/>
                    <a:pt x="1473" y="229"/>
                    <a:pt x="1248" y="229"/>
                  </a:cubicBezTo>
                  <a:cubicBezTo>
                    <a:pt x="947" y="129"/>
                    <a:pt x="621" y="129"/>
                    <a:pt x="321" y="28"/>
                  </a:cubicBezTo>
                  <a:cubicBezTo>
                    <a:pt x="269" y="9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5" name="Google Shape;6835;p55"/>
            <p:cNvSpPr/>
            <p:nvPr/>
          </p:nvSpPr>
          <p:spPr>
            <a:xfrm>
              <a:off x="11628800" y="678613"/>
              <a:ext cx="25425" cy="14850"/>
            </a:xfrm>
            <a:custGeom>
              <a:avLst/>
              <a:gdLst/>
              <a:ahLst/>
              <a:cxnLst/>
              <a:rect l="l" t="t" r="r" b="b"/>
              <a:pathLst>
                <a:path w="1017" h="594" extrusionOk="0">
                  <a:moveTo>
                    <a:pt x="313" y="0"/>
                  </a:moveTo>
                  <a:cubicBezTo>
                    <a:pt x="246" y="0"/>
                    <a:pt x="175" y="8"/>
                    <a:pt x="100" y="26"/>
                  </a:cubicBezTo>
                  <a:cubicBezTo>
                    <a:pt x="0" y="26"/>
                    <a:pt x="0" y="252"/>
                    <a:pt x="100" y="252"/>
                  </a:cubicBezTo>
                  <a:cubicBezTo>
                    <a:pt x="301" y="352"/>
                    <a:pt x="527" y="452"/>
                    <a:pt x="727" y="552"/>
                  </a:cubicBezTo>
                  <a:cubicBezTo>
                    <a:pt x="756" y="582"/>
                    <a:pt x="797" y="594"/>
                    <a:pt x="835" y="594"/>
                  </a:cubicBezTo>
                  <a:cubicBezTo>
                    <a:pt x="929" y="594"/>
                    <a:pt x="1016" y="523"/>
                    <a:pt x="928" y="452"/>
                  </a:cubicBezTo>
                  <a:cubicBezTo>
                    <a:pt x="845" y="183"/>
                    <a:pt x="626" y="0"/>
                    <a:pt x="313" y="0"/>
                  </a:cubicBezTo>
                  <a:close/>
                </a:path>
              </a:pathLst>
            </a:custGeom>
            <a:solidFill>
              <a:srgbClr val="D4A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6" name="Google Shape;6836;p55"/>
            <p:cNvSpPr/>
            <p:nvPr/>
          </p:nvSpPr>
          <p:spPr>
            <a:xfrm>
              <a:off x="12190200" y="573938"/>
              <a:ext cx="13175" cy="17025"/>
            </a:xfrm>
            <a:custGeom>
              <a:avLst/>
              <a:gdLst/>
              <a:ahLst/>
              <a:cxnLst/>
              <a:rect l="l" t="t" r="r" b="b"/>
              <a:pathLst>
                <a:path w="527" h="681" extrusionOk="0">
                  <a:moveTo>
                    <a:pt x="394" y="0"/>
                  </a:moveTo>
                  <a:cubicBezTo>
                    <a:pt x="363" y="0"/>
                    <a:pt x="331" y="15"/>
                    <a:pt x="301" y="53"/>
                  </a:cubicBezTo>
                  <a:cubicBezTo>
                    <a:pt x="101" y="153"/>
                    <a:pt x="101" y="253"/>
                    <a:pt x="0" y="454"/>
                  </a:cubicBezTo>
                  <a:cubicBezTo>
                    <a:pt x="0" y="590"/>
                    <a:pt x="74" y="681"/>
                    <a:pt x="154" y="681"/>
                  </a:cubicBezTo>
                  <a:cubicBezTo>
                    <a:pt x="207" y="681"/>
                    <a:pt x="262" y="643"/>
                    <a:pt x="301" y="554"/>
                  </a:cubicBezTo>
                  <a:cubicBezTo>
                    <a:pt x="401" y="454"/>
                    <a:pt x="527" y="353"/>
                    <a:pt x="527" y="153"/>
                  </a:cubicBezTo>
                  <a:cubicBezTo>
                    <a:pt x="527" y="83"/>
                    <a:pt x="465" y="0"/>
                    <a:pt x="39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7" name="Google Shape;6837;p55"/>
            <p:cNvSpPr/>
            <p:nvPr/>
          </p:nvSpPr>
          <p:spPr>
            <a:xfrm>
              <a:off x="12271025" y="568913"/>
              <a:ext cx="25750" cy="13875"/>
            </a:xfrm>
            <a:custGeom>
              <a:avLst/>
              <a:gdLst/>
              <a:ahLst/>
              <a:cxnLst/>
              <a:rect l="l" t="t" r="r" b="b"/>
              <a:pathLst>
                <a:path w="1030" h="555" extrusionOk="0">
                  <a:moveTo>
                    <a:pt x="794" y="1"/>
                  </a:moveTo>
                  <a:cubicBezTo>
                    <a:pt x="770" y="1"/>
                    <a:pt x="746" y="9"/>
                    <a:pt x="727" y="28"/>
                  </a:cubicBezTo>
                  <a:cubicBezTo>
                    <a:pt x="527" y="128"/>
                    <a:pt x="427" y="254"/>
                    <a:pt x="201" y="254"/>
                  </a:cubicBezTo>
                  <a:cubicBezTo>
                    <a:pt x="1" y="354"/>
                    <a:pt x="101" y="554"/>
                    <a:pt x="301" y="554"/>
                  </a:cubicBezTo>
                  <a:cubicBezTo>
                    <a:pt x="527" y="554"/>
                    <a:pt x="727" y="454"/>
                    <a:pt x="928" y="254"/>
                  </a:cubicBezTo>
                  <a:cubicBezTo>
                    <a:pt x="1030" y="152"/>
                    <a:pt x="900" y="1"/>
                    <a:pt x="794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8" name="Google Shape;6838;p55"/>
            <p:cNvSpPr/>
            <p:nvPr/>
          </p:nvSpPr>
          <p:spPr>
            <a:xfrm>
              <a:off x="12271375" y="520738"/>
              <a:ext cx="15350" cy="15550"/>
            </a:xfrm>
            <a:custGeom>
              <a:avLst/>
              <a:gdLst/>
              <a:ahLst/>
              <a:cxnLst/>
              <a:rect l="l" t="t" r="r" b="b"/>
              <a:pathLst>
                <a:path w="614" h="622" extrusionOk="0">
                  <a:moveTo>
                    <a:pt x="497" y="0"/>
                  </a:moveTo>
                  <a:cubicBezTo>
                    <a:pt x="431" y="0"/>
                    <a:pt x="350" y="25"/>
                    <a:pt x="287" y="75"/>
                  </a:cubicBezTo>
                  <a:cubicBezTo>
                    <a:pt x="287" y="176"/>
                    <a:pt x="187" y="301"/>
                    <a:pt x="87" y="301"/>
                  </a:cubicBezTo>
                  <a:cubicBezTo>
                    <a:pt x="1" y="387"/>
                    <a:pt x="63" y="622"/>
                    <a:pt x="209" y="622"/>
                  </a:cubicBezTo>
                  <a:cubicBezTo>
                    <a:pt x="233" y="622"/>
                    <a:pt x="259" y="616"/>
                    <a:pt x="287" y="602"/>
                  </a:cubicBezTo>
                  <a:cubicBezTo>
                    <a:pt x="513" y="501"/>
                    <a:pt x="613" y="301"/>
                    <a:pt x="613" y="75"/>
                  </a:cubicBezTo>
                  <a:cubicBezTo>
                    <a:pt x="613" y="25"/>
                    <a:pt x="563" y="0"/>
                    <a:pt x="497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9" name="Google Shape;6839;p55"/>
            <p:cNvSpPr/>
            <p:nvPr/>
          </p:nvSpPr>
          <p:spPr>
            <a:xfrm>
              <a:off x="12209075" y="430113"/>
              <a:ext cx="12475" cy="19050"/>
            </a:xfrm>
            <a:custGeom>
              <a:avLst/>
              <a:gdLst/>
              <a:ahLst/>
              <a:cxnLst/>
              <a:rect l="l" t="t" r="r" b="b"/>
              <a:pathLst>
                <a:path w="499" h="762" extrusionOk="0">
                  <a:moveTo>
                    <a:pt x="92" y="0"/>
                  </a:moveTo>
                  <a:cubicBezTo>
                    <a:pt x="32" y="0"/>
                    <a:pt x="1" y="77"/>
                    <a:pt x="73" y="166"/>
                  </a:cubicBezTo>
                  <a:cubicBezTo>
                    <a:pt x="173" y="367"/>
                    <a:pt x="173" y="467"/>
                    <a:pt x="173" y="668"/>
                  </a:cubicBezTo>
                  <a:cubicBezTo>
                    <a:pt x="173" y="730"/>
                    <a:pt x="229" y="762"/>
                    <a:pt x="286" y="762"/>
                  </a:cubicBezTo>
                  <a:cubicBezTo>
                    <a:pt x="342" y="762"/>
                    <a:pt x="398" y="730"/>
                    <a:pt x="398" y="668"/>
                  </a:cubicBezTo>
                  <a:cubicBezTo>
                    <a:pt x="499" y="467"/>
                    <a:pt x="398" y="267"/>
                    <a:pt x="173" y="41"/>
                  </a:cubicBezTo>
                  <a:cubicBezTo>
                    <a:pt x="144" y="13"/>
                    <a:pt x="116" y="0"/>
                    <a:pt x="92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0" name="Google Shape;6840;p55"/>
            <p:cNvSpPr/>
            <p:nvPr/>
          </p:nvSpPr>
          <p:spPr>
            <a:xfrm>
              <a:off x="12284175" y="459263"/>
              <a:ext cx="17725" cy="12350"/>
            </a:xfrm>
            <a:custGeom>
              <a:avLst/>
              <a:gdLst/>
              <a:ahLst/>
              <a:cxnLst/>
              <a:rect l="l" t="t" r="r" b="b"/>
              <a:pathLst>
                <a:path w="709" h="494" extrusionOk="0">
                  <a:moveTo>
                    <a:pt x="516" y="1"/>
                  </a:moveTo>
                  <a:cubicBezTo>
                    <a:pt x="483" y="1"/>
                    <a:pt x="445" y="9"/>
                    <a:pt x="402" y="28"/>
                  </a:cubicBezTo>
                  <a:cubicBezTo>
                    <a:pt x="402" y="28"/>
                    <a:pt x="302" y="128"/>
                    <a:pt x="201" y="128"/>
                  </a:cubicBezTo>
                  <a:cubicBezTo>
                    <a:pt x="101" y="254"/>
                    <a:pt x="1" y="354"/>
                    <a:pt x="101" y="454"/>
                  </a:cubicBezTo>
                  <a:cubicBezTo>
                    <a:pt x="155" y="481"/>
                    <a:pt x="210" y="493"/>
                    <a:pt x="265" y="493"/>
                  </a:cubicBezTo>
                  <a:cubicBezTo>
                    <a:pt x="414" y="493"/>
                    <a:pt x="554" y="400"/>
                    <a:pt x="627" y="254"/>
                  </a:cubicBezTo>
                  <a:cubicBezTo>
                    <a:pt x="709" y="152"/>
                    <a:pt x="658" y="1"/>
                    <a:pt x="516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1" name="Google Shape;6841;p55"/>
            <p:cNvSpPr/>
            <p:nvPr/>
          </p:nvSpPr>
          <p:spPr>
            <a:xfrm>
              <a:off x="12370025" y="459563"/>
              <a:ext cx="20000" cy="16075"/>
            </a:xfrm>
            <a:custGeom>
              <a:avLst/>
              <a:gdLst/>
              <a:ahLst/>
              <a:cxnLst/>
              <a:rect l="l" t="t" r="r" b="b"/>
              <a:pathLst>
                <a:path w="800" h="643" extrusionOk="0">
                  <a:moveTo>
                    <a:pt x="643" y="1"/>
                  </a:moveTo>
                  <a:cubicBezTo>
                    <a:pt x="585" y="1"/>
                    <a:pt x="527" y="32"/>
                    <a:pt x="527" y="116"/>
                  </a:cubicBezTo>
                  <a:cubicBezTo>
                    <a:pt x="427" y="242"/>
                    <a:pt x="326" y="242"/>
                    <a:pt x="226" y="342"/>
                  </a:cubicBezTo>
                  <a:cubicBezTo>
                    <a:pt x="0" y="442"/>
                    <a:pt x="101" y="643"/>
                    <a:pt x="326" y="643"/>
                  </a:cubicBezTo>
                  <a:cubicBezTo>
                    <a:pt x="627" y="643"/>
                    <a:pt x="727" y="442"/>
                    <a:pt x="727" y="116"/>
                  </a:cubicBezTo>
                  <a:cubicBezTo>
                    <a:pt x="800" y="58"/>
                    <a:pt x="722" y="1"/>
                    <a:pt x="643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2" name="Google Shape;6842;p55"/>
            <p:cNvSpPr/>
            <p:nvPr/>
          </p:nvSpPr>
          <p:spPr>
            <a:xfrm>
              <a:off x="12360000" y="402013"/>
              <a:ext cx="17675" cy="20150"/>
            </a:xfrm>
            <a:custGeom>
              <a:avLst/>
              <a:gdLst/>
              <a:ahLst/>
              <a:cxnLst/>
              <a:rect l="l" t="t" r="r" b="b"/>
              <a:pathLst>
                <a:path w="707" h="806" extrusionOk="0">
                  <a:moveTo>
                    <a:pt x="476" y="0"/>
                  </a:moveTo>
                  <a:cubicBezTo>
                    <a:pt x="449" y="0"/>
                    <a:pt x="422" y="11"/>
                    <a:pt x="401" y="37"/>
                  </a:cubicBezTo>
                  <a:cubicBezTo>
                    <a:pt x="301" y="238"/>
                    <a:pt x="0" y="539"/>
                    <a:pt x="201" y="764"/>
                  </a:cubicBezTo>
                  <a:cubicBezTo>
                    <a:pt x="230" y="794"/>
                    <a:pt x="260" y="806"/>
                    <a:pt x="287" y="806"/>
                  </a:cubicBezTo>
                  <a:cubicBezTo>
                    <a:pt x="351" y="806"/>
                    <a:pt x="401" y="735"/>
                    <a:pt x="401" y="664"/>
                  </a:cubicBezTo>
                  <a:lnTo>
                    <a:pt x="502" y="539"/>
                  </a:lnTo>
                  <a:cubicBezTo>
                    <a:pt x="627" y="438"/>
                    <a:pt x="627" y="338"/>
                    <a:pt x="627" y="238"/>
                  </a:cubicBezTo>
                  <a:cubicBezTo>
                    <a:pt x="706" y="158"/>
                    <a:pt x="581" y="0"/>
                    <a:pt x="476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3" name="Google Shape;6843;p55"/>
            <p:cNvSpPr/>
            <p:nvPr/>
          </p:nvSpPr>
          <p:spPr>
            <a:xfrm>
              <a:off x="12291700" y="309563"/>
              <a:ext cx="10675" cy="19225"/>
            </a:xfrm>
            <a:custGeom>
              <a:avLst/>
              <a:gdLst/>
              <a:ahLst/>
              <a:cxnLst/>
              <a:rect l="l" t="t" r="r" b="b"/>
              <a:pathLst>
                <a:path w="427" h="769" extrusionOk="0">
                  <a:moveTo>
                    <a:pt x="113" y="1"/>
                  </a:moveTo>
                  <a:cubicBezTo>
                    <a:pt x="57" y="1"/>
                    <a:pt x="1" y="26"/>
                    <a:pt x="1" y="76"/>
                  </a:cubicBezTo>
                  <a:cubicBezTo>
                    <a:pt x="1" y="277"/>
                    <a:pt x="101" y="477"/>
                    <a:pt x="226" y="703"/>
                  </a:cubicBezTo>
                  <a:cubicBezTo>
                    <a:pt x="226" y="744"/>
                    <a:pt x="261" y="769"/>
                    <a:pt x="301" y="769"/>
                  </a:cubicBezTo>
                  <a:cubicBezTo>
                    <a:pt x="358" y="769"/>
                    <a:pt x="427" y="720"/>
                    <a:pt x="427" y="602"/>
                  </a:cubicBezTo>
                  <a:cubicBezTo>
                    <a:pt x="427" y="377"/>
                    <a:pt x="326" y="277"/>
                    <a:pt x="226" y="76"/>
                  </a:cubicBezTo>
                  <a:cubicBezTo>
                    <a:pt x="226" y="26"/>
                    <a:pt x="170" y="1"/>
                    <a:pt x="113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4" name="Google Shape;6844;p55"/>
            <p:cNvSpPr/>
            <p:nvPr/>
          </p:nvSpPr>
          <p:spPr>
            <a:xfrm>
              <a:off x="12346850" y="333388"/>
              <a:ext cx="7525" cy="21800"/>
            </a:xfrm>
            <a:custGeom>
              <a:avLst/>
              <a:gdLst/>
              <a:ahLst/>
              <a:cxnLst/>
              <a:rect l="l" t="t" r="r" b="b"/>
              <a:pathLst>
                <a:path w="301" h="872" extrusionOk="0">
                  <a:moveTo>
                    <a:pt x="151" y="0"/>
                  </a:moveTo>
                  <a:cubicBezTo>
                    <a:pt x="75" y="0"/>
                    <a:pt x="0" y="50"/>
                    <a:pt x="0" y="151"/>
                  </a:cubicBezTo>
                  <a:lnTo>
                    <a:pt x="0" y="777"/>
                  </a:lnTo>
                  <a:cubicBezTo>
                    <a:pt x="50" y="840"/>
                    <a:pt x="125" y="871"/>
                    <a:pt x="188" y="871"/>
                  </a:cubicBezTo>
                  <a:cubicBezTo>
                    <a:pt x="251" y="871"/>
                    <a:pt x="301" y="840"/>
                    <a:pt x="301" y="777"/>
                  </a:cubicBezTo>
                  <a:lnTo>
                    <a:pt x="301" y="151"/>
                  </a:lnTo>
                  <a:cubicBezTo>
                    <a:pt x="301" y="50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5" name="Google Shape;6845;p55"/>
            <p:cNvSpPr/>
            <p:nvPr/>
          </p:nvSpPr>
          <p:spPr>
            <a:xfrm>
              <a:off x="12443325" y="367638"/>
              <a:ext cx="13200" cy="20625"/>
            </a:xfrm>
            <a:custGeom>
              <a:avLst/>
              <a:gdLst/>
              <a:ahLst/>
              <a:cxnLst/>
              <a:rect l="l" t="t" r="r" b="b"/>
              <a:pathLst>
                <a:path w="528" h="825" extrusionOk="0">
                  <a:moveTo>
                    <a:pt x="286" y="1"/>
                  </a:moveTo>
                  <a:cubicBezTo>
                    <a:pt x="198" y="1"/>
                    <a:pt x="101" y="82"/>
                    <a:pt x="101" y="259"/>
                  </a:cubicBezTo>
                  <a:cubicBezTo>
                    <a:pt x="101" y="360"/>
                    <a:pt x="101" y="460"/>
                    <a:pt x="1" y="560"/>
                  </a:cubicBezTo>
                  <a:cubicBezTo>
                    <a:pt x="1" y="726"/>
                    <a:pt x="110" y="825"/>
                    <a:pt x="207" y="825"/>
                  </a:cubicBezTo>
                  <a:cubicBezTo>
                    <a:pt x="242" y="825"/>
                    <a:pt x="275" y="812"/>
                    <a:pt x="302" y="786"/>
                  </a:cubicBezTo>
                  <a:cubicBezTo>
                    <a:pt x="527" y="560"/>
                    <a:pt x="527" y="360"/>
                    <a:pt x="427" y="159"/>
                  </a:cubicBezTo>
                  <a:cubicBezTo>
                    <a:pt x="427" y="57"/>
                    <a:pt x="360" y="1"/>
                    <a:pt x="286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6" name="Google Shape;6846;p55"/>
            <p:cNvSpPr/>
            <p:nvPr/>
          </p:nvSpPr>
          <p:spPr>
            <a:xfrm>
              <a:off x="12425175" y="303313"/>
              <a:ext cx="15675" cy="19500"/>
            </a:xfrm>
            <a:custGeom>
              <a:avLst/>
              <a:gdLst/>
              <a:ahLst/>
              <a:cxnLst/>
              <a:rect l="l" t="t" r="r" b="b"/>
              <a:pathLst>
                <a:path w="627" h="780" extrusionOk="0">
                  <a:moveTo>
                    <a:pt x="401" y="0"/>
                  </a:moveTo>
                  <a:cubicBezTo>
                    <a:pt x="201" y="101"/>
                    <a:pt x="100" y="326"/>
                    <a:pt x="0" y="627"/>
                  </a:cubicBezTo>
                  <a:cubicBezTo>
                    <a:pt x="0" y="697"/>
                    <a:pt x="98" y="780"/>
                    <a:pt x="192" y="780"/>
                  </a:cubicBezTo>
                  <a:cubicBezTo>
                    <a:pt x="232" y="780"/>
                    <a:pt x="271" y="765"/>
                    <a:pt x="301" y="727"/>
                  </a:cubicBezTo>
                  <a:cubicBezTo>
                    <a:pt x="401" y="627"/>
                    <a:pt x="627" y="426"/>
                    <a:pt x="627" y="226"/>
                  </a:cubicBezTo>
                  <a:cubicBezTo>
                    <a:pt x="627" y="0"/>
                    <a:pt x="526" y="0"/>
                    <a:pt x="40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7" name="Google Shape;6847;p55"/>
            <p:cNvSpPr/>
            <p:nvPr/>
          </p:nvSpPr>
          <p:spPr>
            <a:xfrm>
              <a:off x="12443325" y="218938"/>
              <a:ext cx="10675" cy="18375"/>
            </a:xfrm>
            <a:custGeom>
              <a:avLst/>
              <a:gdLst/>
              <a:ahLst/>
              <a:cxnLst/>
              <a:rect l="l" t="t" r="r" b="b"/>
              <a:pathLst>
                <a:path w="427" h="735" extrusionOk="0">
                  <a:moveTo>
                    <a:pt x="278" y="0"/>
                  </a:moveTo>
                  <a:cubicBezTo>
                    <a:pt x="243" y="0"/>
                    <a:pt x="172" y="71"/>
                    <a:pt x="101" y="142"/>
                  </a:cubicBezTo>
                  <a:cubicBezTo>
                    <a:pt x="101" y="242"/>
                    <a:pt x="101" y="468"/>
                    <a:pt x="1" y="568"/>
                  </a:cubicBezTo>
                  <a:cubicBezTo>
                    <a:pt x="1" y="686"/>
                    <a:pt x="70" y="734"/>
                    <a:pt x="147" y="734"/>
                  </a:cubicBezTo>
                  <a:cubicBezTo>
                    <a:pt x="201" y="734"/>
                    <a:pt x="260" y="710"/>
                    <a:pt x="302" y="669"/>
                  </a:cubicBezTo>
                  <a:cubicBezTo>
                    <a:pt x="427" y="468"/>
                    <a:pt x="427" y="242"/>
                    <a:pt x="302" y="42"/>
                  </a:cubicBezTo>
                  <a:cubicBezTo>
                    <a:pt x="302" y="13"/>
                    <a:pt x="293" y="0"/>
                    <a:pt x="278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8" name="Google Shape;6848;p55"/>
            <p:cNvSpPr/>
            <p:nvPr/>
          </p:nvSpPr>
          <p:spPr>
            <a:xfrm>
              <a:off x="12482175" y="237763"/>
              <a:ext cx="13200" cy="22000"/>
            </a:xfrm>
            <a:custGeom>
              <a:avLst/>
              <a:gdLst/>
              <a:ahLst/>
              <a:cxnLst/>
              <a:rect l="l" t="t" r="r" b="b"/>
              <a:pathLst>
                <a:path w="528" h="880" extrusionOk="0">
                  <a:moveTo>
                    <a:pt x="311" y="0"/>
                  </a:moveTo>
                  <a:cubicBezTo>
                    <a:pt x="262" y="0"/>
                    <a:pt x="226" y="31"/>
                    <a:pt x="226" y="116"/>
                  </a:cubicBezTo>
                  <a:cubicBezTo>
                    <a:pt x="226" y="342"/>
                    <a:pt x="126" y="442"/>
                    <a:pt x="1" y="642"/>
                  </a:cubicBezTo>
                  <a:cubicBezTo>
                    <a:pt x="1" y="722"/>
                    <a:pt x="142" y="880"/>
                    <a:pt x="251" y="880"/>
                  </a:cubicBezTo>
                  <a:cubicBezTo>
                    <a:pt x="279" y="880"/>
                    <a:pt x="306" y="869"/>
                    <a:pt x="327" y="843"/>
                  </a:cubicBezTo>
                  <a:cubicBezTo>
                    <a:pt x="427" y="642"/>
                    <a:pt x="527" y="342"/>
                    <a:pt x="527" y="116"/>
                  </a:cubicBezTo>
                  <a:cubicBezTo>
                    <a:pt x="469" y="58"/>
                    <a:pt x="378" y="0"/>
                    <a:pt x="31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9" name="Google Shape;6849;p55"/>
            <p:cNvSpPr/>
            <p:nvPr/>
          </p:nvSpPr>
          <p:spPr>
            <a:xfrm>
              <a:off x="11691450" y="587763"/>
              <a:ext cx="20700" cy="18825"/>
            </a:xfrm>
            <a:custGeom>
              <a:avLst/>
              <a:gdLst/>
              <a:ahLst/>
              <a:cxnLst/>
              <a:rect l="l" t="t" r="r" b="b"/>
              <a:pathLst>
                <a:path w="828" h="753" extrusionOk="0">
                  <a:moveTo>
                    <a:pt x="201" y="1"/>
                  </a:moveTo>
                  <a:cubicBezTo>
                    <a:pt x="101" y="1"/>
                    <a:pt x="0" y="126"/>
                    <a:pt x="101" y="226"/>
                  </a:cubicBezTo>
                  <a:cubicBezTo>
                    <a:pt x="201" y="427"/>
                    <a:pt x="427" y="627"/>
                    <a:pt x="627" y="753"/>
                  </a:cubicBezTo>
                  <a:cubicBezTo>
                    <a:pt x="727" y="753"/>
                    <a:pt x="828" y="627"/>
                    <a:pt x="727" y="427"/>
                  </a:cubicBezTo>
                  <a:cubicBezTo>
                    <a:pt x="627" y="327"/>
                    <a:pt x="427" y="126"/>
                    <a:pt x="201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0" name="Google Shape;6850;p55"/>
            <p:cNvSpPr/>
            <p:nvPr/>
          </p:nvSpPr>
          <p:spPr>
            <a:xfrm>
              <a:off x="11709625" y="516613"/>
              <a:ext cx="13175" cy="17700"/>
            </a:xfrm>
            <a:custGeom>
              <a:avLst/>
              <a:gdLst/>
              <a:ahLst/>
              <a:cxnLst/>
              <a:rect l="l" t="t" r="r" b="b"/>
              <a:pathLst>
                <a:path w="527" h="708" extrusionOk="0">
                  <a:moveTo>
                    <a:pt x="171" y="0"/>
                  </a:moveTo>
                  <a:cubicBezTo>
                    <a:pt x="54" y="0"/>
                    <a:pt x="0" y="94"/>
                    <a:pt x="0" y="240"/>
                  </a:cubicBezTo>
                  <a:cubicBezTo>
                    <a:pt x="0" y="341"/>
                    <a:pt x="101" y="566"/>
                    <a:pt x="201" y="666"/>
                  </a:cubicBezTo>
                  <a:cubicBezTo>
                    <a:pt x="238" y="696"/>
                    <a:pt x="281" y="708"/>
                    <a:pt x="323" y="708"/>
                  </a:cubicBezTo>
                  <a:cubicBezTo>
                    <a:pt x="426" y="708"/>
                    <a:pt x="527" y="637"/>
                    <a:pt x="527" y="566"/>
                  </a:cubicBezTo>
                  <a:cubicBezTo>
                    <a:pt x="426" y="341"/>
                    <a:pt x="426" y="240"/>
                    <a:pt x="326" y="40"/>
                  </a:cubicBezTo>
                  <a:cubicBezTo>
                    <a:pt x="266" y="13"/>
                    <a:pt x="214" y="0"/>
                    <a:pt x="17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1" name="Google Shape;6851;p55"/>
            <p:cNvSpPr/>
            <p:nvPr/>
          </p:nvSpPr>
          <p:spPr>
            <a:xfrm>
              <a:off x="11720275" y="426738"/>
              <a:ext cx="10050" cy="20075"/>
            </a:xfrm>
            <a:custGeom>
              <a:avLst/>
              <a:gdLst/>
              <a:ahLst/>
              <a:cxnLst/>
              <a:rect l="l" t="t" r="r" b="b"/>
              <a:pathLst>
                <a:path w="402" h="803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101" y="301"/>
                    <a:pt x="0" y="502"/>
                    <a:pt x="101" y="702"/>
                  </a:cubicBezTo>
                  <a:cubicBezTo>
                    <a:pt x="101" y="803"/>
                    <a:pt x="201" y="803"/>
                    <a:pt x="201" y="803"/>
                  </a:cubicBezTo>
                  <a:cubicBezTo>
                    <a:pt x="301" y="803"/>
                    <a:pt x="301" y="803"/>
                    <a:pt x="301" y="702"/>
                  </a:cubicBezTo>
                  <a:cubicBezTo>
                    <a:pt x="401" y="502"/>
                    <a:pt x="401" y="301"/>
                    <a:pt x="301" y="76"/>
                  </a:cubicBezTo>
                  <a:cubicBezTo>
                    <a:pt x="301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2" name="Google Shape;6852;p55"/>
            <p:cNvSpPr/>
            <p:nvPr/>
          </p:nvSpPr>
          <p:spPr>
            <a:xfrm>
              <a:off x="11764750" y="369513"/>
              <a:ext cx="18200" cy="20275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539" y="0"/>
                  </a:moveTo>
                  <a:cubicBezTo>
                    <a:pt x="476" y="0"/>
                    <a:pt x="402" y="55"/>
                    <a:pt x="402" y="184"/>
                  </a:cubicBezTo>
                  <a:cubicBezTo>
                    <a:pt x="402" y="285"/>
                    <a:pt x="302" y="385"/>
                    <a:pt x="101" y="485"/>
                  </a:cubicBezTo>
                  <a:cubicBezTo>
                    <a:pt x="1" y="585"/>
                    <a:pt x="201" y="811"/>
                    <a:pt x="302" y="811"/>
                  </a:cubicBezTo>
                  <a:cubicBezTo>
                    <a:pt x="627" y="711"/>
                    <a:pt x="728" y="385"/>
                    <a:pt x="627" y="84"/>
                  </a:cubicBezTo>
                  <a:cubicBezTo>
                    <a:pt x="627" y="31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3" name="Google Shape;6853;p55"/>
            <p:cNvSpPr/>
            <p:nvPr/>
          </p:nvSpPr>
          <p:spPr>
            <a:xfrm>
              <a:off x="11651975" y="440738"/>
              <a:ext cx="15700" cy="20225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135" y="1"/>
                  </a:moveTo>
                  <a:cubicBezTo>
                    <a:pt x="63" y="1"/>
                    <a:pt x="1" y="72"/>
                    <a:pt x="1" y="142"/>
                  </a:cubicBezTo>
                  <a:cubicBezTo>
                    <a:pt x="126" y="243"/>
                    <a:pt x="226" y="468"/>
                    <a:pt x="226" y="569"/>
                  </a:cubicBezTo>
                  <a:cubicBezTo>
                    <a:pt x="153" y="715"/>
                    <a:pt x="240" y="808"/>
                    <a:pt x="332" y="808"/>
                  </a:cubicBezTo>
                  <a:cubicBezTo>
                    <a:pt x="366" y="808"/>
                    <a:pt x="400" y="796"/>
                    <a:pt x="427" y="769"/>
                  </a:cubicBezTo>
                  <a:cubicBezTo>
                    <a:pt x="627" y="468"/>
                    <a:pt x="427" y="142"/>
                    <a:pt x="226" y="42"/>
                  </a:cubicBezTo>
                  <a:cubicBezTo>
                    <a:pt x="197" y="13"/>
                    <a:pt x="165" y="1"/>
                    <a:pt x="135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4" name="Google Shape;6854;p55"/>
            <p:cNvSpPr/>
            <p:nvPr/>
          </p:nvSpPr>
          <p:spPr>
            <a:xfrm>
              <a:off x="11582275" y="469913"/>
              <a:ext cx="20225" cy="26250"/>
            </a:xfrm>
            <a:custGeom>
              <a:avLst/>
              <a:gdLst/>
              <a:ahLst/>
              <a:cxnLst/>
              <a:rect l="l" t="t" r="r" b="b"/>
              <a:pathLst>
                <a:path w="809" h="1050" extrusionOk="0">
                  <a:moveTo>
                    <a:pt x="217" y="1"/>
                  </a:moveTo>
                  <a:cubicBezTo>
                    <a:pt x="116" y="1"/>
                    <a:pt x="1" y="147"/>
                    <a:pt x="82" y="229"/>
                  </a:cubicBezTo>
                  <a:cubicBezTo>
                    <a:pt x="182" y="329"/>
                    <a:pt x="282" y="554"/>
                    <a:pt x="282" y="655"/>
                  </a:cubicBezTo>
                  <a:cubicBezTo>
                    <a:pt x="408" y="755"/>
                    <a:pt x="408" y="855"/>
                    <a:pt x="408" y="955"/>
                  </a:cubicBezTo>
                  <a:cubicBezTo>
                    <a:pt x="458" y="1018"/>
                    <a:pt x="508" y="1049"/>
                    <a:pt x="545" y="1049"/>
                  </a:cubicBezTo>
                  <a:cubicBezTo>
                    <a:pt x="583" y="1049"/>
                    <a:pt x="608" y="1018"/>
                    <a:pt x="608" y="955"/>
                  </a:cubicBezTo>
                  <a:cubicBezTo>
                    <a:pt x="809" y="655"/>
                    <a:pt x="508" y="229"/>
                    <a:pt x="282" y="28"/>
                  </a:cubicBezTo>
                  <a:cubicBezTo>
                    <a:pt x="263" y="9"/>
                    <a:pt x="240" y="1"/>
                    <a:pt x="217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5" name="Google Shape;6855;p55"/>
            <p:cNvSpPr/>
            <p:nvPr/>
          </p:nvSpPr>
          <p:spPr>
            <a:xfrm>
              <a:off x="11644450" y="528238"/>
              <a:ext cx="18200" cy="13950"/>
            </a:xfrm>
            <a:custGeom>
              <a:avLst/>
              <a:gdLst/>
              <a:ahLst/>
              <a:cxnLst/>
              <a:rect l="l" t="t" r="r" b="b"/>
              <a:pathLst>
                <a:path w="728" h="558" extrusionOk="0">
                  <a:moveTo>
                    <a:pt x="201" y="1"/>
                  </a:moveTo>
                  <a:cubicBezTo>
                    <a:pt x="1" y="1"/>
                    <a:pt x="1" y="201"/>
                    <a:pt x="101" y="302"/>
                  </a:cubicBezTo>
                  <a:cubicBezTo>
                    <a:pt x="201" y="302"/>
                    <a:pt x="201" y="402"/>
                    <a:pt x="201" y="502"/>
                  </a:cubicBezTo>
                  <a:cubicBezTo>
                    <a:pt x="268" y="502"/>
                    <a:pt x="346" y="558"/>
                    <a:pt x="420" y="558"/>
                  </a:cubicBezTo>
                  <a:cubicBezTo>
                    <a:pt x="457" y="558"/>
                    <a:pt x="494" y="544"/>
                    <a:pt x="527" y="502"/>
                  </a:cubicBezTo>
                  <a:cubicBezTo>
                    <a:pt x="728" y="302"/>
                    <a:pt x="527" y="1"/>
                    <a:pt x="201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6" name="Google Shape;6856;p55"/>
            <p:cNvSpPr/>
            <p:nvPr/>
          </p:nvSpPr>
          <p:spPr>
            <a:xfrm>
              <a:off x="11592450" y="404188"/>
              <a:ext cx="18100" cy="25150"/>
            </a:xfrm>
            <a:custGeom>
              <a:avLst/>
              <a:gdLst/>
              <a:ahLst/>
              <a:cxnLst/>
              <a:rect l="l" t="t" r="r" b="b"/>
              <a:pathLst>
                <a:path w="724" h="1006" extrusionOk="0">
                  <a:moveTo>
                    <a:pt x="151" y="0"/>
                  </a:moveTo>
                  <a:cubicBezTo>
                    <a:pt x="76" y="0"/>
                    <a:pt x="1" y="51"/>
                    <a:pt x="1" y="151"/>
                  </a:cubicBezTo>
                  <a:cubicBezTo>
                    <a:pt x="1" y="452"/>
                    <a:pt x="101" y="978"/>
                    <a:pt x="502" y="978"/>
                  </a:cubicBezTo>
                  <a:cubicBezTo>
                    <a:pt x="545" y="997"/>
                    <a:pt x="580" y="1005"/>
                    <a:pt x="607" y="1005"/>
                  </a:cubicBezTo>
                  <a:cubicBezTo>
                    <a:pt x="724" y="1005"/>
                    <a:pt x="708" y="858"/>
                    <a:pt x="627" y="777"/>
                  </a:cubicBezTo>
                  <a:cubicBezTo>
                    <a:pt x="627" y="677"/>
                    <a:pt x="502" y="677"/>
                    <a:pt x="402" y="577"/>
                  </a:cubicBezTo>
                  <a:cubicBezTo>
                    <a:pt x="301" y="452"/>
                    <a:pt x="301" y="251"/>
                    <a:pt x="301" y="151"/>
                  </a:cubicBezTo>
                  <a:cubicBezTo>
                    <a:pt x="301" y="51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7" name="Google Shape;6857;p55"/>
            <p:cNvSpPr/>
            <p:nvPr/>
          </p:nvSpPr>
          <p:spPr>
            <a:xfrm>
              <a:off x="11636300" y="328588"/>
              <a:ext cx="14975" cy="25550"/>
            </a:xfrm>
            <a:custGeom>
              <a:avLst/>
              <a:gdLst/>
              <a:ahLst/>
              <a:cxnLst/>
              <a:rect l="l" t="t" r="r" b="b"/>
              <a:pathLst>
                <a:path w="599" h="1022" extrusionOk="0">
                  <a:moveTo>
                    <a:pt x="431" y="0"/>
                  </a:moveTo>
                  <a:cubicBezTo>
                    <a:pt x="394" y="0"/>
                    <a:pt x="356" y="13"/>
                    <a:pt x="327" y="42"/>
                  </a:cubicBezTo>
                  <a:cubicBezTo>
                    <a:pt x="126" y="242"/>
                    <a:pt x="1" y="568"/>
                    <a:pt x="1" y="869"/>
                  </a:cubicBezTo>
                  <a:cubicBezTo>
                    <a:pt x="89" y="939"/>
                    <a:pt x="164" y="1022"/>
                    <a:pt x="236" y="1022"/>
                  </a:cubicBezTo>
                  <a:cubicBezTo>
                    <a:pt x="267" y="1022"/>
                    <a:pt x="297" y="1007"/>
                    <a:pt x="327" y="969"/>
                  </a:cubicBezTo>
                  <a:cubicBezTo>
                    <a:pt x="427" y="669"/>
                    <a:pt x="427" y="468"/>
                    <a:pt x="527" y="142"/>
                  </a:cubicBezTo>
                  <a:cubicBezTo>
                    <a:pt x="598" y="71"/>
                    <a:pt x="519" y="0"/>
                    <a:pt x="431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8" name="Google Shape;6858;p55"/>
            <p:cNvSpPr/>
            <p:nvPr/>
          </p:nvSpPr>
          <p:spPr>
            <a:xfrm>
              <a:off x="11662625" y="284763"/>
              <a:ext cx="13175" cy="13550"/>
            </a:xfrm>
            <a:custGeom>
              <a:avLst/>
              <a:gdLst/>
              <a:ahLst/>
              <a:cxnLst/>
              <a:rect l="l" t="t" r="r" b="b"/>
              <a:pathLst>
                <a:path w="527" h="542" extrusionOk="0">
                  <a:moveTo>
                    <a:pt x="404" y="0"/>
                  </a:moveTo>
                  <a:cubicBezTo>
                    <a:pt x="362" y="0"/>
                    <a:pt x="326" y="31"/>
                    <a:pt x="326" y="116"/>
                  </a:cubicBezTo>
                  <a:cubicBezTo>
                    <a:pt x="201" y="116"/>
                    <a:pt x="201" y="216"/>
                    <a:pt x="101" y="341"/>
                  </a:cubicBezTo>
                  <a:cubicBezTo>
                    <a:pt x="1" y="442"/>
                    <a:pt x="101" y="542"/>
                    <a:pt x="326" y="542"/>
                  </a:cubicBezTo>
                  <a:cubicBezTo>
                    <a:pt x="427" y="442"/>
                    <a:pt x="527" y="341"/>
                    <a:pt x="527" y="116"/>
                  </a:cubicBezTo>
                  <a:cubicBezTo>
                    <a:pt x="527" y="58"/>
                    <a:pt x="460" y="0"/>
                    <a:pt x="404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9" name="Google Shape;6859;p55"/>
            <p:cNvSpPr/>
            <p:nvPr/>
          </p:nvSpPr>
          <p:spPr>
            <a:xfrm>
              <a:off x="11555475" y="310413"/>
              <a:ext cx="13200" cy="22775"/>
            </a:xfrm>
            <a:custGeom>
              <a:avLst/>
              <a:gdLst/>
              <a:ahLst/>
              <a:cxnLst/>
              <a:rect l="l" t="t" r="r" b="b"/>
              <a:pathLst>
                <a:path w="528" h="911" extrusionOk="0">
                  <a:moveTo>
                    <a:pt x="125" y="1"/>
                  </a:moveTo>
                  <a:cubicBezTo>
                    <a:pt x="51" y="1"/>
                    <a:pt x="1" y="72"/>
                    <a:pt x="1" y="142"/>
                  </a:cubicBezTo>
                  <a:cubicBezTo>
                    <a:pt x="1" y="343"/>
                    <a:pt x="101" y="669"/>
                    <a:pt x="226" y="869"/>
                  </a:cubicBezTo>
                  <a:cubicBezTo>
                    <a:pt x="256" y="899"/>
                    <a:pt x="294" y="911"/>
                    <a:pt x="333" y="911"/>
                  </a:cubicBezTo>
                  <a:cubicBezTo>
                    <a:pt x="427" y="911"/>
                    <a:pt x="527" y="840"/>
                    <a:pt x="527" y="769"/>
                  </a:cubicBezTo>
                  <a:cubicBezTo>
                    <a:pt x="427" y="443"/>
                    <a:pt x="327" y="243"/>
                    <a:pt x="226" y="42"/>
                  </a:cubicBezTo>
                  <a:cubicBezTo>
                    <a:pt x="190" y="13"/>
                    <a:pt x="155" y="1"/>
                    <a:pt x="125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0" name="Google Shape;6860;p55"/>
            <p:cNvSpPr/>
            <p:nvPr/>
          </p:nvSpPr>
          <p:spPr>
            <a:xfrm>
              <a:off x="11503475" y="356563"/>
              <a:ext cx="7550" cy="16950"/>
            </a:xfrm>
            <a:custGeom>
              <a:avLst/>
              <a:gdLst/>
              <a:ahLst/>
              <a:cxnLst/>
              <a:rect l="l" t="t" r="r" b="b"/>
              <a:pathLst>
                <a:path w="302" h="678" extrusionOk="0">
                  <a:moveTo>
                    <a:pt x="138" y="1"/>
                  </a:moveTo>
                  <a:cubicBezTo>
                    <a:pt x="101" y="1"/>
                    <a:pt x="51" y="26"/>
                    <a:pt x="1" y="76"/>
                  </a:cubicBezTo>
                  <a:lnTo>
                    <a:pt x="1" y="602"/>
                  </a:lnTo>
                  <a:cubicBezTo>
                    <a:pt x="1" y="652"/>
                    <a:pt x="51" y="677"/>
                    <a:pt x="101" y="677"/>
                  </a:cubicBezTo>
                  <a:cubicBezTo>
                    <a:pt x="151" y="677"/>
                    <a:pt x="201" y="652"/>
                    <a:pt x="201" y="602"/>
                  </a:cubicBezTo>
                  <a:cubicBezTo>
                    <a:pt x="301" y="377"/>
                    <a:pt x="301" y="276"/>
                    <a:pt x="201" y="76"/>
                  </a:cubicBezTo>
                  <a:cubicBezTo>
                    <a:pt x="201" y="26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1" name="Google Shape;6861;p55"/>
            <p:cNvSpPr/>
            <p:nvPr/>
          </p:nvSpPr>
          <p:spPr>
            <a:xfrm>
              <a:off x="11508500" y="254438"/>
              <a:ext cx="8150" cy="18825"/>
            </a:xfrm>
            <a:custGeom>
              <a:avLst/>
              <a:gdLst/>
              <a:ahLst/>
              <a:cxnLst/>
              <a:rect l="l" t="t" r="r" b="b"/>
              <a:pathLst>
                <a:path w="326" h="753" extrusionOk="0">
                  <a:moveTo>
                    <a:pt x="213" y="0"/>
                  </a:moveTo>
                  <a:cubicBezTo>
                    <a:pt x="157" y="0"/>
                    <a:pt x="100" y="25"/>
                    <a:pt x="100" y="76"/>
                  </a:cubicBezTo>
                  <a:cubicBezTo>
                    <a:pt x="0" y="301"/>
                    <a:pt x="0" y="502"/>
                    <a:pt x="100" y="602"/>
                  </a:cubicBezTo>
                  <a:cubicBezTo>
                    <a:pt x="100" y="702"/>
                    <a:pt x="157" y="752"/>
                    <a:pt x="213" y="752"/>
                  </a:cubicBezTo>
                  <a:cubicBezTo>
                    <a:pt x="270" y="752"/>
                    <a:pt x="326" y="702"/>
                    <a:pt x="326" y="602"/>
                  </a:cubicBezTo>
                  <a:lnTo>
                    <a:pt x="326" y="76"/>
                  </a:lnTo>
                  <a:cubicBezTo>
                    <a:pt x="326" y="25"/>
                    <a:pt x="270" y="0"/>
                    <a:pt x="213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2" name="Google Shape;6862;p55"/>
            <p:cNvSpPr/>
            <p:nvPr/>
          </p:nvSpPr>
          <p:spPr>
            <a:xfrm>
              <a:off x="11462225" y="236263"/>
              <a:ext cx="7450" cy="13600"/>
            </a:xfrm>
            <a:custGeom>
              <a:avLst/>
              <a:gdLst/>
              <a:ahLst/>
              <a:cxnLst/>
              <a:rect l="l" t="t" r="r" b="b"/>
              <a:pathLst>
                <a:path w="298" h="544" extrusionOk="0">
                  <a:moveTo>
                    <a:pt x="247" y="1"/>
                  </a:moveTo>
                  <a:cubicBezTo>
                    <a:pt x="222" y="1"/>
                    <a:pt x="197" y="26"/>
                    <a:pt x="197" y="76"/>
                  </a:cubicBezTo>
                  <a:cubicBezTo>
                    <a:pt x="72" y="176"/>
                    <a:pt x="72" y="276"/>
                    <a:pt x="72" y="402"/>
                  </a:cubicBezTo>
                  <a:cubicBezTo>
                    <a:pt x="1" y="473"/>
                    <a:pt x="93" y="543"/>
                    <a:pt x="188" y="543"/>
                  </a:cubicBezTo>
                  <a:cubicBezTo>
                    <a:pt x="228" y="543"/>
                    <a:pt x="268" y="531"/>
                    <a:pt x="297" y="502"/>
                  </a:cubicBezTo>
                  <a:lnTo>
                    <a:pt x="297" y="76"/>
                  </a:lnTo>
                  <a:cubicBezTo>
                    <a:pt x="297" y="2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3" name="Google Shape;6863;p55"/>
            <p:cNvSpPr/>
            <p:nvPr/>
          </p:nvSpPr>
          <p:spPr>
            <a:xfrm>
              <a:off x="11496250" y="176963"/>
              <a:ext cx="9750" cy="17100"/>
            </a:xfrm>
            <a:custGeom>
              <a:avLst/>
              <a:gdLst/>
              <a:ahLst/>
              <a:cxnLst/>
              <a:rect l="l" t="t" r="r" b="b"/>
              <a:pathLst>
                <a:path w="390" h="684" extrusionOk="0">
                  <a:moveTo>
                    <a:pt x="102" y="0"/>
                  </a:moveTo>
                  <a:cubicBezTo>
                    <a:pt x="37" y="0"/>
                    <a:pt x="1" y="71"/>
                    <a:pt x="89" y="142"/>
                  </a:cubicBezTo>
                  <a:lnTo>
                    <a:pt x="89" y="568"/>
                  </a:lnTo>
                  <a:cubicBezTo>
                    <a:pt x="89" y="626"/>
                    <a:pt x="156" y="684"/>
                    <a:pt x="212" y="684"/>
                  </a:cubicBezTo>
                  <a:cubicBezTo>
                    <a:pt x="254" y="684"/>
                    <a:pt x="290" y="653"/>
                    <a:pt x="290" y="568"/>
                  </a:cubicBezTo>
                  <a:cubicBezTo>
                    <a:pt x="390" y="368"/>
                    <a:pt x="390" y="142"/>
                    <a:pt x="189" y="42"/>
                  </a:cubicBezTo>
                  <a:cubicBezTo>
                    <a:pt x="160" y="12"/>
                    <a:pt x="129" y="0"/>
                    <a:pt x="102" y="0"/>
                  </a:cubicBezTo>
                  <a:close/>
                </a:path>
              </a:pathLst>
            </a:custGeom>
            <a:solidFill>
              <a:srgbClr val="BB7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4" name="Google Shape;6864;p55"/>
            <p:cNvSpPr/>
            <p:nvPr/>
          </p:nvSpPr>
          <p:spPr>
            <a:xfrm>
              <a:off x="11526650" y="1542313"/>
              <a:ext cx="52000" cy="160350"/>
            </a:xfrm>
            <a:custGeom>
              <a:avLst/>
              <a:gdLst/>
              <a:ahLst/>
              <a:cxnLst/>
              <a:rect l="l" t="t" r="r" b="b"/>
              <a:pathLst>
                <a:path w="2080" h="6414" extrusionOk="0">
                  <a:moveTo>
                    <a:pt x="1877" y="1"/>
                  </a:moveTo>
                  <a:cubicBezTo>
                    <a:pt x="1842" y="1"/>
                    <a:pt x="1807" y="13"/>
                    <a:pt x="1780" y="40"/>
                  </a:cubicBezTo>
                  <a:cubicBezTo>
                    <a:pt x="527" y="1719"/>
                    <a:pt x="1" y="4225"/>
                    <a:pt x="227" y="6205"/>
                  </a:cubicBezTo>
                  <a:cubicBezTo>
                    <a:pt x="227" y="6328"/>
                    <a:pt x="316" y="6413"/>
                    <a:pt x="397" y="6413"/>
                  </a:cubicBezTo>
                  <a:cubicBezTo>
                    <a:pt x="465" y="6413"/>
                    <a:pt x="527" y="6353"/>
                    <a:pt x="527" y="6205"/>
                  </a:cubicBezTo>
                  <a:cubicBezTo>
                    <a:pt x="753" y="5378"/>
                    <a:pt x="753" y="4426"/>
                    <a:pt x="853" y="3498"/>
                  </a:cubicBezTo>
                  <a:cubicBezTo>
                    <a:pt x="1054" y="2345"/>
                    <a:pt x="1480" y="1293"/>
                    <a:pt x="2006" y="265"/>
                  </a:cubicBezTo>
                  <a:cubicBezTo>
                    <a:pt x="2080" y="99"/>
                    <a:pt x="1977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5" name="Google Shape;6865;p55"/>
            <p:cNvSpPr/>
            <p:nvPr/>
          </p:nvSpPr>
          <p:spPr>
            <a:xfrm>
              <a:off x="11547975" y="1573513"/>
              <a:ext cx="55775" cy="167175"/>
            </a:xfrm>
            <a:custGeom>
              <a:avLst/>
              <a:gdLst/>
              <a:ahLst/>
              <a:cxnLst/>
              <a:rect l="l" t="t" r="r" b="b"/>
              <a:pathLst>
                <a:path w="2231" h="6687" extrusionOk="0">
                  <a:moveTo>
                    <a:pt x="2105" y="1"/>
                  </a:moveTo>
                  <a:cubicBezTo>
                    <a:pt x="2030" y="1"/>
                    <a:pt x="1930" y="57"/>
                    <a:pt x="1880" y="170"/>
                  </a:cubicBezTo>
                  <a:cubicBezTo>
                    <a:pt x="1253" y="2050"/>
                    <a:pt x="0" y="4431"/>
                    <a:pt x="727" y="6536"/>
                  </a:cubicBezTo>
                  <a:cubicBezTo>
                    <a:pt x="777" y="6636"/>
                    <a:pt x="884" y="6686"/>
                    <a:pt x="978" y="6686"/>
                  </a:cubicBezTo>
                  <a:cubicBezTo>
                    <a:pt x="1072" y="6686"/>
                    <a:pt x="1153" y="6636"/>
                    <a:pt x="1153" y="6536"/>
                  </a:cubicBezTo>
                  <a:cubicBezTo>
                    <a:pt x="827" y="4230"/>
                    <a:pt x="1654" y="2351"/>
                    <a:pt x="2181" y="170"/>
                  </a:cubicBezTo>
                  <a:cubicBezTo>
                    <a:pt x="2231" y="57"/>
                    <a:pt x="2181" y="1"/>
                    <a:pt x="2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6" name="Google Shape;6866;p55"/>
            <p:cNvSpPr/>
            <p:nvPr/>
          </p:nvSpPr>
          <p:spPr>
            <a:xfrm>
              <a:off x="11764750" y="1654338"/>
              <a:ext cx="25725" cy="154025"/>
            </a:xfrm>
            <a:custGeom>
              <a:avLst/>
              <a:gdLst/>
              <a:ahLst/>
              <a:cxnLst/>
              <a:rect l="l" t="t" r="r" b="b"/>
              <a:pathLst>
                <a:path w="1029" h="6161" extrusionOk="0">
                  <a:moveTo>
                    <a:pt x="878" y="1"/>
                  </a:moveTo>
                  <a:cubicBezTo>
                    <a:pt x="803" y="1"/>
                    <a:pt x="728" y="57"/>
                    <a:pt x="728" y="170"/>
                  </a:cubicBezTo>
                  <a:cubicBezTo>
                    <a:pt x="502" y="2050"/>
                    <a:pt x="1" y="4130"/>
                    <a:pt x="201" y="6010"/>
                  </a:cubicBezTo>
                  <a:cubicBezTo>
                    <a:pt x="201" y="6110"/>
                    <a:pt x="308" y="6160"/>
                    <a:pt x="414" y="6160"/>
                  </a:cubicBezTo>
                  <a:cubicBezTo>
                    <a:pt x="521" y="6160"/>
                    <a:pt x="627" y="6110"/>
                    <a:pt x="627" y="6010"/>
                  </a:cubicBezTo>
                  <a:cubicBezTo>
                    <a:pt x="828" y="4030"/>
                    <a:pt x="928" y="2050"/>
                    <a:pt x="1028" y="170"/>
                  </a:cubicBezTo>
                  <a:cubicBezTo>
                    <a:pt x="1028" y="57"/>
                    <a:pt x="953" y="1"/>
                    <a:pt x="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7" name="Google Shape;6867;p55"/>
            <p:cNvSpPr/>
            <p:nvPr/>
          </p:nvSpPr>
          <p:spPr>
            <a:xfrm>
              <a:off x="11806100" y="1667513"/>
              <a:ext cx="28850" cy="145700"/>
            </a:xfrm>
            <a:custGeom>
              <a:avLst/>
              <a:gdLst/>
              <a:ahLst/>
              <a:cxnLst/>
              <a:rect l="l" t="t" r="r" b="b"/>
              <a:pathLst>
                <a:path w="1154" h="5828" extrusionOk="0">
                  <a:moveTo>
                    <a:pt x="790" y="0"/>
                  </a:moveTo>
                  <a:cubicBezTo>
                    <a:pt x="709" y="0"/>
                    <a:pt x="628" y="57"/>
                    <a:pt x="628" y="169"/>
                  </a:cubicBezTo>
                  <a:cubicBezTo>
                    <a:pt x="628" y="1924"/>
                    <a:pt x="1" y="3929"/>
                    <a:pt x="227" y="5583"/>
                  </a:cubicBezTo>
                  <a:cubicBezTo>
                    <a:pt x="227" y="5746"/>
                    <a:pt x="327" y="5827"/>
                    <a:pt x="427" y="5827"/>
                  </a:cubicBezTo>
                  <a:cubicBezTo>
                    <a:pt x="527" y="5827"/>
                    <a:pt x="628" y="5746"/>
                    <a:pt x="628" y="5583"/>
                  </a:cubicBezTo>
                  <a:cubicBezTo>
                    <a:pt x="853" y="3929"/>
                    <a:pt x="1154" y="1924"/>
                    <a:pt x="953" y="169"/>
                  </a:cubicBezTo>
                  <a:cubicBezTo>
                    <a:pt x="953" y="57"/>
                    <a:pt x="872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8" name="Google Shape;6868;p55"/>
            <p:cNvSpPr/>
            <p:nvPr/>
          </p:nvSpPr>
          <p:spPr>
            <a:xfrm>
              <a:off x="12047800" y="1668388"/>
              <a:ext cx="22125" cy="170675"/>
            </a:xfrm>
            <a:custGeom>
              <a:avLst/>
              <a:gdLst/>
              <a:ahLst/>
              <a:cxnLst/>
              <a:rect l="l" t="t" r="r" b="b"/>
              <a:pathLst>
                <a:path w="885" h="6827" extrusionOk="0">
                  <a:moveTo>
                    <a:pt x="146" y="0"/>
                  </a:moveTo>
                  <a:cubicBezTo>
                    <a:pt x="73" y="0"/>
                    <a:pt x="0" y="63"/>
                    <a:pt x="57" y="134"/>
                  </a:cubicBezTo>
                  <a:cubicBezTo>
                    <a:pt x="57" y="2315"/>
                    <a:pt x="57" y="4520"/>
                    <a:pt x="258" y="6601"/>
                  </a:cubicBezTo>
                  <a:cubicBezTo>
                    <a:pt x="258" y="6751"/>
                    <a:pt x="364" y="6826"/>
                    <a:pt x="471" y="6826"/>
                  </a:cubicBezTo>
                  <a:cubicBezTo>
                    <a:pt x="577" y="6826"/>
                    <a:pt x="684" y="6751"/>
                    <a:pt x="684" y="6601"/>
                  </a:cubicBezTo>
                  <a:cubicBezTo>
                    <a:pt x="884" y="4520"/>
                    <a:pt x="684" y="2114"/>
                    <a:pt x="258" y="134"/>
                  </a:cubicBezTo>
                  <a:cubicBezTo>
                    <a:pt x="258" y="37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9" name="Google Shape;6869;p55"/>
            <p:cNvSpPr/>
            <p:nvPr/>
          </p:nvSpPr>
          <p:spPr>
            <a:xfrm>
              <a:off x="12080550" y="1670013"/>
              <a:ext cx="23200" cy="152475"/>
            </a:xfrm>
            <a:custGeom>
              <a:avLst/>
              <a:gdLst/>
              <a:ahLst/>
              <a:cxnLst/>
              <a:rect l="l" t="t" r="r" b="b"/>
              <a:pathLst>
                <a:path w="928" h="6099" extrusionOk="0">
                  <a:moveTo>
                    <a:pt x="251" y="1"/>
                  </a:moveTo>
                  <a:cubicBezTo>
                    <a:pt x="176" y="1"/>
                    <a:pt x="101" y="57"/>
                    <a:pt x="101" y="170"/>
                  </a:cubicBezTo>
                  <a:cubicBezTo>
                    <a:pt x="0" y="2049"/>
                    <a:pt x="101" y="4029"/>
                    <a:pt x="301" y="5909"/>
                  </a:cubicBezTo>
                  <a:cubicBezTo>
                    <a:pt x="301" y="6019"/>
                    <a:pt x="429" y="6099"/>
                    <a:pt x="545" y="6099"/>
                  </a:cubicBezTo>
                  <a:cubicBezTo>
                    <a:pt x="640" y="6099"/>
                    <a:pt x="727" y="6045"/>
                    <a:pt x="727" y="5909"/>
                  </a:cubicBezTo>
                  <a:cubicBezTo>
                    <a:pt x="928" y="4029"/>
                    <a:pt x="627" y="2049"/>
                    <a:pt x="401" y="170"/>
                  </a:cubicBezTo>
                  <a:cubicBezTo>
                    <a:pt x="401" y="57"/>
                    <a:pt x="326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0" name="Google Shape;6870;p55"/>
            <p:cNvSpPr/>
            <p:nvPr/>
          </p:nvSpPr>
          <p:spPr>
            <a:xfrm>
              <a:off x="12365000" y="1556438"/>
              <a:ext cx="78350" cy="125575"/>
            </a:xfrm>
            <a:custGeom>
              <a:avLst/>
              <a:gdLst/>
              <a:ahLst/>
              <a:cxnLst/>
              <a:rect l="l" t="t" r="r" b="b"/>
              <a:pathLst>
                <a:path w="3134" h="5023" extrusionOk="0">
                  <a:moveTo>
                    <a:pt x="201" y="1"/>
                  </a:moveTo>
                  <a:cubicBezTo>
                    <a:pt x="101" y="1"/>
                    <a:pt x="1" y="101"/>
                    <a:pt x="201" y="226"/>
                  </a:cubicBezTo>
                  <a:cubicBezTo>
                    <a:pt x="928" y="728"/>
                    <a:pt x="928" y="1580"/>
                    <a:pt x="1254" y="2307"/>
                  </a:cubicBezTo>
                  <a:cubicBezTo>
                    <a:pt x="1680" y="3134"/>
                    <a:pt x="2181" y="3986"/>
                    <a:pt x="2708" y="4913"/>
                  </a:cubicBezTo>
                  <a:cubicBezTo>
                    <a:pt x="2708" y="4990"/>
                    <a:pt x="2770" y="5023"/>
                    <a:pt x="2847" y="5023"/>
                  </a:cubicBezTo>
                  <a:cubicBezTo>
                    <a:pt x="2971" y="5023"/>
                    <a:pt x="3134" y="4937"/>
                    <a:pt x="3134" y="4813"/>
                  </a:cubicBezTo>
                  <a:cubicBezTo>
                    <a:pt x="2933" y="3660"/>
                    <a:pt x="1981" y="2833"/>
                    <a:pt x="1555" y="1780"/>
                  </a:cubicBezTo>
                  <a:cubicBezTo>
                    <a:pt x="1254" y="1054"/>
                    <a:pt x="1054" y="10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1" name="Google Shape;6871;p55"/>
            <p:cNvSpPr/>
            <p:nvPr/>
          </p:nvSpPr>
          <p:spPr>
            <a:xfrm>
              <a:off x="12392075" y="1529438"/>
              <a:ext cx="73900" cy="112600"/>
            </a:xfrm>
            <a:custGeom>
              <a:avLst/>
              <a:gdLst/>
              <a:ahLst/>
              <a:cxnLst/>
              <a:rect l="l" t="t" r="r" b="b"/>
              <a:pathLst>
                <a:path w="2956" h="4504" extrusionOk="0">
                  <a:moveTo>
                    <a:pt x="165" y="1"/>
                  </a:moveTo>
                  <a:cubicBezTo>
                    <a:pt x="78" y="1"/>
                    <a:pt x="1" y="83"/>
                    <a:pt x="71" y="154"/>
                  </a:cubicBezTo>
                  <a:cubicBezTo>
                    <a:pt x="597" y="981"/>
                    <a:pt x="998" y="1707"/>
                    <a:pt x="1324" y="2660"/>
                  </a:cubicBezTo>
                  <a:cubicBezTo>
                    <a:pt x="1625" y="3387"/>
                    <a:pt x="1951" y="4013"/>
                    <a:pt x="2577" y="4439"/>
                  </a:cubicBezTo>
                  <a:cubicBezTo>
                    <a:pt x="2623" y="4485"/>
                    <a:pt x="2668" y="4503"/>
                    <a:pt x="2710" y="4503"/>
                  </a:cubicBezTo>
                  <a:cubicBezTo>
                    <a:pt x="2853" y="4503"/>
                    <a:pt x="2955" y="4291"/>
                    <a:pt x="2878" y="4214"/>
                  </a:cubicBezTo>
                  <a:cubicBezTo>
                    <a:pt x="2352" y="3487"/>
                    <a:pt x="1951" y="2760"/>
                    <a:pt x="1625" y="2033"/>
                  </a:cubicBezTo>
                  <a:cubicBezTo>
                    <a:pt x="1324" y="1306"/>
                    <a:pt x="898" y="555"/>
                    <a:pt x="271" y="53"/>
                  </a:cubicBezTo>
                  <a:cubicBezTo>
                    <a:pt x="241" y="16"/>
                    <a:pt x="202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2" name="Google Shape;6872;p55"/>
            <p:cNvSpPr/>
            <p:nvPr/>
          </p:nvSpPr>
          <p:spPr>
            <a:xfrm>
              <a:off x="12153225" y="1645413"/>
              <a:ext cx="156675" cy="52650"/>
            </a:xfrm>
            <a:custGeom>
              <a:avLst/>
              <a:gdLst/>
              <a:ahLst/>
              <a:cxnLst/>
              <a:rect l="l" t="t" r="r" b="b"/>
              <a:pathLst>
                <a:path w="6267" h="2106" extrusionOk="0">
                  <a:moveTo>
                    <a:pt x="5865" y="1"/>
                  </a:moveTo>
                  <a:cubicBezTo>
                    <a:pt x="5139" y="201"/>
                    <a:pt x="4387" y="627"/>
                    <a:pt x="3660" y="928"/>
                  </a:cubicBezTo>
                  <a:cubicBezTo>
                    <a:pt x="2507" y="1454"/>
                    <a:pt x="1479" y="1680"/>
                    <a:pt x="126" y="1680"/>
                  </a:cubicBezTo>
                  <a:cubicBezTo>
                    <a:pt x="1" y="1680"/>
                    <a:pt x="1" y="1881"/>
                    <a:pt x="126" y="1981"/>
                  </a:cubicBezTo>
                  <a:cubicBezTo>
                    <a:pt x="436" y="2067"/>
                    <a:pt x="759" y="2106"/>
                    <a:pt x="1090" y="2106"/>
                  </a:cubicBezTo>
                  <a:cubicBezTo>
                    <a:pt x="2771" y="2106"/>
                    <a:pt x="4663" y="1118"/>
                    <a:pt x="6066" y="427"/>
                  </a:cubicBezTo>
                  <a:cubicBezTo>
                    <a:pt x="6266" y="302"/>
                    <a:pt x="6066" y="1"/>
                    <a:pt x="5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3" name="Google Shape;6873;p55"/>
            <p:cNvSpPr/>
            <p:nvPr/>
          </p:nvSpPr>
          <p:spPr>
            <a:xfrm>
              <a:off x="12163875" y="1689913"/>
              <a:ext cx="164825" cy="51975"/>
            </a:xfrm>
            <a:custGeom>
              <a:avLst/>
              <a:gdLst/>
              <a:ahLst/>
              <a:cxnLst/>
              <a:rect l="l" t="t" r="r" b="b"/>
              <a:pathLst>
                <a:path w="6593" h="2079" extrusionOk="0">
                  <a:moveTo>
                    <a:pt x="6267" y="0"/>
                  </a:moveTo>
                  <a:cubicBezTo>
                    <a:pt x="4615" y="607"/>
                    <a:pt x="3032" y="1579"/>
                    <a:pt x="1273" y="1579"/>
                  </a:cubicBezTo>
                  <a:cubicBezTo>
                    <a:pt x="923" y="1579"/>
                    <a:pt x="567" y="1541"/>
                    <a:pt x="201" y="1454"/>
                  </a:cubicBezTo>
                  <a:cubicBezTo>
                    <a:pt x="101" y="1454"/>
                    <a:pt x="1" y="1654"/>
                    <a:pt x="101" y="1780"/>
                  </a:cubicBezTo>
                  <a:cubicBezTo>
                    <a:pt x="528" y="1990"/>
                    <a:pt x="1004" y="2078"/>
                    <a:pt x="1502" y="2078"/>
                  </a:cubicBezTo>
                  <a:cubicBezTo>
                    <a:pt x="3201" y="2078"/>
                    <a:pt x="5166" y="1060"/>
                    <a:pt x="6367" y="401"/>
                  </a:cubicBezTo>
                  <a:cubicBezTo>
                    <a:pt x="6592" y="301"/>
                    <a:pt x="6467" y="0"/>
                    <a:pt x="6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4" name="Google Shape;6874;p55"/>
            <p:cNvSpPr/>
            <p:nvPr/>
          </p:nvSpPr>
          <p:spPr>
            <a:xfrm>
              <a:off x="12208375" y="1851063"/>
              <a:ext cx="169025" cy="55675"/>
            </a:xfrm>
            <a:custGeom>
              <a:avLst/>
              <a:gdLst/>
              <a:ahLst/>
              <a:cxnLst/>
              <a:rect l="l" t="t" r="r" b="b"/>
              <a:pathLst>
                <a:path w="6761" h="2227" extrusionOk="0">
                  <a:moveTo>
                    <a:pt x="6553" y="0"/>
                  </a:moveTo>
                  <a:cubicBezTo>
                    <a:pt x="6527" y="0"/>
                    <a:pt x="6498" y="7"/>
                    <a:pt x="6466" y="20"/>
                  </a:cubicBezTo>
                  <a:cubicBezTo>
                    <a:pt x="4386" y="747"/>
                    <a:pt x="2406" y="1599"/>
                    <a:pt x="201" y="1900"/>
                  </a:cubicBezTo>
                  <a:cubicBezTo>
                    <a:pt x="0" y="1900"/>
                    <a:pt x="0" y="2226"/>
                    <a:pt x="201" y="2226"/>
                  </a:cubicBezTo>
                  <a:cubicBezTo>
                    <a:pt x="2406" y="2101"/>
                    <a:pt x="4687" y="1374"/>
                    <a:pt x="6567" y="346"/>
                  </a:cubicBezTo>
                  <a:cubicBezTo>
                    <a:pt x="6761" y="238"/>
                    <a:pt x="6714" y="0"/>
                    <a:pt x="6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5" name="Google Shape;6875;p55"/>
            <p:cNvSpPr/>
            <p:nvPr/>
          </p:nvSpPr>
          <p:spPr>
            <a:xfrm>
              <a:off x="12234675" y="1890338"/>
              <a:ext cx="144750" cy="47450"/>
            </a:xfrm>
            <a:custGeom>
              <a:avLst/>
              <a:gdLst/>
              <a:ahLst/>
              <a:cxnLst/>
              <a:rect l="l" t="t" r="r" b="b"/>
              <a:pathLst>
                <a:path w="5790" h="1898" extrusionOk="0">
                  <a:moveTo>
                    <a:pt x="5457" y="0"/>
                  </a:moveTo>
                  <a:cubicBezTo>
                    <a:pt x="5414" y="0"/>
                    <a:pt x="5366" y="9"/>
                    <a:pt x="5314" y="28"/>
                  </a:cubicBezTo>
                  <a:cubicBezTo>
                    <a:pt x="3847" y="715"/>
                    <a:pt x="2268" y="1490"/>
                    <a:pt x="514" y="1490"/>
                  </a:cubicBezTo>
                  <a:cubicBezTo>
                    <a:pt x="410" y="1490"/>
                    <a:pt x="306" y="1488"/>
                    <a:pt x="201" y="1482"/>
                  </a:cubicBezTo>
                  <a:cubicBezTo>
                    <a:pt x="1" y="1482"/>
                    <a:pt x="1" y="1783"/>
                    <a:pt x="201" y="1783"/>
                  </a:cubicBezTo>
                  <a:cubicBezTo>
                    <a:pt x="529" y="1861"/>
                    <a:pt x="866" y="1897"/>
                    <a:pt x="1208" y="1897"/>
                  </a:cubicBezTo>
                  <a:cubicBezTo>
                    <a:pt x="2725" y="1897"/>
                    <a:pt x="4328" y="1188"/>
                    <a:pt x="5515" y="329"/>
                  </a:cubicBezTo>
                  <a:cubicBezTo>
                    <a:pt x="5789" y="245"/>
                    <a:pt x="5690" y="0"/>
                    <a:pt x="5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6" name="Google Shape;6876;p55"/>
            <p:cNvSpPr/>
            <p:nvPr/>
          </p:nvSpPr>
          <p:spPr>
            <a:xfrm>
              <a:off x="11589825" y="1073188"/>
              <a:ext cx="184975" cy="129350"/>
            </a:xfrm>
            <a:custGeom>
              <a:avLst/>
              <a:gdLst/>
              <a:ahLst/>
              <a:cxnLst/>
              <a:rect l="l" t="t" r="r" b="b"/>
              <a:pathLst>
                <a:path w="7399" h="5174" extrusionOk="0">
                  <a:moveTo>
                    <a:pt x="3115" y="1"/>
                  </a:moveTo>
                  <a:cubicBezTo>
                    <a:pt x="1" y="1"/>
                    <a:pt x="466" y="4112"/>
                    <a:pt x="3013" y="4920"/>
                  </a:cubicBezTo>
                  <a:cubicBezTo>
                    <a:pt x="3523" y="5090"/>
                    <a:pt x="4009" y="5173"/>
                    <a:pt x="4455" y="5173"/>
                  </a:cubicBezTo>
                  <a:cubicBezTo>
                    <a:pt x="5390" y="5173"/>
                    <a:pt x="6148" y="4805"/>
                    <a:pt x="6572" y="4093"/>
                  </a:cubicBezTo>
                  <a:cubicBezTo>
                    <a:pt x="7399" y="2739"/>
                    <a:pt x="6672" y="233"/>
                    <a:pt x="4893" y="8"/>
                  </a:cubicBezTo>
                  <a:lnTo>
                    <a:pt x="3339" y="8"/>
                  </a:lnTo>
                  <a:cubicBezTo>
                    <a:pt x="3262" y="3"/>
                    <a:pt x="3187" y="1"/>
                    <a:pt x="3115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7" name="Google Shape;6877;p55"/>
            <p:cNvSpPr/>
            <p:nvPr/>
          </p:nvSpPr>
          <p:spPr>
            <a:xfrm>
              <a:off x="12198750" y="1084013"/>
              <a:ext cx="145600" cy="126250"/>
            </a:xfrm>
            <a:custGeom>
              <a:avLst/>
              <a:gdLst/>
              <a:ahLst/>
              <a:cxnLst/>
              <a:rect l="l" t="t" r="r" b="b"/>
              <a:pathLst>
                <a:path w="5824" h="5050" extrusionOk="0">
                  <a:moveTo>
                    <a:pt x="3719" y="1"/>
                  </a:moveTo>
                  <a:cubicBezTo>
                    <a:pt x="3318" y="1"/>
                    <a:pt x="1839" y="1"/>
                    <a:pt x="1112" y="953"/>
                  </a:cubicBezTo>
                  <a:cubicBezTo>
                    <a:pt x="1" y="2420"/>
                    <a:pt x="525" y="5049"/>
                    <a:pt x="3000" y="5049"/>
                  </a:cubicBezTo>
                  <a:cubicBezTo>
                    <a:pt x="3316" y="5049"/>
                    <a:pt x="3664" y="5007"/>
                    <a:pt x="4044" y="4913"/>
                  </a:cubicBezTo>
                  <a:cubicBezTo>
                    <a:pt x="5298" y="4587"/>
                    <a:pt x="5824" y="3133"/>
                    <a:pt x="5824" y="2306"/>
                  </a:cubicBezTo>
                  <a:cubicBezTo>
                    <a:pt x="5824" y="1254"/>
                    <a:pt x="4245" y="101"/>
                    <a:pt x="371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8" name="Google Shape;6878;p55"/>
            <p:cNvSpPr/>
            <p:nvPr/>
          </p:nvSpPr>
          <p:spPr>
            <a:xfrm>
              <a:off x="11756625" y="987413"/>
              <a:ext cx="112175" cy="75950"/>
            </a:xfrm>
            <a:custGeom>
              <a:avLst/>
              <a:gdLst/>
              <a:ahLst/>
              <a:cxnLst/>
              <a:rect l="l" t="t" r="r" b="b"/>
              <a:pathLst>
                <a:path w="4487" h="3038" extrusionOk="0">
                  <a:moveTo>
                    <a:pt x="2071" y="1"/>
                  </a:moveTo>
                  <a:cubicBezTo>
                    <a:pt x="503" y="1"/>
                    <a:pt x="98" y="1709"/>
                    <a:pt x="0" y="2611"/>
                  </a:cubicBezTo>
                  <a:cubicBezTo>
                    <a:pt x="0" y="2812"/>
                    <a:pt x="201" y="3038"/>
                    <a:pt x="426" y="3038"/>
                  </a:cubicBezTo>
                  <a:lnTo>
                    <a:pt x="526" y="3038"/>
                  </a:lnTo>
                  <a:cubicBezTo>
                    <a:pt x="727" y="3038"/>
                    <a:pt x="952" y="2812"/>
                    <a:pt x="952" y="2611"/>
                  </a:cubicBezTo>
                  <a:cubicBezTo>
                    <a:pt x="952" y="2514"/>
                    <a:pt x="952" y="828"/>
                    <a:pt x="2105" y="828"/>
                  </a:cubicBezTo>
                  <a:cubicBezTo>
                    <a:pt x="2138" y="828"/>
                    <a:pt x="2171" y="829"/>
                    <a:pt x="2206" y="832"/>
                  </a:cubicBezTo>
                  <a:cubicBezTo>
                    <a:pt x="3559" y="832"/>
                    <a:pt x="3659" y="2311"/>
                    <a:pt x="3659" y="2511"/>
                  </a:cubicBezTo>
                  <a:cubicBezTo>
                    <a:pt x="3659" y="2712"/>
                    <a:pt x="3860" y="2937"/>
                    <a:pt x="4085" y="2937"/>
                  </a:cubicBezTo>
                  <a:cubicBezTo>
                    <a:pt x="4286" y="2937"/>
                    <a:pt x="4486" y="2712"/>
                    <a:pt x="4486" y="2511"/>
                  </a:cubicBezTo>
                  <a:cubicBezTo>
                    <a:pt x="4486" y="1684"/>
                    <a:pt x="3960" y="5"/>
                    <a:pt x="2206" y="5"/>
                  </a:cubicBezTo>
                  <a:cubicBezTo>
                    <a:pt x="2160" y="2"/>
                    <a:pt x="2115" y="1"/>
                    <a:pt x="2071" y="1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9" name="Google Shape;6879;p55"/>
            <p:cNvSpPr/>
            <p:nvPr/>
          </p:nvSpPr>
          <p:spPr>
            <a:xfrm>
              <a:off x="12103725" y="982513"/>
              <a:ext cx="112200" cy="78350"/>
            </a:xfrm>
            <a:custGeom>
              <a:avLst/>
              <a:gdLst/>
              <a:ahLst/>
              <a:cxnLst/>
              <a:rect l="l" t="t" r="r" b="b"/>
              <a:pathLst>
                <a:path w="4488" h="3134" extrusionOk="0">
                  <a:moveTo>
                    <a:pt x="2206" y="0"/>
                  </a:moveTo>
                  <a:cubicBezTo>
                    <a:pt x="527" y="0"/>
                    <a:pt x="101" y="1755"/>
                    <a:pt x="1" y="2607"/>
                  </a:cubicBezTo>
                  <a:cubicBezTo>
                    <a:pt x="1" y="2908"/>
                    <a:pt x="226" y="3133"/>
                    <a:pt x="427" y="3133"/>
                  </a:cubicBezTo>
                  <a:lnTo>
                    <a:pt x="527" y="3133"/>
                  </a:lnTo>
                  <a:cubicBezTo>
                    <a:pt x="728" y="3133"/>
                    <a:pt x="853" y="2908"/>
                    <a:pt x="953" y="2707"/>
                  </a:cubicBezTo>
                  <a:cubicBezTo>
                    <a:pt x="953" y="2610"/>
                    <a:pt x="953" y="924"/>
                    <a:pt x="2106" y="924"/>
                  </a:cubicBezTo>
                  <a:cubicBezTo>
                    <a:pt x="2139" y="924"/>
                    <a:pt x="2172" y="925"/>
                    <a:pt x="2206" y="928"/>
                  </a:cubicBezTo>
                  <a:cubicBezTo>
                    <a:pt x="3560" y="928"/>
                    <a:pt x="3660" y="2381"/>
                    <a:pt x="3660" y="2607"/>
                  </a:cubicBezTo>
                  <a:cubicBezTo>
                    <a:pt x="3660" y="2807"/>
                    <a:pt x="3860" y="3008"/>
                    <a:pt x="4086" y="3008"/>
                  </a:cubicBezTo>
                  <a:cubicBezTo>
                    <a:pt x="4287" y="3008"/>
                    <a:pt x="4487" y="2807"/>
                    <a:pt x="4487" y="2607"/>
                  </a:cubicBezTo>
                  <a:cubicBezTo>
                    <a:pt x="4487" y="1655"/>
                    <a:pt x="3986" y="101"/>
                    <a:pt x="2206" y="0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0" name="Google Shape;6880;p55"/>
            <p:cNvSpPr/>
            <p:nvPr/>
          </p:nvSpPr>
          <p:spPr>
            <a:xfrm>
              <a:off x="11980925" y="1267988"/>
              <a:ext cx="25675" cy="203425"/>
            </a:xfrm>
            <a:custGeom>
              <a:avLst/>
              <a:gdLst/>
              <a:ahLst/>
              <a:cxnLst/>
              <a:rect l="l" t="t" r="r" b="b"/>
              <a:pathLst>
                <a:path w="1027" h="8137" extrusionOk="0">
                  <a:moveTo>
                    <a:pt x="495" y="1"/>
                  </a:moveTo>
                  <a:cubicBezTo>
                    <a:pt x="417" y="1"/>
                    <a:pt x="353" y="47"/>
                    <a:pt x="326" y="160"/>
                  </a:cubicBezTo>
                  <a:cubicBezTo>
                    <a:pt x="0" y="2566"/>
                    <a:pt x="326" y="5073"/>
                    <a:pt x="126" y="7579"/>
                  </a:cubicBezTo>
                  <a:cubicBezTo>
                    <a:pt x="126" y="7733"/>
                    <a:pt x="494" y="8136"/>
                    <a:pt x="666" y="8136"/>
                  </a:cubicBezTo>
                  <a:cubicBezTo>
                    <a:pt x="718" y="8136"/>
                    <a:pt x="752" y="8099"/>
                    <a:pt x="752" y="8005"/>
                  </a:cubicBezTo>
                  <a:cubicBezTo>
                    <a:pt x="953" y="5499"/>
                    <a:pt x="627" y="3093"/>
                    <a:pt x="953" y="586"/>
                  </a:cubicBezTo>
                  <a:cubicBezTo>
                    <a:pt x="1026" y="348"/>
                    <a:pt x="709" y="1"/>
                    <a:pt x="49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1" name="Google Shape;6881;p55"/>
            <p:cNvSpPr/>
            <p:nvPr/>
          </p:nvSpPr>
          <p:spPr>
            <a:xfrm>
              <a:off x="11884275" y="1369188"/>
              <a:ext cx="216550" cy="103150"/>
            </a:xfrm>
            <a:custGeom>
              <a:avLst/>
              <a:gdLst/>
              <a:ahLst/>
              <a:cxnLst/>
              <a:rect l="l" t="t" r="r" b="b"/>
              <a:pathLst>
                <a:path w="8662" h="4126" extrusionOk="0">
                  <a:moveTo>
                    <a:pt x="8075" y="0"/>
                  </a:moveTo>
                  <a:cubicBezTo>
                    <a:pt x="8028" y="0"/>
                    <a:pt x="7985" y="22"/>
                    <a:pt x="7952" y="72"/>
                  </a:cubicBezTo>
                  <a:cubicBezTo>
                    <a:pt x="7325" y="1125"/>
                    <a:pt x="6598" y="2178"/>
                    <a:pt x="5646" y="2904"/>
                  </a:cubicBezTo>
                  <a:cubicBezTo>
                    <a:pt x="5207" y="3249"/>
                    <a:pt x="4758" y="3394"/>
                    <a:pt x="4316" y="3394"/>
                  </a:cubicBezTo>
                  <a:cubicBezTo>
                    <a:pt x="2764" y="3394"/>
                    <a:pt x="1297" y="1608"/>
                    <a:pt x="633" y="398"/>
                  </a:cubicBezTo>
                  <a:cubicBezTo>
                    <a:pt x="569" y="269"/>
                    <a:pt x="242" y="45"/>
                    <a:pt x="100" y="45"/>
                  </a:cubicBezTo>
                  <a:cubicBezTo>
                    <a:pt x="23" y="45"/>
                    <a:pt x="1" y="112"/>
                    <a:pt x="107" y="298"/>
                  </a:cubicBezTo>
                  <a:cubicBezTo>
                    <a:pt x="1059" y="2077"/>
                    <a:pt x="2413" y="3631"/>
                    <a:pt x="4393" y="4057"/>
                  </a:cubicBezTo>
                  <a:cubicBezTo>
                    <a:pt x="4569" y="4104"/>
                    <a:pt x="4741" y="4126"/>
                    <a:pt x="4907" y="4126"/>
                  </a:cubicBezTo>
                  <a:cubicBezTo>
                    <a:pt x="6614" y="4126"/>
                    <a:pt x="7825" y="1840"/>
                    <a:pt x="8578" y="699"/>
                  </a:cubicBezTo>
                  <a:cubicBezTo>
                    <a:pt x="8662" y="532"/>
                    <a:pt x="8311" y="0"/>
                    <a:pt x="8075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2" name="Google Shape;6882;p55"/>
            <p:cNvSpPr/>
            <p:nvPr/>
          </p:nvSpPr>
          <p:spPr>
            <a:xfrm>
              <a:off x="11641950" y="674238"/>
              <a:ext cx="44500" cy="23200"/>
            </a:xfrm>
            <a:custGeom>
              <a:avLst/>
              <a:gdLst/>
              <a:ahLst/>
              <a:cxnLst/>
              <a:rect l="l" t="t" r="r" b="b"/>
              <a:pathLst>
                <a:path w="1780" h="928" extrusionOk="0">
                  <a:moveTo>
                    <a:pt x="1454" y="1"/>
                  </a:moveTo>
                  <a:cubicBezTo>
                    <a:pt x="1028" y="301"/>
                    <a:pt x="527" y="527"/>
                    <a:pt x="1" y="527"/>
                  </a:cubicBezTo>
                  <a:lnTo>
                    <a:pt x="1" y="928"/>
                  </a:lnTo>
                  <a:cubicBezTo>
                    <a:pt x="627" y="928"/>
                    <a:pt x="1153" y="627"/>
                    <a:pt x="1655" y="427"/>
                  </a:cubicBezTo>
                  <a:lnTo>
                    <a:pt x="1780" y="427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3" name="Google Shape;6883;p55"/>
            <p:cNvSpPr/>
            <p:nvPr/>
          </p:nvSpPr>
          <p:spPr>
            <a:xfrm>
              <a:off x="11670775" y="703063"/>
              <a:ext cx="38875" cy="33850"/>
            </a:xfrm>
            <a:custGeom>
              <a:avLst/>
              <a:gdLst/>
              <a:ahLst/>
              <a:cxnLst/>
              <a:rect l="l" t="t" r="r" b="b"/>
              <a:pathLst>
                <a:path w="1555" h="1354" extrusionOk="0">
                  <a:moveTo>
                    <a:pt x="1128" y="0"/>
                  </a:moveTo>
                  <a:cubicBezTo>
                    <a:pt x="928" y="401"/>
                    <a:pt x="401" y="727"/>
                    <a:pt x="0" y="928"/>
                  </a:cubicBezTo>
                  <a:lnTo>
                    <a:pt x="201" y="1354"/>
                  </a:lnTo>
                  <a:cubicBezTo>
                    <a:pt x="727" y="1028"/>
                    <a:pt x="1128" y="727"/>
                    <a:pt x="1554" y="201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4" name="Google Shape;6884;p55"/>
            <p:cNvSpPr/>
            <p:nvPr/>
          </p:nvSpPr>
          <p:spPr>
            <a:xfrm>
              <a:off x="11707125" y="716213"/>
              <a:ext cx="33850" cy="36375"/>
            </a:xfrm>
            <a:custGeom>
              <a:avLst/>
              <a:gdLst/>
              <a:ahLst/>
              <a:cxnLst/>
              <a:rect l="l" t="t" r="r" b="b"/>
              <a:pathLst>
                <a:path w="1354" h="1455" extrusionOk="0">
                  <a:moveTo>
                    <a:pt x="927" y="1"/>
                  </a:moveTo>
                  <a:cubicBezTo>
                    <a:pt x="727" y="402"/>
                    <a:pt x="426" y="828"/>
                    <a:pt x="0" y="1129"/>
                  </a:cubicBezTo>
                  <a:lnTo>
                    <a:pt x="301" y="1454"/>
                  </a:lnTo>
                  <a:cubicBezTo>
                    <a:pt x="727" y="1129"/>
                    <a:pt x="1053" y="728"/>
                    <a:pt x="1353" y="201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5" name="Google Shape;6885;p55"/>
            <p:cNvSpPr/>
            <p:nvPr/>
          </p:nvSpPr>
          <p:spPr>
            <a:xfrm>
              <a:off x="11743450" y="728738"/>
              <a:ext cx="21325" cy="37000"/>
            </a:xfrm>
            <a:custGeom>
              <a:avLst/>
              <a:gdLst/>
              <a:ahLst/>
              <a:cxnLst/>
              <a:rect l="l" t="t" r="r" b="b"/>
              <a:pathLst>
                <a:path w="853" h="1480" extrusionOk="0">
                  <a:moveTo>
                    <a:pt x="427" y="1"/>
                  </a:moveTo>
                  <a:cubicBezTo>
                    <a:pt x="427" y="126"/>
                    <a:pt x="327" y="227"/>
                    <a:pt x="327" y="327"/>
                  </a:cubicBezTo>
                  <a:cubicBezTo>
                    <a:pt x="226" y="628"/>
                    <a:pt x="226" y="953"/>
                    <a:pt x="1" y="1154"/>
                  </a:cubicBezTo>
                  <a:lnTo>
                    <a:pt x="327" y="1480"/>
                  </a:lnTo>
                  <a:cubicBezTo>
                    <a:pt x="527" y="1154"/>
                    <a:pt x="627" y="853"/>
                    <a:pt x="728" y="527"/>
                  </a:cubicBezTo>
                  <a:cubicBezTo>
                    <a:pt x="728" y="427"/>
                    <a:pt x="853" y="327"/>
                    <a:pt x="853" y="227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6" name="Google Shape;6886;p55"/>
            <p:cNvSpPr/>
            <p:nvPr/>
          </p:nvSpPr>
          <p:spPr>
            <a:xfrm>
              <a:off x="11777300" y="741913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26" y="0"/>
                  </a:moveTo>
                  <a:cubicBezTo>
                    <a:pt x="426" y="326"/>
                    <a:pt x="326" y="727"/>
                    <a:pt x="0" y="1053"/>
                  </a:cubicBezTo>
                  <a:lnTo>
                    <a:pt x="326" y="1253"/>
                  </a:lnTo>
                  <a:cubicBezTo>
                    <a:pt x="627" y="953"/>
                    <a:pt x="852" y="527"/>
                    <a:pt x="952" y="101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7" name="Google Shape;6887;p55"/>
            <p:cNvSpPr/>
            <p:nvPr/>
          </p:nvSpPr>
          <p:spPr>
            <a:xfrm>
              <a:off x="11816775" y="755063"/>
              <a:ext cx="18175" cy="36375"/>
            </a:xfrm>
            <a:custGeom>
              <a:avLst/>
              <a:gdLst/>
              <a:ahLst/>
              <a:cxnLst/>
              <a:rect l="l" t="t" r="r" b="b"/>
              <a:pathLst>
                <a:path w="727" h="1455" extrusionOk="0">
                  <a:moveTo>
                    <a:pt x="301" y="1"/>
                  </a:moveTo>
                  <a:cubicBezTo>
                    <a:pt x="301" y="101"/>
                    <a:pt x="301" y="326"/>
                    <a:pt x="201" y="427"/>
                  </a:cubicBezTo>
                  <a:cubicBezTo>
                    <a:pt x="201" y="727"/>
                    <a:pt x="100" y="1053"/>
                    <a:pt x="0" y="1354"/>
                  </a:cubicBezTo>
                  <a:lnTo>
                    <a:pt x="426" y="1454"/>
                  </a:lnTo>
                  <a:cubicBezTo>
                    <a:pt x="526" y="1153"/>
                    <a:pt x="627" y="828"/>
                    <a:pt x="627" y="527"/>
                  </a:cubicBezTo>
                  <a:cubicBezTo>
                    <a:pt x="727" y="427"/>
                    <a:pt x="727" y="201"/>
                    <a:pt x="727" y="101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8" name="Google Shape;6888;p55"/>
            <p:cNvSpPr/>
            <p:nvPr/>
          </p:nvSpPr>
          <p:spPr>
            <a:xfrm>
              <a:off x="11858750" y="757563"/>
              <a:ext cx="20700" cy="44525"/>
            </a:xfrm>
            <a:custGeom>
              <a:avLst/>
              <a:gdLst/>
              <a:ahLst/>
              <a:cxnLst/>
              <a:rect l="l" t="t" r="r" b="b"/>
              <a:pathLst>
                <a:path w="828" h="1781" extrusionOk="0">
                  <a:moveTo>
                    <a:pt x="401" y="1"/>
                  </a:moveTo>
                  <a:cubicBezTo>
                    <a:pt x="401" y="226"/>
                    <a:pt x="301" y="427"/>
                    <a:pt x="201" y="627"/>
                  </a:cubicBezTo>
                  <a:cubicBezTo>
                    <a:pt x="100" y="1053"/>
                    <a:pt x="0" y="1354"/>
                    <a:pt x="0" y="1780"/>
                  </a:cubicBezTo>
                  <a:lnTo>
                    <a:pt x="401" y="1680"/>
                  </a:lnTo>
                  <a:cubicBezTo>
                    <a:pt x="401" y="1354"/>
                    <a:pt x="502" y="1154"/>
                    <a:pt x="627" y="853"/>
                  </a:cubicBezTo>
                  <a:cubicBezTo>
                    <a:pt x="727" y="527"/>
                    <a:pt x="827" y="327"/>
                    <a:pt x="827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9" name="Google Shape;6889;p55"/>
            <p:cNvSpPr/>
            <p:nvPr/>
          </p:nvSpPr>
          <p:spPr>
            <a:xfrm>
              <a:off x="11910750" y="765713"/>
              <a:ext cx="13175" cy="33875"/>
            </a:xfrm>
            <a:custGeom>
              <a:avLst/>
              <a:gdLst/>
              <a:ahLst/>
              <a:cxnLst/>
              <a:rect l="l" t="t" r="r" b="b"/>
              <a:pathLst>
                <a:path w="527" h="1355" extrusionOk="0">
                  <a:moveTo>
                    <a:pt x="201" y="1"/>
                  </a:moveTo>
                  <a:cubicBezTo>
                    <a:pt x="101" y="527"/>
                    <a:pt x="0" y="928"/>
                    <a:pt x="0" y="1354"/>
                  </a:cubicBezTo>
                  <a:lnTo>
                    <a:pt x="427" y="1354"/>
                  </a:lnTo>
                  <a:cubicBezTo>
                    <a:pt x="427" y="928"/>
                    <a:pt x="527" y="527"/>
                    <a:pt x="527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0" name="Google Shape;6890;p55"/>
            <p:cNvSpPr/>
            <p:nvPr/>
          </p:nvSpPr>
          <p:spPr>
            <a:xfrm>
              <a:off x="11949600" y="768213"/>
              <a:ext cx="13175" cy="31375"/>
            </a:xfrm>
            <a:custGeom>
              <a:avLst/>
              <a:gdLst/>
              <a:ahLst/>
              <a:cxnLst/>
              <a:rect l="l" t="t" r="r" b="b"/>
              <a:pathLst>
                <a:path w="527" h="1255" extrusionOk="0">
                  <a:moveTo>
                    <a:pt x="126" y="1"/>
                  </a:moveTo>
                  <a:cubicBezTo>
                    <a:pt x="0" y="427"/>
                    <a:pt x="0" y="828"/>
                    <a:pt x="0" y="1254"/>
                  </a:cubicBezTo>
                  <a:lnTo>
                    <a:pt x="426" y="1254"/>
                  </a:lnTo>
                  <a:cubicBezTo>
                    <a:pt x="426" y="828"/>
                    <a:pt x="426" y="427"/>
                    <a:pt x="527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1" name="Google Shape;6891;p55"/>
            <p:cNvSpPr/>
            <p:nvPr/>
          </p:nvSpPr>
          <p:spPr>
            <a:xfrm>
              <a:off x="11989075" y="765713"/>
              <a:ext cx="10675" cy="33875"/>
            </a:xfrm>
            <a:custGeom>
              <a:avLst/>
              <a:gdLst/>
              <a:ahLst/>
              <a:cxnLst/>
              <a:rect l="l" t="t" r="r" b="b"/>
              <a:pathLst>
                <a:path w="427" h="1355" extrusionOk="0">
                  <a:moveTo>
                    <a:pt x="0" y="1"/>
                  </a:moveTo>
                  <a:lnTo>
                    <a:pt x="0" y="1354"/>
                  </a:lnTo>
                  <a:lnTo>
                    <a:pt x="426" y="1254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2" name="Google Shape;6892;p55"/>
            <p:cNvSpPr/>
            <p:nvPr/>
          </p:nvSpPr>
          <p:spPr>
            <a:xfrm>
              <a:off x="12031050" y="763213"/>
              <a:ext cx="12550" cy="41375"/>
            </a:xfrm>
            <a:custGeom>
              <a:avLst/>
              <a:gdLst/>
              <a:ahLst/>
              <a:cxnLst/>
              <a:rect l="l" t="t" r="r" b="b"/>
              <a:pathLst>
                <a:path w="502" h="1655" extrusionOk="0">
                  <a:moveTo>
                    <a:pt x="1" y="0"/>
                  </a:moveTo>
                  <a:cubicBezTo>
                    <a:pt x="1" y="627"/>
                    <a:pt x="1" y="1254"/>
                    <a:pt x="101" y="1655"/>
                  </a:cubicBezTo>
                  <a:lnTo>
                    <a:pt x="502" y="1655"/>
                  </a:lnTo>
                  <a:cubicBezTo>
                    <a:pt x="402" y="1128"/>
                    <a:pt x="402" y="627"/>
                    <a:pt x="402" y="0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3" name="Google Shape;6893;p55"/>
            <p:cNvSpPr/>
            <p:nvPr/>
          </p:nvSpPr>
          <p:spPr>
            <a:xfrm>
              <a:off x="12074900" y="763213"/>
              <a:ext cx="15700" cy="33850"/>
            </a:xfrm>
            <a:custGeom>
              <a:avLst/>
              <a:gdLst/>
              <a:ahLst/>
              <a:cxnLst/>
              <a:rect l="l" t="t" r="r" b="b"/>
              <a:pathLst>
                <a:path w="628" h="1354" extrusionOk="0">
                  <a:moveTo>
                    <a:pt x="1" y="0"/>
                  </a:moveTo>
                  <a:cubicBezTo>
                    <a:pt x="1" y="201"/>
                    <a:pt x="1" y="401"/>
                    <a:pt x="126" y="627"/>
                  </a:cubicBezTo>
                  <a:cubicBezTo>
                    <a:pt x="126" y="928"/>
                    <a:pt x="226" y="1128"/>
                    <a:pt x="226" y="1354"/>
                  </a:cubicBezTo>
                  <a:lnTo>
                    <a:pt x="627" y="1354"/>
                  </a:lnTo>
                  <a:cubicBezTo>
                    <a:pt x="627" y="1028"/>
                    <a:pt x="527" y="827"/>
                    <a:pt x="527" y="502"/>
                  </a:cubicBezTo>
                  <a:cubicBezTo>
                    <a:pt x="427" y="401"/>
                    <a:pt x="427" y="201"/>
                    <a:pt x="427" y="0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4" name="Google Shape;6894;p55"/>
            <p:cNvSpPr/>
            <p:nvPr/>
          </p:nvSpPr>
          <p:spPr>
            <a:xfrm>
              <a:off x="12111875" y="757563"/>
              <a:ext cx="18200" cy="37000"/>
            </a:xfrm>
            <a:custGeom>
              <a:avLst/>
              <a:gdLst/>
              <a:ahLst/>
              <a:cxnLst/>
              <a:rect l="l" t="t" r="r" b="b"/>
              <a:pathLst>
                <a:path w="728" h="1480" extrusionOk="0">
                  <a:moveTo>
                    <a:pt x="402" y="1"/>
                  </a:moveTo>
                  <a:lnTo>
                    <a:pt x="1" y="226"/>
                  </a:lnTo>
                  <a:cubicBezTo>
                    <a:pt x="201" y="527"/>
                    <a:pt x="301" y="953"/>
                    <a:pt x="301" y="1354"/>
                  </a:cubicBezTo>
                  <a:lnTo>
                    <a:pt x="301" y="1480"/>
                  </a:lnTo>
                  <a:lnTo>
                    <a:pt x="727" y="1354"/>
                  </a:lnTo>
                  <a:cubicBezTo>
                    <a:pt x="727" y="853"/>
                    <a:pt x="627" y="427"/>
                    <a:pt x="402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5" name="Google Shape;6895;p55"/>
            <p:cNvSpPr/>
            <p:nvPr/>
          </p:nvSpPr>
          <p:spPr>
            <a:xfrm>
              <a:off x="12156375" y="744413"/>
              <a:ext cx="18175" cy="37000"/>
            </a:xfrm>
            <a:custGeom>
              <a:avLst/>
              <a:gdLst/>
              <a:ahLst/>
              <a:cxnLst/>
              <a:rect l="l" t="t" r="r" b="b"/>
              <a:pathLst>
                <a:path w="727" h="1480" extrusionOk="0">
                  <a:moveTo>
                    <a:pt x="401" y="1"/>
                  </a:moveTo>
                  <a:lnTo>
                    <a:pt x="0" y="126"/>
                  </a:lnTo>
                  <a:cubicBezTo>
                    <a:pt x="0" y="326"/>
                    <a:pt x="100" y="427"/>
                    <a:pt x="100" y="627"/>
                  </a:cubicBezTo>
                  <a:cubicBezTo>
                    <a:pt x="201" y="953"/>
                    <a:pt x="301" y="1153"/>
                    <a:pt x="401" y="1479"/>
                  </a:cubicBezTo>
                  <a:lnTo>
                    <a:pt x="727" y="1254"/>
                  </a:lnTo>
                  <a:cubicBezTo>
                    <a:pt x="627" y="1053"/>
                    <a:pt x="627" y="853"/>
                    <a:pt x="501" y="527"/>
                  </a:cubicBezTo>
                  <a:cubicBezTo>
                    <a:pt x="501" y="326"/>
                    <a:pt x="401" y="126"/>
                    <a:pt x="401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6" name="Google Shape;6896;p55"/>
            <p:cNvSpPr/>
            <p:nvPr/>
          </p:nvSpPr>
          <p:spPr>
            <a:xfrm>
              <a:off x="12187700" y="728738"/>
              <a:ext cx="28225" cy="47025"/>
            </a:xfrm>
            <a:custGeom>
              <a:avLst/>
              <a:gdLst/>
              <a:ahLst/>
              <a:cxnLst/>
              <a:rect l="l" t="t" r="r" b="b"/>
              <a:pathLst>
                <a:path w="1129" h="1881" extrusionOk="0">
                  <a:moveTo>
                    <a:pt x="301" y="1"/>
                  </a:moveTo>
                  <a:lnTo>
                    <a:pt x="0" y="227"/>
                  </a:lnTo>
                  <a:cubicBezTo>
                    <a:pt x="100" y="327"/>
                    <a:pt x="201" y="527"/>
                    <a:pt x="301" y="753"/>
                  </a:cubicBezTo>
                  <a:cubicBezTo>
                    <a:pt x="501" y="1054"/>
                    <a:pt x="727" y="1480"/>
                    <a:pt x="727" y="1881"/>
                  </a:cubicBezTo>
                  <a:lnTo>
                    <a:pt x="1128" y="1881"/>
                  </a:lnTo>
                  <a:cubicBezTo>
                    <a:pt x="1128" y="1379"/>
                    <a:pt x="827" y="953"/>
                    <a:pt x="627" y="527"/>
                  </a:cubicBezTo>
                  <a:cubicBezTo>
                    <a:pt x="501" y="327"/>
                    <a:pt x="401" y="126"/>
                    <a:pt x="301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7" name="Google Shape;6897;p55"/>
            <p:cNvSpPr/>
            <p:nvPr/>
          </p:nvSpPr>
          <p:spPr>
            <a:xfrm>
              <a:off x="12226550" y="716213"/>
              <a:ext cx="26325" cy="33875"/>
            </a:xfrm>
            <a:custGeom>
              <a:avLst/>
              <a:gdLst/>
              <a:ahLst/>
              <a:cxnLst/>
              <a:rect l="l" t="t" r="r" b="b"/>
              <a:pathLst>
                <a:path w="1053" h="1355" extrusionOk="0">
                  <a:moveTo>
                    <a:pt x="426" y="1"/>
                  </a:moveTo>
                  <a:lnTo>
                    <a:pt x="0" y="301"/>
                  </a:lnTo>
                  <a:cubicBezTo>
                    <a:pt x="326" y="627"/>
                    <a:pt x="526" y="928"/>
                    <a:pt x="627" y="1354"/>
                  </a:cubicBezTo>
                  <a:lnTo>
                    <a:pt x="1053" y="1254"/>
                  </a:lnTo>
                  <a:cubicBezTo>
                    <a:pt x="952" y="828"/>
                    <a:pt x="627" y="402"/>
                    <a:pt x="426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8" name="Google Shape;6898;p55"/>
            <p:cNvSpPr/>
            <p:nvPr/>
          </p:nvSpPr>
          <p:spPr>
            <a:xfrm>
              <a:off x="12250350" y="694913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301" y="1"/>
                  </a:moveTo>
                  <a:lnTo>
                    <a:pt x="0" y="326"/>
                  </a:lnTo>
                  <a:cubicBezTo>
                    <a:pt x="301" y="527"/>
                    <a:pt x="627" y="853"/>
                    <a:pt x="928" y="1153"/>
                  </a:cubicBezTo>
                  <a:cubicBezTo>
                    <a:pt x="1128" y="1354"/>
                    <a:pt x="1454" y="1580"/>
                    <a:pt x="1655" y="1880"/>
                  </a:cubicBezTo>
                  <a:lnTo>
                    <a:pt x="1980" y="1580"/>
                  </a:lnTo>
                  <a:lnTo>
                    <a:pt x="1254" y="853"/>
                  </a:lnTo>
                  <a:cubicBezTo>
                    <a:pt x="928" y="527"/>
                    <a:pt x="627" y="226"/>
                    <a:pt x="301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9" name="Google Shape;6899;p55"/>
            <p:cNvSpPr/>
            <p:nvPr/>
          </p:nvSpPr>
          <p:spPr>
            <a:xfrm>
              <a:off x="12257875" y="674238"/>
              <a:ext cx="52025" cy="33850"/>
            </a:xfrm>
            <a:custGeom>
              <a:avLst/>
              <a:gdLst/>
              <a:ahLst/>
              <a:cxnLst/>
              <a:rect l="l" t="t" r="r" b="b"/>
              <a:pathLst>
                <a:path w="2081" h="1354" extrusionOk="0">
                  <a:moveTo>
                    <a:pt x="100" y="1"/>
                  </a:moveTo>
                  <a:lnTo>
                    <a:pt x="0" y="427"/>
                  </a:lnTo>
                  <a:cubicBezTo>
                    <a:pt x="201" y="527"/>
                    <a:pt x="426" y="627"/>
                    <a:pt x="627" y="727"/>
                  </a:cubicBezTo>
                  <a:cubicBezTo>
                    <a:pt x="1053" y="928"/>
                    <a:pt x="1454" y="1153"/>
                    <a:pt x="1880" y="1354"/>
                  </a:cubicBezTo>
                  <a:lnTo>
                    <a:pt x="2080" y="1053"/>
                  </a:lnTo>
                  <a:cubicBezTo>
                    <a:pt x="1679" y="727"/>
                    <a:pt x="1253" y="527"/>
                    <a:pt x="827" y="301"/>
                  </a:cubicBezTo>
                  <a:cubicBezTo>
                    <a:pt x="627" y="201"/>
                    <a:pt x="326" y="101"/>
                    <a:pt x="100" y="1"/>
                  </a:cubicBezTo>
                  <a:close/>
                </a:path>
              </a:pathLst>
            </a:custGeom>
            <a:solidFill>
              <a:srgbClr val="96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0" name="Google Shape;6900;p55"/>
            <p:cNvSpPr/>
            <p:nvPr/>
          </p:nvSpPr>
          <p:spPr>
            <a:xfrm>
              <a:off x="11767200" y="212863"/>
              <a:ext cx="391700" cy="264900"/>
            </a:xfrm>
            <a:custGeom>
              <a:avLst/>
              <a:gdLst/>
              <a:ahLst/>
              <a:cxnLst/>
              <a:rect l="l" t="t" r="r" b="b"/>
              <a:pathLst>
                <a:path w="15668" h="10596" extrusionOk="0">
                  <a:moveTo>
                    <a:pt x="5397" y="0"/>
                  </a:moveTo>
                  <a:cubicBezTo>
                    <a:pt x="4871" y="0"/>
                    <a:pt x="4323" y="92"/>
                    <a:pt x="3762" y="285"/>
                  </a:cubicBezTo>
                  <a:cubicBezTo>
                    <a:pt x="304" y="1438"/>
                    <a:pt x="1783" y="3719"/>
                    <a:pt x="1783" y="6225"/>
                  </a:cubicBezTo>
                  <a:cubicBezTo>
                    <a:pt x="1699" y="6225"/>
                    <a:pt x="1671" y="5946"/>
                    <a:pt x="1573" y="5946"/>
                  </a:cubicBezTo>
                  <a:cubicBezTo>
                    <a:pt x="1524" y="5946"/>
                    <a:pt x="1457" y="6016"/>
                    <a:pt x="1356" y="6225"/>
                  </a:cubicBezTo>
                  <a:cubicBezTo>
                    <a:pt x="1031" y="6851"/>
                    <a:pt x="1356" y="7077"/>
                    <a:pt x="1657" y="7378"/>
                  </a:cubicBezTo>
                  <a:cubicBezTo>
                    <a:pt x="1404" y="7302"/>
                    <a:pt x="1193" y="7267"/>
                    <a:pt x="1021" y="7267"/>
                  </a:cubicBezTo>
                  <a:cubicBezTo>
                    <a:pt x="1" y="7267"/>
                    <a:pt x="323" y="8464"/>
                    <a:pt x="1031" y="9257"/>
                  </a:cubicBezTo>
                  <a:cubicBezTo>
                    <a:pt x="1630" y="9936"/>
                    <a:pt x="2547" y="10536"/>
                    <a:pt x="3415" y="10536"/>
                  </a:cubicBezTo>
                  <a:cubicBezTo>
                    <a:pt x="3636" y="10536"/>
                    <a:pt x="3854" y="10497"/>
                    <a:pt x="4063" y="10410"/>
                  </a:cubicBezTo>
                  <a:lnTo>
                    <a:pt x="9301" y="9984"/>
                  </a:lnTo>
                  <a:cubicBezTo>
                    <a:pt x="9629" y="10423"/>
                    <a:pt x="10222" y="10595"/>
                    <a:pt x="10907" y="10595"/>
                  </a:cubicBezTo>
                  <a:cubicBezTo>
                    <a:pt x="12372" y="10595"/>
                    <a:pt x="14251" y="9806"/>
                    <a:pt x="14815" y="9157"/>
                  </a:cubicBezTo>
                  <a:cubicBezTo>
                    <a:pt x="15442" y="8430"/>
                    <a:pt x="15667" y="6851"/>
                    <a:pt x="15342" y="6024"/>
                  </a:cubicBezTo>
                  <a:cubicBezTo>
                    <a:pt x="15080" y="5272"/>
                    <a:pt x="14626" y="5010"/>
                    <a:pt x="14056" y="5010"/>
                  </a:cubicBezTo>
                  <a:cubicBezTo>
                    <a:pt x="13753" y="5010"/>
                    <a:pt x="13417" y="5084"/>
                    <a:pt x="13061" y="5197"/>
                  </a:cubicBezTo>
                  <a:cubicBezTo>
                    <a:pt x="14157" y="4006"/>
                    <a:pt x="13115" y="2416"/>
                    <a:pt x="11870" y="2416"/>
                  </a:cubicBezTo>
                  <a:cubicBezTo>
                    <a:pt x="11464" y="2416"/>
                    <a:pt x="11037" y="2585"/>
                    <a:pt x="10655" y="2992"/>
                  </a:cubicBezTo>
                  <a:cubicBezTo>
                    <a:pt x="10766" y="2350"/>
                    <a:pt x="10428" y="2004"/>
                    <a:pt x="10088" y="2004"/>
                  </a:cubicBezTo>
                  <a:cubicBezTo>
                    <a:pt x="9818" y="2004"/>
                    <a:pt x="9546" y="2224"/>
                    <a:pt x="9502" y="2691"/>
                  </a:cubicBezTo>
                  <a:cubicBezTo>
                    <a:pt x="8617" y="999"/>
                    <a:pt x="7128" y="0"/>
                    <a:pt x="5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1" name="Google Shape;6901;p55"/>
            <p:cNvSpPr/>
            <p:nvPr/>
          </p:nvSpPr>
          <p:spPr>
            <a:xfrm>
              <a:off x="11855600" y="248788"/>
              <a:ext cx="26350" cy="20700"/>
            </a:xfrm>
            <a:custGeom>
              <a:avLst/>
              <a:gdLst/>
              <a:ahLst/>
              <a:cxnLst/>
              <a:rect l="l" t="t" r="r" b="b"/>
              <a:pathLst>
                <a:path w="1054" h="828" extrusionOk="0">
                  <a:moveTo>
                    <a:pt x="327" y="1"/>
                  </a:moveTo>
                  <a:lnTo>
                    <a:pt x="1" y="302"/>
                  </a:lnTo>
                  <a:cubicBezTo>
                    <a:pt x="126" y="402"/>
                    <a:pt x="226" y="402"/>
                    <a:pt x="327" y="527"/>
                  </a:cubicBezTo>
                  <a:cubicBezTo>
                    <a:pt x="527" y="627"/>
                    <a:pt x="628" y="728"/>
                    <a:pt x="753" y="828"/>
                  </a:cubicBezTo>
                  <a:lnTo>
                    <a:pt x="1054" y="527"/>
                  </a:lnTo>
                  <a:cubicBezTo>
                    <a:pt x="853" y="402"/>
                    <a:pt x="753" y="302"/>
                    <a:pt x="628" y="201"/>
                  </a:cubicBezTo>
                  <a:cubicBezTo>
                    <a:pt x="527" y="101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2" name="Google Shape;6902;p55"/>
            <p:cNvSpPr/>
            <p:nvPr/>
          </p:nvSpPr>
          <p:spPr>
            <a:xfrm>
              <a:off x="11832425" y="266963"/>
              <a:ext cx="44525" cy="31350"/>
            </a:xfrm>
            <a:custGeom>
              <a:avLst/>
              <a:gdLst/>
              <a:ahLst/>
              <a:cxnLst/>
              <a:rect l="l" t="t" r="r" b="b"/>
              <a:pathLst>
                <a:path w="1781" h="1254" extrusionOk="0">
                  <a:moveTo>
                    <a:pt x="301" y="1"/>
                  </a:moveTo>
                  <a:lnTo>
                    <a:pt x="1" y="301"/>
                  </a:lnTo>
                  <a:cubicBezTo>
                    <a:pt x="201" y="527"/>
                    <a:pt x="527" y="627"/>
                    <a:pt x="727" y="728"/>
                  </a:cubicBezTo>
                  <a:cubicBezTo>
                    <a:pt x="1053" y="828"/>
                    <a:pt x="1254" y="1053"/>
                    <a:pt x="1454" y="1254"/>
                  </a:cubicBezTo>
                  <a:lnTo>
                    <a:pt x="1780" y="928"/>
                  </a:lnTo>
                  <a:cubicBezTo>
                    <a:pt x="1555" y="627"/>
                    <a:pt x="1254" y="527"/>
                    <a:pt x="928" y="301"/>
                  </a:cubicBezTo>
                  <a:cubicBezTo>
                    <a:pt x="727" y="201"/>
                    <a:pt x="527" y="101"/>
                    <a:pt x="3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3" name="Google Shape;6903;p55"/>
            <p:cNvSpPr/>
            <p:nvPr/>
          </p:nvSpPr>
          <p:spPr>
            <a:xfrm>
              <a:off x="11832425" y="298288"/>
              <a:ext cx="33850" cy="20700"/>
            </a:xfrm>
            <a:custGeom>
              <a:avLst/>
              <a:gdLst/>
              <a:ahLst/>
              <a:cxnLst/>
              <a:rect l="l" t="t" r="r" b="b"/>
              <a:pathLst>
                <a:path w="1354" h="828" extrusionOk="0">
                  <a:moveTo>
                    <a:pt x="101" y="1"/>
                  </a:moveTo>
                  <a:lnTo>
                    <a:pt x="1" y="427"/>
                  </a:lnTo>
                  <a:cubicBezTo>
                    <a:pt x="427" y="527"/>
                    <a:pt x="727" y="627"/>
                    <a:pt x="1153" y="828"/>
                  </a:cubicBezTo>
                  <a:lnTo>
                    <a:pt x="1354" y="527"/>
                  </a:lnTo>
                  <a:cubicBezTo>
                    <a:pt x="928" y="201"/>
                    <a:pt x="527" y="101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4" name="Google Shape;6904;p55"/>
            <p:cNvSpPr/>
            <p:nvPr/>
          </p:nvSpPr>
          <p:spPr>
            <a:xfrm>
              <a:off x="11892575" y="277613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301" y="1"/>
                  </a:moveTo>
                  <a:lnTo>
                    <a:pt x="1" y="302"/>
                  </a:lnTo>
                  <a:cubicBezTo>
                    <a:pt x="301" y="627"/>
                    <a:pt x="627" y="828"/>
                    <a:pt x="727" y="1129"/>
                  </a:cubicBezTo>
                  <a:lnTo>
                    <a:pt x="1154" y="928"/>
                  </a:lnTo>
                  <a:cubicBezTo>
                    <a:pt x="928" y="627"/>
                    <a:pt x="627" y="302"/>
                    <a:pt x="3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5" name="Google Shape;6905;p55"/>
            <p:cNvSpPr/>
            <p:nvPr/>
          </p:nvSpPr>
          <p:spPr>
            <a:xfrm>
              <a:off x="11915750" y="324613"/>
              <a:ext cx="18200" cy="31350"/>
            </a:xfrm>
            <a:custGeom>
              <a:avLst/>
              <a:gdLst/>
              <a:ahLst/>
              <a:cxnLst/>
              <a:rect l="l" t="t" r="r" b="b"/>
              <a:pathLst>
                <a:path w="728" h="1254" extrusionOk="0">
                  <a:moveTo>
                    <a:pt x="427" y="0"/>
                  </a:moveTo>
                  <a:lnTo>
                    <a:pt x="1" y="201"/>
                  </a:lnTo>
                  <a:cubicBezTo>
                    <a:pt x="101" y="502"/>
                    <a:pt x="327" y="928"/>
                    <a:pt x="327" y="1254"/>
                  </a:cubicBezTo>
                  <a:lnTo>
                    <a:pt x="728" y="1254"/>
                  </a:lnTo>
                  <a:cubicBezTo>
                    <a:pt x="728" y="727"/>
                    <a:pt x="527" y="401"/>
                    <a:pt x="4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6" name="Google Shape;6906;p55"/>
            <p:cNvSpPr/>
            <p:nvPr/>
          </p:nvSpPr>
          <p:spPr>
            <a:xfrm>
              <a:off x="11892575" y="321488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301" y="0"/>
                  </a:moveTo>
                  <a:lnTo>
                    <a:pt x="1" y="226"/>
                  </a:lnTo>
                  <a:cubicBezTo>
                    <a:pt x="201" y="526"/>
                    <a:pt x="402" y="852"/>
                    <a:pt x="627" y="1153"/>
                  </a:cubicBezTo>
                  <a:lnTo>
                    <a:pt x="928" y="852"/>
                  </a:lnTo>
                  <a:cubicBezTo>
                    <a:pt x="828" y="627"/>
                    <a:pt x="627" y="326"/>
                    <a:pt x="3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7" name="Google Shape;6907;p55"/>
            <p:cNvSpPr/>
            <p:nvPr/>
          </p:nvSpPr>
          <p:spPr>
            <a:xfrm>
              <a:off x="11933925" y="290163"/>
              <a:ext cx="18825" cy="36975"/>
            </a:xfrm>
            <a:custGeom>
              <a:avLst/>
              <a:gdLst/>
              <a:ahLst/>
              <a:cxnLst/>
              <a:rect l="l" t="t" r="r" b="b"/>
              <a:pathLst>
                <a:path w="753" h="1479" extrusionOk="0">
                  <a:moveTo>
                    <a:pt x="427" y="0"/>
                  </a:moveTo>
                  <a:lnTo>
                    <a:pt x="1" y="125"/>
                  </a:lnTo>
                  <a:cubicBezTo>
                    <a:pt x="126" y="426"/>
                    <a:pt x="226" y="952"/>
                    <a:pt x="327" y="1479"/>
                  </a:cubicBezTo>
                  <a:lnTo>
                    <a:pt x="753" y="1378"/>
                  </a:lnTo>
                  <a:cubicBezTo>
                    <a:pt x="627" y="852"/>
                    <a:pt x="527" y="326"/>
                    <a:pt x="4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8" name="Google Shape;6908;p55"/>
            <p:cNvSpPr/>
            <p:nvPr/>
          </p:nvSpPr>
          <p:spPr>
            <a:xfrm>
              <a:off x="11908250" y="235638"/>
              <a:ext cx="23200" cy="26350"/>
            </a:xfrm>
            <a:custGeom>
              <a:avLst/>
              <a:gdLst/>
              <a:ahLst/>
              <a:cxnLst/>
              <a:rect l="l" t="t" r="r" b="b"/>
              <a:pathLst>
                <a:path w="928" h="1054" extrusionOk="0">
                  <a:moveTo>
                    <a:pt x="401" y="1"/>
                  </a:moveTo>
                  <a:lnTo>
                    <a:pt x="0" y="101"/>
                  </a:lnTo>
                  <a:cubicBezTo>
                    <a:pt x="100" y="301"/>
                    <a:pt x="201" y="527"/>
                    <a:pt x="301" y="727"/>
                  </a:cubicBezTo>
                  <a:cubicBezTo>
                    <a:pt x="401" y="828"/>
                    <a:pt x="401" y="928"/>
                    <a:pt x="527" y="1053"/>
                  </a:cubicBezTo>
                  <a:lnTo>
                    <a:pt x="928" y="828"/>
                  </a:lnTo>
                  <a:cubicBezTo>
                    <a:pt x="827" y="727"/>
                    <a:pt x="727" y="627"/>
                    <a:pt x="627" y="527"/>
                  </a:cubicBezTo>
                  <a:cubicBezTo>
                    <a:pt x="527" y="301"/>
                    <a:pt x="401" y="101"/>
                    <a:pt x="4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9" name="Google Shape;6909;p55"/>
            <p:cNvSpPr/>
            <p:nvPr/>
          </p:nvSpPr>
          <p:spPr>
            <a:xfrm>
              <a:off x="11965250" y="258813"/>
              <a:ext cx="10675" cy="18825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1" y="1"/>
                  </a:moveTo>
                  <a:lnTo>
                    <a:pt x="1" y="753"/>
                  </a:lnTo>
                  <a:lnTo>
                    <a:pt x="427" y="627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0" name="Google Shape;6910;p55"/>
            <p:cNvSpPr/>
            <p:nvPr/>
          </p:nvSpPr>
          <p:spPr>
            <a:xfrm>
              <a:off x="11975900" y="305813"/>
              <a:ext cx="15700" cy="21325"/>
            </a:xfrm>
            <a:custGeom>
              <a:avLst/>
              <a:gdLst/>
              <a:ahLst/>
              <a:cxnLst/>
              <a:rect l="l" t="t" r="r" b="b"/>
              <a:pathLst>
                <a:path w="628" h="853" extrusionOk="0">
                  <a:moveTo>
                    <a:pt x="201" y="1"/>
                  </a:moveTo>
                  <a:cubicBezTo>
                    <a:pt x="201" y="226"/>
                    <a:pt x="101" y="427"/>
                    <a:pt x="1" y="627"/>
                  </a:cubicBezTo>
                  <a:lnTo>
                    <a:pt x="427" y="853"/>
                  </a:lnTo>
                  <a:cubicBezTo>
                    <a:pt x="527" y="627"/>
                    <a:pt x="628" y="326"/>
                    <a:pt x="628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1" name="Google Shape;6911;p55"/>
            <p:cNvSpPr/>
            <p:nvPr/>
          </p:nvSpPr>
          <p:spPr>
            <a:xfrm>
              <a:off x="11947100" y="345288"/>
              <a:ext cx="13175" cy="18200"/>
            </a:xfrm>
            <a:custGeom>
              <a:avLst/>
              <a:gdLst/>
              <a:ahLst/>
              <a:cxnLst/>
              <a:rect l="l" t="t" r="r" b="b"/>
              <a:pathLst>
                <a:path w="527" h="728" extrusionOk="0">
                  <a:moveTo>
                    <a:pt x="326" y="1"/>
                  </a:moveTo>
                  <a:cubicBezTo>
                    <a:pt x="100" y="201"/>
                    <a:pt x="0" y="427"/>
                    <a:pt x="0" y="627"/>
                  </a:cubicBezTo>
                  <a:lnTo>
                    <a:pt x="426" y="727"/>
                  </a:lnTo>
                  <a:cubicBezTo>
                    <a:pt x="426" y="527"/>
                    <a:pt x="526" y="427"/>
                    <a:pt x="526" y="301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2" name="Google Shape;6912;p55"/>
            <p:cNvSpPr/>
            <p:nvPr/>
          </p:nvSpPr>
          <p:spPr>
            <a:xfrm>
              <a:off x="11879425" y="352813"/>
              <a:ext cx="28850" cy="26325"/>
            </a:xfrm>
            <a:custGeom>
              <a:avLst/>
              <a:gdLst/>
              <a:ahLst/>
              <a:cxnLst/>
              <a:rect l="l" t="t" r="r" b="b"/>
              <a:pathLst>
                <a:path w="1154" h="1053" extrusionOk="0">
                  <a:moveTo>
                    <a:pt x="201" y="0"/>
                  </a:moveTo>
                  <a:lnTo>
                    <a:pt x="0" y="326"/>
                  </a:lnTo>
                  <a:cubicBezTo>
                    <a:pt x="101" y="426"/>
                    <a:pt x="201" y="527"/>
                    <a:pt x="301" y="627"/>
                  </a:cubicBezTo>
                  <a:cubicBezTo>
                    <a:pt x="426" y="752"/>
                    <a:pt x="627" y="852"/>
                    <a:pt x="827" y="1053"/>
                  </a:cubicBezTo>
                  <a:lnTo>
                    <a:pt x="1153" y="752"/>
                  </a:lnTo>
                  <a:cubicBezTo>
                    <a:pt x="928" y="527"/>
                    <a:pt x="727" y="426"/>
                    <a:pt x="527" y="326"/>
                  </a:cubicBezTo>
                  <a:cubicBezTo>
                    <a:pt x="426" y="226"/>
                    <a:pt x="301" y="126"/>
                    <a:pt x="2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3" name="Google Shape;6913;p55"/>
            <p:cNvSpPr/>
            <p:nvPr/>
          </p:nvSpPr>
          <p:spPr>
            <a:xfrm>
              <a:off x="11827425" y="332138"/>
              <a:ext cx="25700" cy="18200"/>
            </a:xfrm>
            <a:custGeom>
              <a:avLst/>
              <a:gdLst/>
              <a:ahLst/>
              <a:cxnLst/>
              <a:rect l="l" t="t" r="r" b="b"/>
              <a:pathLst>
                <a:path w="1028" h="728" extrusionOk="0">
                  <a:moveTo>
                    <a:pt x="100" y="0"/>
                  </a:moveTo>
                  <a:lnTo>
                    <a:pt x="0" y="426"/>
                  </a:lnTo>
                  <a:cubicBezTo>
                    <a:pt x="301" y="426"/>
                    <a:pt x="627" y="627"/>
                    <a:pt x="827" y="727"/>
                  </a:cubicBezTo>
                  <a:lnTo>
                    <a:pt x="1028" y="3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4" name="Google Shape;6914;p55"/>
            <p:cNvSpPr/>
            <p:nvPr/>
          </p:nvSpPr>
          <p:spPr>
            <a:xfrm>
              <a:off x="11829925" y="368463"/>
              <a:ext cx="25700" cy="15700"/>
            </a:xfrm>
            <a:custGeom>
              <a:avLst/>
              <a:gdLst/>
              <a:ahLst/>
              <a:cxnLst/>
              <a:rect l="l" t="t" r="r" b="b"/>
              <a:pathLst>
                <a:path w="1028" h="628" extrusionOk="0">
                  <a:moveTo>
                    <a:pt x="101" y="1"/>
                  </a:moveTo>
                  <a:lnTo>
                    <a:pt x="0" y="427"/>
                  </a:lnTo>
                  <a:cubicBezTo>
                    <a:pt x="301" y="527"/>
                    <a:pt x="627" y="627"/>
                    <a:pt x="1028" y="627"/>
                  </a:cubicBezTo>
                  <a:lnTo>
                    <a:pt x="1028" y="226"/>
                  </a:lnTo>
                  <a:cubicBezTo>
                    <a:pt x="727" y="226"/>
                    <a:pt x="401" y="126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5" name="Google Shape;6915;p55"/>
            <p:cNvSpPr/>
            <p:nvPr/>
          </p:nvSpPr>
          <p:spPr>
            <a:xfrm>
              <a:off x="11843075" y="397288"/>
              <a:ext cx="28225" cy="15700"/>
            </a:xfrm>
            <a:custGeom>
              <a:avLst/>
              <a:gdLst/>
              <a:ahLst/>
              <a:cxnLst/>
              <a:rect l="l" t="t" r="r" b="b"/>
              <a:pathLst>
                <a:path w="1129" h="628" extrusionOk="0">
                  <a:moveTo>
                    <a:pt x="1" y="1"/>
                  </a:moveTo>
                  <a:lnTo>
                    <a:pt x="1" y="427"/>
                  </a:lnTo>
                  <a:cubicBezTo>
                    <a:pt x="402" y="427"/>
                    <a:pt x="627" y="527"/>
                    <a:pt x="1028" y="627"/>
                  </a:cubicBezTo>
                  <a:lnTo>
                    <a:pt x="1129" y="226"/>
                  </a:lnTo>
                  <a:cubicBezTo>
                    <a:pt x="727" y="101"/>
                    <a:pt x="402" y="1"/>
                    <a:pt x="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6" name="Google Shape;6916;p55"/>
            <p:cNvSpPr/>
            <p:nvPr/>
          </p:nvSpPr>
          <p:spPr>
            <a:xfrm>
              <a:off x="11801100" y="415463"/>
              <a:ext cx="23200" cy="10675"/>
            </a:xfrm>
            <a:custGeom>
              <a:avLst/>
              <a:gdLst/>
              <a:ahLst/>
              <a:cxnLst/>
              <a:rect l="l" t="t" r="r" b="b"/>
              <a:pathLst>
                <a:path w="928" h="427" extrusionOk="0">
                  <a:moveTo>
                    <a:pt x="0" y="1"/>
                  </a:moveTo>
                  <a:lnTo>
                    <a:pt x="101" y="427"/>
                  </a:lnTo>
                  <a:lnTo>
                    <a:pt x="928" y="42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7" name="Google Shape;6917;p55"/>
            <p:cNvSpPr/>
            <p:nvPr/>
          </p:nvSpPr>
          <p:spPr>
            <a:xfrm>
              <a:off x="11821775" y="428613"/>
              <a:ext cx="26350" cy="18200"/>
            </a:xfrm>
            <a:custGeom>
              <a:avLst/>
              <a:gdLst/>
              <a:ahLst/>
              <a:cxnLst/>
              <a:rect l="l" t="t" r="r" b="b"/>
              <a:pathLst>
                <a:path w="1054" h="728" extrusionOk="0">
                  <a:moveTo>
                    <a:pt x="853" y="1"/>
                  </a:moveTo>
                  <a:cubicBezTo>
                    <a:pt x="527" y="226"/>
                    <a:pt x="326" y="327"/>
                    <a:pt x="1" y="327"/>
                  </a:cubicBezTo>
                  <a:lnTo>
                    <a:pt x="101" y="728"/>
                  </a:lnTo>
                  <a:cubicBezTo>
                    <a:pt x="427" y="728"/>
                    <a:pt x="727" y="527"/>
                    <a:pt x="1053" y="427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8" name="Google Shape;6918;p55"/>
            <p:cNvSpPr/>
            <p:nvPr/>
          </p:nvSpPr>
          <p:spPr>
            <a:xfrm>
              <a:off x="11895075" y="384138"/>
              <a:ext cx="33875" cy="37000"/>
            </a:xfrm>
            <a:custGeom>
              <a:avLst/>
              <a:gdLst/>
              <a:ahLst/>
              <a:cxnLst/>
              <a:rect l="l" t="t" r="r" b="b"/>
              <a:pathLst>
                <a:path w="1355" h="1480" extrusionOk="0">
                  <a:moveTo>
                    <a:pt x="1054" y="0"/>
                  </a:moveTo>
                  <a:cubicBezTo>
                    <a:pt x="828" y="226"/>
                    <a:pt x="627" y="527"/>
                    <a:pt x="427" y="752"/>
                  </a:cubicBezTo>
                  <a:cubicBezTo>
                    <a:pt x="302" y="853"/>
                    <a:pt x="201" y="1053"/>
                    <a:pt x="1" y="1153"/>
                  </a:cubicBezTo>
                  <a:lnTo>
                    <a:pt x="302" y="1479"/>
                  </a:lnTo>
                  <a:cubicBezTo>
                    <a:pt x="527" y="1254"/>
                    <a:pt x="627" y="1153"/>
                    <a:pt x="728" y="953"/>
                  </a:cubicBezTo>
                  <a:cubicBezTo>
                    <a:pt x="928" y="752"/>
                    <a:pt x="1154" y="527"/>
                    <a:pt x="1354" y="326"/>
                  </a:cubicBezTo>
                  <a:lnTo>
                    <a:pt x="1054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9" name="Google Shape;6919;p55"/>
            <p:cNvSpPr/>
            <p:nvPr/>
          </p:nvSpPr>
          <p:spPr>
            <a:xfrm>
              <a:off x="11947100" y="384138"/>
              <a:ext cx="15675" cy="26350"/>
            </a:xfrm>
            <a:custGeom>
              <a:avLst/>
              <a:gdLst/>
              <a:ahLst/>
              <a:cxnLst/>
              <a:rect l="l" t="t" r="r" b="b"/>
              <a:pathLst>
                <a:path w="627" h="1054" extrusionOk="0">
                  <a:moveTo>
                    <a:pt x="0" y="0"/>
                  </a:moveTo>
                  <a:cubicBezTo>
                    <a:pt x="0" y="226"/>
                    <a:pt x="100" y="427"/>
                    <a:pt x="100" y="752"/>
                  </a:cubicBezTo>
                  <a:cubicBezTo>
                    <a:pt x="226" y="853"/>
                    <a:pt x="226" y="953"/>
                    <a:pt x="226" y="1053"/>
                  </a:cubicBezTo>
                  <a:lnTo>
                    <a:pt x="627" y="953"/>
                  </a:lnTo>
                  <a:cubicBezTo>
                    <a:pt x="627" y="853"/>
                    <a:pt x="627" y="752"/>
                    <a:pt x="526" y="527"/>
                  </a:cubicBezTo>
                  <a:cubicBezTo>
                    <a:pt x="526" y="326"/>
                    <a:pt x="426" y="126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0" name="Google Shape;6920;p55"/>
            <p:cNvSpPr/>
            <p:nvPr/>
          </p:nvSpPr>
          <p:spPr>
            <a:xfrm>
              <a:off x="11984050" y="381638"/>
              <a:ext cx="28225" cy="28850"/>
            </a:xfrm>
            <a:custGeom>
              <a:avLst/>
              <a:gdLst/>
              <a:ahLst/>
              <a:cxnLst/>
              <a:rect l="l" t="t" r="r" b="b"/>
              <a:pathLst>
                <a:path w="1129" h="1154" extrusionOk="0">
                  <a:moveTo>
                    <a:pt x="302" y="0"/>
                  </a:moveTo>
                  <a:lnTo>
                    <a:pt x="1" y="326"/>
                  </a:lnTo>
                  <a:cubicBezTo>
                    <a:pt x="201" y="527"/>
                    <a:pt x="502" y="852"/>
                    <a:pt x="828" y="1153"/>
                  </a:cubicBezTo>
                  <a:lnTo>
                    <a:pt x="1129" y="953"/>
                  </a:lnTo>
                  <a:cubicBezTo>
                    <a:pt x="828" y="527"/>
                    <a:pt x="502" y="226"/>
                    <a:pt x="302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1" name="Google Shape;6921;p55"/>
            <p:cNvSpPr/>
            <p:nvPr/>
          </p:nvSpPr>
          <p:spPr>
            <a:xfrm>
              <a:off x="11989075" y="358438"/>
              <a:ext cx="38875" cy="15700"/>
            </a:xfrm>
            <a:custGeom>
              <a:avLst/>
              <a:gdLst/>
              <a:ahLst/>
              <a:cxnLst/>
              <a:rect l="l" t="t" r="r" b="b"/>
              <a:pathLst>
                <a:path w="1555" h="628" extrusionOk="0">
                  <a:moveTo>
                    <a:pt x="0" y="1"/>
                  </a:moveTo>
                  <a:lnTo>
                    <a:pt x="0" y="402"/>
                  </a:lnTo>
                  <a:cubicBezTo>
                    <a:pt x="527" y="402"/>
                    <a:pt x="1053" y="527"/>
                    <a:pt x="1454" y="627"/>
                  </a:cubicBezTo>
                  <a:lnTo>
                    <a:pt x="1554" y="201"/>
                  </a:lnTo>
                  <a:cubicBezTo>
                    <a:pt x="1053" y="101"/>
                    <a:pt x="527" y="1"/>
                    <a:pt x="0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2" name="Google Shape;6922;p55"/>
            <p:cNvSpPr/>
            <p:nvPr/>
          </p:nvSpPr>
          <p:spPr>
            <a:xfrm>
              <a:off x="12004725" y="327113"/>
              <a:ext cx="26350" cy="15700"/>
            </a:xfrm>
            <a:custGeom>
              <a:avLst/>
              <a:gdLst/>
              <a:ahLst/>
              <a:cxnLst/>
              <a:rect l="l" t="t" r="r" b="b"/>
              <a:pathLst>
                <a:path w="1054" h="628" extrusionOk="0">
                  <a:moveTo>
                    <a:pt x="828" y="1"/>
                  </a:moveTo>
                  <a:cubicBezTo>
                    <a:pt x="627" y="101"/>
                    <a:pt x="302" y="101"/>
                    <a:pt x="1" y="201"/>
                  </a:cubicBezTo>
                  <a:lnTo>
                    <a:pt x="101" y="627"/>
                  </a:lnTo>
                  <a:lnTo>
                    <a:pt x="1054" y="301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3" name="Google Shape;6923;p55"/>
            <p:cNvSpPr/>
            <p:nvPr/>
          </p:nvSpPr>
          <p:spPr>
            <a:xfrm>
              <a:off x="12020400" y="290163"/>
              <a:ext cx="28850" cy="18800"/>
            </a:xfrm>
            <a:custGeom>
              <a:avLst/>
              <a:gdLst/>
              <a:ahLst/>
              <a:cxnLst/>
              <a:rect l="l" t="t" r="r" b="b"/>
              <a:pathLst>
                <a:path w="1154" h="752" extrusionOk="0">
                  <a:moveTo>
                    <a:pt x="1053" y="0"/>
                  </a:moveTo>
                  <a:cubicBezTo>
                    <a:pt x="727" y="125"/>
                    <a:pt x="301" y="226"/>
                    <a:pt x="0" y="426"/>
                  </a:cubicBezTo>
                  <a:lnTo>
                    <a:pt x="201" y="752"/>
                  </a:lnTo>
                  <a:lnTo>
                    <a:pt x="1153" y="4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4" name="Google Shape;6924;p55"/>
            <p:cNvSpPr/>
            <p:nvPr/>
          </p:nvSpPr>
          <p:spPr>
            <a:xfrm>
              <a:off x="12062375" y="308938"/>
              <a:ext cx="20700" cy="15700"/>
            </a:xfrm>
            <a:custGeom>
              <a:avLst/>
              <a:gdLst/>
              <a:ahLst/>
              <a:cxnLst/>
              <a:rect l="l" t="t" r="r" b="b"/>
              <a:pathLst>
                <a:path w="828" h="628" extrusionOk="0">
                  <a:moveTo>
                    <a:pt x="727" y="1"/>
                  </a:moveTo>
                  <a:cubicBezTo>
                    <a:pt x="502" y="1"/>
                    <a:pt x="301" y="101"/>
                    <a:pt x="1" y="201"/>
                  </a:cubicBezTo>
                  <a:lnTo>
                    <a:pt x="201" y="627"/>
                  </a:lnTo>
                  <a:cubicBezTo>
                    <a:pt x="402" y="502"/>
                    <a:pt x="627" y="402"/>
                    <a:pt x="828" y="402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5" name="Google Shape;6925;p55"/>
            <p:cNvSpPr/>
            <p:nvPr/>
          </p:nvSpPr>
          <p:spPr>
            <a:xfrm>
              <a:off x="12043575" y="342788"/>
              <a:ext cx="28850" cy="13175"/>
            </a:xfrm>
            <a:custGeom>
              <a:avLst/>
              <a:gdLst/>
              <a:ahLst/>
              <a:cxnLst/>
              <a:rect l="l" t="t" r="r" b="b"/>
              <a:pathLst>
                <a:path w="1154" h="527" extrusionOk="0">
                  <a:moveTo>
                    <a:pt x="1154" y="0"/>
                  </a:moveTo>
                  <a:cubicBezTo>
                    <a:pt x="753" y="0"/>
                    <a:pt x="327" y="101"/>
                    <a:pt x="1" y="101"/>
                  </a:cubicBezTo>
                  <a:lnTo>
                    <a:pt x="1" y="527"/>
                  </a:lnTo>
                  <a:cubicBezTo>
                    <a:pt x="427" y="527"/>
                    <a:pt x="853" y="401"/>
                    <a:pt x="1154" y="401"/>
                  </a:cubicBezTo>
                  <a:lnTo>
                    <a:pt x="1154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6" name="Google Shape;6926;p55"/>
            <p:cNvSpPr/>
            <p:nvPr/>
          </p:nvSpPr>
          <p:spPr>
            <a:xfrm>
              <a:off x="12041075" y="384138"/>
              <a:ext cx="33850" cy="23825"/>
            </a:xfrm>
            <a:custGeom>
              <a:avLst/>
              <a:gdLst/>
              <a:ahLst/>
              <a:cxnLst/>
              <a:rect l="l" t="t" r="r" b="b"/>
              <a:pathLst>
                <a:path w="1354" h="953" extrusionOk="0">
                  <a:moveTo>
                    <a:pt x="326" y="0"/>
                  </a:moveTo>
                  <a:lnTo>
                    <a:pt x="1" y="326"/>
                  </a:lnTo>
                  <a:cubicBezTo>
                    <a:pt x="226" y="627"/>
                    <a:pt x="627" y="752"/>
                    <a:pt x="953" y="853"/>
                  </a:cubicBezTo>
                  <a:cubicBezTo>
                    <a:pt x="1053" y="853"/>
                    <a:pt x="1153" y="953"/>
                    <a:pt x="1153" y="953"/>
                  </a:cubicBezTo>
                  <a:lnTo>
                    <a:pt x="1354" y="527"/>
                  </a:lnTo>
                  <a:cubicBezTo>
                    <a:pt x="1254" y="527"/>
                    <a:pt x="1153" y="527"/>
                    <a:pt x="1053" y="427"/>
                  </a:cubicBezTo>
                  <a:cubicBezTo>
                    <a:pt x="727" y="326"/>
                    <a:pt x="527" y="226"/>
                    <a:pt x="3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7" name="Google Shape;6927;p55"/>
            <p:cNvSpPr/>
            <p:nvPr/>
          </p:nvSpPr>
          <p:spPr>
            <a:xfrm>
              <a:off x="12083050" y="365963"/>
              <a:ext cx="26350" cy="10675"/>
            </a:xfrm>
            <a:custGeom>
              <a:avLst/>
              <a:gdLst/>
              <a:ahLst/>
              <a:cxnLst/>
              <a:rect l="l" t="t" r="r" b="b"/>
              <a:pathLst>
                <a:path w="1054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053" y="427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8" name="Google Shape;6928;p55"/>
            <p:cNvSpPr/>
            <p:nvPr/>
          </p:nvSpPr>
          <p:spPr>
            <a:xfrm>
              <a:off x="12111875" y="379113"/>
              <a:ext cx="25725" cy="10675"/>
            </a:xfrm>
            <a:custGeom>
              <a:avLst/>
              <a:gdLst/>
              <a:ahLst/>
              <a:cxnLst/>
              <a:rect l="l" t="t" r="r" b="b"/>
              <a:pathLst>
                <a:path w="1029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028" y="42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9" name="Google Shape;6929;p55"/>
            <p:cNvSpPr/>
            <p:nvPr/>
          </p:nvSpPr>
          <p:spPr>
            <a:xfrm>
              <a:off x="12103725" y="397288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101" y="1"/>
                  </a:moveTo>
                  <a:lnTo>
                    <a:pt x="1" y="427"/>
                  </a:lnTo>
                  <a:cubicBezTo>
                    <a:pt x="101" y="427"/>
                    <a:pt x="226" y="527"/>
                    <a:pt x="327" y="527"/>
                  </a:cubicBezTo>
                  <a:cubicBezTo>
                    <a:pt x="327" y="627"/>
                    <a:pt x="427" y="627"/>
                    <a:pt x="427" y="627"/>
                  </a:cubicBezTo>
                  <a:lnTo>
                    <a:pt x="627" y="327"/>
                  </a:lnTo>
                  <a:cubicBezTo>
                    <a:pt x="627" y="226"/>
                    <a:pt x="527" y="226"/>
                    <a:pt x="527" y="226"/>
                  </a:cubicBezTo>
                  <a:cubicBezTo>
                    <a:pt x="427" y="101"/>
                    <a:pt x="226" y="1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0" name="Google Shape;6930;p55"/>
            <p:cNvSpPr/>
            <p:nvPr/>
          </p:nvSpPr>
          <p:spPr>
            <a:xfrm>
              <a:off x="12090575" y="421113"/>
              <a:ext cx="15700" cy="15675"/>
            </a:xfrm>
            <a:custGeom>
              <a:avLst/>
              <a:gdLst/>
              <a:ahLst/>
              <a:cxnLst/>
              <a:rect l="l" t="t" r="r" b="b"/>
              <a:pathLst>
                <a:path w="628" h="627" extrusionOk="0">
                  <a:moveTo>
                    <a:pt x="326" y="0"/>
                  </a:moveTo>
                  <a:lnTo>
                    <a:pt x="0" y="301"/>
                  </a:lnTo>
                  <a:cubicBezTo>
                    <a:pt x="126" y="401"/>
                    <a:pt x="326" y="627"/>
                    <a:pt x="527" y="627"/>
                  </a:cubicBezTo>
                  <a:lnTo>
                    <a:pt x="627" y="301"/>
                  </a:lnTo>
                  <a:cubicBezTo>
                    <a:pt x="527" y="201"/>
                    <a:pt x="427" y="201"/>
                    <a:pt x="3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1" name="Google Shape;6931;p55"/>
            <p:cNvSpPr/>
            <p:nvPr/>
          </p:nvSpPr>
          <p:spPr>
            <a:xfrm>
              <a:off x="11712125" y="392663"/>
              <a:ext cx="501275" cy="281600"/>
            </a:xfrm>
            <a:custGeom>
              <a:avLst/>
              <a:gdLst/>
              <a:ahLst/>
              <a:cxnLst/>
              <a:rect l="l" t="t" r="r" b="b"/>
              <a:pathLst>
                <a:path w="20051" h="11264" extrusionOk="0">
                  <a:moveTo>
                    <a:pt x="9974" y="1"/>
                  </a:moveTo>
                  <a:cubicBezTo>
                    <a:pt x="9299" y="1"/>
                    <a:pt x="8677" y="131"/>
                    <a:pt x="8146" y="411"/>
                  </a:cubicBezTo>
                  <a:cubicBezTo>
                    <a:pt x="3760" y="2592"/>
                    <a:pt x="1153" y="5624"/>
                    <a:pt x="1" y="10537"/>
                  </a:cubicBezTo>
                  <a:lnTo>
                    <a:pt x="20051" y="11264"/>
                  </a:lnTo>
                  <a:cubicBezTo>
                    <a:pt x="20051" y="10436"/>
                    <a:pt x="20051" y="9584"/>
                    <a:pt x="19850" y="8757"/>
                  </a:cubicBezTo>
                  <a:cubicBezTo>
                    <a:pt x="19403" y="4216"/>
                    <a:pt x="13822" y="1"/>
                    <a:pt x="9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2" name="Google Shape;6932;p55"/>
            <p:cNvSpPr/>
            <p:nvPr/>
          </p:nvSpPr>
          <p:spPr>
            <a:xfrm>
              <a:off x="11792950" y="381638"/>
              <a:ext cx="159800" cy="221825"/>
            </a:xfrm>
            <a:custGeom>
              <a:avLst/>
              <a:gdLst/>
              <a:ahLst/>
              <a:cxnLst/>
              <a:rect l="l" t="t" r="r" b="b"/>
              <a:pathLst>
                <a:path w="6392" h="8873" extrusionOk="0">
                  <a:moveTo>
                    <a:pt x="6166" y="0"/>
                  </a:moveTo>
                  <a:cubicBezTo>
                    <a:pt x="3033" y="2206"/>
                    <a:pt x="1154" y="5965"/>
                    <a:pt x="1" y="8672"/>
                  </a:cubicBezTo>
                  <a:lnTo>
                    <a:pt x="427" y="8872"/>
                  </a:lnTo>
                  <a:cubicBezTo>
                    <a:pt x="1479" y="6166"/>
                    <a:pt x="3359" y="2506"/>
                    <a:pt x="6392" y="326"/>
                  </a:cubicBezTo>
                  <a:lnTo>
                    <a:pt x="6166" y="0"/>
                  </a:ln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3" name="Google Shape;6933;p55"/>
            <p:cNvSpPr/>
            <p:nvPr/>
          </p:nvSpPr>
          <p:spPr>
            <a:xfrm>
              <a:off x="11884425" y="376613"/>
              <a:ext cx="91500" cy="276975"/>
            </a:xfrm>
            <a:custGeom>
              <a:avLst/>
              <a:gdLst/>
              <a:ahLst/>
              <a:cxnLst/>
              <a:rect l="l" t="t" r="r" b="b"/>
              <a:pathLst>
                <a:path w="3660" h="11079" extrusionOk="0">
                  <a:moveTo>
                    <a:pt x="3359" y="1"/>
                  </a:moveTo>
                  <a:cubicBezTo>
                    <a:pt x="2833" y="728"/>
                    <a:pt x="2607" y="1680"/>
                    <a:pt x="2307" y="2507"/>
                  </a:cubicBezTo>
                  <a:cubicBezTo>
                    <a:pt x="2206" y="2808"/>
                    <a:pt x="2106" y="3134"/>
                    <a:pt x="1981" y="3334"/>
                  </a:cubicBezTo>
                  <a:cubicBezTo>
                    <a:pt x="1154" y="5640"/>
                    <a:pt x="226" y="8347"/>
                    <a:pt x="1" y="11078"/>
                  </a:cubicBezTo>
                  <a:lnTo>
                    <a:pt x="427" y="11078"/>
                  </a:lnTo>
                  <a:cubicBezTo>
                    <a:pt x="627" y="8447"/>
                    <a:pt x="1580" y="5740"/>
                    <a:pt x="2407" y="3560"/>
                  </a:cubicBezTo>
                  <a:cubicBezTo>
                    <a:pt x="2507" y="3234"/>
                    <a:pt x="2607" y="2933"/>
                    <a:pt x="2733" y="2607"/>
                  </a:cubicBezTo>
                  <a:cubicBezTo>
                    <a:pt x="3033" y="1780"/>
                    <a:pt x="3234" y="928"/>
                    <a:pt x="3660" y="201"/>
                  </a:cubicBezTo>
                  <a:lnTo>
                    <a:pt x="3359" y="1"/>
                  </a:ln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4" name="Google Shape;6934;p55"/>
            <p:cNvSpPr/>
            <p:nvPr/>
          </p:nvSpPr>
          <p:spPr>
            <a:xfrm>
              <a:off x="11978425" y="376613"/>
              <a:ext cx="49525" cy="313325"/>
            </a:xfrm>
            <a:custGeom>
              <a:avLst/>
              <a:gdLst/>
              <a:ahLst/>
              <a:cxnLst/>
              <a:rect l="l" t="t" r="r" b="b"/>
              <a:pathLst>
                <a:path w="1981" h="12533" extrusionOk="0">
                  <a:moveTo>
                    <a:pt x="426" y="1"/>
                  </a:moveTo>
                  <a:lnTo>
                    <a:pt x="0" y="201"/>
                  </a:lnTo>
                  <a:cubicBezTo>
                    <a:pt x="226" y="928"/>
                    <a:pt x="426" y="1880"/>
                    <a:pt x="527" y="2707"/>
                  </a:cubicBezTo>
                  <a:cubicBezTo>
                    <a:pt x="527" y="3234"/>
                    <a:pt x="627" y="3760"/>
                    <a:pt x="727" y="4186"/>
                  </a:cubicBezTo>
                  <a:cubicBezTo>
                    <a:pt x="1253" y="7319"/>
                    <a:pt x="1579" y="9926"/>
                    <a:pt x="1354" y="12532"/>
                  </a:cubicBezTo>
                  <a:lnTo>
                    <a:pt x="1780" y="12532"/>
                  </a:lnTo>
                  <a:cubicBezTo>
                    <a:pt x="1980" y="9926"/>
                    <a:pt x="1679" y="7194"/>
                    <a:pt x="1153" y="4186"/>
                  </a:cubicBezTo>
                  <a:cubicBezTo>
                    <a:pt x="1053" y="3660"/>
                    <a:pt x="953" y="3134"/>
                    <a:pt x="953" y="2607"/>
                  </a:cubicBezTo>
                  <a:cubicBezTo>
                    <a:pt x="727" y="1780"/>
                    <a:pt x="627" y="828"/>
                    <a:pt x="426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5" name="Google Shape;6935;p55"/>
            <p:cNvSpPr/>
            <p:nvPr/>
          </p:nvSpPr>
          <p:spPr>
            <a:xfrm>
              <a:off x="11991575" y="376613"/>
              <a:ext cx="133475" cy="279475"/>
            </a:xfrm>
            <a:custGeom>
              <a:avLst/>
              <a:gdLst/>
              <a:ahLst/>
              <a:cxnLst/>
              <a:rect l="l" t="t" r="r" b="b"/>
              <a:pathLst>
                <a:path w="5339" h="11179" extrusionOk="0">
                  <a:moveTo>
                    <a:pt x="201" y="1"/>
                  </a:moveTo>
                  <a:lnTo>
                    <a:pt x="1" y="301"/>
                  </a:lnTo>
                  <a:cubicBezTo>
                    <a:pt x="953" y="928"/>
                    <a:pt x="1354" y="1555"/>
                    <a:pt x="1680" y="2181"/>
                  </a:cubicBezTo>
                  <a:cubicBezTo>
                    <a:pt x="1780" y="2306"/>
                    <a:pt x="1780" y="2507"/>
                    <a:pt x="1880" y="2607"/>
                  </a:cubicBezTo>
                  <a:cubicBezTo>
                    <a:pt x="3459" y="4913"/>
                    <a:pt x="4487" y="7820"/>
                    <a:pt x="5013" y="11179"/>
                  </a:cubicBezTo>
                  <a:lnTo>
                    <a:pt x="5339" y="11179"/>
                  </a:lnTo>
                  <a:cubicBezTo>
                    <a:pt x="4913" y="7720"/>
                    <a:pt x="3860" y="4813"/>
                    <a:pt x="2306" y="2407"/>
                  </a:cubicBezTo>
                  <a:cubicBezTo>
                    <a:pt x="2206" y="2306"/>
                    <a:pt x="2081" y="2081"/>
                    <a:pt x="1981" y="1981"/>
                  </a:cubicBezTo>
                  <a:cubicBezTo>
                    <a:pt x="1680" y="1354"/>
                    <a:pt x="1254" y="627"/>
                    <a:pt x="20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6" name="Google Shape;6936;p55"/>
            <p:cNvSpPr/>
            <p:nvPr/>
          </p:nvSpPr>
          <p:spPr>
            <a:xfrm>
              <a:off x="11840500" y="545763"/>
              <a:ext cx="54600" cy="46450"/>
            </a:xfrm>
            <a:custGeom>
              <a:avLst/>
              <a:gdLst/>
              <a:ahLst/>
              <a:cxnLst/>
              <a:rect l="l" t="t" r="r" b="b"/>
              <a:pathLst>
                <a:path w="2184" h="1858" extrusionOk="0">
                  <a:moveTo>
                    <a:pt x="587" y="1"/>
                  </a:moveTo>
                  <a:cubicBezTo>
                    <a:pt x="339" y="1"/>
                    <a:pt x="1" y="180"/>
                    <a:pt x="104" y="428"/>
                  </a:cubicBezTo>
                  <a:cubicBezTo>
                    <a:pt x="204" y="854"/>
                    <a:pt x="505" y="1280"/>
                    <a:pt x="730" y="1681"/>
                  </a:cubicBezTo>
                  <a:cubicBezTo>
                    <a:pt x="771" y="1812"/>
                    <a:pt x="827" y="1858"/>
                    <a:pt x="901" y="1858"/>
                  </a:cubicBezTo>
                  <a:cubicBezTo>
                    <a:pt x="1012" y="1858"/>
                    <a:pt x="1162" y="1756"/>
                    <a:pt x="1357" y="1681"/>
                  </a:cubicBezTo>
                  <a:cubicBezTo>
                    <a:pt x="1658" y="1480"/>
                    <a:pt x="2084" y="1054"/>
                    <a:pt x="2084" y="553"/>
                  </a:cubicBezTo>
                  <a:cubicBezTo>
                    <a:pt x="2184" y="428"/>
                    <a:pt x="1983" y="327"/>
                    <a:pt x="1983" y="227"/>
                  </a:cubicBezTo>
                  <a:cubicBezTo>
                    <a:pt x="1871" y="177"/>
                    <a:pt x="1764" y="152"/>
                    <a:pt x="1661" y="152"/>
                  </a:cubicBezTo>
                  <a:cubicBezTo>
                    <a:pt x="1557" y="152"/>
                    <a:pt x="1457" y="177"/>
                    <a:pt x="1357" y="227"/>
                  </a:cubicBezTo>
                  <a:cubicBezTo>
                    <a:pt x="1357" y="327"/>
                    <a:pt x="1131" y="428"/>
                    <a:pt x="1131" y="428"/>
                  </a:cubicBezTo>
                  <a:cubicBezTo>
                    <a:pt x="1031" y="327"/>
                    <a:pt x="931" y="127"/>
                    <a:pt x="730" y="27"/>
                  </a:cubicBezTo>
                  <a:cubicBezTo>
                    <a:pt x="690" y="9"/>
                    <a:pt x="641" y="1"/>
                    <a:pt x="58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7" name="Google Shape;6937;p55"/>
            <p:cNvSpPr/>
            <p:nvPr/>
          </p:nvSpPr>
          <p:spPr>
            <a:xfrm>
              <a:off x="11767275" y="522613"/>
              <a:ext cx="41375" cy="37200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627" y="0"/>
                  </a:moveTo>
                  <a:cubicBezTo>
                    <a:pt x="401" y="0"/>
                    <a:pt x="0" y="101"/>
                    <a:pt x="100" y="426"/>
                  </a:cubicBezTo>
                  <a:cubicBezTo>
                    <a:pt x="100" y="727"/>
                    <a:pt x="401" y="1053"/>
                    <a:pt x="526" y="1354"/>
                  </a:cubicBezTo>
                  <a:cubicBezTo>
                    <a:pt x="613" y="1451"/>
                    <a:pt x="681" y="1488"/>
                    <a:pt x="747" y="1488"/>
                  </a:cubicBezTo>
                  <a:cubicBezTo>
                    <a:pt x="832" y="1488"/>
                    <a:pt x="914" y="1425"/>
                    <a:pt x="1028" y="1354"/>
                  </a:cubicBezTo>
                  <a:cubicBezTo>
                    <a:pt x="1353" y="1153"/>
                    <a:pt x="1654" y="852"/>
                    <a:pt x="1654" y="527"/>
                  </a:cubicBezTo>
                  <a:cubicBezTo>
                    <a:pt x="1654" y="326"/>
                    <a:pt x="1654" y="326"/>
                    <a:pt x="1554" y="226"/>
                  </a:cubicBezTo>
                  <a:cubicBezTo>
                    <a:pt x="1504" y="163"/>
                    <a:pt x="1429" y="132"/>
                    <a:pt x="1338" y="132"/>
                  </a:cubicBezTo>
                  <a:cubicBezTo>
                    <a:pt x="1247" y="132"/>
                    <a:pt x="1140" y="163"/>
                    <a:pt x="1028" y="226"/>
                  </a:cubicBezTo>
                  <a:lnTo>
                    <a:pt x="927" y="426"/>
                  </a:lnTo>
                  <a:cubicBezTo>
                    <a:pt x="827" y="226"/>
                    <a:pt x="727" y="101"/>
                    <a:pt x="627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8" name="Google Shape;6938;p55"/>
            <p:cNvSpPr/>
            <p:nvPr/>
          </p:nvSpPr>
          <p:spPr>
            <a:xfrm>
              <a:off x="12031050" y="546413"/>
              <a:ext cx="52025" cy="38450"/>
            </a:xfrm>
            <a:custGeom>
              <a:avLst/>
              <a:gdLst/>
              <a:ahLst/>
              <a:cxnLst/>
              <a:rect l="l" t="t" r="r" b="b"/>
              <a:pathLst>
                <a:path w="2081" h="1538" extrusionOk="0">
                  <a:moveTo>
                    <a:pt x="1655" y="1"/>
                  </a:moveTo>
                  <a:cubicBezTo>
                    <a:pt x="1454" y="1"/>
                    <a:pt x="1254" y="101"/>
                    <a:pt x="1128" y="201"/>
                  </a:cubicBezTo>
                  <a:lnTo>
                    <a:pt x="1028" y="402"/>
                  </a:lnTo>
                  <a:cubicBezTo>
                    <a:pt x="928" y="301"/>
                    <a:pt x="828" y="201"/>
                    <a:pt x="627" y="201"/>
                  </a:cubicBezTo>
                  <a:cubicBezTo>
                    <a:pt x="402" y="201"/>
                    <a:pt x="1" y="527"/>
                    <a:pt x="201" y="828"/>
                  </a:cubicBezTo>
                  <a:cubicBezTo>
                    <a:pt x="402" y="1028"/>
                    <a:pt x="828" y="1254"/>
                    <a:pt x="1128" y="1454"/>
                  </a:cubicBezTo>
                  <a:cubicBezTo>
                    <a:pt x="1194" y="1513"/>
                    <a:pt x="1250" y="1537"/>
                    <a:pt x="1300" y="1537"/>
                  </a:cubicBezTo>
                  <a:cubicBezTo>
                    <a:pt x="1421" y="1537"/>
                    <a:pt x="1513" y="1396"/>
                    <a:pt x="1655" y="1254"/>
                  </a:cubicBezTo>
                  <a:cubicBezTo>
                    <a:pt x="1880" y="928"/>
                    <a:pt x="2081" y="527"/>
                    <a:pt x="1980" y="201"/>
                  </a:cubicBezTo>
                  <a:cubicBezTo>
                    <a:pt x="1880" y="101"/>
                    <a:pt x="1755" y="1"/>
                    <a:pt x="1655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9" name="Google Shape;6939;p55"/>
            <p:cNvSpPr/>
            <p:nvPr/>
          </p:nvSpPr>
          <p:spPr>
            <a:xfrm>
              <a:off x="12119400" y="530763"/>
              <a:ext cx="49525" cy="39525"/>
            </a:xfrm>
            <a:custGeom>
              <a:avLst/>
              <a:gdLst/>
              <a:ahLst/>
              <a:cxnLst/>
              <a:rect l="l" t="t" r="r" b="b"/>
              <a:pathLst>
                <a:path w="1981" h="1581" extrusionOk="0">
                  <a:moveTo>
                    <a:pt x="1479" y="0"/>
                  </a:moveTo>
                  <a:cubicBezTo>
                    <a:pt x="1354" y="0"/>
                    <a:pt x="1153" y="201"/>
                    <a:pt x="1053" y="301"/>
                  </a:cubicBezTo>
                  <a:lnTo>
                    <a:pt x="1053" y="526"/>
                  </a:lnTo>
                  <a:cubicBezTo>
                    <a:pt x="919" y="526"/>
                    <a:pt x="819" y="471"/>
                    <a:pt x="708" y="471"/>
                  </a:cubicBezTo>
                  <a:cubicBezTo>
                    <a:pt x="652" y="471"/>
                    <a:pt x="594" y="485"/>
                    <a:pt x="527" y="526"/>
                  </a:cubicBezTo>
                  <a:cubicBezTo>
                    <a:pt x="326" y="526"/>
                    <a:pt x="0" y="927"/>
                    <a:pt x="226" y="1153"/>
                  </a:cubicBezTo>
                  <a:cubicBezTo>
                    <a:pt x="527" y="1354"/>
                    <a:pt x="953" y="1454"/>
                    <a:pt x="1354" y="1554"/>
                  </a:cubicBezTo>
                  <a:cubicBezTo>
                    <a:pt x="1395" y="1572"/>
                    <a:pt x="1432" y="1581"/>
                    <a:pt x="1466" y="1581"/>
                  </a:cubicBezTo>
                  <a:cubicBezTo>
                    <a:pt x="1616" y="1581"/>
                    <a:pt x="1698" y="1417"/>
                    <a:pt x="1780" y="1253"/>
                  </a:cubicBezTo>
                  <a:cubicBezTo>
                    <a:pt x="1980" y="827"/>
                    <a:pt x="1980" y="401"/>
                    <a:pt x="1780" y="100"/>
                  </a:cubicBezTo>
                  <a:cubicBezTo>
                    <a:pt x="1780" y="0"/>
                    <a:pt x="1579" y="0"/>
                    <a:pt x="1479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0" name="Google Shape;6940;p55"/>
            <p:cNvSpPr/>
            <p:nvPr/>
          </p:nvSpPr>
          <p:spPr>
            <a:xfrm>
              <a:off x="11942075" y="488763"/>
              <a:ext cx="49525" cy="38325"/>
            </a:xfrm>
            <a:custGeom>
              <a:avLst/>
              <a:gdLst/>
              <a:ahLst/>
              <a:cxnLst/>
              <a:rect l="l" t="t" r="r" b="b"/>
              <a:pathLst>
                <a:path w="1981" h="1533" extrusionOk="0">
                  <a:moveTo>
                    <a:pt x="301" y="1"/>
                  </a:moveTo>
                  <a:cubicBezTo>
                    <a:pt x="201" y="101"/>
                    <a:pt x="101" y="201"/>
                    <a:pt x="101" y="327"/>
                  </a:cubicBezTo>
                  <a:cubicBezTo>
                    <a:pt x="1" y="728"/>
                    <a:pt x="301" y="953"/>
                    <a:pt x="627" y="1254"/>
                  </a:cubicBezTo>
                  <a:cubicBezTo>
                    <a:pt x="778" y="1329"/>
                    <a:pt x="872" y="1532"/>
                    <a:pt x="1005" y="1532"/>
                  </a:cubicBezTo>
                  <a:cubicBezTo>
                    <a:pt x="1049" y="1532"/>
                    <a:pt x="1098" y="1510"/>
                    <a:pt x="1153" y="1455"/>
                  </a:cubicBezTo>
                  <a:cubicBezTo>
                    <a:pt x="1354" y="1154"/>
                    <a:pt x="1680" y="828"/>
                    <a:pt x="1880" y="527"/>
                  </a:cubicBezTo>
                  <a:cubicBezTo>
                    <a:pt x="1981" y="201"/>
                    <a:pt x="1554" y="1"/>
                    <a:pt x="1354" y="1"/>
                  </a:cubicBezTo>
                  <a:cubicBezTo>
                    <a:pt x="1153" y="101"/>
                    <a:pt x="1053" y="201"/>
                    <a:pt x="928" y="327"/>
                  </a:cubicBezTo>
                  <a:lnTo>
                    <a:pt x="828" y="101"/>
                  </a:lnTo>
                  <a:cubicBezTo>
                    <a:pt x="727" y="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1" name="Google Shape;6941;p55"/>
            <p:cNvSpPr/>
            <p:nvPr/>
          </p:nvSpPr>
          <p:spPr>
            <a:xfrm>
              <a:off x="11874400" y="482713"/>
              <a:ext cx="43900" cy="35575"/>
            </a:xfrm>
            <a:custGeom>
              <a:avLst/>
              <a:gdLst/>
              <a:ahLst/>
              <a:cxnLst/>
              <a:rect l="l" t="t" r="r" b="b"/>
              <a:pathLst>
                <a:path w="1756" h="1423" extrusionOk="0">
                  <a:moveTo>
                    <a:pt x="460" y="1"/>
                  </a:moveTo>
                  <a:cubicBezTo>
                    <a:pt x="413" y="1"/>
                    <a:pt x="360" y="13"/>
                    <a:pt x="302" y="42"/>
                  </a:cubicBezTo>
                  <a:cubicBezTo>
                    <a:pt x="302" y="42"/>
                    <a:pt x="101" y="42"/>
                    <a:pt x="101" y="143"/>
                  </a:cubicBezTo>
                  <a:cubicBezTo>
                    <a:pt x="1" y="443"/>
                    <a:pt x="201" y="769"/>
                    <a:pt x="302" y="1070"/>
                  </a:cubicBezTo>
                  <a:cubicBezTo>
                    <a:pt x="384" y="1255"/>
                    <a:pt x="466" y="1422"/>
                    <a:pt x="616" y="1422"/>
                  </a:cubicBezTo>
                  <a:cubicBezTo>
                    <a:pt x="650" y="1422"/>
                    <a:pt x="687" y="1414"/>
                    <a:pt x="728" y="1396"/>
                  </a:cubicBezTo>
                  <a:cubicBezTo>
                    <a:pt x="1028" y="1195"/>
                    <a:pt x="1354" y="970"/>
                    <a:pt x="1555" y="769"/>
                  </a:cubicBezTo>
                  <a:cubicBezTo>
                    <a:pt x="1755" y="569"/>
                    <a:pt x="1454" y="243"/>
                    <a:pt x="1254" y="243"/>
                  </a:cubicBezTo>
                  <a:cubicBezTo>
                    <a:pt x="1028" y="243"/>
                    <a:pt x="928" y="343"/>
                    <a:pt x="828" y="343"/>
                  </a:cubicBezTo>
                  <a:lnTo>
                    <a:pt x="728" y="143"/>
                  </a:lnTo>
                  <a:cubicBezTo>
                    <a:pt x="657" y="72"/>
                    <a:pt x="573" y="1"/>
                    <a:pt x="460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2" name="Google Shape;6942;p55"/>
            <p:cNvSpPr/>
            <p:nvPr/>
          </p:nvSpPr>
          <p:spPr>
            <a:xfrm>
              <a:off x="11798600" y="470613"/>
              <a:ext cx="44500" cy="37025"/>
            </a:xfrm>
            <a:custGeom>
              <a:avLst/>
              <a:gdLst/>
              <a:ahLst/>
              <a:cxnLst/>
              <a:rect l="l" t="t" r="r" b="b"/>
              <a:pathLst>
                <a:path w="1780" h="1481" extrusionOk="0">
                  <a:moveTo>
                    <a:pt x="401" y="0"/>
                  </a:moveTo>
                  <a:cubicBezTo>
                    <a:pt x="301" y="0"/>
                    <a:pt x="201" y="100"/>
                    <a:pt x="201" y="201"/>
                  </a:cubicBezTo>
                  <a:cubicBezTo>
                    <a:pt x="0" y="526"/>
                    <a:pt x="201" y="827"/>
                    <a:pt x="401" y="1153"/>
                  </a:cubicBezTo>
                  <a:cubicBezTo>
                    <a:pt x="504" y="1317"/>
                    <a:pt x="522" y="1480"/>
                    <a:pt x="635" y="1480"/>
                  </a:cubicBezTo>
                  <a:cubicBezTo>
                    <a:pt x="660" y="1480"/>
                    <a:pt x="690" y="1472"/>
                    <a:pt x="727" y="1454"/>
                  </a:cubicBezTo>
                  <a:cubicBezTo>
                    <a:pt x="1028" y="1253"/>
                    <a:pt x="1454" y="1053"/>
                    <a:pt x="1554" y="827"/>
                  </a:cubicBezTo>
                  <a:cubicBezTo>
                    <a:pt x="1780" y="526"/>
                    <a:pt x="1454" y="301"/>
                    <a:pt x="1253" y="201"/>
                  </a:cubicBezTo>
                  <a:cubicBezTo>
                    <a:pt x="1153" y="201"/>
                    <a:pt x="1028" y="301"/>
                    <a:pt x="827" y="426"/>
                  </a:cubicBezTo>
                  <a:lnTo>
                    <a:pt x="827" y="201"/>
                  </a:lnTo>
                  <a:cubicBezTo>
                    <a:pt x="727" y="100"/>
                    <a:pt x="527" y="0"/>
                    <a:pt x="401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3" name="Google Shape;6943;p55"/>
            <p:cNvSpPr/>
            <p:nvPr/>
          </p:nvSpPr>
          <p:spPr>
            <a:xfrm>
              <a:off x="12017900" y="480038"/>
              <a:ext cx="38200" cy="31950"/>
            </a:xfrm>
            <a:custGeom>
              <a:avLst/>
              <a:gdLst/>
              <a:ahLst/>
              <a:cxnLst/>
              <a:rect l="l" t="t" r="r" b="b"/>
              <a:pathLst>
                <a:path w="1528" h="1278" extrusionOk="0">
                  <a:moveTo>
                    <a:pt x="1168" y="1"/>
                  </a:moveTo>
                  <a:cubicBezTo>
                    <a:pt x="1112" y="1"/>
                    <a:pt x="1060" y="17"/>
                    <a:pt x="1028" y="49"/>
                  </a:cubicBezTo>
                  <a:cubicBezTo>
                    <a:pt x="827" y="49"/>
                    <a:pt x="827" y="250"/>
                    <a:pt x="727" y="350"/>
                  </a:cubicBezTo>
                  <a:lnTo>
                    <a:pt x="627" y="250"/>
                  </a:lnTo>
                  <a:cubicBezTo>
                    <a:pt x="514" y="200"/>
                    <a:pt x="433" y="174"/>
                    <a:pt x="367" y="174"/>
                  </a:cubicBezTo>
                  <a:cubicBezTo>
                    <a:pt x="301" y="174"/>
                    <a:pt x="251" y="200"/>
                    <a:pt x="201" y="250"/>
                  </a:cubicBezTo>
                  <a:cubicBezTo>
                    <a:pt x="100" y="350"/>
                    <a:pt x="0" y="450"/>
                    <a:pt x="100" y="550"/>
                  </a:cubicBezTo>
                  <a:cubicBezTo>
                    <a:pt x="100" y="876"/>
                    <a:pt x="401" y="976"/>
                    <a:pt x="727" y="1177"/>
                  </a:cubicBezTo>
                  <a:cubicBezTo>
                    <a:pt x="861" y="1177"/>
                    <a:pt x="950" y="1277"/>
                    <a:pt x="1031" y="1277"/>
                  </a:cubicBezTo>
                  <a:cubicBezTo>
                    <a:pt x="1072" y="1277"/>
                    <a:pt x="1111" y="1252"/>
                    <a:pt x="1153" y="1177"/>
                  </a:cubicBezTo>
                  <a:cubicBezTo>
                    <a:pt x="1354" y="876"/>
                    <a:pt x="1454" y="676"/>
                    <a:pt x="1454" y="350"/>
                  </a:cubicBezTo>
                  <a:cubicBezTo>
                    <a:pt x="1528" y="127"/>
                    <a:pt x="1328" y="1"/>
                    <a:pt x="1168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4" name="Google Shape;6944;p55"/>
            <p:cNvSpPr/>
            <p:nvPr/>
          </p:nvSpPr>
          <p:spPr>
            <a:xfrm>
              <a:off x="12093700" y="474688"/>
              <a:ext cx="35750" cy="34025"/>
            </a:xfrm>
            <a:custGeom>
              <a:avLst/>
              <a:gdLst/>
              <a:ahLst/>
              <a:cxnLst/>
              <a:rect l="l" t="t" r="r" b="b"/>
              <a:pathLst>
                <a:path w="1430" h="1361" extrusionOk="0">
                  <a:moveTo>
                    <a:pt x="1006" y="0"/>
                  </a:moveTo>
                  <a:cubicBezTo>
                    <a:pt x="940" y="0"/>
                    <a:pt x="877" y="13"/>
                    <a:pt x="828" y="38"/>
                  </a:cubicBezTo>
                  <a:cubicBezTo>
                    <a:pt x="728" y="138"/>
                    <a:pt x="728" y="263"/>
                    <a:pt x="627" y="464"/>
                  </a:cubicBezTo>
                  <a:lnTo>
                    <a:pt x="502" y="363"/>
                  </a:lnTo>
                  <a:cubicBezTo>
                    <a:pt x="443" y="334"/>
                    <a:pt x="393" y="322"/>
                    <a:pt x="349" y="322"/>
                  </a:cubicBezTo>
                  <a:cubicBezTo>
                    <a:pt x="243" y="322"/>
                    <a:pt x="172" y="393"/>
                    <a:pt x="101" y="464"/>
                  </a:cubicBezTo>
                  <a:cubicBezTo>
                    <a:pt x="1" y="464"/>
                    <a:pt x="1" y="564"/>
                    <a:pt x="1" y="664"/>
                  </a:cubicBezTo>
                  <a:cubicBezTo>
                    <a:pt x="101" y="990"/>
                    <a:pt x="402" y="1090"/>
                    <a:pt x="728" y="1190"/>
                  </a:cubicBezTo>
                  <a:cubicBezTo>
                    <a:pt x="850" y="1252"/>
                    <a:pt x="936" y="1360"/>
                    <a:pt x="1006" y="1360"/>
                  </a:cubicBezTo>
                  <a:cubicBezTo>
                    <a:pt x="1051" y="1360"/>
                    <a:pt x="1090" y="1317"/>
                    <a:pt x="1129" y="1190"/>
                  </a:cubicBezTo>
                  <a:cubicBezTo>
                    <a:pt x="1254" y="890"/>
                    <a:pt x="1354" y="664"/>
                    <a:pt x="1354" y="363"/>
                  </a:cubicBezTo>
                  <a:cubicBezTo>
                    <a:pt x="1430" y="118"/>
                    <a:pt x="1206" y="0"/>
                    <a:pt x="1006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5" name="Google Shape;6945;p55"/>
            <p:cNvSpPr/>
            <p:nvPr/>
          </p:nvSpPr>
          <p:spPr>
            <a:xfrm>
              <a:off x="11955225" y="441788"/>
              <a:ext cx="33875" cy="25950"/>
            </a:xfrm>
            <a:custGeom>
              <a:avLst/>
              <a:gdLst/>
              <a:ahLst/>
              <a:cxnLst/>
              <a:rect l="l" t="t" r="r" b="b"/>
              <a:pathLst>
                <a:path w="1355" h="1038" extrusionOk="0">
                  <a:moveTo>
                    <a:pt x="201" y="0"/>
                  </a:moveTo>
                  <a:cubicBezTo>
                    <a:pt x="201" y="0"/>
                    <a:pt x="101" y="100"/>
                    <a:pt x="101" y="201"/>
                  </a:cubicBezTo>
                  <a:cubicBezTo>
                    <a:pt x="1" y="426"/>
                    <a:pt x="201" y="627"/>
                    <a:pt x="402" y="827"/>
                  </a:cubicBezTo>
                  <a:cubicBezTo>
                    <a:pt x="489" y="914"/>
                    <a:pt x="564" y="1038"/>
                    <a:pt x="635" y="1038"/>
                  </a:cubicBezTo>
                  <a:cubicBezTo>
                    <a:pt x="667" y="1038"/>
                    <a:pt x="697" y="1014"/>
                    <a:pt x="728" y="953"/>
                  </a:cubicBezTo>
                  <a:cubicBezTo>
                    <a:pt x="928" y="727"/>
                    <a:pt x="1154" y="527"/>
                    <a:pt x="1254" y="326"/>
                  </a:cubicBezTo>
                  <a:cubicBezTo>
                    <a:pt x="1354" y="100"/>
                    <a:pt x="1028" y="0"/>
                    <a:pt x="928" y="0"/>
                  </a:cubicBezTo>
                  <a:cubicBezTo>
                    <a:pt x="828" y="0"/>
                    <a:pt x="728" y="100"/>
                    <a:pt x="627" y="201"/>
                  </a:cubicBezTo>
                  <a:lnTo>
                    <a:pt x="527" y="100"/>
                  </a:lnTo>
                  <a:cubicBezTo>
                    <a:pt x="527" y="0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6" name="Google Shape;6946;p55"/>
            <p:cNvSpPr/>
            <p:nvPr/>
          </p:nvSpPr>
          <p:spPr>
            <a:xfrm>
              <a:off x="11965250" y="410463"/>
              <a:ext cx="18825" cy="14275"/>
            </a:xfrm>
            <a:custGeom>
              <a:avLst/>
              <a:gdLst/>
              <a:ahLst/>
              <a:cxnLst/>
              <a:rect l="l" t="t" r="r" b="b"/>
              <a:pathLst>
                <a:path w="753" h="571" extrusionOk="0">
                  <a:moveTo>
                    <a:pt x="126" y="0"/>
                  </a:moveTo>
                  <a:cubicBezTo>
                    <a:pt x="126" y="0"/>
                    <a:pt x="1" y="0"/>
                    <a:pt x="1" y="100"/>
                  </a:cubicBezTo>
                  <a:cubicBezTo>
                    <a:pt x="1" y="326"/>
                    <a:pt x="126" y="326"/>
                    <a:pt x="226" y="526"/>
                  </a:cubicBezTo>
                  <a:cubicBezTo>
                    <a:pt x="293" y="526"/>
                    <a:pt x="316" y="571"/>
                    <a:pt x="353" y="571"/>
                  </a:cubicBezTo>
                  <a:cubicBezTo>
                    <a:pt x="371" y="571"/>
                    <a:pt x="394" y="560"/>
                    <a:pt x="427" y="526"/>
                  </a:cubicBezTo>
                  <a:cubicBezTo>
                    <a:pt x="527" y="426"/>
                    <a:pt x="627" y="326"/>
                    <a:pt x="753" y="201"/>
                  </a:cubicBezTo>
                  <a:cubicBezTo>
                    <a:pt x="753" y="100"/>
                    <a:pt x="627" y="0"/>
                    <a:pt x="527" y="0"/>
                  </a:cubicBezTo>
                  <a:cubicBezTo>
                    <a:pt x="427" y="0"/>
                    <a:pt x="427" y="100"/>
                    <a:pt x="3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7" name="Google Shape;6947;p55"/>
            <p:cNvSpPr/>
            <p:nvPr/>
          </p:nvSpPr>
          <p:spPr>
            <a:xfrm>
              <a:off x="12002225" y="411313"/>
              <a:ext cx="18200" cy="15950"/>
            </a:xfrm>
            <a:custGeom>
              <a:avLst/>
              <a:gdLst/>
              <a:ahLst/>
              <a:cxnLst/>
              <a:rect l="l" t="t" r="r" b="b"/>
              <a:pathLst>
                <a:path w="728" h="638" extrusionOk="0">
                  <a:moveTo>
                    <a:pt x="576" y="0"/>
                  </a:moveTo>
                  <a:cubicBezTo>
                    <a:pt x="518" y="0"/>
                    <a:pt x="454" y="25"/>
                    <a:pt x="402" y="66"/>
                  </a:cubicBezTo>
                  <a:cubicBezTo>
                    <a:pt x="402" y="66"/>
                    <a:pt x="402" y="167"/>
                    <a:pt x="301" y="167"/>
                  </a:cubicBezTo>
                  <a:lnTo>
                    <a:pt x="101" y="167"/>
                  </a:lnTo>
                  <a:cubicBezTo>
                    <a:pt x="1" y="292"/>
                    <a:pt x="1" y="292"/>
                    <a:pt x="1" y="392"/>
                  </a:cubicBezTo>
                  <a:cubicBezTo>
                    <a:pt x="101" y="492"/>
                    <a:pt x="201" y="593"/>
                    <a:pt x="402" y="593"/>
                  </a:cubicBezTo>
                  <a:cubicBezTo>
                    <a:pt x="485" y="593"/>
                    <a:pt x="513" y="637"/>
                    <a:pt x="552" y="637"/>
                  </a:cubicBezTo>
                  <a:cubicBezTo>
                    <a:pt x="572" y="637"/>
                    <a:pt x="594" y="626"/>
                    <a:pt x="627" y="593"/>
                  </a:cubicBezTo>
                  <a:cubicBezTo>
                    <a:pt x="627" y="492"/>
                    <a:pt x="727" y="292"/>
                    <a:pt x="727" y="167"/>
                  </a:cubicBezTo>
                  <a:cubicBezTo>
                    <a:pt x="727" y="49"/>
                    <a:pt x="659" y="0"/>
                    <a:pt x="576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8" name="Google Shape;6948;p55"/>
            <p:cNvSpPr/>
            <p:nvPr/>
          </p:nvSpPr>
          <p:spPr>
            <a:xfrm>
              <a:off x="12046725" y="409413"/>
              <a:ext cx="18175" cy="16100"/>
            </a:xfrm>
            <a:custGeom>
              <a:avLst/>
              <a:gdLst/>
              <a:ahLst/>
              <a:cxnLst/>
              <a:rect l="l" t="t" r="r" b="b"/>
              <a:pathLst>
                <a:path w="727" h="644" extrusionOk="0">
                  <a:moveTo>
                    <a:pt x="513" y="1"/>
                  </a:moveTo>
                  <a:cubicBezTo>
                    <a:pt x="471" y="1"/>
                    <a:pt x="430" y="13"/>
                    <a:pt x="401" y="42"/>
                  </a:cubicBezTo>
                  <a:cubicBezTo>
                    <a:pt x="401" y="42"/>
                    <a:pt x="301" y="142"/>
                    <a:pt x="301" y="243"/>
                  </a:cubicBezTo>
                  <a:lnTo>
                    <a:pt x="201" y="142"/>
                  </a:lnTo>
                  <a:cubicBezTo>
                    <a:pt x="201" y="142"/>
                    <a:pt x="100" y="142"/>
                    <a:pt x="0" y="243"/>
                  </a:cubicBezTo>
                  <a:lnTo>
                    <a:pt x="0" y="368"/>
                  </a:lnTo>
                  <a:cubicBezTo>
                    <a:pt x="100" y="468"/>
                    <a:pt x="201" y="568"/>
                    <a:pt x="301" y="568"/>
                  </a:cubicBezTo>
                  <a:cubicBezTo>
                    <a:pt x="351" y="619"/>
                    <a:pt x="401" y="644"/>
                    <a:pt x="439" y="644"/>
                  </a:cubicBezTo>
                  <a:cubicBezTo>
                    <a:pt x="476" y="644"/>
                    <a:pt x="501" y="619"/>
                    <a:pt x="501" y="568"/>
                  </a:cubicBezTo>
                  <a:cubicBezTo>
                    <a:pt x="627" y="468"/>
                    <a:pt x="727" y="243"/>
                    <a:pt x="727" y="142"/>
                  </a:cubicBezTo>
                  <a:cubicBezTo>
                    <a:pt x="727" y="71"/>
                    <a:pt x="614" y="1"/>
                    <a:pt x="513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9" name="Google Shape;6949;p55"/>
            <p:cNvSpPr/>
            <p:nvPr/>
          </p:nvSpPr>
          <p:spPr>
            <a:xfrm>
              <a:off x="11905725" y="440738"/>
              <a:ext cx="28225" cy="22675"/>
            </a:xfrm>
            <a:custGeom>
              <a:avLst/>
              <a:gdLst/>
              <a:ahLst/>
              <a:cxnLst/>
              <a:rect l="l" t="t" r="r" b="b"/>
              <a:pathLst>
                <a:path w="1129" h="907" extrusionOk="0">
                  <a:moveTo>
                    <a:pt x="290" y="1"/>
                  </a:moveTo>
                  <a:cubicBezTo>
                    <a:pt x="260" y="1"/>
                    <a:pt x="231" y="13"/>
                    <a:pt x="201" y="42"/>
                  </a:cubicBezTo>
                  <a:cubicBezTo>
                    <a:pt x="201" y="42"/>
                    <a:pt x="101" y="42"/>
                    <a:pt x="101" y="142"/>
                  </a:cubicBezTo>
                  <a:cubicBezTo>
                    <a:pt x="1" y="368"/>
                    <a:pt x="101" y="569"/>
                    <a:pt x="302" y="669"/>
                  </a:cubicBezTo>
                  <a:cubicBezTo>
                    <a:pt x="381" y="748"/>
                    <a:pt x="398" y="906"/>
                    <a:pt x="451" y="906"/>
                  </a:cubicBezTo>
                  <a:cubicBezTo>
                    <a:pt x="465" y="906"/>
                    <a:pt x="481" y="895"/>
                    <a:pt x="502" y="869"/>
                  </a:cubicBezTo>
                  <a:cubicBezTo>
                    <a:pt x="728" y="769"/>
                    <a:pt x="928" y="569"/>
                    <a:pt x="1029" y="468"/>
                  </a:cubicBezTo>
                  <a:cubicBezTo>
                    <a:pt x="1129" y="243"/>
                    <a:pt x="928" y="42"/>
                    <a:pt x="828" y="42"/>
                  </a:cubicBezTo>
                  <a:cubicBezTo>
                    <a:pt x="728" y="42"/>
                    <a:pt x="628" y="142"/>
                    <a:pt x="502" y="243"/>
                  </a:cubicBezTo>
                  <a:lnTo>
                    <a:pt x="502" y="142"/>
                  </a:lnTo>
                  <a:cubicBezTo>
                    <a:pt x="431" y="72"/>
                    <a:pt x="360" y="1"/>
                    <a:pt x="290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0" name="Google Shape;6950;p55"/>
            <p:cNvSpPr/>
            <p:nvPr/>
          </p:nvSpPr>
          <p:spPr>
            <a:xfrm>
              <a:off x="11931425" y="407938"/>
              <a:ext cx="15700" cy="14225"/>
            </a:xfrm>
            <a:custGeom>
              <a:avLst/>
              <a:gdLst/>
              <a:ahLst/>
              <a:cxnLst/>
              <a:rect l="l" t="t" r="r" b="b"/>
              <a:pathLst>
                <a:path w="628" h="569" extrusionOk="0">
                  <a:moveTo>
                    <a:pt x="101" y="1"/>
                  </a:moveTo>
                  <a:cubicBezTo>
                    <a:pt x="101" y="1"/>
                    <a:pt x="1" y="1"/>
                    <a:pt x="1" y="101"/>
                  </a:cubicBezTo>
                  <a:cubicBezTo>
                    <a:pt x="1" y="201"/>
                    <a:pt x="101" y="302"/>
                    <a:pt x="101" y="427"/>
                  </a:cubicBezTo>
                  <a:cubicBezTo>
                    <a:pt x="189" y="498"/>
                    <a:pt x="215" y="569"/>
                    <a:pt x="258" y="569"/>
                  </a:cubicBezTo>
                  <a:cubicBezTo>
                    <a:pt x="276" y="569"/>
                    <a:pt x="297" y="557"/>
                    <a:pt x="326" y="527"/>
                  </a:cubicBezTo>
                  <a:cubicBezTo>
                    <a:pt x="427" y="427"/>
                    <a:pt x="527" y="302"/>
                    <a:pt x="527" y="201"/>
                  </a:cubicBezTo>
                  <a:cubicBezTo>
                    <a:pt x="627" y="201"/>
                    <a:pt x="527" y="101"/>
                    <a:pt x="427" y="101"/>
                  </a:cubicBezTo>
                  <a:lnTo>
                    <a:pt x="226" y="101"/>
                  </a:ln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1" name="Google Shape;6951;p55"/>
            <p:cNvSpPr/>
            <p:nvPr/>
          </p:nvSpPr>
          <p:spPr>
            <a:xfrm>
              <a:off x="11884425" y="405438"/>
              <a:ext cx="18200" cy="13175"/>
            </a:xfrm>
            <a:custGeom>
              <a:avLst/>
              <a:gdLst/>
              <a:ahLst/>
              <a:cxnLst/>
              <a:rect l="l" t="t" r="r" b="b"/>
              <a:pathLst>
                <a:path w="728" h="527" extrusionOk="0">
                  <a:moveTo>
                    <a:pt x="226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" y="201"/>
                    <a:pt x="101" y="301"/>
                    <a:pt x="226" y="402"/>
                  </a:cubicBezTo>
                  <a:lnTo>
                    <a:pt x="327" y="527"/>
                  </a:lnTo>
                  <a:cubicBezTo>
                    <a:pt x="427" y="402"/>
                    <a:pt x="627" y="301"/>
                    <a:pt x="627" y="201"/>
                  </a:cubicBezTo>
                  <a:cubicBezTo>
                    <a:pt x="728" y="101"/>
                    <a:pt x="627" y="1"/>
                    <a:pt x="527" y="1"/>
                  </a:cubicBezTo>
                  <a:cubicBezTo>
                    <a:pt x="427" y="1"/>
                    <a:pt x="427" y="101"/>
                    <a:pt x="327" y="101"/>
                  </a:cubicBezTo>
                  <a:cubicBezTo>
                    <a:pt x="327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2" name="Google Shape;6952;p55"/>
            <p:cNvSpPr/>
            <p:nvPr/>
          </p:nvSpPr>
          <p:spPr>
            <a:xfrm>
              <a:off x="11839950" y="431138"/>
              <a:ext cx="31350" cy="22000"/>
            </a:xfrm>
            <a:custGeom>
              <a:avLst/>
              <a:gdLst/>
              <a:ahLst/>
              <a:cxnLst/>
              <a:rect l="l" t="t" r="r" b="b"/>
              <a:pathLst>
                <a:path w="1254" h="880" extrusionOk="0">
                  <a:moveTo>
                    <a:pt x="326" y="0"/>
                  </a:moveTo>
                  <a:cubicBezTo>
                    <a:pt x="226" y="0"/>
                    <a:pt x="126" y="0"/>
                    <a:pt x="126" y="125"/>
                  </a:cubicBezTo>
                  <a:cubicBezTo>
                    <a:pt x="0" y="326"/>
                    <a:pt x="226" y="526"/>
                    <a:pt x="326" y="627"/>
                  </a:cubicBezTo>
                  <a:cubicBezTo>
                    <a:pt x="407" y="728"/>
                    <a:pt x="423" y="879"/>
                    <a:pt x="533" y="879"/>
                  </a:cubicBezTo>
                  <a:cubicBezTo>
                    <a:pt x="558" y="879"/>
                    <a:pt x="589" y="871"/>
                    <a:pt x="627" y="852"/>
                  </a:cubicBezTo>
                  <a:cubicBezTo>
                    <a:pt x="752" y="752"/>
                    <a:pt x="953" y="526"/>
                    <a:pt x="1053" y="426"/>
                  </a:cubicBezTo>
                  <a:cubicBezTo>
                    <a:pt x="1254" y="226"/>
                    <a:pt x="953" y="125"/>
                    <a:pt x="852" y="125"/>
                  </a:cubicBezTo>
                  <a:cubicBezTo>
                    <a:pt x="752" y="125"/>
                    <a:pt x="627" y="125"/>
                    <a:pt x="627" y="226"/>
                  </a:cubicBezTo>
                  <a:lnTo>
                    <a:pt x="527" y="125"/>
                  </a:lnTo>
                  <a:cubicBezTo>
                    <a:pt x="5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3" name="Google Shape;6953;p55"/>
            <p:cNvSpPr/>
            <p:nvPr/>
          </p:nvSpPr>
          <p:spPr>
            <a:xfrm>
              <a:off x="12007250" y="439263"/>
              <a:ext cx="23825" cy="21825"/>
            </a:xfrm>
            <a:custGeom>
              <a:avLst/>
              <a:gdLst/>
              <a:ahLst/>
              <a:cxnLst/>
              <a:rect l="l" t="t" r="r" b="b"/>
              <a:pathLst>
                <a:path w="953" h="873" extrusionOk="0">
                  <a:moveTo>
                    <a:pt x="627" y="1"/>
                  </a:moveTo>
                  <a:cubicBezTo>
                    <a:pt x="526" y="101"/>
                    <a:pt x="526" y="201"/>
                    <a:pt x="526" y="302"/>
                  </a:cubicBezTo>
                  <a:lnTo>
                    <a:pt x="426" y="201"/>
                  </a:lnTo>
                  <a:lnTo>
                    <a:pt x="100" y="201"/>
                  </a:lnTo>
                  <a:cubicBezTo>
                    <a:pt x="0" y="302"/>
                    <a:pt x="0" y="302"/>
                    <a:pt x="0" y="427"/>
                  </a:cubicBezTo>
                  <a:cubicBezTo>
                    <a:pt x="100" y="628"/>
                    <a:pt x="326" y="728"/>
                    <a:pt x="526" y="828"/>
                  </a:cubicBezTo>
                  <a:cubicBezTo>
                    <a:pt x="593" y="828"/>
                    <a:pt x="660" y="873"/>
                    <a:pt x="727" y="873"/>
                  </a:cubicBezTo>
                  <a:cubicBezTo>
                    <a:pt x="760" y="873"/>
                    <a:pt x="794" y="861"/>
                    <a:pt x="827" y="828"/>
                  </a:cubicBezTo>
                  <a:cubicBezTo>
                    <a:pt x="827" y="628"/>
                    <a:pt x="953" y="427"/>
                    <a:pt x="953" y="201"/>
                  </a:cubicBezTo>
                  <a:cubicBezTo>
                    <a:pt x="953" y="1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4" name="Google Shape;6954;p55"/>
            <p:cNvSpPr/>
            <p:nvPr/>
          </p:nvSpPr>
          <p:spPr>
            <a:xfrm>
              <a:off x="12062375" y="439263"/>
              <a:ext cx="23200" cy="21825"/>
            </a:xfrm>
            <a:custGeom>
              <a:avLst/>
              <a:gdLst/>
              <a:ahLst/>
              <a:cxnLst/>
              <a:rect l="l" t="t" r="r" b="b"/>
              <a:pathLst>
                <a:path w="928" h="873" extrusionOk="0">
                  <a:moveTo>
                    <a:pt x="627" y="1"/>
                  </a:moveTo>
                  <a:cubicBezTo>
                    <a:pt x="502" y="101"/>
                    <a:pt x="502" y="201"/>
                    <a:pt x="402" y="302"/>
                  </a:cubicBezTo>
                  <a:lnTo>
                    <a:pt x="301" y="201"/>
                  </a:lnTo>
                  <a:lnTo>
                    <a:pt x="101" y="201"/>
                  </a:lnTo>
                  <a:cubicBezTo>
                    <a:pt x="1" y="302"/>
                    <a:pt x="1" y="302"/>
                    <a:pt x="1" y="427"/>
                  </a:cubicBezTo>
                  <a:cubicBezTo>
                    <a:pt x="101" y="628"/>
                    <a:pt x="301" y="728"/>
                    <a:pt x="502" y="828"/>
                  </a:cubicBezTo>
                  <a:cubicBezTo>
                    <a:pt x="585" y="828"/>
                    <a:pt x="658" y="873"/>
                    <a:pt x="727" y="873"/>
                  </a:cubicBezTo>
                  <a:cubicBezTo>
                    <a:pt x="761" y="873"/>
                    <a:pt x="794" y="861"/>
                    <a:pt x="828" y="828"/>
                  </a:cubicBezTo>
                  <a:cubicBezTo>
                    <a:pt x="828" y="628"/>
                    <a:pt x="928" y="427"/>
                    <a:pt x="928" y="201"/>
                  </a:cubicBezTo>
                  <a:cubicBezTo>
                    <a:pt x="928" y="1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5" name="Google Shape;6955;p55"/>
            <p:cNvSpPr/>
            <p:nvPr/>
          </p:nvSpPr>
          <p:spPr>
            <a:xfrm>
              <a:off x="11924525" y="555988"/>
              <a:ext cx="62075" cy="44600"/>
            </a:xfrm>
            <a:custGeom>
              <a:avLst/>
              <a:gdLst/>
              <a:ahLst/>
              <a:cxnLst/>
              <a:rect l="l" t="t" r="r" b="b"/>
              <a:pathLst>
                <a:path w="2483" h="1784" extrusionOk="0">
                  <a:moveTo>
                    <a:pt x="682" y="0"/>
                  </a:moveTo>
                  <a:cubicBezTo>
                    <a:pt x="383" y="0"/>
                    <a:pt x="1" y="294"/>
                    <a:pt x="176" y="645"/>
                  </a:cubicBezTo>
                  <a:cubicBezTo>
                    <a:pt x="277" y="971"/>
                    <a:pt x="703" y="1397"/>
                    <a:pt x="1129" y="1698"/>
                  </a:cubicBezTo>
                  <a:cubicBezTo>
                    <a:pt x="1191" y="1760"/>
                    <a:pt x="1253" y="1784"/>
                    <a:pt x="1316" y="1784"/>
                  </a:cubicBezTo>
                  <a:cubicBezTo>
                    <a:pt x="1456" y="1784"/>
                    <a:pt x="1600" y="1667"/>
                    <a:pt x="1755" y="1598"/>
                  </a:cubicBezTo>
                  <a:cubicBezTo>
                    <a:pt x="2156" y="1272"/>
                    <a:pt x="2482" y="871"/>
                    <a:pt x="2382" y="345"/>
                  </a:cubicBezTo>
                  <a:cubicBezTo>
                    <a:pt x="2382" y="144"/>
                    <a:pt x="2256" y="144"/>
                    <a:pt x="2156" y="19"/>
                  </a:cubicBezTo>
                  <a:cubicBezTo>
                    <a:pt x="1956" y="19"/>
                    <a:pt x="1630" y="19"/>
                    <a:pt x="1429" y="144"/>
                  </a:cubicBezTo>
                  <a:cubicBezTo>
                    <a:pt x="1429" y="244"/>
                    <a:pt x="1329" y="345"/>
                    <a:pt x="1329" y="345"/>
                  </a:cubicBezTo>
                  <a:cubicBezTo>
                    <a:pt x="1129" y="244"/>
                    <a:pt x="1003" y="19"/>
                    <a:pt x="803" y="19"/>
                  </a:cubicBezTo>
                  <a:cubicBezTo>
                    <a:pt x="766" y="6"/>
                    <a:pt x="725" y="0"/>
                    <a:pt x="682" y="0"/>
                  </a:cubicBezTo>
                  <a:close/>
                </a:path>
              </a:pathLst>
            </a:custGeom>
            <a:solidFill>
              <a:srgbClr val="F7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6" name="Google Shape;6956;p55"/>
            <p:cNvSpPr/>
            <p:nvPr/>
          </p:nvSpPr>
          <p:spPr>
            <a:xfrm>
              <a:off x="11660125" y="563613"/>
              <a:ext cx="618450" cy="212150"/>
            </a:xfrm>
            <a:custGeom>
              <a:avLst/>
              <a:gdLst/>
              <a:ahLst/>
              <a:cxnLst/>
              <a:rect l="l" t="t" r="r" b="b"/>
              <a:pathLst>
                <a:path w="24738" h="8486" extrusionOk="0">
                  <a:moveTo>
                    <a:pt x="1800" y="1"/>
                  </a:moveTo>
                  <a:cubicBezTo>
                    <a:pt x="1631" y="1"/>
                    <a:pt x="1480" y="13"/>
                    <a:pt x="1354" y="40"/>
                  </a:cubicBezTo>
                  <a:cubicBezTo>
                    <a:pt x="0" y="240"/>
                    <a:pt x="928" y="967"/>
                    <a:pt x="1253" y="2220"/>
                  </a:cubicBezTo>
                  <a:cubicBezTo>
                    <a:pt x="1554" y="3598"/>
                    <a:pt x="301" y="2847"/>
                    <a:pt x="426" y="3699"/>
                  </a:cubicBezTo>
                  <a:cubicBezTo>
                    <a:pt x="627" y="6105"/>
                    <a:pt x="4587" y="7032"/>
                    <a:pt x="6266" y="7558"/>
                  </a:cubicBezTo>
                  <a:cubicBezTo>
                    <a:pt x="9299" y="8486"/>
                    <a:pt x="12106" y="8486"/>
                    <a:pt x="15239" y="8486"/>
                  </a:cubicBezTo>
                  <a:cubicBezTo>
                    <a:pt x="17645" y="8385"/>
                    <a:pt x="20251" y="7984"/>
                    <a:pt x="22356" y="6832"/>
                  </a:cubicBezTo>
                  <a:cubicBezTo>
                    <a:pt x="23183" y="6506"/>
                    <a:pt x="24737" y="5679"/>
                    <a:pt x="24737" y="4726"/>
                  </a:cubicBezTo>
                  <a:cubicBezTo>
                    <a:pt x="24737" y="4426"/>
                    <a:pt x="24111" y="4225"/>
                    <a:pt x="24010" y="3799"/>
                  </a:cubicBezTo>
                  <a:cubicBezTo>
                    <a:pt x="24010" y="3598"/>
                    <a:pt x="24336" y="2847"/>
                    <a:pt x="24236" y="2546"/>
                  </a:cubicBezTo>
                  <a:cubicBezTo>
                    <a:pt x="24282" y="961"/>
                    <a:pt x="23670" y="476"/>
                    <a:pt x="22793" y="476"/>
                  </a:cubicBezTo>
                  <a:cubicBezTo>
                    <a:pt x="21757" y="476"/>
                    <a:pt x="20350" y="1154"/>
                    <a:pt x="19224" y="1493"/>
                  </a:cubicBezTo>
                  <a:cubicBezTo>
                    <a:pt x="16817" y="2120"/>
                    <a:pt x="14086" y="2446"/>
                    <a:pt x="11579" y="2546"/>
                  </a:cubicBezTo>
                  <a:cubicBezTo>
                    <a:pt x="11464" y="2551"/>
                    <a:pt x="11348" y="2554"/>
                    <a:pt x="11232" y="2554"/>
                  </a:cubicBezTo>
                  <a:cubicBezTo>
                    <a:pt x="9245" y="2554"/>
                    <a:pt x="7089" y="1766"/>
                    <a:pt x="5314" y="867"/>
                  </a:cubicBezTo>
                  <a:cubicBezTo>
                    <a:pt x="4770" y="519"/>
                    <a:pt x="2906" y="1"/>
                    <a:pt x="1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7" name="Google Shape;6957;p55"/>
            <p:cNvSpPr/>
            <p:nvPr/>
          </p:nvSpPr>
          <p:spPr>
            <a:xfrm>
              <a:off x="11761625" y="595913"/>
              <a:ext cx="13175" cy="28850"/>
            </a:xfrm>
            <a:custGeom>
              <a:avLst/>
              <a:gdLst/>
              <a:ahLst/>
              <a:cxnLst/>
              <a:rect l="l" t="t" r="r" b="b"/>
              <a:pathLst>
                <a:path w="527" h="1154" extrusionOk="0">
                  <a:moveTo>
                    <a:pt x="326" y="1"/>
                  </a:moveTo>
                  <a:cubicBezTo>
                    <a:pt x="126" y="1"/>
                    <a:pt x="126" y="1"/>
                    <a:pt x="126" y="201"/>
                  </a:cubicBezTo>
                  <a:cubicBezTo>
                    <a:pt x="126" y="301"/>
                    <a:pt x="1" y="427"/>
                    <a:pt x="1" y="527"/>
                  </a:cubicBezTo>
                  <a:lnTo>
                    <a:pt x="1" y="928"/>
                  </a:lnTo>
                  <a:cubicBezTo>
                    <a:pt x="1" y="1053"/>
                    <a:pt x="126" y="1154"/>
                    <a:pt x="226" y="1154"/>
                  </a:cubicBezTo>
                  <a:cubicBezTo>
                    <a:pt x="326" y="1154"/>
                    <a:pt x="427" y="1053"/>
                    <a:pt x="427" y="928"/>
                  </a:cubicBezTo>
                  <a:lnTo>
                    <a:pt x="427" y="627"/>
                  </a:lnTo>
                  <a:cubicBezTo>
                    <a:pt x="427" y="427"/>
                    <a:pt x="527" y="301"/>
                    <a:pt x="527" y="201"/>
                  </a:cubicBezTo>
                  <a:cubicBezTo>
                    <a:pt x="527" y="1"/>
                    <a:pt x="427" y="1"/>
                    <a:pt x="326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8" name="Google Shape;6958;p55"/>
            <p:cNvSpPr/>
            <p:nvPr/>
          </p:nvSpPr>
          <p:spPr>
            <a:xfrm>
              <a:off x="11787950" y="595913"/>
              <a:ext cx="10675" cy="36375"/>
            </a:xfrm>
            <a:custGeom>
              <a:avLst/>
              <a:gdLst/>
              <a:ahLst/>
              <a:cxnLst/>
              <a:rect l="l" t="t" r="r" b="b"/>
              <a:pathLst>
                <a:path w="427" h="1455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1254"/>
                  </a:lnTo>
                  <a:cubicBezTo>
                    <a:pt x="0" y="1354"/>
                    <a:pt x="0" y="1454"/>
                    <a:pt x="100" y="1454"/>
                  </a:cubicBezTo>
                  <a:lnTo>
                    <a:pt x="201" y="1454"/>
                  </a:lnTo>
                  <a:cubicBezTo>
                    <a:pt x="326" y="1454"/>
                    <a:pt x="426" y="1354"/>
                    <a:pt x="426" y="1254"/>
                  </a:cubicBezTo>
                  <a:lnTo>
                    <a:pt x="426" y="201"/>
                  </a:lnTo>
                  <a:cubicBezTo>
                    <a:pt x="426" y="101"/>
                    <a:pt x="426" y="1"/>
                    <a:pt x="2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9" name="Google Shape;6959;p55"/>
            <p:cNvSpPr/>
            <p:nvPr/>
          </p:nvSpPr>
          <p:spPr>
            <a:xfrm>
              <a:off x="11785425" y="641863"/>
              <a:ext cx="15700" cy="45550"/>
            </a:xfrm>
            <a:custGeom>
              <a:avLst/>
              <a:gdLst/>
              <a:ahLst/>
              <a:cxnLst/>
              <a:rect l="l" t="t" r="r" b="b"/>
              <a:pathLst>
                <a:path w="628" h="1822" extrusionOk="0">
                  <a:moveTo>
                    <a:pt x="416" y="1"/>
                  </a:moveTo>
                  <a:cubicBezTo>
                    <a:pt x="314" y="1"/>
                    <a:pt x="201" y="72"/>
                    <a:pt x="201" y="143"/>
                  </a:cubicBezTo>
                  <a:cubicBezTo>
                    <a:pt x="101" y="569"/>
                    <a:pt x="1" y="1195"/>
                    <a:pt x="201" y="1722"/>
                  </a:cubicBezTo>
                  <a:cubicBezTo>
                    <a:pt x="201" y="1822"/>
                    <a:pt x="302" y="1822"/>
                    <a:pt x="427" y="1822"/>
                  </a:cubicBezTo>
                  <a:cubicBezTo>
                    <a:pt x="527" y="1822"/>
                    <a:pt x="627" y="1596"/>
                    <a:pt x="527" y="1496"/>
                  </a:cubicBezTo>
                  <a:cubicBezTo>
                    <a:pt x="427" y="1195"/>
                    <a:pt x="427" y="669"/>
                    <a:pt x="627" y="243"/>
                  </a:cubicBezTo>
                  <a:cubicBezTo>
                    <a:pt x="627" y="143"/>
                    <a:pt x="627" y="42"/>
                    <a:pt x="527" y="42"/>
                  </a:cubicBezTo>
                  <a:cubicBezTo>
                    <a:pt x="498" y="13"/>
                    <a:pt x="458" y="1"/>
                    <a:pt x="416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0" name="Google Shape;6960;p55"/>
            <p:cNvSpPr/>
            <p:nvPr/>
          </p:nvSpPr>
          <p:spPr>
            <a:xfrm>
              <a:off x="11811750" y="653563"/>
              <a:ext cx="12550" cy="36375"/>
            </a:xfrm>
            <a:custGeom>
              <a:avLst/>
              <a:gdLst/>
              <a:ahLst/>
              <a:cxnLst/>
              <a:rect l="l" t="t" r="r" b="b"/>
              <a:pathLst>
                <a:path w="502" h="1455" extrusionOk="0">
                  <a:moveTo>
                    <a:pt x="301" y="0"/>
                  </a:moveTo>
                  <a:cubicBezTo>
                    <a:pt x="201" y="0"/>
                    <a:pt x="101" y="101"/>
                    <a:pt x="101" y="201"/>
                  </a:cubicBezTo>
                  <a:cubicBezTo>
                    <a:pt x="101" y="502"/>
                    <a:pt x="101" y="928"/>
                    <a:pt x="1" y="1128"/>
                  </a:cubicBezTo>
                  <a:cubicBezTo>
                    <a:pt x="1" y="1354"/>
                    <a:pt x="101" y="1454"/>
                    <a:pt x="201" y="1454"/>
                  </a:cubicBezTo>
                  <a:cubicBezTo>
                    <a:pt x="301" y="1454"/>
                    <a:pt x="402" y="1354"/>
                    <a:pt x="402" y="1254"/>
                  </a:cubicBezTo>
                  <a:cubicBezTo>
                    <a:pt x="502" y="928"/>
                    <a:pt x="502" y="502"/>
                    <a:pt x="502" y="201"/>
                  </a:cubicBezTo>
                  <a:cubicBezTo>
                    <a:pt x="502" y="101"/>
                    <a:pt x="402" y="0"/>
                    <a:pt x="3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1" name="Google Shape;6961;p55"/>
            <p:cNvSpPr/>
            <p:nvPr/>
          </p:nvSpPr>
          <p:spPr>
            <a:xfrm>
              <a:off x="11749100" y="688863"/>
              <a:ext cx="15675" cy="29875"/>
            </a:xfrm>
            <a:custGeom>
              <a:avLst/>
              <a:gdLst/>
              <a:ahLst/>
              <a:cxnLst/>
              <a:rect l="l" t="t" r="r" b="b"/>
              <a:pathLst>
                <a:path w="627" h="1195" extrusionOk="0">
                  <a:moveTo>
                    <a:pt x="351" y="1"/>
                  </a:moveTo>
                  <a:cubicBezTo>
                    <a:pt x="251" y="1"/>
                    <a:pt x="201" y="71"/>
                    <a:pt x="201" y="142"/>
                  </a:cubicBezTo>
                  <a:cubicBezTo>
                    <a:pt x="101" y="468"/>
                    <a:pt x="101" y="769"/>
                    <a:pt x="0" y="969"/>
                  </a:cubicBezTo>
                  <a:cubicBezTo>
                    <a:pt x="0" y="1095"/>
                    <a:pt x="101" y="1195"/>
                    <a:pt x="201" y="1195"/>
                  </a:cubicBezTo>
                  <a:cubicBezTo>
                    <a:pt x="301" y="1195"/>
                    <a:pt x="401" y="1095"/>
                    <a:pt x="401" y="969"/>
                  </a:cubicBezTo>
                  <a:cubicBezTo>
                    <a:pt x="502" y="869"/>
                    <a:pt x="502" y="568"/>
                    <a:pt x="627" y="243"/>
                  </a:cubicBezTo>
                  <a:cubicBezTo>
                    <a:pt x="627" y="142"/>
                    <a:pt x="627" y="42"/>
                    <a:pt x="502" y="42"/>
                  </a:cubicBezTo>
                  <a:cubicBezTo>
                    <a:pt x="443" y="13"/>
                    <a:pt x="393" y="1"/>
                    <a:pt x="35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2" name="Google Shape;6962;p55"/>
            <p:cNvSpPr/>
            <p:nvPr/>
          </p:nvSpPr>
          <p:spPr>
            <a:xfrm>
              <a:off x="11767275" y="701188"/>
              <a:ext cx="20700" cy="30725"/>
            </a:xfrm>
            <a:custGeom>
              <a:avLst/>
              <a:gdLst/>
              <a:ahLst/>
              <a:cxnLst/>
              <a:rect l="l" t="t" r="r" b="b"/>
              <a:pathLst>
                <a:path w="828" h="1229" extrusionOk="0">
                  <a:moveTo>
                    <a:pt x="573" y="0"/>
                  </a:moveTo>
                  <a:cubicBezTo>
                    <a:pt x="520" y="0"/>
                    <a:pt x="464" y="25"/>
                    <a:pt x="401" y="75"/>
                  </a:cubicBezTo>
                  <a:cubicBezTo>
                    <a:pt x="201" y="276"/>
                    <a:pt x="100" y="602"/>
                    <a:pt x="0" y="902"/>
                  </a:cubicBezTo>
                  <a:cubicBezTo>
                    <a:pt x="0" y="1003"/>
                    <a:pt x="100" y="1103"/>
                    <a:pt x="201" y="1228"/>
                  </a:cubicBezTo>
                  <a:cubicBezTo>
                    <a:pt x="301" y="1228"/>
                    <a:pt x="401" y="1103"/>
                    <a:pt x="401" y="1003"/>
                  </a:cubicBezTo>
                  <a:cubicBezTo>
                    <a:pt x="526" y="702"/>
                    <a:pt x="627" y="476"/>
                    <a:pt x="727" y="276"/>
                  </a:cubicBezTo>
                  <a:cubicBezTo>
                    <a:pt x="827" y="276"/>
                    <a:pt x="827" y="75"/>
                    <a:pt x="727" y="75"/>
                  </a:cubicBezTo>
                  <a:cubicBezTo>
                    <a:pt x="677" y="25"/>
                    <a:pt x="627" y="0"/>
                    <a:pt x="573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3" name="Google Shape;6963;p55"/>
            <p:cNvSpPr/>
            <p:nvPr/>
          </p:nvSpPr>
          <p:spPr>
            <a:xfrm>
              <a:off x="11829925" y="705563"/>
              <a:ext cx="15675" cy="38875"/>
            </a:xfrm>
            <a:custGeom>
              <a:avLst/>
              <a:gdLst/>
              <a:ahLst/>
              <a:cxnLst/>
              <a:rect l="l" t="t" r="r" b="b"/>
              <a:pathLst>
                <a:path w="627" h="1555" extrusionOk="0">
                  <a:moveTo>
                    <a:pt x="401" y="1"/>
                  </a:moveTo>
                  <a:cubicBezTo>
                    <a:pt x="301" y="1"/>
                    <a:pt x="201" y="1"/>
                    <a:pt x="101" y="101"/>
                  </a:cubicBezTo>
                  <a:lnTo>
                    <a:pt x="101" y="427"/>
                  </a:lnTo>
                  <a:cubicBezTo>
                    <a:pt x="101" y="727"/>
                    <a:pt x="0" y="1154"/>
                    <a:pt x="201" y="1454"/>
                  </a:cubicBezTo>
                  <a:lnTo>
                    <a:pt x="301" y="1555"/>
                  </a:lnTo>
                  <a:lnTo>
                    <a:pt x="401" y="1555"/>
                  </a:lnTo>
                  <a:cubicBezTo>
                    <a:pt x="527" y="1454"/>
                    <a:pt x="627" y="1354"/>
                    <a:pt x="527" y="1254"/>
                  </a:cubicBezTo>
                  <a:cubicBezTo>
                    <a:pt x="401" y="1053"/>
                    <a:pt x="527" y="727"/>
                    <a:pt x="527" y="427"/>
                  </a:cubicBezTo>
                  <a:lnTo>
                    <a:pt x="527" y="201"/>
                  </a:lnTo>
                  <a:cubicBezTo>
                    <a:pt x="627" y="101"/>
                    <a:pt x="527" y="1"/>
                    <a:pt x="4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4" name="Google Shape;6964;p55"/>
            <p:cNvSpPr/>
            <p:nvPr/>
          </p:nvSpPr>
          <p:spPr>
            <a:xfrm>
              <a:off x="11855600" y="713088"/>
              <a:ext cx="10675" cy="37000"/>
            </a:xfrm>
            <a:custGeom>
              <a:avLst/>
              <a:gdLst/>
              <a:ahLst/>
              <a:cxnLst/>
              <a:rect l="l" t="t" r="r" b="b"/>
              <a:pathLst>
                <a:path w="427" h="1480" extrusionOk="0">
                  <a:moveTo>
                    <a:pt x="226" y="0"/>
                  </a:moveTo>
                  <a:cubicBezTo>
                    <a:pt x="126" y="0"/>
                    <a:pt x="1" y="126"/>
                    <a:pt x="1" y="226"/>
                  </a:cubicBezTo>
                  <a:lnTo>
                    <a:pt x="1" y="1254"/>
                  </a:lnTo>
                  <a:cubicBezTo>
                    <a:pt x="1" y="1379"/>
                    <a:pt x="126" y="1479"/>
                    <a:pt x="226" y="1479"/>
                  </a:cubicBezTo>
                  <a:cubicBezTo>
                    <a:pt x="327" y="1479"/>
                    <a:pt x="427" y="1379"/>
                    <a:pt x="427" y="1254"/>
                  </a:cubicBezTo>
                  <a:lnTo>
                    <a:pt x="427" y="226"/>
                  </a:lnTo>
                  <a:cubicBezTo>
                    <a:pt x="427" y="126"/>
                    <a:pt x="327" y="0"/>
                    <a:pt x="226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5" name="Google Shape;6965;p55"/>
            <p:cNvSpPr/>
            <p:nvPr/>
          </p:nvSpPr>
          <p:spPr>
            <a:xfrm>
              <a:off x="11832425" y="616588"/>
              <a:ext cx="13175" cy="33875"/>
            </a:xfrm>
            <a:custGeom>
              <a:avLst/>
              <a:gdLst/>
              <a:ahLst/>
              <a:cxnLst/>
              <a:rect l="l" t="t" r="r" b="b"/>
              <a:pathLst>
                <a:path w="527" h="1355" extrusionOk="0">
                  <a:moveTo>
                    <a:pt x="301" y="1"/>
                  </a:moveTo>
                  <a:cubicBezTo>
                    <a:pt x="201" y="1"/>
                    <a:pt x="101" y="101"/>
                    <a:pt x="101" y="226"/>
                  </a:cubicBezTo>
                  <a:cubicBezTo>
                    <a:pt x="101" y="527"/>
                    <a:pt x="1" y="853"/>
                    <a:pt x="1" y="1053"/>
                  </a:cubicBezTo>
                  <a:cubicBezTo>
                    <a:pt x="1" y="1154"/>
                    <a:pt x="1" y="1254"/>
                    <a:pt x="101" y="1354"/>
                  </a:cubicBezTo>
                  <a:lnTo>
                    <a:pt x="201" y="1354"/>
                  </a:lnTo>
                  <a:cubicBezTo>
                    <a:pt x="301" y="1354"/>
                    <a:pt x="301" y="1254"/>
                    <a:pt x="427" y="1154"/>
                  </a:cubicBezTo>
                  <a:cubicBezTo>
                    <a:pt x="427" y="853"/>
                    <a:pt x="527" y="527"/>
                    <a:pt x="527" y="226"/>
                  </a:cubicBezTo>
                  <a:cubicBezTo>
                    <a:pt x="527" y="10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6" name="Google Shape;6966;p55"/>
            <p:cNvSpPr/>
            <p:nvPr/>
          </p:nvSpPr>
          <p:spPr>
            <a:xfrm>
              <a:off x="11855600" y="624738"/>
              <a:ext cx="18825" cy="38875"/>
            </a:xfrm>
            <a:custGeom>
              <a:avLst/>
              <a:gdLst/>
              <a:ahLst/>
              <a:cxnLst/>
              <a:rect l="l" t="t" r="r" b="b"/>
              <a:pathLst>
                <a:path w="753" h="1555" extrusionOk="0">
                  <a:moveTo>
                    <a:pt x="628" y="1"/>
                  </a:moveTo>
                  <a:cubicBezTo>
                    <a:pt x="527" y="1"/>
                    <a:pt x="327" y="1"/>
                    <a:pt x="327" y="101"/>
                  </a:cubicBezTo>
                  <a:cubicBezTo>
                    <a:pt x="126" y="627"/>
                    <a:pt x="1" y="928"/>
                    <a:pt x="1" y="1354"/>
                  </a:cubicBezTo>
                  <a:cubicBezTo>
                    <a:pt x="1" y="1454"/>
                    <a:pt x="126" y="1554"/>
                    <a:pt x="226" y="1554"/>
                  </a:cubicBezTo>
                  <a:cubicBezTo>
                    <a:pt x="327" y="1554"/>
                    <a:pt x="427" y="1454"/>
                    <a:pt x="427" y="1354"/>
                  </a:cubicBezTo>
                  <a:cubicBezTo>
                    <a:pt x="427" y="1028"/>
                    <a:pt x="527" y="727"/>
                    <a:pt x="753" y="301"/>
                  </a:cubicBezTo>
                  <a:cubicBezTo>
                    <a:pt x="753" y="201"/>
                    <a:pt x="753" y="101"/>
                    <a:pt x="628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7" name="Google Shape;6967;p55"/>
            <p:cNvSpPr/>
            <p:nvPr/>
          </p:nvSpPr>
          <p:spPr>
            <a:xfrm>
              <a:off x="11868775" y="671738"/>
              <a:ext cx="15675" cy="38875"/>
            </a:xfrm>
            <a:custGeom>
              <a:avLst/>
              <a:gdLst/>
              <a:ahLst/>
              <a:cxnLst/>
              <a:rect l="l" t="t" r="r" b="b"/>
              <a:pathLst>
                <a:path w="627" h="1555" extrusionOk="0">
                  <a:moveTo>
                    <a:pt x="426" y="0"/>
                  </a:moveTo>
                  <a:cubicBezTo>
                    <a:pt x="326" y="0"/>
                    <a:pt x="226" y="0"/>
                    <a:pt x="226" y="101"/>
                  </a:cubicBezTo>
                  <a:cubicBezTo>
                    <a:pt x="0" y="527"/>
                    <a:pt x="0" y="928"/>
                    <a:pt x="0" y="1354"/>
                  </a:cubicBezTo>
                  <a:cubicBezTo>
                    <a:pt x="0" y="1454"/>
                    <a:pt x="101" y="1554"/>
                    <a:pt x="226" y="1554"/>
                  </a:cubicBezTo>
                  <a:cubicBezTo>
                    <a:pt x="426" y="1554"/>
                    <a:pt x="426" y="1454"/>
                    <a:pt x="426" y="1354"/>
                  </a:cubicBezTo>
                  <a:cubicBezTo>
                    <a:pt x="426" y="928"/>
                    <a:pt x="426" y="627"/>
                    <a:pt x="527" y="301"/>
                  </a:cubicBezTo>
                  <a:cubicBezTo>
                    <a:pt x="627" y="101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8" name="Google Shape;6968;p55"/>
            <p:cNvSpPr/>
            <p:nvPr/>
          </p:nvSpPr>
          <p:spPr>
            <a:xfrm>
              <a:off x="11900100" y="676738"/>
              <a:ext cx="13175" cy="39500"/>
            </a:xfrm>
            <a:custGeom>
              <a:avLst/>
              <a:gdLst/>
              <a:ahLst/>
              <a:cxnLst/>
              <a:rect l="l" t="t" r="r" b="b"/>
              <a:pathLst>
                <a:path w="527" h="1580" extrusionOk="0">
                  <a:moveTo>
                    <a:pt x="326" y="1"/>
                  </a:moveTo>
                  <a:cubicBezTo>
                    <a:pt x="226" y="1"/>
                    <a:pt x="101" y="101"/>
                    <a:pt x="101" y="201"/>
                  </a:cubicBezTo>
                  <a:cubicBezTo>
                    <a:pt x="0" y="527"/>
                    <a:pt x="0" y="953"/>
                    <a:pt x="0" y="1354"/>
                  </a:cubicBezTo>
                  <a:cubicBezTo>
                    <a:pt x="0" y="1454"/>
                    <a:pt x="101" y="1580"/>
                    <a:pt x="226" y="1580"/>
                  </a:cubicBezTo>
                  <a:cubicBezTo>
                    <a:pt x="326" y="1580"/>
                    <a:pt x="426" y="1454"/>
                    <a:pt x="426" y="1354"/>
                  </a:cubicBezTo>
                  <a:cubicBezTo>
                    <a:pt x="426" y="953"/>
                    <a:pt x="426" y="527"/>
                    <a:pt x="527" y="201"/>
                  </a:cubicBezTo>
                  <a:cubicBezTo>
                    <a:pt x="527" y="10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9" name="Google Shape;6969;p55"/>
            <p:cNvSpPr/>
            <p:nvPr/>
          </p:nvSpPr>
          <p:spPr>
            <a:xfrm>
              <a:off x="11714625" y="622238"/>
              <a:ext cx="21325" cy="38875"/>
            </a:xfrm>
            <a:custGeom>
              <a:avLst/>
              <a:gdLst/>
              <a:ahLst/>
              <a:cxnLst/>
              <a:rect l="l" t="t" r="r" b="b"/>
              <a:pathLst>
                <a:path w="853" h="1555" extrusionOk="0">
                  <a:moveTo>
                    <a:pt x="627" y="0"/>
                  </a:moveTo>
                  <a:cubicBezTo>
                    <a:pt x="627" y="0"/>
                    <a:pt x="427" y="0"/>
                    <a:pt x="427" y="101"/>
                  </a:cubicBezTo>
                  <a:cubicBezTo>
                    <a:pt x="226" y="301"/>
                    <a:pt x="226" y="627"/>
                    <a:pt x="126" y="928"/>
                  </a:cubicBezTo>
                  <a:cubicBezTo>
                    <a:pt x="126" y="1028"/>
                    <a:pt x="126" y="1253"/>
                    <a:pt x="1" y="1354"/>
                  </a:cubicBezTo>
                  <a:cubicBezTo>
                    <a:pt x="1" y="1454"/>
                    <a:pt x="126" y="1554"/>
                    <a:pt x="226" y="1554"/>
                  </a:cubicBezTo>
                  <a:cubicBezTo>
                    <a:pt x="327" y="1554"/>
                    <a:pt x="427" y="1554"/>
                    <a:pt x="427" y="1454"/>
                  </a:cubicBezTo>
                  <a:cubicBezTo>
                    <a:pt x="427" y="1253"/>
                    <a:pt x="527" y="1128"/>
                    <a:pt x="527" y="1028"/>
                  </a:cubicBezTo>
                  <a:cubicBezTo>
                    <a:pt x="527" y="827"/>
                    <a:pt x="627" y="502"/>
                    <a:pt x="753" y="301"/>
                  </a:cubicBezTo>
                  <a:cubicBezTo>
                    <a:pt x="853" y="201"/>
                    <a:pt x="753" y="101"/>
                    <a:pt x="627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0" name="Google Shape;6970;p55"/>
            <p:cNvSpPr/>
            <p:nvPr/>
          </p:nvSpPr>
          <p:spPr>
            <a:xfrm>
              <a:off x="11735925" y="636588"/>
              <a:ext cx="20700" cy="37675"/>
            </a:xfrm>
            <a:custGeom>
              <a:avLst/>
              <a:gdLst/>
              <a:ahLst/>
              <a:cxnLst/>
              <a:rect l="l" t="t" r="r" b="b"/>
              <a:pathLst>
                <a:path w="828" h="1507" extrusionOk="0">
                  <a:moveTo>
                    <a:pt x="613" y="0"/>
                  </a:moveTo>
                  <a:cubicBezTo>
                    <a:pt x="513" y="0"/>
                    <a:pt x="402" y="83"/>
                    <a:pt x="402" y="153"/>
                  </a:cubicBezTo>
                  <a:cubicBezTo>
                    <a:pt x="302" y="454"/>
                    <a:pt x="101" y="880"/>
                    <a:pt x="101" y="1181"/>
                  </a:cubicBezTo>
                  <a:cubicBezTo>
                    <a:pt x="1" y="1306"/>
                    <a:pt x="101" y="1406"/>
                    <a:pt x="201" y="1507"/>
                  </a:cubicBezTo>
                  <a:cubicBezTo>
                    <a:pt x="302" y="1507"/>
                    <a:pt x="402" y="1406"/>
                    <a:pt x="402" y="1306"/>
                  </a:cubicBezTo>
                  <a:cubicBezTo>
                    <a:pt x="527" y="980"/>
                    <a:pt x="728" y="554"/>
                    <a:pt x="828" y="253"/>
                  </a:cubicBezTo>
                  <a:cubicBezTo>
                    <a:pt x="828" y="153"/>
                    <a:pt x="828" y="53"/>
                    <a:pt x="728" y="53"/>
                  </a:cubicBezTo>
                  <a:cubicBezTo>
                    <a:pt x="698" y="15"/>
                    <a:pt x="657" y="0"/>
                    <a:pt x="613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1" name="Google Shape;6971;p55"/>
            <p:cNvSpPr/>
            <p:nvPr/>
          </p:nvSpPr>
          <p:spPr>
            <a:xfrm>
              <a:off x="11921400" y="721238"/>
              <a:ext cx="18200" cy="38875"/>
            </a:xfrm>
            <a:custGeom>
              <a:avLst/>
              <a:gdLst/>
              <a:ahLst/>
              <a:cxnLst/>
              <a:rect l="l" t="t" r="r" b="b"/>
              <a:pathLst>
                <a:path w="728" h="1555" extrusionOk="0">
                  <a:moveTo>
                    <a:pt x="402" y="0"/>
                  </a:moveTo>
                  <a:cubicBezTo>
                    <a:pt x="301" y="0"/>
                    <a:pt x="201" y="100"/>
                    <a:pt x="201" y="201"/>
                  </a:cubicBezTo>
                  <a:cubicBezTo>
                    <a:pt x="101" y="627"/>
                    <a:pt x="1" y="1153"/>
                    <a:pt x="301" y="1454"/>
                  </a:cubicBezTo>
                  <a:cubicBezTo>
                    <a:pt x="402" y="1554"/>
                    <a:pt x="402" y="1554"/>
                    <a:pt x="502" y="1554"/>
                  </a:cubicBezTo>
                  <a:lnTo>
                    <a:pt x="627" y="1554"/>
                  </a:lnTo>
                  <a:cubicBezTo>
                    <a:pt x="727" y="1454"/>
                    <a:pt x="727" y="1354"/>
                    <a:pt x="627" y="1253"/>
                  </a:cubicBezTo>
                  <a:cubicBezTo>
                    <a:pt x="502" y="1053"/>
                    <a:pt x="502" y="727"/>
                    <a:pt x="627" y="301"/>
                  </a:cubicBezTo>
                  <a:cubicBezTo>
                    <a:pt x="627" y="100"/>
                    <a:pt x="502" y="0"/>
                    <a:pt x="402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2" name="Google Shape;6972;p55"/>
            <p:cNvSpPr/>
            <p:nvPr/>
          </p:nvSpPr>
          <p:spPr>
            <a:xfrm>
              <a:off x="11949600" y="728738"/>
              <a:ext cx="15675" cy="39500"/>
            </a:xfrm>
            <a:custGeom>
              <a:avLst/>
              <a:gdLst/>
              <a:ahLst/>
              <a:cxnLst/>
              <a:rect l="l" t="t" r="r" b="b"/>
              <a:pathLst>
                <a:path w="627" h="1580" extrusionOk="0">
                  <a:moveTo>
                    <a:pt x="226" y="1"/>
                  </a:moveTo>
                  <a:cubicBezTo>
                    <a:pt x="126" y="1"/>
                    <a:pt x="0" y="1"/>
                    <a:pt x="0" y="227"/>
                  </a:cubicBezTo>
                  <a:cubicBezTo>
                    <a:pt x="0" y="527"/>
                    <a:pt x="0" y="953"/>
                    <a:pt x="226" y="1379"/>
                  </a:cubicBezTo>
                  <a:cubicBezTo>
                    <a:pt x="226" y="1480"/>
                    <a:pt x="326" y="1580"/>
                    <a:pt x="426" y="1580"/>
                  </a:cubicBezTo>
                  <a:cubicBezTo>
                    <a:pt x="527" y="1480"/>
                    <a:pt x="627" y="1379"/>
                    <a:pt x="527" y="1254"/>
                  </a:cubicBezTo>
                  <a:cubicBezTo>
                    <a:pt x="426" y="953"/>
                    <a:pt x="426" y="527"/>
                    <a:pt x="426" y="227"/>
                  </a:cubicBezTo>
                  <a:cubicBezTo>
                    <a:pt x="426" y="1"/>
                    <a:pt x="426" y="1"/>
                    <a:pt x="226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3" name="Google Shape;6973;p55"/>
            <p:cNvSpPr/>
            <p:nvPr/>
          </p:nvSpPr>
          <p:spPr>
            <a:xfrm>
              <a:off x="11696450" y="660038"/>
              <a:ext cx="18200" cy="32400"/>
            </a:xfrm>
            <a:custGeom>
              <a:avLst/>
              <a:gdLst/>
              <a:ahLst/>
              <a:cxnLst/>
              <a:rect l="l" t="t" r="r" b="b"/>
              <a:pathLst>
                <a:path w="728" h="1296" extrusionOk="0">
                  <a:moveTo>
                    <a:pt x="442" y="1"/>
                  </a:moveTo>
                  <a:cubicBezTo>
                    <a:pt x="377" y="1"/>
                    <a:pt x="327" y="72"/>
                    <a:pt x="327" y="142"/>
                  </a:cubicBezTo>
                  <a:cubicBezTo>
                    <a:pt x="101" y="468"/>
                    <a:pt x="1" y="669"/>
                    <a:pt x="1" y="1095"/>
                  </a:cubicBezTo>
                  <a:cubicBezTo>
                    <a:pt x="1" y="1195"/>
                    <a:pt x="1" y="1295"/>
                    <a:pt x="101" y="1295"/>
                  </a:cubicBezTo>
                  <a:lnTo>
                    <a:pt x="227" y="1295"/>
                  </a:lnTo>
                  <a:cubicBezTo>
                    <a:pt x="327" y="1295"/>
                    <a:pt x="427" y="1295"/>
                    <a:pt x="427" y="1195"/>
                  </a:cubicBezTo>
                  <a:cubicBezTo>
                    <a:pt x="427" y="769"/>
                    <a:pt x="527" y="669"/>
                    <a:pt x="628" y="368"/>
                  </a:cubicBezTo>
                  <a:lnTo>
                    <a:pt x="628" y="243"/>
                  </a:lnTo>
                  <a:cubicBezTo>
                    <a:pt x="728" y="142"/>
                    <a:pt x="628" y="42"/>
                    <a:pt x="527" y="42"/>
                  </a:cubicBezTo>
                  <a:cubicBezTo>
                    <a:pt x="498" y="13"/>
                    <a:pt x="469" y="1"/>
                    <a:pt x="442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4" name="Google Shape;6974;p55"/>
            <p:cNvSpPr/>
            <p:nvPr/>
          </p:nvSpPr>
          <p:spPr>
            <a:xfrm>
              <a:off x="11678300" y="645413"/>
              <a:ext cx="18175" cy="33875"/>
            </a:xfrm>
            <a:custGeom>
              <a:avLst/>
              <a:gdLst/>
              <a:ahLst/>
              <a:cxnLst/>
              <a:rect l="l" t="t" r="r" b="b"/>
              <a:pathLst>
                <a:path w="727" h="1355" extrusionOk="0">
                  <a:moveTo>
                    <a:pt x="627" y="1"/>
                  </a:moveTo>
                  <a:cubicBezTo>
                    <a:pt x="526" y="1"/>
                    <a:pt x="426" y="1"/>
                    <a:pt x="326" y="101"/>
                  </a:cubicBezTo>
                  <a:cubicBezTo>
                    <a:pt x="201" y="527"/>
                    <a:pt x="100" y="627"/>
                    <a:pt x="0" y="1053"/>
                  </a:cubicBezTo>
                  <a:cubicBezTo>
                    <a:pt x="0" y="1154"/>
                    <a:pt x="100" y="1254"/>
                    <a:pt x="201" y="1354"/>
                  </a:cubicBezTo>
                  <a:cubicBezTo>
                    <a:pt x="326" y="1354"/>
                    <a:pt x="426" y="1254"/>
                    <a:pt x="426" y="1154"/>
                  </a:cubicBezTo>
                  <a:cubicBezTo>
                    <a:pt x="526" y="727"/>
                    <a:pt x="526" y="627"/>
                    <a:pt x="727" y="326"/>
                  </a:cubicBezTo>
                  <a:cubicBezTo>
                    <a:pt x="727" y="201"/>
                    <a:pt x="727" y="101"/>
                    <a:pt x="627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5" name="Google Shape;6975;p55"/>
            <p:cNvSpPr/>
            <p:nvPr/>
          </p:nvSpPr>
          <p:spPr>
            <a:xfrm>
              <a:off x="11714625" y="579213"/>
              <a:ext cx="15700" cy="32400"/>
            </a:xfrm>
            <a:custGeom>
              <a:avLst/>
              <a:gdLst/>
              <a:ahLst/>
              <a:cxnLst/>
              <a:rect l="l" t="t" r="r" b="b"/>
              <a:pathLst>
                <a:path w="628" h="1296" extrusionOk="0">
                  <a:moveTo>
                    <a:pt x="341" y="1"/>
                  </a:moveTo>
                  <a:cubicBezTo>
                    <a:pt x="276" y="1"/>
                    <a:pt x="226" y="71"/>
                    <a:pt x="226" y="142"/>
                  </a:cubicBezTo>
                  <a:cubicBezTo>
                    <a:pt x="126" y="568"/>
                    <a:pt x="1" y="669"/>
                    <a:pt x="1" y="1095"/>
                  </a:cubicBezTo>
                  <a:cubicBezTo>
                    <a:pt x="1" y="1195"/>
                    <a:pt x="126" y="1295"/>
                    <a:pt x="226" y="1295"/>
                  </a:cubicBezTo>
                  <a:cubicBezTo>
                    <a:pt x="327" y="1295"/>
                    <a:pt x="427" y="1295"/>
                    <a:pt x="427" y="1095"/>
                  </a:cubicBezTo>
                  <a:cubicBezTo>
                    <a:pt x="427" y="769"/>
                    <a:pt x="527" y="669"/>
                    <a:pt x="627" y="243"/>
                  </a:cubicBezTo>
                  <a:cubicBezTo>
                    <a:pt x="627" y="142"/>
                    <a:pt x="627" y="42"/>
                    <a:pt x="427" y="42"/>
                  </a:cubicBezTo>
                  <a:cubicBezTo>
                    <a:pt x="398" y="13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6" name="Google Shape;6976;p55"/>
            <p:cNvSpPr/>
            <p:nvPr/>
          </p:nvSpPr>
          <p:spPr>
            <a:xfrm>
              <a:off x="11696450" y="575238"/>
              <a:ext cx="13200" cy="33850"/>
            </a:xfrm>
            <a:custGeom>
              <a:avLst/>
              <a:gdLst/>
              <a:ahLst/>
              <a:cxnLst/>
              <a:rect l="l" t="t" r="r" b="b"/>
              <a:pathLst>
                <a:path w="528" h="1354" extrusionOk="0">
                  <a:moveTo>
                    <a:pt x="327" y="1"/>
                  </a:moveTo>
                  <a:cubicBezTo>
                    <a:pt x="101" y="1"/>
                    <a:pt x="1" y="1"/>
                    <a:pt x="1" y="201"/>
                  </a:cubicBezTo>
                  <a:cubicBezTo>
                    <a:pt x="1" y="502"/>
                    <a:pt x="1" y="727"/>
                    <a:pt x="101" y="1128"/>
                  </a:cubicBezTo>
                  <a:cubicBezTo>
                    <a:pt x="101" y="1254"/>
                    <a:pt x="227" y="1354"/>
                    <a:pt x="327" y="1354"/>
                  </a:cubicBezTo>
                  <a:cubicBezTo>
                    <a:pt x="427" y="1354"/>
                    <a:pt x="527" y="1128"/>
                    <a:pt x="527" y="1028"/>
                  </a:cubicBezTo>
                  <a:cubicBezTo>
                    <a:pt x="427" y="727"/>
                    <a:pt x="427" y="627"/>
                    <a:pt x="427" y="201"/>
                  </a:cubicBezTo>
                  <a:cubicBezTo>
                    <a:pt x="427" y="101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7" name="Google Shape;6977;p55"/>
            <p:cNvSpPr/>
            <p:nvPr/>
          </p:nvSpPr>
          <p:spPr>
            <a:xfrm>
              <a:off x="11923900" y="645413"/>
              <a:ext cx="13200" cy="42000"/>
            </a:xfrm>
            <a:custGeom>
              <a:avLst/>
              <a:gdLst/>
              <a:ahLst/>
              <a:cxnLst/>
              <a:rect l="l" t="t" r="r" b="b"/>
              <a:pathLst>
                <a:path w="528" h="1680" extrusionOk="0">
                  <a:moveTo>
                    <a:pt x="302" y="1"/>
                  </a:moveTo>
                  <a:cubicBezTo>
                    <a:pt x="201" y="1"/>
                    <a:pt x="101" y="1"/>
                    <a:pt x="101" y="201"/>
                  </a:cubicBezTo>
                  <a:cubicBezTo>
                    <a:pt x="1" y="627"/>
                    <a:pt x="1" y="1053"/>
                    <a:pt x="1" y="1454"/>
                  </a:cubicBezTo>
                  <a:cubicBezTo>
                    <a:pt x="1" y="1580"/>
                    <a:pt x="101" y="1680"/>
                    <a:pt x="201" y="1680"/>
                  </a:cubicBezTo>
                  <a:cubicBezTo>
                    <a:pt x="302" y="1680"/>
                    <a:pt x="402" y="1580"/>
                    <a:pt x="402" y="1454"/>
                  </a:cubicBezTo>
                  <a:cubicBezTo>
                    <a:pt x="402" y="1053"/>
                    <a:pt x="402" y="627"/>
                    <a:pt x="527" y="201"/>
                  </a:cubicBezTo>
                  <a:cubicBezTo>
                    <a:pt x="527" y="101"/>
                    <a:pt x="402" y="1"/>
                    <a:pt x="302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8" name="Google Shape;6978;p55"/>
            <p:cNvSpPr/>
            <p:nvPr/>
          </p:nvSpPr>
          <p:spPr>
            <a:xfrm>
              <a:off x="11947100" y="650438"/>
              <a:ext cx="13175" cy="36975"/>
            </a:xfrm>
            <a:custGeom>
              <a:avLst/>
              <a:gdLst/>
              <a:ahLst/>
              <a:cxnLst/>
              <a:rect l="l" t="t" r="r" b="b"/>
              <a:pathLst>
                <a:path w="527" h="1479" extrusionOk="0">
                  <a:moveTo>
                    <a:pt x="326" y="0"/>
                  </a:moveTo>
                  <a:cubicBezTo>
                    <a:pt x="226" y="0"/>
                    <a:pt x="100" y="125"/>
                    <a:pt x="100" y="226"/>
                  </a:cubicBezTo>
                  <a:lnTo>
                    <a:pt x="100" y="752"/>
                  </a:lnTo>
                  <a:cubicBezTo>
                    <a:pt x="0" y="953"/>
                    <a:pt x="0" y="1153"/>
                    <a:pt x="0" y="1253"/>
                  </a:cubicBezTo>
                  <a:cubicBezTo>
                    <a:pt x="0" y="1379"/>
                    <a:pt x="100" y="1479"/>
                    <a:pt x="226" y="1479"/>
                  </a:cubicBezTo>
                  <a:cubicBezTo>
                    <a:pt x="326" y="1479"/>
                    <a:pt x="426" y="1379"/>
                    <a:pt x="426" y="1253"/>
                  </a:cubicBezTo>
                  <a:cubicBezTo>
                    <a:pt x="426" y="1153"/>
                    <a:pt x="426" y="953"/>
                    <a:pt x="526" y="752"/>
                  </a:cubicBezTo>
                  <a:lnTo>
                    <a:pt x="526" y="226"/>
                  </a:lnTo>
                  <a:cubicBezTo>
                    <a:pt x="526" y="125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9" name="Google Shape;6979;p55"/>
            <p:cNvSpPr/>
            <p:nvPr/>
          </p:nvSpPr>
          <p:spPr>
            <a:xfrm>
              <a:off x="11968400" y="684888"/>
              <a:ext cx="10050" cy="38875"/>
            </a:xfrm>
            <a:custGeom>
              <a:avLst/>
              <a:gdLst/>
              <a:ahLst/>
              <a:cxnLst/>
              <a:rect l="l" t="t" r="r" b="b"/>
              <a:pathLst>
                <a:path w="402" h="1555" extrusionOk="0">
                  <a:moveTo>
                    <a:pt x="201" y="1"/>
                  </a:moveTo>
                  <a:cubicBezTo>
                    <a:pt x="0" y="101"/>
                    <a:pt x="0" y="201"/>
                    <a:pt x="0" y="301"/>
                  </a:cubicBezTo>
                  <a:lnTo>
                    <a:pt x="0" y="1128"/>
                  </a:lnTo>
                  <a:lnTo>
                    <a:pt x="0" y="1354"/>
                  </a:lnTo>
                  <a:cubicBezTo>
                    <a:pt x="0" y="1554"/>
                    <a:pt x="100" y="1554"/>
                    <a:pt x="201" y="1554"/>
                  </a:cubicBezTo>
                  <a:cubicBezTo>
                    <a:pt x="301" y="1554"/>
                    <a:pt x="401" y="1554"/>
                    <a:pt x="401" y="1354"/>
                  </a:cubicBezTo>
                  <a:lnTo>
                    <a:pt x="401" y="1128"/>
                  </a:lnTo>
                  <a:lnTo>
                    <a:pt x="401" y="201"/>
                  </a:ln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0" name="Google Shape;6980;p55"/>
            <p:cNvSpPr/>
            <p:nvPr/>
          </p:nvSpPr>
          <p:spPr>
            <a:xfrm>
              <a:off x="11991575" y="684888"/>
              <a:ext cx="13175" cy="41375"/>
            </a:xfrm>
            <a:custGeom>
              <a:avLst/>
              <a:gdLst/>
              <a:ahLst/>
              <a:cxnLst/>
              <a:rect l="l" t="t" r="r" b="b"/>
              <a:pathLst>
                <a:path w="527" h="1655" extrusionOk="0">
                  <a:moveTo>
                    <a:pt x="101" y="1"/>
                  </a:moveTo>
                  <a:cubicBezTo>
                    <a:pt x="1" y="1"/>
                    <a:pt x="1" y="101"/>
                    <a:pt x="1" y="201"/>
                  </a:cubicBezTo>
                  <a:cubicBezTo>
                    <a:pt x="101" y="727"/>
                    <a:pt x="101" y="1128"/>
                    <a:pt x="1" y="1454"/>
                  </a:cubicBezTo>
                  <a:cubicBezTo>
                    <a:pt x="1" y="1554"/>
                    <a:pt x="101" y="1655"/>
                    <a:pt x="201" y="1655"/>
                  </a:cubicBezTo>
                  <a:cubicBezTo>
                    <a:pt x="326" y="1655"/>
                    <a:pt x="427" y="1554"/>
                    <a:pt x="427" y="1454"/>
                  </a:cubicBezTo>
                  <a:cubicBezTo>
                    <a:pt x="527" y="1028"/>
                    <a:pt x="427" y="402"/>
                    <a:pt x="427" y="201"/>
                  </a:cubicBezTo>
                  <a:cubicBezTo>
                    <a:pt x="427" y="101"/>
                    <a:pt x="326" y="1"/>
                    <a:pt x="1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1" name="Google Shape;6981;p55"/>
            <p:cNvSpPr/>
            <p:nvPr/>
          </p:nvSpPr>
          <p:spPr>
            <a:xfrm>
              <a:off x="11991575" y="641863"/>
              <a:ext cx="15700" cy="37425"/>
            </a:xfrm>
            <a:custGeom>
              <a:avLst/>
              <a:gdLst/>
              <a:ahLst/>
              <a:cxnLst/>
              <a:rect l="l" t="t" r="r" b="b"/>
              <a:pathLst>
                <a:path w="628" h="1497" extrusionOk="0">
                  <a:moveTo>
                    <a:pt x="303" y="1"/>
                  </a:moveTo>
                  <a:cubicBezTo>
                    <a:pt x="272" y="1"/>
                    <a:pt x="238" y="13"/>
                    <a:pt x="201" y="42"/>
                  </a:cubicBezTo>
                  <a:cubicBezTo>
                    <a:pt x="101" y="42"/>
                    <a:pt x="1" y="143"/>
                    <a:pt x="101" y="243"/>
                  </a:cubicBezTo>
                  <a:cubicBezTo>
                    <a:pt x="201" y="569"/>
                    <a:pt x="201" y="869"/>
                    <a:pt x="201" y="1296"/>
                  </a:cubicBezTo>
                  <a:cubicBezTo>
                    <a:pt x="201" y="1396"/>
                    <a:pt x="326" y="1496"/>
                    <a:pt x="427" y="1496"/>
                  </a:cubicBezTo>
                  <a:cubicBezTo>
                    <a:pt x="527" y="1496"/>
                    <a:pt x="627" y="1396"/>
                    <a:pt x="627" y="1296"/>
                  </a:cubicBezTo>
                  <a:cubicBezTo>
                    <a:pt x="627" y="970"/>
                    <a:pt x="627" y="569"/>
                    <a:pt x="427" y="143"/>
                  </a:cubicBezTo>
                  <a:cubicBezTo>
                    <a:pt x="427" y="72"/>
                    <a:pt x="377" y="1"/>
                    <a:pt x="303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2" name="Google Shape;6982;p55"/>
            <p:cNvSpPr/>
            <p:nvPr/>
          </p:nvSpPr>
          <p:spPr>
            <a:xfrm>
              <a:off x="12012250" y="634763"/>
              <a:ext cx="15700" cy="44525"/>
            </a:xfrm>
            <a:custGeom>
              <a:avLst/>
              <a:gdLst/>
              <a:ahLst/>
              <a:cxnLst/>
              <a:rect l="l" t="t" r="r" b="b"/>
              <a:pathLst>
                <a:path w="628" h="1781" extrusionOk="0">
                  <a:moveTo>
                    <a:pt x="226" y="1"/>
                  </a:moveTo>
                  <a:cubicBezTo>
                    <a:pt x="126" y="126"/>
                    <a:pt x="1" y="226"/>
                    <a:pt x="126" y="326"/>
                  </a:cubicBezTo>
                  <a:cubicBezTo>
                    <a:pt x="226" y="752"/>
                    <a:pt x="226" y="1153"/>
                    <a:pt x="226" y="1580"/>
                  </a:cubicBezTo>
                  <a:cubicBezTo>
                    <a:pt x="226" y="1680"/>
                    <a:pt x="326" y="1780"/>
                    <a:pt x="427" y="1780"/>
                  </a:cubicBezTo>
                  <a:cubicBezTo>
                    <a:pt x="627" y="1780"/>
                    <a:pt x="627" y="1680"/>
                    <a:pt x="627" y="1580"/>
                  </a:cubicBezTo>
                  <a:cubicBezTo>
                    <a:pt x="627" y="1053"/>
                    <a:pt x="627" y="627"/>
                    <a:pt x="527" y="226"/>
                  </a:cubicBezTo>
                  <a:cubicBezTo>
                    <a:pt x="427" y="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3" name="Google Shape;6983;p55"/>
            <p:cNvSpPr/>
            <p:nvPr/>
          </p:nvSpPr>
          <p:spPr>
            <a:xfrm>
              <a:off x="12004725" y="723738"/>
              <a:ext cx="13200" cy="44500"/>
            </a:xfrm>
            <a:custGeom>
              <a:avLst/>
              <a:gdLst/>
              <a:ahLst/>
              <a:cxnLst/>
              <a:rect l="l" t="t" r="r" b="b"/>
              <a:pathLst>
                <a:path w="528" h="1780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727"/>
                  </a:lnTo>
                  <a:lnTo>
                    <a:pt x="1" y="1579"/>
                  </a:lnTo>
                  <a:cubicBezTo>
                    <a:pt x="1" y="1680"/>
                    <a:pt x="101" y="1780"/>
                    <a:pt x="201" y="1780"/>
                  </a:cubicBezTo>
                  <a:cubicBezTo>
                    <a:pt x="302" y="1780"/>
                    <a:pt x="427" y="1680"/>
                    <a:pt x="427" y="1579"/>
                  </a:cubicBezTo>
                  <a:cubicBezTo>
                    <a:pt x="527" y="1254"/>
                    <a:pt x="427" y="953"/>
                    <a:pt x="427" y="627"/>
                  </a:cubicBezTo>
                  <a:lnTo>
                    <a:pt x="427" y="201"/>
                  </a:lnTo>
                  <a:cubicBezTo>
                    <a:pt x="427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4" name="Google Shape;6984;p55"/>
            <p:cNvSpPr/>
            <p:nvPr/>
          </p:nvSpPr>
          <p:spPr>
            <a:xfrm>
              <a:off x="12025400" y="726238"/>
              <a:ext cx="21350" cy="44525"/>
            </a:xfrm>
            <a:custGeom>
              <a:avLst/>
              <a:gdLst/>
              <a:ahLst/>
              <a:cxnLst/>
              <a:rect l="l" t="t" r="r" b="b"/>
              <a:pathLst>
                <a:path w="854" h="1781" extrusionOk="0">
                  <a:moveTo>
                    <a:pt x="101" y="1"/>
                  </a:moveTo>
                  <a:cubicBezTo>
                    <a:pt x="1" y="1"/>
                    <a:pt x="1" y="226"/>
                    <a:pt x="1" y="327"/>
                  </a:cubicBezTo>
                  <a:cubicBezTo>
                    <a:pt x="227" y="627"/>
                    <a:pt x="327" y="1154"/>
                    <a:pt x="227" y="1580"/>
                  </a:cubicBezTo>
                  <a:cubicBezTo>
                    <a:pt x="101" y="1680"/>
                    <a:pt x="227" y="1780"/>
                    <a:pt x="327" y="1780"/>
                  </a:cubicBezTo>
                  <a:lnTo>
                    <a:pt x="427" y="1780"/>
                  </a:lnTo>
                  <a:cubicBezTo>
                    <a:pt x="427" y="1780"/>
                    <a:pt x="527" y="1780"/>
                    <a:pt x="527" y="1680"/>
                  </a:cubicBezTo>
                  <a:cubicBezTo>
                    <a:pt x="853" y="1154"/>
                    <a:pt x="628" y="627"/>
                    <a:pt x="427" y="101"/>
                  </a:cubicBezTo>
                  <a:cubicBezTo>
                    <a:pt x="427" y="1"/>
                    <a:pt x="327" y="1"/>
                    <a:pt x="1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5" name="Google Shape;6985;p55"/>
            <p:cNvSpPr/>
            <p:nvPr/>
          </p:nvSpPr>
          <p:spPr>
            <a:xfrm>
              <a:off x="12038575" y="683588"/>
              <a:ext cx="15675" cy="42675"/>
            </a:xfrm>
            <a:custGeom>
              <a:avLst/>
              <a:gdLst/>
              <a:ahLst/>
              <a:cxnLst/>
              <a:rect l="l" t="t" r="r" b="b"/>
              <a:pathLst>
                <a:path w="627" h="1707" extrusionOk="0">
                  <a:moveTo>
                    <a:pt x="196" y="0"/>
                  </a:moveTo>
                  <a:cubicBezTo>
                    <a:pt x="163" y="0"/>
                    <a:pt x="131" y="15"/>
                    <a:pt x="101" y="53"/>
                  </a:cubicBezTo>
                  <a:cubicBezTo>
                    <a:pt x="0" y="53"/>
                    <a:pt x="0" y="253"/>
                    <a:pt x="0" y="353"/>
                  </a:cubicBezTo>
                  <a:cubicBezTo>
                    <a:pt x="201" y="679"/>
                    <a:pt x="201" y="1080"/>
                    <a:pt x="201" y="1506"/>
                  </a:cubicBezTo>
                  <a:cubicBezTo>
                    <a:pt x="201" y="1606"/>
                    <a:pt x="326" y="1707"/>
                    <a:pt x="426" y="1707"/>
                  </a:cubicBezTo>
                  <a:cubicBezTo>
                    <a:pt x="527" y="1707"/>
                    <a:pt x="627" y="1606"/>
                    <a:pt x="627" y="1506"/>
                  </a:cubicBezTo>
                  <a:cubicBezTo>
                    <a:pt x="627" y="1080"/>
                    <a:pt x="627" y="454"/>
                    <a:pt x="426" y="153"/>
                  </a:cubicBezTo>
                  <a:cubicBezTo>
                    <a:pt x="356" y="83"/>
                    <a:pt x="274" y="0"/>
                    <a:pt x="196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6" name="Google Shape;6986;p55"/>
            <p:cNvSpPr/>
            <p:nvPr/>
          </p:nvSpPr>
          <p:spPr>
            <a:xfrm>
              <a:off x="12064875" y="678213"/>
              <a:ext cx="15700" cy="43050"/>
            </a:xfrm>
            <a:custGeom>
              <a:avLst/>
              <a:gdLst/>
              <a:ahLst/>
              <a:cxnLst/>
              <a:rect l="l" t="t" r="r" b="b"/>
              <a:pathLst>
                <a:path w="628" h="1722" extrusionOk="0">
                  <a:moveTo>
                    <a:pt x="207" y="0"/>
                  </a:moveTo>
                  <a:cubicBezTo>
                    <a:pt x="168" y="0"/>
                    <a:pt x="131" y="13"/>
                    <a:pt x="101" y="42"/>
                  </a:cubicBezTo>
                  <a:cubicBezTo>
                    <a:pt x="1" y="42"/>
                    <a:pt x="1" y="142"/>
                    <a:pt x="1" y="268"/>
                  </a:cubicBezTo>
                  <a:cubicBezTo>
                    <a:pt x="101" y="669"/>
                    <a:pt x="201" y="1195"/>
                    <a:pt x="101" y="1521"/>
                  </a:cubicBezTo>
                  <a:cubicBezTo>
                    <a:pt x="101" y="1621"/>
                    <a:pt x="101" y="1721"/>
                    <a:pt x="201" y="1721"/>
                  </a:cubicBezTo>
                  <a:lnTo>
                    <a:pt x="302" y="1721"/>
                  </a:lnTo>
                  <a:cubicBezTo>
                    <a:pt x="402" y="1721"/>
                    <a:pt x="527" y="1721"/>
                    <a:pt x="527" y="1621"/>
                  </a:cubicBezTo>
                  <a:cubicBezTo>
                    <a:pt x="627" y="1095"/>
                    <a:pt x="527" y="568"/>
                    <a:pt x="402" y="142"/>
                  </a:cubicBezTo>
                  <a:cubicBezTo>
                    <a:pt x="402" y="71"/>
                    <a:pt x="302" y="0"/>
                    <a:pt x="207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7" name="Google Shape;6987;p55"/>
            <p:cNvSpPr/>
            <p:nvPr/>
          </p:nvSpPr>
          <p:spPr>
            <a:xfrm>
              <a:off x="12069900" y="629763"/>
              <a:ext cx="15675" cy="47000"/>
            </a:xfrm>
            <a:custGeom>
              <a:avLst/>
              <a:gdLst/>
              <a:ahLst/>
              <a:cxnLst/>
              <a:rect l="l" t="t" r="r" b="b"/>
              <a:pathLst>
                <a:path w="627" h="1880" extrusionOk="0">
                  <a:moveTo>
                    <a:pt x="201" y="0"/>
                  </a:moveTo>
                  <a:cubicBezTo>
                    <a:pt x="101" y="0"/>
                    <a:pt x="0" y="201"/>
                    <a:pt x="101" y="326"/>
                  </a:cubicBezTo>
                  <a:cubicBezTo>
                    <a:pt x="201" y="727"/>
                    <a:pt x="201" y="1153"/>
                    <a:pt x="201" y="1679"/>
                  </a:cubicBezTo>
                  <a:cubicBezTo>
                    <a:pt x="201" y="1780"/>
                    <a:pt x="326" y="1880"/>
                    <a:pt x="426" y="1880"/>
                  </a:cubicBezTo>
                  <a:cubicBezTo>
                    <a:pt x="527" y="1880"/>
                    <a:pt x="627" y="1780"/>
                    <a:pt x="627" y="1679"/>
                  </a:cubicBezTo>
                  <a:cubicBezTo>
                    <a:pt x="627" y="1153"/>
                    <a:pt x="627" y="627"/>
                    <a:pt x="426" y="100"/>
                  </a:cubicBezTo>
                  <a:cubicBezTo>
                    <a:pt x="4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8" name="Google Shape;6988;p55"/>
            <p:cNvSpPr/>
            <p:nvPr/>
          </p:nvSpPr>
          <p:spPr>
            <a:xfrm>
              <a:off x="12093700" y="624738"/>
              <a:ext cx="18200" cy="41375"/>
            </a:xfrm>
            <a:custGeom>
              <a:avLst/>
              <a:gdLst/>
              <a:ahLst/>
              <a:cxnLst/>
              <a:rect l="l" t="t" r="r" b="b"/>
              <a:pathLst>
                <a:path w="728" h="1655" extrusionOk="0">
                  <a:moveTo>
                    <a:pt x="201" y="1"/>
                  </a:moveTo>
                  <a:cubicBezTo>
                    <a:pt x="101" y="101"/>
                    <a:pt x="1" y="201"/>
                    <a:pt x="101" y="301"/>
                  </a:cubicBezTo>
                  <a:cubicBezTo>
                    <a:pt x="201" y="627"/>
                    <a:pt x="302" y="1028"/>
                    <a:pt x="302" y="1454"/>
                  </a:cubicBezTo>
                  <a:cubicBezTo>
                    <a:pt x="302" y="1554"/>
                    <a:pt x="302" y="1655"/>
                    <a:pt x="502" y="1655"/>
                  </a:cubicBezTo>
                  <a:cubicBezTo>
                    <a:pt x="627" y="1655"/>
                    <a:pt x="728" y="1554"/>
                    <a:pt x="728" y="1454"/>
                  </a:cubicBezTo>
                  <a:cubicBezTo>
                    <a:pt x="728" y="1028"/>
                    <a:pt x="627" y="627"/>
                    <a:pt x="402" y="201"/>
                  </a:cubicBezTo>
                  <a:cubicBezTo>
                    <a:pt x="4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9" name="Google Shape;6989;p55"/>
            <p:cNvSpPr/>
            <p:nvPr/>
          </p:nvSpPr>
          <p:spPr>
            <a:xfrm>
              <a:off x="12088075" y="721238"/>
              <a:ext cx="18200" cy="47000"/>
            </a:xfrm>
            <a:custGeom>
              <a:avLst/>
              <a:gdLst/>
              <a:ahLst/>
              <a:cxnLst/>
              <a:rect l="l" t="t" r="r" b="b"/>
              <a:pathLst>
                <a:path w="728" h="1880" extrusionOk="0">
                  <a:moveTo>
                    <a:pt x="100" y="0"/>
                  </a:moveTo>
                  <a:cubicBezTo>
                    <a:pt x="0" y="100"/>
                    <a:pt x="0" y="201"/>
                    <a:pt x="0" y="301"/>
                  </a:cubicBezTo>
                  <a:cubicBezTo>
                    <a:pt x="0" y="426"/>
                    <a:pt x="0" y="527"/>
                    <a:pt x="100" y="627"/>
                  </a:cubicBezTo>
                  <a:cubicBezTo>
                    <a:pt x="226" y="928"/>
                    <a:pt x="326" y="1253"/>
                    <a:pt x="226" y="1554"/>
                  </a:cubicBezTo>
                  <a:cubicBezTo>
                    <a:pt x="100" y="1679"/>
                    <a:pt x="100" y="1780"/>
                    <a:pt x="226" y="1780"/>
                  </a:cubicBezTo>
                  <a:lnTo>
                    <a:pt x="326" y="1880"/>
                  </a:lnTo>
                  <a:cubicBezTo>
                    <a:pt x="426" y="1880"/>
                    <a:pt x="527" y="1780"/>
                    <a:pt x="527" y="1780"/>
                  </a:cubicBezTo>
                  <a:cubicBezTo>
                    <a:pt x="727" y="1354"/>
                    <a:pt x="627" y="827"/>
                    <a:pt x="527" y="426"/>
                  </a:cubicBezTo>
                  <a:cubicBezTo>
                    <a:pt x="426" y="301"/>
                    <a:pt x="426" y="301"/>
                    <a:pt x="426" y="201"/>
                  </a:cubicBezTo>
                  <a:cubicBezTo>
                    <a:pt x="426" y="100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0" name="Google Shape;6990;p55"/>
            <p:cNvSpPr/>
            <p:nvPr/>
          </p:nvSpPr>
          <p:spPr>
            <a:xfrm>
              <a:off x="12114375" y="721238"/>
              <a:ext cx="13200" cy="38875"/>
            </a:xfrm>
            <a:custGeom>
              <a:avLst/>
              <a:gdLst/>
              <a:ahLst/>
              <a:cxnLst/>
              <a:rect l="l" t="t" r="r" b="b"/>
              <a:pathLst>
                <a:path w="528" h="1555" extrusionOk="0">
                  <a:moveTo>
                    <a:pt x="201" y="0"/>
                  </a:moveTo>
                  <a:cubicBezTo>
                    <a:pt x="101" y="100"/>
                    <a:pt x="1" y="201"/>
                    <a:pt x="1" y="301"/>
                  </a:cubicBezTo>
                  <a:cubicBezTo>
                    <a:pt x="101" y="627"/>
                    <a:pt x="101" y="928"/>
                    <a:pt x="101" y="1354"/>
                  </a:cubicBezTo>
                  <a:cubicBezTo>
                    <a:pt x="1" y="1454"/>
                    <a:pt x="101" y="1554"/>
                    <a:pt x="201" y="1554"/>
                  </a:cubicBezTo>
                  <a:lnTo>
                    <a:pt x="302" y="1554"/>
                  </a:lnTo>
                  <a:cubicBezTo>
                    <a:pt x="302" y="1554"/>
                    <a:pt x="427" y="1554"/>
                    <a:pt x="427" y="1454"/>
                  </a:cubicBezTo>
                  <a:cubicBezTo>
                    <a:pt x="527" y="1053"/>
                    <a:pt x="527" y="527"/>
                    <a:pt x="427" y="201"/>
                  </a:cubicBezTo>
                  <a:cubicBezTo>
                    <a:pt x="427" y="100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1" name="Google Shape;6991;p55"/>
            <p:cNvSpPr/>
            <p:nvPr/>
          </p:nvSpPr>
          <p:spPr>
            <a:xfrm>
              <a:off x="12116900" y="669238"/>
              <a:ext cx="15675" cy="43875"/>
            </a:xfrm>
            <a:custGeom>
              <a:avLst/>
              <a:gdLst/>
              <a:ahLst/>
              <a:cxnLst/>
              <a:rect l="l" t="t" r="r" b="b"/>
              <a:pathLst>
                <a:path w="627" h="1755" extrusionOk="0">
                  <a:moveTo>
                    <a:pt x="201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401"/>
                    <a:pt x="100" y="727"/>
                    <a:pt x="100" y="827"/>
                  </a:cubicBezTo>
                  <a:cubicBezTo>
                    <a:pt x="201" y="1128"/>
                    <a:pt x="201" y="1353"/>
                    <a:pt x="201" y="1554"/>
                  </a:cubicBezTo>
                  <a:cubicBezTo>
                    <a:pt x="201" y="1654"/>
                    <a:pt x="326" y="1754"/>
                    <a:pt x="426" y="1754"/>
                  </a:cubicBezTo>
                  <a:cubicBezTo>
                    <a:pt x="627" y="1754"/>
                    <a:pt x="627" y="1654"/>
                    <a:pt x="627" y="1554"/>
                  </a:cubicBezTo>
                  <a:cubicBezTo>
                    <a:pt x="627" y="1253"/>
                    <a:pt x="627" y="1028"/>
                    <a:pt x="526" y="727"/>
                  </a:cubicBezTo>
                  <a:cubicBezTo>
                    <a:pt x="526" y="627"/>
                    <a:pt x="426" y="401"/>
                    <a:pt x="426" y="201"/>
                  </a:cubicBezTo>
                  <a:cubicBezTo>
                    <a:pt x="426" y="10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2" name="Google Shape;6992;p55"/>
            <p:cNvSpPr/>
            <p:nvPr/>
          </p:nvSpPr>
          <p:spPr>
            <a:xfrm>
              <a:off x="12140700" y="665063"/>
              <a:ext cx="20700" cy="43025"/>
            </a:xfrm>
            <a:custGeom>
              <a:avLst/>
              <a:gdLst/>
              <a:ahLst/>
              <a:cxnLst/>
              <a:rect l="l" t="t" r="r" b="b"/>
              <a:pathLst>
                <a:path w="828" h="1721" extrusionOk="0">
                  <a:moveTo>
                    <a:pt x="285" y="1"/>
                  </a:moveTo>
                  <a:cubicBezTo>
                    <a:pt x="258" y="1"/>
                    <a:pt x="230" y="13"/>
                    <a:pt x="201" y="42"/>
                  </a:cubicBezTo>
                  <a:cubicBezTo>
                    <a:pt x="101" y="42"/>
                    <a:pt x="1" y="167"/>
                    <a:pt x="101" y="267"/>
                  </a:cubicBezTo>
                  <a:cubicBezTo>
                    <a:pt x="301" y="894"/>
                    <a:pt x="301" y="1195"/>
                    <a:pt x="201" y="1420"/>
                  </a:cubicBezTo>
                  <a:cubicBezTo>
                    <a:pt x="201" y="1520"/>
                    <a:pt x="201" y="1721"/>
                    <a:pt x="301" y="1721"/>
                  </a:cubicBezTo>
                  <a:lnTo>
                    <a:pt x="402" y="1721"/>
                  </a:lnTo>
                  <a:cubicBezTo>
                    <a:pt x="502" y="1721"/>
                    <a:pt x="502" y="1721"/>
                    <a:pt x="627" y="1621"/>
                  </a:cubicBezTo>
                  <a:cubicBezTo>
                    <a:pt x="828" y="1195"/>
                    <a:pt x="627" y="568"/>
                    <a:pt x="402" y="167"/>
                  </a:cubicBezTo>
                  <a:cubicBezTo>
                    <a:pt x="402" y="77"/>
                    <a:pt x="350" y="1"/>
                    <a:pt x="285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3" name="Google Shape;6993;p55"/>
            <p:cNvSpPr/>
            <p:nvPr/>
          </p:nvSpPr>
          <p:spPr>
            <a:xfrm>
              <a:off x="12135050" y="616588"/>
              <a:ext cx="23850" cy="47025"/>
            </a:xfrm>
            <a:custGeom>
              <a:avLst/>
              <a:gdLst/>
              <a:ahLst/>
              <a:cxnLst/>
              <a:rect l="l" t="t" r="r" b="b"/>
              <a:pathLst>
                <a:path w="954" h="1881" extrusionOk="0">
                  <a:moveTo>
                    <a:pt x="427" y="1"/>
                  </a:moveTo>
                  <a:cubicBezTo>
                    <a:pt x="327" y="1"/>
                    <a:pt x="227" y="1"/>
                    <a:pt x="101" y="101"/>
                  </a:cubicBezTo>
                  <a:cubicBezTo>
                    <a:pt x="1" y="226"/>
                    <a:pt x="1" y="327"/>
                    <a:pt x="101" y="327"/>
                  </a:cubicBezTo>
                  <a:cubicBezTo>
                    <a:pt x="427" y="527"/>
                    <a:pt x="527" y="1154"/>
                    <a:pt x="527" y="1680"/>
                  </a:cubicBezTo>
                  <a:cubicBezTo>
                    <a:pt x="527" y="1780"/>
                    <a:pt x="628" y="1880"/>
                    <a:pt x="728" y="1880"/>
                  </a:cubicBezTo>
                  <a:cubicBezTo>
                    <a:pt x="853" y="1880"/>
                    <a:pt x="953" y="1780"/>
                    <a:pt x="953" y="1680"/>
                  </a:cubicBezTo>
                  <a:cubicBezTo>
                    <a:pt x="953" y="1154"/>
                    <a:pt x="853" y="427"/>
                    <a:pt x="427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4" name="Google Shape;6994;p55"/>
            <p:cNvSpPr/>
            <p:nvPr/>
          </p:nvSpPr>
          <p:spPr>
            <a:xfrm>
              <a:off x="12163875" y="611588"/>
              <a:ext cx="18200" cy="52025"/>
            </a:xfrm>
            <a:custGeom>
              <a:avLst/>
              <a:gdLst/>
              <a:ahLst/>
              <a:cxnLst/>
              <a:rect l="l" t="t" r="r" b="b"/>
              <a:pathLst>
                <a:path w="728" h="2081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" y="426"/>
                    <a:pt x="101" y="627"/>
                    <a:pt x="101" y="727"/>
                  </a:cubicBezTo>
                  <a:cubicBezTo>
                    <a:pt x="201" y="1153"/>
                    <a:pt x="327" y="1454"/>
                    <a:pt x="327" y="1880"/>
                  </a:cubicBezTo>
                  <a:cubicBezTo>
                    <a:pt x="327" y="1980"/>
                    <a:pt x="327" y="2080"/>
                    <a:pt x="527" y="2080"/>
                  </a:cubicBezTo>
                  <a:cubicBezTo>
                    <a:pt x="627" y="2080"/>
                    <a:pt x="728" y="1980"/>
                    <a:pt x="728" y="1880"/>
                  </a:cubicBezTo>
                  <a:cubicBezTo>
                    <a:pt x="728" y="1454"/>
                    <a:pt x="627" y="1053"/>
                    <a:pt x="527" y="627"/>
                  </a:cubicBezTo>
                  <a:cubicBezTo>
                    <a:pt x="427" y="527"/>
                    <a:pt x="427" y="301"/>
                    <a:pt x="427" y="100"/>
                  </a:cubicBezTo>
                  <a:cubicBezTo>
                    <a:pt x="427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5" name="Google Shape;6995;p55"/>
            <p:cNvSpPr/>
            <p:nvPr/>
          </p:nvSpPr>
          <p:spPr>
            <a:xfrm>
              <a:off x="12163875" y="705563"/>
              <a:ext cx="13200" cy="36375"/>
            </a:xfrm>
            <a:custGeom>
              <a:avLst/>
              <a:gdLst/>
              <a:ahLst/>
              <a:cxnLst/>
              <a:rect l="l" t="t" r="r" b="b"/>
              <a:pathLst>
                <a:path w="528" h="1455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01"/>
                  </a:lnTo>
                  <a:cubicBezTo>
                    <a:pt x="101" y="627"/>
                    <a:pt x="101" y="928"/>
                    <a:pt x="1" y="1154"/>
                  </a:cubicBezTo>
                  <a:cubicBezTo>
                    <a:pt x="1" y="1254"/>
                    <a:pt x="1" y="1354"/>
                    <a:pt x="101" y="1454"/>
                  </a:cubicBezTo>
                  <a:lnTo>
                    <a:pt x="201" y="1454"/>
                  </a:lnTo>
                  <a:cubicBezTo>
                    <a:pt x="327" y="1454"/>
                    <a:pt x="427" y="1454"/>
                    <a:pt x="427" y="1354"/>
                  </a:cubicBezTo>
                  <a:cubicBezTo>
                    <a:pt x="527" y="1053"/>
                    <a:pt x="527" y="627"/>
                    <a:pt x="527" y="301"/>
                  </a:cubicBezTo>
                  <a:lnTo>
                    <a:pt x="427" y="201"/>
                  </a:ln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6" name="Google Shape;6996;p55"/>
            <p:cNvSpPr/>
            <p:nvPr/>
          </p:nvSpPr>
          <p:spPr>
            <a:xfrm>
              <a:off x="12182050" y="700563"/>
              <a:ext cx="18200" cy="38875"/>
            </a:xfrm>
            <a:custGeom>
              <a:avLst/>
              <a:gdLst/>
              <a:ahLst/>
              <a:cxnLst/>
              <a:rect l="l" t="t" r="r" b="b"/>
              <a:pathLst>
                <a:path w="728" h="1555" extrusionOk="0">
                  <a:moveTo>
                    <a:pt x="101" y="0"/>
                  </a:moveTo>
                  <a:cubicBezTo>
                    <a:pt x="1" y="100"/>
                    <a:pt x="1" y="201"/>
                    <a:pt x="1" y="301"/>
                  </a:cubicBezTo>
                  <a:cubicBezTo>
                    <a:pt x="226" y="627"/>
                    <a:pt x="326" y="1028"/>
                    <a:pt x="101" y="1253"/>
                  </a:cubicBezTo>
                  <a:cubicBezTo>
                    <a:pt x="101" y="1253"/>
                    <a:pt x="101" y="1454"/>
                    <a:pt x="226" y="1454"/>
                  </a:cubicBezTo>
                  <a:cubicBezTo>
                    <a:pt x="226" y="1554"/>
                    <a:pt x="326" y="1554"/>
                    <a:pt x="326" y="1554"/>
                  </a:cubicBezTo>
                  <a:cubicBezTo>
                    <a:pt x="427" y="1554"/>
                    <a:pt x="427" y="1454"/>
                    <a:pt x="527" y="1454"/>
                  </a:cubicBezTo>
                  <a:cubicBezTo>
                    <a:pt x="727" y="1028"/>
                    <a:pt x="627" y="501"/>
                    <a:pt x="427" y="100"/>
                  </a:cubicBezTo>
                  <a:cubicBezTo>
                    <a:pt x="326" y="0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7" name="Google Shape;6997;p55"/>
            <p:cNvSpPr/>
            <p:nvPr/>
          </p:nvSpPr>
          <p:spPr>
            <a:xfrm>
              <a:off x="12187700" y="659213"/>
              <a:ext cx="18200" cy="38225"/>
            </a:xfrm>
            <a:custGeom>
              <a:avLst/>
              <a:gdLst/>
              <a:ahLst/>
              <a:cxnLst/>
              <a:rect l="l" t="t" r="r" b="b"/>
              <a:pathLst>
                <a:path w="728" h="1529" extrusionOk="0">
                  <a:moveTo>
                    <a:pt x="251" y="0"/>
                  </a:moveTo>
                  <a:cubicBezTo>
                    <a:pt x="201" y="0"/>
                    <a:pt x="151" y="25"/>
                    <a:pt x="100" y="75"/>
                  </a:cubicBezTo>
                  <a:cubicBezTo>
                    <a:pt x="0" y="75"/>
                    <a:pt x="0" y="276"/>
                    <a:pt x="100" y="276"/>
                  </a:cubicBezTo>
                  <a:cubicBezTo>
                    <a:pt x="301" y="602"/>
                    <a:pt x="301" y="902"/>
                    <a:pt x="301" y="1228"/>
                  </a:cubicBezTo>
                  <a:lnTo>
                    <a:pt x="301" y="1328"/>
                  </a:lnTo>
                  <a:cubicBezTo>
                    <a:pt x="301" y="1429"/>
                    <a:pt x="401" y="1529"/>
                    <a:pt x="501" y="1529"/>
                  </a:cubicBezTo>
                  <a:cubicBezTo>
                    <a:pt x="627" y="1529"/>
                    <a:pt x="727" y="1429"/>
                    <a:pt x="727" y="1328"/>
                  </a:cubicBezTo>
                  <a:lnTo>
                    <a:pt x="727" y="1228"/>
                  </a:lnTo>
                  <a:cubicBezTo>
                    <a:pt x="727" y="902"/>
                    <a:pt x="727" y="401"/>
                    <a:pt x="401" y="75"/>
                  </a:cubicBezTo>
                  <a:cubicBezTo>
                    <a:pt x="351" y="25"/>
                    <a:pt x="301" y="0"/>
                    <a:pt x="251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8" name="Google Shape;6998;p55"/>
            <p:cNvSpPr/>
            <p:nvPr/>
          </p:nvSpPr>
          <p:spPr>
            <a:xfrm>
              <a:off x="12208375" y="649413"/>
              <a:ext cx="20700" cy="43025"/>
            </a:xfrm>
            <a:custGeom>
              <a:avLst/>
              <a:gdLst/>
              <a:ahLst/>
              <a:cxnLst/>
              <a:rect l="l" t="t" r="r" b="b"/>
              <a:pathLst>
                <a:path w="828" h="1721" extrusionOk="0">
                  <a:moveTo>
                    <a:pt x="289" y="0"/>
                  </a:moveTo>
                  <a:cubicBezTo>
                    <a:pt x="260" y="0"/>
                    <a:pt x="229" y="12"/>
                    <a:pt x="201" y="41"/>
                  </a:cubicBezTo>
                  <a:cubicBezTo>
                    <a:pt x="101" y="41"/>
                    <a:pt x="0" y="166"/>
                    <a:pt x="101" y="267"/>
                  </a:cubicBezTo>
                  <a:cubicBezTo>
                    <a:pt x="201" y="567"/>
                    <a:pt x="301" y="1094"/>
                    <a:pt x="201" y="1420"/>
                  </a:cubicBezTo>
                  <a:cubicBezTo>
                    <a:pt x="201" y="1520"/>
                    <a:pt x="301" y="1620"/>
                    <a:pt x="426" y="1620"/>
                  </a:cubicBezTo>
                  <a:lnTo>
                    <a:pt x="426" y="1720"/>
                  </a:lnTo>
                  <a:cubicBezTo>
                    <a:pt x="527" y="1720"/>
                    <a:pt x="627" y="1620"/>
                    <a:pt x="627" y="1520"/>
                  </a:cubicBezTo>
                  <a:cubicBezTo>
                    <a:pt x="827" y="994"/>
                    <a:pt x="627" y="467"/>
                    <a:pt x="426" y="166"/>
                  </a:cubicBezTo>
                  <a:cubicBezTo>
                    <a:pt x="426" y="77"/>
                    <a:pt x="362" y="0"/>
                    <a:pt x="289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9" name="Google Shape;6999;p55"/>
            <p:cNvSpPr/>
            <p:nvPr/>
          </p:nvSpPr>
          <p:spPr>
            <a:xfrm>
              <a:off x="12203350" y="601563"/>
              <a:ext cx="20700" cy="46375"/>
            </a:xfrm>
            <a:custGeom>
              <a:avLst/>
              <a:gdLst/>
              <a:ahLst/>
              <a:cxnLst/>
              <a:rect l="l" t="t" r="r" b="b"/>
              <a:pathLst>
                <a:path w="828" h="1855" extrusionOk="0">
                  <a:moveTo>
                    <a:pt x="214" y="0"/>
                  </a:moveTo>
                  <a:cubicBezTo>
                    <a:pt x="151" y="0"/>
                    <a:pt x="101" y="25"/>
                    <a:pt x="101" y="75"/>
                  </a:cubicBezTo>
                  <a:cubicBezTo>
                    <a:pt x="1" y="201"/>
                    <a:pt x="1" y="301"/>
                    <a:pt x="101" y="401"/>
                  </a:cubicBezTo>
                  <a:cubicBezTo>
                    <a:pt x="402" y="702"/>
                    <a:pt x="402" y="1128"/>
                    <a:pt x="402" y="1654"/>
                  </a:cubicBezTo>
                  <a:cubicBezTo>
                    <a:pt x="402" y="1755"/>
                    <a:pt x="502" y="1855"/>
                    <a:pt x="627" y="1855"/>
                  </a:cubicBezTo>
                  <a:cubicBezTo>
                    <a:pt x="728" y="1855"/>
                    <a:pt x="828" y="1755"/>
                    <a:pt x="828" y="1654"/>
                  </a:cubicBezTo>
                  <a:cubicBezTo>
                    <a:pt x="828" y="1128"/>
                    <a:pt x="828" y="501"/>
                    <a:pt x="402" y="75"/>
                  </a:cubicBezTo>
                  <a:cubicBezTo>
                    <a:pt x="352" y="25"/>
                    <a:pt x="276" y="0"/>
                    <a:pt x="214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0" name="Google Shape;7000;p55"/>
            <p:cNvSpPr/>
            <p:nvPr/>
          </p:nvSpPr>
          <p:spPr>
            <a:xfrm>
              <a:off x="12221525" y="599038"/>
              <a:ext cx="20700" cy="46400"/>
            </a:xfrm>
            <a:custGeom>
              <a:avLst/>
              <a:gdLst/>
              <a:ahLst/>
              <a:cxnLst/>
              <a:rect l="l" t="t" r="r" b="b"/>
              <a:pathLst>
                <a:path w="828" h="1856" extrusionOk="0">
                  <a:moveTo>
                    <a:pt x="301" y="1"/>
                  </a:moveTo>
                  <a:cubicBezTo>
                    <a:pt x="251" y="1"/>
                    <a:pt x="201" y="26"/>
                    <a:pt x="201" y="76"/>
                  </a:cubicBezTo>
                  <a:cubicBezTo>
                    <a:pt x="101" y="76"/>
                    <a:pt x="1" y="302"/>
                    <a:pt x="101" y="402"/>
                  </a:cubicBezTo>
                  <a:cubicBezTo>
                    <a:pt x="301" y="602"/>
                    <a:pt x="402" y="1029"/>
                    <a:pt x="402" y="1655"/>
                  </a:cubicBezTo>
                  <a:cubicBezTo>
                    <a:pt x="402" y="1755"/>
                    <a:pt x="527" y="1856"/>
                    <a:pt x="627" y="1856"/>
                  </a:cubicBezTo>
                  <a:cubicBezTo>
                    <a:pt x="727" y="1856"/>
                    <a:pt x="828" y="1755"/>
                    <a:pt x="828" y="1655"/>
                  </a:cubicBezTo>
                  <a:cubicBezTo>
                    <a:pt x="828" y="1029"/>
                    <a:pt x="727" y="502"/>
                    <a:pt x="402" y="76"/>
                  </a:cubicBezTo>
                  <a:cubicBezTo>
                    <a:pt x="402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1" name="Google Shape;7001;p55"/>
            <p:cNvSpPr/>
            <p:nvPr/>
          </p:nvSpPr>
          <p:spPr>
            <a:xfrm>
              <a:off x="12226550" y="680738"/>
              <a:ext cx="13175" cy="40525"/>
            </a:xfrm>
            <a:custGeom>
              <a:avLst/>
              <a:gdLst/>
              <a:ahLst/>
              <a:cxnLst/>
              <a:rect l="l" t="t" r="r" b="b"/>
              <a:pathLst>
                <a:path w="527" h="1621" extrusionOk="0">
                  <a:moveTo>
                    <a:pt x="300" y="0"/>
                  </a:moveTo>
                  <a:cubicBezTo>
                    <a:pt x="270" y="0"/>
                    <a:pt x="236" y="13"/>
                    <a:pt x="201" y="41"/>
                  </a:cubicBezTo>
                  <a:cubicBezTo>
                    <a:pt x="0" y="41"/>
                    <a:pt x="0" y="167"/>
                    <a:pt x="0" y="267"/>
                  </a:cubicBezTo>
                  <a:lnTo>
                    <a:pt x="0" y="568"/>
                  </a:lnTo>
                  <a:cubicBezTo>
                    <a:pt x="100" y="893"/>
                    <a:pt x="100" y="1094"/>
                    <a:pt x="0" y="1294"/>
                  </a:cubicBezTo>
                  <a:cubicBezTo>
                    <a:pt x="0" y="1420"/>
                    <a:pt x="100" y="1520"/>
                    <a:pt x="201" y="1520"/>
                  </a:cubicBezTo>
                  <a:lnTo>
                    <a:pt x="201" y="1620"/>
                  </a:lnTo>
                  <a:cubicBezTo>
                    <a:pt x="326" y="1620"/>
                    <a:pt x="426" y="1520"/>
                    <a:pt x="426" y="1420"/>
                  </a:cubicBezTo>
                  <a:cubicBezTo>
                    <a:pt x="526" y="1094"/>
                    <a:pt x="526" y="793"/>
                    <a:pt x="426" y="568"/>
                  </a:cubicBezTo>
                  <a:lnTo>
                    <a:pt x="426" y="167"/>
                  </a:lnTo>
                  <a:cubicBezTo>
                    <a:pt x="426" y="77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2" name="Google Shape;7002;p55"/>
            <p:cNvSpPr/>
            <p:nvPr/>
          </p:nvSpPr>
          <p:spPr>
            <a:xfrm>
              <a:off x="12239700" y="670688"/>
              <a:ext cx="18200" cy="39925"/>
            </a:xfrm>
            <a:custGeom>
              <a:avLst/>
              <a:gdLst/>
              <a:ahLst/>
              <a:cxnLst/>
              <a:rect l="l" t="t" r="r" b="b"/>
              <a:pathLst>
                <a:path w="728" h="1597" extrusionOk="0">
                  <a:moveTo>
                    <a:pt x="189" y="1"/>
                  </a:moveTo>
                  <a:cubicBezTo>
                    <a:pt x="159" y="1"/>
                    <a:pt x="130" y="13"/>
                    <a:pt x="101" y="42"/>
                  </a:cubicBezTo>
                  <a:cubicBezTo>
                    <a:pt x="0" y="42"/>
                    <a:pt x="0" y="143"/>
                    <a:pt x="0" y="243"/>
                  </a:cubicBezTo>
                  <a:cubicBezTo>
                    <a:pt x="101" y="569"/>
                    <a:pt x="301" y="970"/>
                    <a:pt x="201" y="1396"/>
                  </a:cubicBezTo>
                  <a:cubicBezTo>
                    <a:pt x="101" y="1496"/>
                    <a:pt x="201" y="1596"/>
                    <a:pt x="301" y="1596"/>
                  </a:cubicBezTo>
                  <a:lnTo>
                    <a:pt x="426" y="1596"/>
                  </a:lnTo>
                  <a:cubicBezTo>
                    <a:pt x="527" y="1596"/>
                    <a:pt x="527" y="1596"/>
                    <a:pt x="627" y="1496"/>
                  </a:cubicBezTo>
                  <a:cubicBezTo>
                    <a:pt x="727" y="869"/>
                    <a:pt x="527" y="443"/>
                    <a:pt x="426" y="143"/>
                  </a:cubicBezTo>
                  <a:cubicBezTo>
                    <a:pt x="338" y="72"/>
                    <a:pt x="262" y="1"/>
                    <a:pt x="189" y="1"/>
                  </a:cubicBezTo>
                  <a:close/>
                </a:path>
              </a:pathLst>
            </a:custGeom>
            <a:solidFill>
              <a:srgbClr val="D06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03" name="Google Shape;7003;p55"/>
          <p:cNvGrpSpPr/>
          <p:nvPr/>
        </p:nvGrpSpPr>
        <p:grpSpPr>
          <a:xfrm rot="-1397741">
            <a:off x="6653298" y="2655704"/>
            <a:ext cx="1817182" cy="1985637"/>
            <a:chOff x="9650075" y="2639213"/>
            <a:chExt cx="1750250" cy="1912500"/>
          </a:xfrm>
        </p:grpSpPr>
        <p:sp>
          <p:nvSpPr>
            <p:cNvPr id="7004" name="Google Shape;7004;p55"/>
            <p:cNvSpPr/>
            <p:nvPr/>
          </p:nvSpPr>
          <p:spPr>
            <a:xfrm>
              <a:off x="9810425" y="4248463"/>
              <a:ext cx="331700" cy="303250"/>
            </a:xfrm>
            <a:custGeom>
              <a:avLst/>
              <a:gdLst/>
              <a:ahLst/>
              <a:cxnLst/>
              <a:rect l="l" t="t" r="r" b="b"/>
              <a:pathLst>
                <a:path w="13268" h="12130" extrusionOk="0">
                  <a:moveTo>
                    <a:pt x="4855" y="0"/>
                  </a:moveTo>
                  <a:cubicBezTo>
                    <a:pt x="4658" y="0"/>
                    <a:pt x="4439" y="80"/>
                    <a:pt x="4439" y="190"/>
                  </a:cubicBezTo>
                  <a:cubicBezTo>
                    <a:pt x="4339" y="716"/>
                    <a:pt x="4113" y="1243"/>
                    <a:pt x="4013" y="1669"/>
                  </a:cubicBezTo>
                  <a:cubicBezTo>
                    <a:pt x="3913" y="1569"/>
                    <a:pt x="3712" y="1343"/>
                    <a:pt x="3612" y="1143"/>
                  </a:cubicBezTo>
                  <a:cubicBezTo>
                    <a:pt x="3549" y="1087"/>
                    <a:pt x="3455" y="1062"/>
                    <a:pt x="3354" y="1062"/>
                  </a:cubicBezTo>
                  <a:cubicBezTo>
                    <a:pt x="3093" y="1062"/>
                    <a:pt x="2788" y="1227"/>
                    <a:pt x="2860" y="1443"/>
                  </a:cubicBezTo>
                  <a:cubicBezTo>
                    <a:pt x="3186" y="1769"/>
                    <a:pt x="3386" y="2070"/>
                    <a:pt x="3712" y="2396"/>
                  </a:cubicBezTo>
                  <a:cubicBezTo>
                    <a:pt x="2985" y="2496"/>
                    <a:pt x="2459" y="2822"/>
                    <a:pt x="1732" y="2922"/>
                  </a:cubicBezTo>
                  <a:cubicBezTo>
                    <a:pt x="1343" y="3014"/>
                    <a:pt x="1393" y="3461"/>
                    <a:pt x="1730" y="3461"/>
                  </a:cubicBezTo>
                  <a:cubicBezTo>
                    <a:pt x="1761" y="3461"/>
                    <a:pt x="1796" y="3457"/>
                    <a:pt x="1833" y="3448"/>
                  </a:cubicBezTo>
                  <a:cubicBezTo>
                    <a:pt x="2559" y="3223"/>
                    <a:pt x="3186" y="2822"/>
                    <a:pt x="3813" y="2822"/>
                  </a:cubicBezTo>
                  <a:cubicBezTo>
                    <a:pt x="3846" y="2855"/>
                    <a:pt x="3879" y="2866"/>
                    <a:pt x="3909" y="2866"/>
                  </a:cubicBezTo>
                  <a:cubicBezTo>
                    <a:pt x="3968" y="2866"/>
                    <a:pt x="4013" y="2822"/>
                    <a:pt x="4013" y="2822"/>
                  </a:cubicBezTo>
                  <a:cubicBezTo>
                    <a:pt x="4339" y="3123"/>
                    <a:pt x="4539" y="3448"/>
                    <a:pt x="4865" y="3749"/>
                  </a:cubicBezTo>
                  <a:cubicBezTo>
                    <a:pt x="5266" y="4275"/>
                    <a:pt x="5592" y="4902"/>
                    <a:pt x="6118" y="5328"/>
                  </a:cubicBezTo>
                  <a:cubicBezTo>
                    <a:pt x="5266" y="5955"/>
                    <a:pt x="4113" y="6681"/>
                    <a:pt x="3186" y="7082"/>
                  </a:cubicBezTo>
                  <a:cubicBezTo>
                    <a:pt x="2359" y="6782"/>
                    <a:pt x="1507" y="6356"/>
                    <a:pt x="780" y="5955"/>
                  </a:cubicBezTo>
                  <a:cubicBezTo>
                    <a:pt x="748" y="5935"/>
                    <a:pt x="706" y="5926"/>
                    <a:pt x="659" y="5926"/>
                  </a:cubicBezTo>
                  <a:cubicBezTo>
                    <a:pt x="405" y="5926"/>
                    <a:pt x="0" y="6171"/>
                    <a:pt x="254" y="6255"/>
                  </a:cubicBezTo>
                  <a:cubicBezTo>
                    <a:pt x="980" y="6782"/>
                    <a:pt x="1732" y="7082"/>
                    <a:pt x="2559" y="7408"/>
                  </a:cubicBezTo>
                  <a:lnTo>
                    <a:pt x="680" y="8336"/>
                  </a:lnTo>
                  <a:cubicBezTo>
                    <a:pt x="335" y="8518"/>
                    <a:pt x="549" y="8816"/>
                    <a:pt x="802" y="8816"/>
                  </a:cubicBezTo>
                  <a:cubicBezTo>
                    <a:pt x="862" y="8816"/>
                    <a:pt x="923" y="8800"/>
                    <a:pt x="980" y="8762"/>
                  </a:cubicBezTo>
                  <a:cubicBezTo>
                    <a:pt x="1507" y="8561"/>
                    <a:pt x="2033" y="8235"/>
                    <a:pt x="2559" y="8035"/>
                  </a:cubicBezTo>
                  <a:lnTo>
                    <a:pt x="2559" y="8035"/>
                  </a:lnTo>
                  <a:cubicBezTo>
                    <a:pt x="2359" y="8661"/>
                    <a:pt x="2133" y="9388"/>
                    <a:pt x="1933" y="10015"/>
                  </a:cubicBezTo>
                  <a:cubicBezTo>
                    <a:pt x="1891" y="10149"/>
                    <a:pt x="1991" y="10207"/>
                    <a:pt x="2130" y="10207"/>
                  </a:cubicBezTo>
                  <a:cubicBezTo>
                    <a:pt x="2326" y="10207"/>
                    <a:pt x="2601" y="10091"/>
                    <a:pt x="2660" y="9915"/>
                  </a:cubicBezTo>
                  <a:cubicBezTo>
                    <a:pt x="2860" y="9188"/>
                    <a:pt x="3086" y="8336"/>
                    <a:pt x="3286" y="7609"/>
                  </a:cubicBezTo>
                  <a:cubicBezTo>
                    <a:pt x="4240" y="7132"/>
                    <a:pt x="5358" y="6491"/>
                    <a:pt x="6324" y="5908"/>
                  </a:cubicBezTo>
                  <a:lnTo>
                    <a:pt x="6324" y="5908"/>
                  </a:lnTo>
                  <a:cubicBezTo>
                    <a:pt x="6320" y="5923"/>
                    <a:pt x="6319" y="5939"/>
                    <a:pt x="6319" y="5955"/>
                  </a:cubicBezTo>
                  <a:cubicBezTo>
                    <a:pt x="6419" y="7208"/>
                    <a:pt x="6519" y="8461"/>
                    <a:pt x="6620" y="9589"/>
                  </a:cubicBezTo>
                  <a:cubicBezTo>
                    <a:pt x="5492" y="9714"/>
                    <a:pt x="4865" y="11168"/>
                    <a:pt x="4239" y="11895"/>
                  </a:cubicBezTo>
                  <a:cubicBezTo>
                    <a:pt x="4139" y="12039"/>
                    <a:pt x="4226" y="12095"/>
                    <a:pt x="4364" y="12095"/>
                  </a:cubicBezTo>
                  <a:cubicBezTo>
                    <a:pt x="4539" y="12095"/>
                    <a:pt x="4795" y="12006"/>
                    <a:pt x="4865" y="11895"/>
                  </a:cubicBezTo>
                  <a:cubicBezTo>
                    <a:pt x="5166" y="11694"/>
                    <a:pt x="5366" y="11268"/>
                    <a:pt x="5592" y="10967"/>
                  </a:cubicBezTo>
                  <a:cubicBezTo>
                    <a:pt x="5781" y="10754"/>
                    <a:pt x="6171" y="10006"/>
                    <a:pt x="6467" y="10006"/>
                  </a:cubicBezTo>
                  <a:cubicBezTo>
                    <a:pt x="6485" y="10006"/>
                    <a:pt x="6502" y="10009"/>
                    <a:pt x="6519" y="10015"/>
                  </a:cubicBezTo>
                  <a:lnTo>
                    <a:pt x="6620" y="9915"/>
                  </a:lnTo>
                  <a:cubicBezTo>
                    <a:pt x="6745" y="10641"/>
                    <a:pt x="6745" y="11268"/>
                    <a:pt x="6845" y="11895"/>
                  </a:cubicBezTo>
                  <a:cubicBezTo>
                    <a:pt x="6845" y="12063"/>
                    <a:pt x="6959" y="12130"/>
                    <a:pt x="7097" y="12130"/>
                  </a:cubicBezTo>
                  <a:cubicBezTo>
                    <a:pt x="7307" y="12130"/>
                    <a:pt x="7572" y="11976"/>
                    <a:pt x="7572" y="11794"/>
                  </a:cubicBezTo>
                  <a:cubicBezTo>
                    <a:pt x="7472" y="11168"/>
                    <a:pt x="7472" y="10641"/>
                    <a:pt x="7371" y="10015"/>
                  </a:cubicBezTo>
                  <a:lnTo>
                    <a:pt x="7371" y="10015"/>
                  </a:lnTo>
                  <a:cubicBezTo>
                    <a:pt x="8098" y="10541"/>
                    <a:pt x="8725" y="11067"/>
                    <a:pt x="9452" y="11468"/>
                  </a:cubicBezTo>
                  <a:cubicBezTo>
                    <a:pt x="9483" y="11488"/>
                    <a:pt x="9523" y="11497"/>
                    <a:pt x="9567" y="11497"/>
                  </a:cubicBezTo>
                  <a:cubicBezTo>
                    <a:pt x="9805" y="11497"/>
                    <a:pt x="10178" y="11252"/>
                    <a:pt x="10178" y="11168"/>
                  </a:cubicBezTo>
                  <a:cubicBezTo>
                    <a:pt x="9251" y="10641"/>
                    <a:pt x="8399" y="10115"/>
                    <a:pt x="7572" y="9488"/>
                  </a:cubicBezTo>
                  <a:cubicBezTo>
                    <a:pt x="7572" y="9438"/>
                    <a:pt x="7547" y="9413"/>
                    <a:pt x="7509" y="9413"/>
                  </a:cubicBezTo>
                  <a:cubicBezTo>
                    <a:pt x="7472" y="9413"/>
                    <a:pt x="7422" y="9438"/>
                    <a:pt x="7371" y="9488"/>
                  </a:cubicBezTo>
                  <a:cubicBezTo>
                    <a:pt x="7246" y="8235"/>
                    <a:pt x="7146" y="7082"/>
                    <a:pt x="7046" y="5955"/>
                  </a:cubicBezTo>
                  <a:lnTo>
                    <a:pt x="7046" y="5829"/>
                  </a:lnTo>
                  <a:cubicBezTo>
                    <a:pt x="7998" y="6055"/>
                    <a:pt x="8825" y="6255"/>
                    <a:pt x="9652" y="6581"/>
                  </a:cubicBezTo>
                  <a:cubicBezTo>
                    <a:pt x="9652" y="6581"/>
                    <a:pt x="9552" y="6581"/>
                    <a:pt x="9552" y="6681"/>
                  </a:cubicBezTo>
                  <a:lnTo>
                    <a:pt x="9752" y="6681"/>
                  </a:lnTo>
                  <a:cubicBezTo>
                    <a:pt x="9652" y="6782"/>
                    <a:pt x="9652" y="6882"/>
                    <a:pt x="9752" y="6882"/>
                  </a:cubicBezTo>
                  <a:cubicBezTo>
                    <a:pt x="10078" y="7609"/>
                    <a:pt x="10379" y="8336"/>
                    <a:pt x="10805" y="8962"/>
                  </a:cubicBezTo>
                  <a:cubicBezTo>
                    <a:pt x="10864" y="9058"/>
                    <a:pt x="10961" y="9098"/>
                    <a:pt x="11062" y="9098"/>
                  </a:cubicBezTo>
                  <a:cubicBezTo>
                    <a:pt x="11303" y="9098"/>
                    <a:pt x="11573" y="8873"/>
                    <a:pt x="11432" y="8661"/>
                  </a:cubicBezTo>
                  <a:cubicBezTo>
                    <a:pt x="11006" y="8035"/>
                    <a:pt x="10805" y="7408"/>
                    <a:pt x="10504" y="6782"/>
                  </a:cubicBezTo>
                  <a:lnTo>
                    <a:pt x="10504" y="6782"/>
                  </a:lnTo>
                  <a:cubicBezTo>
                    <a:pt x="11131" y="6882"/>
                    <a:pt x="11757" y="7082"/>
                    <a:pt x="12484" y="7208"/>
                  </a:cubicBezTo>
                  <a:cubicBezTo>
                    <a:pt x="12505" y="7218"/>
                    <a:pt x="12531" y="7223"/>
                    <a:pt x="12559" y="7223"/>
                  </a:cubicBezTo>
                  <a:cubicBezTo>
                    <a:pt x="12804" y="7223"/>
                    <a:pt x="13267" y="6872"/>
                    <a:pt x="12885" y="6782"/>
                  </a:cubicBezTo>
                  <a:cubicBezTo>
                    <a:pt x="12058" y="6681"/>
                    <a:pt x="11331" y="6456"/>
                    <a:pt x="10504" y="6255"/>
                  </a:cubicBezTo>
                  <a:cubicBezTo>
                    <a:pt x="11131" y="5529"/>
                    <a:pt x="11858" y="5002"/>
                    <a:pt x="12585" y="4376"/>
                  </a:cubicBezTo>
                  <a:cubicBezTo>
                    <a:pt x="12614" y="4346"/>
                    <a:pt x="12572" y="4334"/>
                    <a:pt x="12496" y="4334"/>
                  </a:cubicBezTo>
                  <a:cubicBezTo>
                    <a:pt x="12313" y="4334"/>
                    <a:pt x="11929" y="4405"/>
                    <a:pt x="11858" y="4476"/>
                  </a:cubicBezTo>
                  <a:cubicBezTo>
                    <a:pt x="11331" y="5002"/>
                    <a:pt x="10605" y="5529"/>
                    <a:pt x="10078" y="6055"/>
                  </a:cubicBezTo>
                  <a:cubicBezTo>
                    <a:pt x="9126" y="5829"/>
                    <a:pt x="8299" y="5629"/>
                    <a:pt x="7371" y="5428"/>
                  </a:cubicBezTo>
                  <a:cubicBezTo>
                    <a:pt x="7772" y="4476"/>
                    <a:pt x="8199" y="3649"/>
                    <a:pt x="8625" y="2822"/>
                  </a:cubicBezTo>
                  <a:lnTo>
                    <a:pt x="8725" y="2822"/>
                  </a:lnTo>
                  <a:cubicBezTo>
                    <a:pt x="9351" y="2396"/>
                    <a:pt x="10178" y="2396"/>
                    <a:pt x="10905" y="2195"/>
                  </a:cubicBezTo>
                  <a:cubicBezTo>
                    <a:pt x="11285" y="2084"/>
                    <a:pt x="11247" y="1753"/>
                    <a:pt x="10933" y="1753"/>
                  </a:cubicBezTo>
                  <a:cubicBezTo>
                    <a:pt x="10894" y="1753"/>
                    <a:pt x="10852" y="1758"/>
                    <a:pt x="10805" y="1769"/>
                  </a:cubicBezTo>
                  <a:cubicBezTo>
                    <a:pt x="10178" y="1970"/>
                    <a:pt x="9552" y="2070"/>
                    <a:pt x="8925" y="2295"/>
                  </a:cubicBezTo>
                  <a:cubicBezTo>
                    <a:pt x="9126" y="1769"/>
                    <a:pt x="9351" y="1343"/>
                    <a:pt x="9452" y="942"/>
                  </a:cubicBezTo>
                  <a:cubicBezTo>
                    <a:pt x="9497" y="794"/>
                    <a:pt x="9371" y="734"/>
                    <a:pt x="9211" y="734"/>
                  </a:cubicBezTo>
                  <a:cubicBezTo>
                    <a:pt x="9020" y="734"/>
                    <a:pt x="8779" y="819"/>
                    <a:pt x="8725" y="942"/>
                  </a:cubicBezTo>
                  <a:cubicBezTo>
                    <a:pt x="8625" y="1243"/>
                    <a:pt x="8499" y="1569"/>
                    <a:pt x="8399" y="1869"/>
                  </a:cubicBezTo>
                  <a:cubicBezTo>
                    <a:pt x="8098" y="1243"/>
                    <a:pt x="7873" y="716"/>
                    <a:pt x="7572" y="190"/>
                  </a:cubicBezTo>
                  <a:cubicBezTo>
                    <a:pt x="7543" y="132"/>
                    <a:pt x="7462" y="108"/>
                    <a:pt x="7363" y="108"/>
                  </a:cubicBezTo>
                  <a:cubicBezTo>
                    <a:pt x="7120" y="108"/>
                    <a:pt x="6774" y="255"/>
                    <a:pt x="6845" y="416"/>
                  </a:cubicBezTo>
                  <a:cubicBezTo>
                    <a:pt x="7246" y="1143"/>
                    <a:pt x="7672" y="1869"/>
                    <a:pt x="7998" y="2696"/>
                  </a:cubicBezTo>
                  <a:cubicBezTo>
                    <a:pt x="7572" y="3549"/>
                    <a:pt x="7146" y="4275"/>
                    <a:pt x="6845" y="5102"/>
                  </a:cubicBezTo>
                  <a:cubicBezTo>
                    <a:pt x="6219" y="4701"/>
                    <a:pt x="5993" y="3950"/>
                    <a:pt x="5492" y="3448"/>
                  </a:cubicBezTo>
                  <a:cubicBezTo>
                    <a:pt x="5166" y="3123"/>
                    <a:pt x="4965" y="2822"/>
                    <a:pt x="4640" y="2396"/>
                  </a:cubicBezTo>
                  <a:cubicBezTo>
                    <a:pt x="4640" y="1669"/>
                    <a:pt x="5066" y="942"/>
                    <a:pt x="5166" y="190"/>
                  </a:cubicBezTo>
                  <a:cubicBezTo>
                    <a:pt x="5166" y="54"/>
                    <a:pt x="5018" y="0"/>
                    <a:pt x="4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5" name="Google Shape;7005;p55"/>
            <p:cNvSpPr/>
            <p:nvPr/>
          </p:nvSpPr>
          <p:spPr>
            <a:xfrm>
              <a:off x="9881925" y="4355238"/>
              <a:ext cx="21325" cy="20800"/>
            </a:xfrm>
            <a:custGeom>
              <a:avLst/>
              <a:gdLst/>
              <a:ahLst/>
              <a:cxnLst/>
              <a:rect l="l" t="t" r="r" b="b"/>
              <a:pathLst>
                <a:path w="853" h="832" extrusionOk="0">
                  <a:moveTo>
                    <a:pt x="436" y="0"/>
                  </a:moveTo>
                  <a:cubicBezTo>
                    <a:pt x="220" y="0"/>
                    <a:pt x="0" y="111"/>
                    <a:pt x="0" y="305"/>
                  </a:cubicBezTo>
                  <a:lnTo>
                    <a:pt x="0" y="631"/>
                  </a:lnTo>
                  <a:cubicBezTo>
                    <a:pt x="0" y="831"/>
                    <a:pt x="226" y="831"/>
                    <a:pt x="426" y="831"/>
                  </a:cubicBezTo>
                  <a:cubicBezTo>
                    <a:pt x="526" y="831"/>
                    <a:pt x="752" y="731"/>
                    <a:pt x="852" y="631"/>
                  </a:cubicBezTo>
                  <a:lnTo>
                    <a:pt x="852" y="205"/>
                  </a:lnTo>
                  <a:lnTo>
                    <a:pt x="752" y="105"/>
                  </a:lnTo>
                  <a:cubicBezTo>
                    <a:pt x="672" y="34"/>
                    <a:pt x="554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6" name="Google Shape;7006;p55"/>
            <p:cNvSpPr/>
            <p:nvPr/>
          </p:nvSpPr>
          <p:spPr>
            <a:xfrm>
              <a:off x="10036050" y="4344613"/>
              <a:ext cx="21325" cy="21400"/>
            </a:xfrm>
            <a:custGeom>
              <a:avLst/>
              <a:gdLst/>
              <a:ahLst/>
              <a:cxnLst/>
              <a:rect l="l" t="t" r="r" b="b"/>
              <a:pathLst>
                <a:path w="853" h="856" extrusionOk="0">
                  <a:moveTo>
                    <a:pt x="435" y="0"/>
                  </a:moveTo>
                  <a:cubicBezTo>
                    <a:pt x="224" y="0"/>
                    <a:pt x="1" y="117"/>
                    <a:pt x="1" y="329"/>
                  </a:cubicBezTo>
                  <a:lnTo>
                    <a:pt x="1" y="630"/>
                  </a:lnTo>
                  <a:cubicBezTo>
                    <a:pt x="1" y="855"/>
                    <a:pt x="226" y="855"/>
                    <a:pt x="326" y="855"/>
                  </a:cubicBezTo>
                  <a:lnTo>
                    <a:pt x="427" y="855"/>
                  </a:lnTo>
                  <a:cubicBezTo>
                    <a:pt x="527" y="855"/>
                    <a:pt x="727" y="730"/>
                    <a:pt x="727" y="630"/>
                  </a:cubicBezTo>
                  <a:cubicBezTo>
                    <a:pt x="853" y="530"/>
                    <a:pt x="853" y="429"/>
                    <a:pt x="853" y="229"/>
                  </a:cubicBezTo>
                  <a:lnTo>
                    <a:pt x="727" y="104"/>
                  </a:lnTo>
                  <a:cubicBezTo>
                    <a:pt x="658" y="34"/>
                    <a:pt x="54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7" name="Google Shape;7007;p55"/>
            <p:cNvSpPr/>
            <p:nvPr/>
          </p:nvSpPr>
          <p:spPr>
            <a:xfrm>
              <a:off x="9932050" y="4449213"/>
              <a:ext cx="18175" cy="20800"/>
            </a:xfrm>
            <a:custGeom>
              <a:avLst/>
              <a:gdLst/>
              <a:ahLst/>
              <a:cxnLst/>
              <a:rect l="l" t="t" r="r" b="b"/>
              <a:pathLst>
                <a:path w="727" h="832" extrusionOk="0">
                  <a:moveTo>
                    <a:pt x="347" y="1"/>
                  </a:moveTo>
                  <a:cubicBezTo>
                    <a:pt x="167" y="1"/>
                    <a:pt x="0" y="111"/>
                    <a:pt x="0" y="306"/>
                  </a:cubicBezTo>
                  <a:lnTo>
                    <a:pt x="0" y="631"/>
                  </a:lnTo>
                  <a:cubicBezTo>
                    <a:pt x="0" y="832"/>
                    <a:pt x="100" y="832"/>
                    <a:pt x="301" y="832"/>
                  </a:cubicBezTo>
                  <a:cubicBezTo>
                    <a:pt x="401" y="832"/>
                    <a:pt x="627" y="732"/>
                    <a:pt x="727" y="631"/>
                  </a:cubicBezTo>
                  <a:lnTo>
                    <a:pt x="727" y="205"/>
                  </a:lnTo>
                  <a:cubicBezTo>
                    <a:pt x="727" y="105"/>
                    <a:pt x="627" y="105"/>
                    <a:pt x="627" y="105"/>
                  </a:cubicBezTo>
                  <a:cubicBezTo>
                    <a:pt x="547" y="34"/>
                    <a:pt x="445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8" name="Google Shape;7008;p55"/>
            <p:cNvSpPr/>
            <p:nvPr/>
          </p:nvSpPr>
          <p:spPr>
            <a:xfrm>
              <a:off x="9958750" y="4297263"/>
              <a:ext cx="21800" cy="20950"/>
            </a:xfrm>
            <a:custGeom>
              <a:avLst/>
              <a:gdLst/>
              <a:ahLst/>
              <a:cxnLst/>
              <a:rect l="l" t="t" r="r" b="b"/>
              <a:pathLst>
                <a:path w="872" h="838" extrusionOk="0">
                  <a:moveTo>
                    <a:pt x="458" y="1"/>
                  </a:moveTo>
                  <a:cubicBezTo>
                    <a:pt x="233" y="1"/>
                    <a:pt x="0" y="150"/>
                    <a:pt x="60" y="343"/>
                  </a:cubicBezTo>
                  <a:lnTo>
                    <a:pt x="60" y="644"/>
                  </a:lnTo>
                  <a:cubicBezTo>
                    <a:pt x="110" y="775"/>
                    <a:pt x="257" y="837"/>
                    <a:pt x="409" y="837"/>
                  </a:cubicBezTo>
                  <a:cubicBezTo>
                    <a:pt x="635" y="837"/>
                    <a:pt x="872" y="699"/>
                    <a:pt x="812" y="444"/>
                  </a:cubicBezTo>
                  <a:lnTo>
                    <a:pt x="812" y="243"/>
                  </a:lnTo>
                  <a:cubicBezTo>
                    <a:pt x="761" y="70"/>
                    <a:pt x="611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9" name="Google Shape;7009;p55"/>
            <p:cNvSpPr/>
            <p:nvPr/>
          </p:nvSpPr>
          <p:spPr>
            <a:xfrm>
              <a:off x="10027000" y="4444688"/>
              <a:ext cx="21375" cy="21500"/>
            </a:xfrm>
            <a:custGeom>
              <a:avLst/>
              <a:gdLst/>
              <a:ahLst/>
              <a:cxnLst/>
              <a:rect l="l" t="t" r="r" b="b"/>
              <a:pathLst>
                <a:path w="855" h="860" extrusionOk="0">
                  <a:moveTo>
                    <a:pt x="471" y="0"/>
                  </a:moveTo>
                  <a:cubicBezTo>
                    <a:pt x="247" y="0"/>
                    <a:pt x="1" y="142"/>
                    <a:pt x="62" y="386"/>
                  </a:cubicBezTo>
                  <a:lnTo>
                    <a:pt x="62" y="712"/>
                  </a:lnTo>
                  <a:cubicBezTo>
                    <a:pt x="96" y="816"/>
                    <a:pt x="205" y="860"/>
                    <a:pt x="329" y="860"/>
                  </a:cubicBezTo>
                  <a:cubicBezTo>
                    <a:pt x="565" y="860"/>
                    <a:pt x="854" y="700"/>
                    <a:pt x="789" y="487"/>
                  </a:cubicBezTo>
                  <a:lnTo>
                    <a:pt x="789" y="186"/>
                  </a:lnTo>
                  <a:cubicBezTo>
                    <a:pt x="749" y="59"/>
                    <a:pt x="615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0" name="Google Shape;7010;p55"/>
            <p:cNvSpPr/>
            <p:nvPr/>
          </p:nvSpPr>
          <p:spPr>
            <a:xfrm>
              <a:off x="11069350" y="2651638"/>
              <a:ext cx="330975" cy="303775"/>
            </a:xfrm>
            <a:custGeom>
              <a:avLst/>
              <a:gdLst/>
              <a:ahLst/>
              <a:cxnLst/>
              <a:rect l="l" t="t" r="r" b="b"/>
              <a:pathLst>
                <a:path w="13239" h="12151" extrusionOk="0">
                  <a:moveTo>
                    <a:pt x="4943" y="1"/>
                  </a:moveTo>
                  <a:cubicBezTo>
                    <a:pt x="4750" y="1"/>
                    <a:pt x="4472" y="135"/>
                    <a:pt x="4408" y="278"/>
                  </a:cubicBezTo>
                  <a:cubicBezTo>
                    <a:pt x="4308" y="780"/>
                    <a:pt x="4208" y="1206"/>
                    <a:pt x="4007" y="1732"/>
                  </a:cubicBezTo>
                  <a:cubicBezTo>
                    <a:pt x="3882" y="1532"/>
                    <a:pt x="3681" y="1306"/>
                    <a:pt x="3581" y="1105"/>
                  </a:cubicBezTo>
                  <a:cubicBezTo>
                    <a:pt x="3563" y="1087"/>
                    <a:pt x="3523" y="1079"/>
                    <a:pt x="3472" y="1079"/>
                  </a:cubicBezTo>
                  <a:cubicBezTo>
                    <a:pt x="3245" y="1079"/>
                    <a:pt x="2791" y="1242"/>
                    <a:pt x="2955" y="1406"/>
                  </a:cubicBezTo>
                  <a:cubicBezTo>
                    <a:pt x="3155" y="1732"/>
                    <a:pt x="3381" y="2158"/>
                    <a:pt x="3681" y="2459"/>
                  </a:cubicBezTo>
                  <a:cubicBezTo>
                    <a:pt x="3055" y="2459"/>
                    <a:pt x="2428" y="2885"/>
                    <a:pt x="1701" y="2985"/>
                  </a:cubicBezTo>
                  <a:cubicBezTo>
                    <a:pt x="1320" y="3075"/>
                    <a:pt x="1360" y="3426"/>
                    <a:pt x="1752" y="3426"/>
                  </a:cubicBezTo>
                  <a:cubicBezTo>
                    <a:pt x="1797" y="3426"/>
                    <a:pt x="1847" y="3422"/>
                    <a:pt x="1902" y="3411"/>
                  </a:cubicBezTo>
                  <a:cubicBezTo>
                    <a:pt x="2528" y="3286"/>
                    <a:pt x="3155" y="2885"/>
                    <a:pt x="3882" y="2885"/>
                  </a:cubicBezTo>
                  <a:lnTo>
                    <a:pt x="4007" y="2885"/>
                  </a:lnTo>
                  <a:cubicBezTo>
                    <a:pt x="4308" y="3186"/>
                    <a:pt x="4634" y="3411"/>
                    <a:pt x="4834" y="3712"/>
                  </a:cubicBezTo>
                  <a:cubicBezTo>
                    <a:pt x="5361" y="4238"/>
                    <a:pt x="5561" y="4965"/>
                    <a:pt x="6188" y="5391"/>
                  </a:cubicBezTo>
                  <a:cubicBezTo>
                    <a:pt x="5260" y="6018"/>
                    <a:pt x="4107" y="6644"/>
                    <a:pt x="3155" y="7171"/>
                  </a:cubicBezTo>
                  <a:cubicBezTo>
                    <a:pt x="2328" y="6745"/>
                    <a:pt x="1601" y="6419"/>
                    <a:pt x="749" y="6018"/>
                  </a:cubicBezTo>
                  <a:cubicBezTo>
                    <a:pt x="701" y="5964"/>
                    <a:pt x="628" y="5941"/>
                    <a:pt x="550" y="5941"/>
                  </a:cubicBezTo>
                  <a:cubicBezTo>
                    <a:pt x="303" y="5941"/>
                    <a:pt x="0" y="6166"/>
                    <a:pt x="248" y="6319"/>
                  </a:cubicBezTo>
                  <a:cubicBezTo>
                    <a:pt x="975" y="6745"/>
                    <a:pt x="1701" y="7171"/>
                    <a:pt x="2528" y="7471"/>
                  </a:cubicBezTo>
                  <a:cubicBezTo>
                    <a:pt x="1902" y="7797"/>
                    <a:pt x="1275" y="7998"/>
                    <a:pt x="649" y="8298"/>
                  </a:cubicBezTo>
                  <a:cubicBezTo>
                    <a:pt x="291" y="8500"/>
                    <a:pt x="572" y="8841"/>
                    <a:pt x="939" y="8841"/>
                  </a:cubicBezTo>
                  <a:cubicBezTo>
                    <a:pt x="983" y="8841"/>
                    <a:pt x="1029" y="8836"/>
                    <a:pt x="1075" y="8825"/>
                  </a:cubicBezTo>
                  <a:cubicBezTo>
                    <a:pt x="1501" y="8524"/>
                    <a:pt x="2002" y="8298"/>
                    <a:pt x="2528" y="8098"/>
                  </a:cubicBezTo>
                  <a:lnTo>
                    <a:pt x="2528" y="8098"/>
                  </a:lnTo>
                  <a:cubicBezTo>
                    <a:pt x="2328" y="8725"/>
                    <a:pt x="2127" y="9351"/>
                    <a:pt x="1902" y="10078"/>
                  </a:cubicBezTo>
                  <a:cubicBezTo>
                    <a:pt x="1864" y="10163"/>
                    <a:pt x="1944" y="10198"/>
                    <a:pt x="2064" y="10198"/>
                  </a:cubicBezTo>
                  <a:cubicBezTo>
                    <a:pt x="2261" y="10198"/>
                    <a:pt x="2566" y="10103"/>
                    <a:pt x="2629" y="9978"/>
                  </a:cubicBezTo>
                  <a:cubicBezTo>
                    <a:pt x="2854" y="9151"/>
                    <a:pt x="3155" y="8424"/>
                    <a:pt x="3381" y="7672"/>
                  </a:cubicBezTo>
                  <a:cubicBezTo>
                    <a:pt x="4408" y="7171"/>
                    <a:pt x="5661" y="6419"/>
                    <a:pt x="6614" y="5692"/>
                  </a:cubicBezTo>
                  <a:lnTo>
                    <a:pt x="6614" y="5692"/>
                  </a:lnTo>
                  <a:cubicBezTo>
                    <a:pt x="6513" y="5792"/>
                    <a:pt x="6388" y="5918"/>
                    <a:pt x="6388" y="6018"/>
                  </a:cubicBezTo>
                  <a:cubicBezTo>
                    <a:pt x="6388" y="7171"/>
                    <a:pt x="6513" y="8424"/>
                    <a:pt x="6614" y="9677"/>
                  </a:cubicBezTo>
                  <a:cubicBezTo>
                    <a:pt x="5461" y="9777"/>
                    <a:pt x="4834" y="11131"/>
                    <a:pt x="4208" y="11958"/>
                  </a:cubicBezTo>
                  <a:cubicBezTo>
                    <a:pt x="4158" y="12070"/>
                    <a:pt x="4289" y="12127"/>
                    <a:pt x="4458" y="12127"/>
                  </a:cubicBezTo>
                  <a:cubicBezTo>
                    <a:pt x="4627" y="12127"/>
                    <a:pt x="4834" y="12070"/>
                    <a:pt x="4935" y="11958"/>
                  </a:cubicBezTo>
                  <a:cubicBezTo>
                    <a:pt x="5135" y="11657"/>
                    <a:pt x="5361" y="11331"/>
                    <a:pt x="5561" y="11030"/>
                  </a:cubicBezTo>
                  <a:cubicBezTo>
                    <a:pt x="5762" y="10704"/>
                    <a:pt x="6188" y="9978"/>
                    <a:pt x="6513" y="9978"/>
                  </a:cubicBezTo>
                  <a:lnTo>
                    <a:pt x="6614" y="9978"/>
                  </a:lnTo>
                  <a:cubicBezTo>
                    <a:pt x="6714" y="10604"/>
                    <a:pt x="6714" y="11331"/>
                    <a:pt x="6814" y="11958"/>
                  </a:cubicBezTo>
                  <a:cubicBezTo>
                    <a:pt x="6814" y="12088"/>
                    <a:pt x="6931" y="12151"/>
                    <a:pt x="7071" y="12151"/>
                  </a:cubicBezTo>
                  <a:cubicBezTo>
                    <a:pt x="7281" y="12151"/>
                    <a:pt x="7541" y="12012"/>
                    <a:pt x="7541" y="11757"/>
                  </a:cubicBezTo>
                  <a:cubicBezTo>
                    <a:pt x="7441" y="11231"/>
                    <a:pt x="7441" y="10604"/>
                    <a:pt x="7341" y="10078"/>
                  </a:cubicBezTo>
                  <a:lnTo>
                    <a:pt x="7341" y="10078"/>
                  </a:lnTo>
                  <a:cubicBezTo>
                    <a:pt x="8067" y="10604"/>
                    <a:pt x="8694" y="11030"/>
                    <a:pt x="9421" y="11431"/>
                  </a:cubicBezTo>
                  <a:cubicBezTo>
                    <a:pt x="9457" y="11452"/>
                    <a:pt x="9501" y="11460"/>
                    <a:pt x="9548" y="11460"/>
                  </a:cubicBezTo>
                  <a:cubicBezTo>
                    <a:pt x="9795" y="11460"/>
                    <a:pt x="10148" y="11231"/>
                    <a:pt x="10148" y="11231"/>
                  </a:cubicBezTo>
                  <a:cubicBezTo>
                    <a:pt x="9220" y="10704"/>
                    <a:pt x="8393" y="10078"/>
                    <a:pt x="7541" y="9451"/>
                  </a:cubicBezTo>
                  <a:lnTo>
                    <a:pt x="7341" y="9451"/>
                  </a:lnTo>
                  <a:cubicBezTo>
                    <a:pt x="7240" y="8298"/>
                    <a:pt x="7140" y="7171"/>
                    <a:pt x="7140" y="5918"/>
                  </a:cubicBezTo>
                  <a:lnTo>
                    <a:pt x="7140" y="5918"/>
                  </a:lnTo>
                  <a:cubicBezTo>
                    <a:pt x="7967" y="6118"/>
                    <a:pt x="8794" y="6319"/>
                    <a:pt x="9747" y="6544"/>
                  </a:cubicBezTo>
                  <a:cubicBezTo>
                    <a:pt x="9646" y="6644"/>
                    <a:pt x="9646" y="6644"/>
                    <a:pt x="9521" y="6745"/>
                  </a:cubicBezTo>
                  <a:lnTo>
                    <a:pt x="9747" y="6745"/>
                  </a:lnTo>
                  <a:lnTo>
                    <a:pt x="9747" y="6945"/>
                  </a:lnTo>
                  <a:cubicBezTo>
                    <a:pt x="10047" y="7672"/>
                    <a:pt x="10373" y="8298"/>
                    <a:pt x="10774" y="9050"/>
                  </a:cubicBezTo>
                  <a:cubicBezTo>
                    <a:pt x="10836" y="9106"/>
                    <a:pt x="10929" y="9131"/>
                    <a:pt x="11026" y="9131"/>
                  </a:cubicBezTo>
                  <a:cubicBezTo>
                    <a:pt x="11281" y="9131"/>
                    <a:pt x="11564" y="8960"/>
                    <a:pt x="11401" y="8725"/>
                  </a:cubicBezTo>
                  <a:cubicBezTo>
                    <a:pt x="11100" y="8098"/>
                    <a:pt x="10774" y="7371"/>
                    <a:pt x="10473" y="6745"/>
                  </a:cubicBezTo>
                  <a:lnTo>
                    <a:pt x="10473" y="6745"/>
                  </a:lnTo>
                  <a:cubicBezTo>
                    <a:pt x="11100" y="6945"/>
                    <a:pt x="11827" y="7171"/>
                    <a:pt x="12453" y="7271"/>
                  </a:cubicBezTo>
                  <a:cubicBezTo>
                    <a:pt x="12487" y="7281"/>
                    <a:pt x="12523" y="7286"/>
                    <a:pt x="12559" y="7286"/>
                  </a:cubicBezTo>
                  <a:cubicBezTo>
                    <a:pt x="12874" y="7286"/>
                    <a:pt x="13239" y="6935"/>
                    <a:pt x="12879" y="6845"/>
                  </a:cubicBezTo>
                  <a:cubicBezTo>
                    <a:pt x="12153" y="6745"/>
                    <a:pt x="11300" y="6419"/>
                    <a:pt x="10574" y="6218"/>
                  </a:cubicBezTo>
                  <a:cubicBezTo>
                    <a:pt x="11100" y="5592"/>
                    <a:pt x="11927" y="5065"/>
                    <a:pt x="12554" y="4439"/>
                  </a:cubicBezTo>
                  <a:cubicBezTo>
                    <a:pt x="12595" y="4397"/>
                    <a:pt x="12512" y="4373"/>
                    <a:pt x="12393" y="4373"/>
                  </a:cubicBezTo>
                  <a:cubicBezTo>
                    <a:pt x="12225" y="4373"/>
                    <a:pt x="11986" y="4422"/>
                    <a:pt x="11927" y="4539"/>
                  </a:cubicBezTo>
                  <a:cubicBezTo>
                    <a:pt x="11300" y="5065"/>
                    <a:pt x="10574" y="5491"/>
                    <a:pt x="10047" y="6118"/>
                  </a:cubicBezTo>
                  <a:cubicBezTo>
                    <a:pt x="9120" y="5918"/>
                    <a:pt x="8268" y="5592"/>
                    <a:pt x="7341" y="5391"/>
                  </a:cubicBezTo>
                  <a:cubicBezTo>
                    <a:pt x="7767" y="4539"/>
                    <a:pt x="8168" y="3712"/>
                    <a:pt x="8694" y="2785"/>
                  </a:cubicBezTo>
                  <a:cubicBezTo>
                    <a:pt x="9421" y="2459"/>
                    <a:pt x="10148" y="2459"/>
                    <a:pt x="10899" y="2258"/>
                  </a:cubicBezTo>
                  <a:cubicBezTo>
                    <a:pt x="11246" y="2063"/>
                    <a:pt x="11218" y="1812"/>
                    <a:pt x="10929" y="1812"/>
                  </a:cubicBezTo>
                  <a:cubicBezTo>
                    <a:pt x="10884" y="1812"/>
                    <a:pt x="10832" y="1819"/>
                    <a:pt x="10774" y="1832"/>
                  </a:cubicBezTo>
                  <a:cubicBezTo>
                    <a:pt x="10148" y="2033"/>
                    <a:pt x="9521" y="2033"/>
                    <a:pt x="8894" y="2258"/>
                  </a:cubicBezTo>
                  <a:cubicBezTo>
                    <a:pt x="9120" y="1832"/>
                    <a:pt x="9320" y="1406"/>
                    <a:pt x="9421" y="905"/>
                  </a:cubicBezTo>
                  <a:cubicBezTo>
                    <a:pt x="9466" y="802"/>
                    <a:pt x="9341" y="747"/>
                    <a:pt x="9182" y="747"/>
                  </a:cubicBezTo>
                  <a:cubicBezTo>
                    <a:pt x="8990" y="747"/>
                    <a:pt x="8749" y="827"/>
                    <a:pt x="8694" y="1005"/>
                  </a:cubicBezTo>
                  <a:cubicBezTo>
                    <a:pt x="8694" y="1306"/>
                    <a:pt x="8493" y="1532"/>
                    <a:pt x="8393" y="1832"/>
                  </a:cubicBezTo>
                  <a:cubicBezTo>
                    <a:pt x="8168" y="1306"/>
                    <a:pt x="7867" y="780"/>
                    <a:pt x="7541" y="278"/>
                  </a:cubicBezTo>
                  <a:cubicBezTo>
                    <a:pt x="7510" y="179"/>
                    <a:pt x="7421" y="140"/>
                    <a:pt x="7315" y="140"/>
                  </a:cubicBezTo>
                  <a:cubicBezTo>
                    <a:pt x="7074" y="140"/>
                    <a:pt x="6745" y="340"/>
                    <a:pt x="6814" y="479"/>
                  </a:cubicBezTo>
                  <a:cubicBezTo>
                    <a:pt x="7240" y="1206"/>
                    <a:pt x="7641" y="1933"/>
                    <a:pt x="7967" y="2785"/>
                  </a:cubicBezTo>
                  <a:cubicBezTo>
                    <a:pt x="7641" y="3511"/>
                    <a:pt x="7240" y="4339"/>
                    <a:pt x="6814" y="5065"/>
                  </a:cubicBezTo>
                  <a:cubicBezTo>
                    <a:pt x="6288" y="4664"/>
                    <a:pt x="5987" y="3912"/>
                    <a:pt x="5461" y="3411"/>
                  </a:cubicBezTo>
                  <a:cubicBezTo>
                    <a:pt x="5260" y="3085"/>
                    <a:pt x="4935" y="2785"/>
                    <a:pt x="4634" y="2459"/>
                  </a:cubicBezTo>
                  <a:cubicBezTo>
                    <a:pt x="4634" y="1632"/>
                    <a:pt x="5035" y="1005"/>
                    <a:pt x="5135" y="153"/>
                  </a:cubicBezTo>
                  <a:cubicBezTo>
                    <a:pt x="5135" y="44"/>
                    <a:pt x="5053" y="1"/>
                    <a:pt x="4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1" name="Google Shape;7011;p55"/>
            <p:cNvSpPr/>
            <p:nvPr/>
          </p:nvSpPr>
          <p:spPr>
            <a:xfrm>
              <a:off x="11143200" y="2759863"/>
              <a:ext cx="18200" cy="20925"/>
            </a:xfrm>
            <a:custGeom>
              <a:avLst/>
              <a:gdLst/>
              <a:ahLst/>
              <a:cxnLst/>
              <a:rect l="l" t="t" r="r" b="b"/>
              <a:pathLst>
                <a:path w="728" h="837" extrusionOk="0">
                  <a:moveTo>
                    <a:pt x="335" y="1"/>
                  </a:moveTo>
                  <a:cubicBezTo>
                    <a:pt x="163" y="1"/>
                    <a:pt x="1" y="86"/>
                    <a:pt x="1" y="210"/>
                  </a:cubicBezTo>
                  <a:lnTo>
                    <a:pt x="1" y="636"/>
                  </a:lnTo>
                  <a:cubicBezTo>
                    <a:pt x="1" y="736"/>
                    <a:pt x="101" y="837"/>
                    <a:pt x="301" y="837"/>
                  </a:cubicBezTo>
                  <a:cubicBezTo>
                    <a:pt x="427" y="837"/>
                    <a:pt x="627" y="736"/>
                    <a:pt x="727" y="636"/>
                  </a:cubicBezTo>
                  <a:lnTo>
                    <a:pt x="727" y="210"/>
                  </a:lnTo>
                  <a:cubicBezTo>
                    <a:pt x="727" y="110"/>
                    <a:pt x="627" y="110"/>
                    <a:pt x="627" y="110"/>
                  </a:cubicBezTo>
                  <a:cubicBezTo>
                    <a:pt x="551" y="33"/>
                    <a:pt x="441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2" name="Google Shape;7012;p55"/>
            <p:cNvSpPr/>
            <p:nvPr/>
          </p:nvSpPr>
          <p:spPr>
            <a:xfrm>
              <a:off x="9650075" y="3411988"/>
              <a:ext cx="135375" cy="127375"/>
            </a:xfrm>
            <a:custGeom>
              <a:avLst/>
              <a:gdLst/>
              <a:ahLst/>
              <a:cxnLst/>
              <a:rect l="l" t="t" r="r" b="b"/>
              <a:pathLst>
                <a:path w="5415" h="5095" extrusionOk="0">
                  <a:moveTo>
                    <a:pt x="3042" y="1"/>
                  </a:moveTo>
                  <a:cubicBezTo>
                    <a:pt x="2969" y="1"/>
                    <a:pt x="2935" y="94"/>
                    <a:pt x="3008" y="240"/>
                  </a:cubicBezTo>
                  <a:cubicBezTo>
                    <a:pt x="3134" y="441"/>
                    <a:pt x="3435" y="566"/>
                    <a:pt x="3535" y="867"/>
                  </a:cubicBezTo>
                  <a:lnTo>
                    <a:pt x="3635" y="967"/>
                  </a:lnTo>
                  <a:cubicBezTo>
                    <a:pt x="3535" y="1068"/>
                    <a:pt x="3435" y="1193"/>
                    <a:pt x="3435" y="1393"/>
                  </a:cubicBezTo>
                  <a:cubicBezTo>
                    <a:pt x="3234" y="1694"/>
                    <a:pt x="3134" y="1920"/>
                    <a:pt x="3008" y="2120"/>
                  </a:cubicBezTo>
                  <a:cubicBezTo>
                    <a:pt x="2607" y="1920"/>
                    <a:pt x="2181" y="1594"/>
                    <a:pt x="1755" y="1293"/>
                  </a:cubicBezTo>
                  <a:cubicBezTo>
                    <a:pt x="1755" y="967"/>
                    <a:pt x="1755" y="566"/>
                    <a:pt x="1881" y="240"/>
                  </a:cubicBezTo>
                  <a:cubicBezTo>
                    <a:pt x="1881" y="159"/>
                    <a:pt x="1733" y="13"/>
                    <a:pt x="1624" y="13"/>
                  </a:cubicBezTo>
                  <a:cubicBezTo>
                    <a:pt x="1598" y="13"/>
                    <a:pt x="1574" y="21"/>
                    <a:pt x="1555" y="40"/>
                  </a:cubicBezTo>
                  <a:lnTo>
                    <a:pt x="1555" y="1193"/>
                  </a:lnTo>
                  <a:lnTo>
                    <a:pt x="928" y="566"/>
                  </a:lnTo>
                  <a:cubicBezTo>
                    <a:pt x="887" y="540"/>
                    <a:pt x="854" y="529"/>
                    <a:pt x="828" y="529"/>
                  </a:cubicBezTo>
                  <a:cubicBezTo>
                    <a:pt x="732" y="529"/>
                    <a:pt x="749" y="687"/>
                    <a:pt x="828" y="767"/>
                  </a:cubicBezTo>
                  <a:lnTo>
                    <a:pt x="1354" y="1293"/>
                  </a:lnTo>
                  <a:cubicBezTo>
                    <a:pt x="1028" y="1293"/>
                    <a:pt x="728" y="1293"/>
                    <a:pt x="502" y="1393"/>
                  </a:cubicBezTo>
                  <a:cubicBezTo>
                    <a:pt x="302" y="1393"/>
                    <a:pt x="502" y="1594"/>
                    <a:pt x="627" y="1594"/>
                  </a:cubicBezTo>
                  <a:cubicBezTo>
                    <a:pt x="928" y="1594"/>
                    <a:pt x="1354" y="1494"/>
                    <a:pt x="1655" y="1494"/>
                  </a:cubicBezTo>
                  <a:cubicBezTo>
                    <a:pt x="1944" y="1783"/>
                    <a:pt x="2392" y="2053"/>
                    <a:pt x="2769" y="2337"/>
                  </a:cubicBezTo>
                  <a:lnTo>
                    <a:pt x="2769" y="2337"/>
                  </a:lnTo>
                  <a:cubicBezTo>
                    <a:pt x="2262" y="2561"/>
                    <a:pt x="1870" y="2853"/>
                    <a:pt x="1455" y="3073"/>
                  </a:cubicBezTo>
                  <a:cubicBezTo>
                    <a:pt x="1254" y="2647"/>
                    <a:pt x="502" y="2647"/>
                    <a:pt x="101" y="2546"/>
                  </a:cubicBezTo>
                  <a:cubicBezTo>
                    <a:pt x="1" y="2546"/>
                    <a:pt x="201" y="2847"/>
                    <a:pt x="302" y="2847"/>
                  </a:cubicBezTo>
                  <a:cubicBezTo>
                    <a:pt x="402" y="2847"/>
                    <a:pt x="627" y="2847"/>
                    <a:pt x="728" y="2947"/>
                  </a:cubicBezTo>
                  <a:cubicBezTo>
                    <a:pt x="928" y="2947"/>
                    <a:pt x="1254" y="2947"/>
                    <a:pt x="1354" y="3173"/>
                  </a:cubicBezTo>
                  <a:cubicBezTo>
                    <a:pt x="1028" y="3273"/>
                    <a:pt x="828" y="3474"/>
                    <a:pt x="627" y="3574"/>
                  </a:cubicBezTo>
                  <a:cubicBezTo>
                    <a:pt x="519" y="3574"/>
                    <a:pt x="599" y="3819"/>
                    <a:pt x="752" y="3819"/>
                  </a:cubicBezTo>
                  <a:cubicBezTo>
                    <a:pt x="776" y="3819"/>
                    <a:pt x="801" y="3813"/>
                    <a:pt x="828" y="3799"/>
                  </a:cubicBezTo>
                  <a:cubicBezTo>
                    <a:pt x="1028" y="3699"/>
                    <a:pt x="1254" y="3574"/>
                    <a:pt x="1455" y="3474"/>
                  </a:cubicBezTo>
                  <a:lnTo>
                    <a:pt x="1455" y="3474"/>
                  </a:lnTo>
                  <a:cubicBezTo>
                    <a:pt x="1354" y="3799"/>
                    <a:pt x="1254" y="4100"/>
                    <a:pt x="1254" y="4526"/>
                  </a:cubicBezTo>
                  <a:lnTo>
                    <a:pt x="1455" y="4727"/>
                  </a:lnTo>
                  <a:cubicBezTo>
                    <a:pt x="1455" y="4326"/>
                    <a:pt x="1555" y="3900"/>
                    <a:pt x="1655" y="3474"/>
                  </a:cubicBezTo>
                  <a:lnTo>
                    <a:pt x="1655" y="3373"/>
                  </a:lnTo>
                  <a:cubicBezTo>
                    <a:pt x="2081" y="3073"/>
                    <a:pt x="2507" y="2847"/>
                    <a:pt x="2908" y="2647"/>
                  </a:cubicBezTo>
                  <a:lnTo>
                    <a:pt x="3008" y="2647"/>
                  </a:lnTo>
                  <a:cubicBezTo>
                    <a:pt x="3008" y="2947"/>
                    <a:pt x="3134" y="3373"/>
                    <a:pt x="3134" y="3699"/>
                  </a:cubicBezTo>
                  <a:lnTo>
                    <a:pt x="3134" y="3799"/>
                  </a:lnTo>
                  <a:lnTo>
                    <a:pt x="3008" y="3799"/>
                  </a:lnTo>
                  <a:cubicBezTo>
                    <a:pt x="2808" y="4100"/>
                    <a:pt x="2607" y="4326"/>
                    <a:pt x="2382" y="4526"/>
                  </a:cubicBezTo>
                  <a:cubicBezTo>
                    <a:pt x="2382" y="4667"/>
                    <a:pt x="2494" y="4821"/>
                    <a:pt x="2595" y="4821"/>
                  </a:cubicBezTo>
                  <a:cubicBezTo>
                    <a:pt x="2637" y="4821"/>
                    <a:pt x="2678" y="4794"/>
                    <a:pt x="2708" y="4727"/>
                  </a:cubicBezTo>
                  <a:cubicBezTo>
                    <a:pt x="2808" y="4526"/>
                    <a:pt x="3008" y="4326"/>
                    <a:pt x="3234" y="4000"/>
                  </a:cubicBezTo>
                  <a:cubicBezTo>
                    <a:pt x="3234" y="4326"/>
                    <a:pt x="3334" y="4626"/>
                    <a:pt x="3334" y="4952"/>
                  </a:cubicBezTo>
                  <a:cubicBezTo>
                    <a:pt x="3405" y="5023"/>
                    <a:pt x="3526" y="5094"/>
                    <a:pt x="3591" y="5094"/>
                  </a:cubicBezTo>
                  <a:cubicBezTo>
                    <a:pt x="3618" y="5094"/>
                    <a:pt x="3635" y="5082"/>
                    <a:pt x="3635" y="5053"/>
                  </a:cubicBezTo>
                  <a:cubicBezTo>
                    <a:pt x="3535" y="4626"/>
                    <a:pt x="3435" y="4326"/>
                    <a:pt x="3435" y="4000"/>
                  </a:cubicBezTo>
                  <a:lnTo>
                    <a:pt x="3435" y="4000"/>
                  </a:lnTo>
                  <a:cubicBezTo>
                    <a:pt x="3760" y="4100"/>
                    <a:pt x="4061" y="4326"/>
                    <a:pt x="4487" y="4426"/>
                  </a:cubicBezTo>
                  <a:cubicBezTo>
                    <a:pt x="4501" y="4439"/>
                    <a:pt x="4509" y="4445"/>
                    <a:pt x="4512" y="4445"/>
                  </a:cubicBezTo>
                  <a:cubicBezTo>
                    <a:pt x="4537" y="4445"/>
                    <a:pt x="4387" y="4200"/>
                    <a:pt x="4387" y="4200"/>
                  </a:cubicBezTo>
                  <a:cubicBezTo>
                    <a:pt x="3961" y="4100"/>
                    <a:pt x="3760" y="3900"/>
                    <a:pt x="3435" y="3799"/>
                  </a:cubicBezTo>
                  <a:cubicBezTo>
                    <a:pt x="3334" y="3373"/>
                    <a:pt x="3234" y="3073"/>
                    <a:pt x="3234" y="2647"/>
                  </a:cubicBezTo>
                  <a:lnTo>
                    <a:pt x="4387" y="2647"/>
                  </a:lnTo>
                  <a:cubicBezTo>
                    <a:pt x="4688" y="2847"/>
                    <a:pt x="4788" y="3173"/>
                    <a:pt x="5013" y="3474"/>
                  </a:cubicBezTo>
                  <a:cubicBezTo>
                    <a:pt x="5043" y="3503"/>
                    <a:pt x="5081" y="3515"/>
                    <a:pt x="5117" y="3515"/>
                  </a:cubicBezTo>
                  <a:cubicBezTo>
                    <a:pt x="5205" y="3515"/>
                    <a:pt x="5285" y="3444"/>
                    <a:pt x="5214" y="3373"/>
                  </a:cubicBezTo>
                  <a:cubicBezTo>
                    <a:pt x="5013" y="3173"/>
                    <a:pt x="4888" y="2847"/>
                    <a:pt x="4688" y="2647"/>
                  </a:cubicBezTo>
                  <a:lnTo>
                    <a:pt x="5314" y="2647"/>
                  </a:lnTo>
                  <a:cubicBezTo>
                    <a:pt x="5414" y="2647"/>
                    <a:pt x="5214" y="2446"/>
                    <a:pt x="5114" y="2446"/>
                  </a:cubicBezTo>
                  <a:lnTo>
                    <a:pt x="4688" y="2446"/>
                  </a:lnTo>
                  <a:cubicBezTo>
                    <a:pt x="4888" y="2220"/>
                    <a:pt x="5114" y="2020"/>
                    <a:pt x="5214" y="1819"/>
                  </a:cubicBezTo>
                  <a:cubicBezTo>
                    <a:pt x="5295" y="1718"/>
                    <a:pt x="5179" y="1567"/>
                    <a:pt x="5078" y="1567"/>
                  </a:cubicBezTo>
                  <a:cubicBezTo>
                    <a:pt x="5055" y="1567"/>
                    <a:pt x="5032" y="1575"/>
                    <a:pt x="5013" y="1594"/>
                  </a:cubicBezTo>
                  <a:cubicBezTo>
                    <a:pt x="4788" y="1920"/>
                    <a:pt x="4587" y="2120"/>
                    <a:pt x="4387" y="2446"/>
                  </a:cubicBezTo>
                  <a:cubicBezTo>
                    <a:pt x="3961" y="2446"/>
                    <a:pt x="3535" y="2321"/>
                    <a:pt x="3234" y="2321"/>
                  </a:cubicBezTo>
                  <a:cubicBezTo>
                    <a:pt x="3334" y="2120"/>
                    <a:pt x="3535" y="1819"/>
                    <a:pt x="3635" y="1594"/>
                  </a:cubicBezTo>
                  <a:cubicBezTo>
                    <a:pt x="3760" y="1393"/>
                    <a:pt x="3760" y="1293"/>
                    <a:pt x="3861" y="1068"/>
                  </a:cubicBezTo>
                  <a:cubicBezTo>
                    <a:pt x="4161" y="967"/>
                    <a:pt x="4487" y="967"/>
                    <a:pt x="4788" y="867"/>
                  </a:cubicBezTo>
                  <a:cubicBezTo>
                    <a:pt x="4874" y="867"/>
                    <a:pt x="4812" y="646"/>
                    <a:pt x="4730" y="646"/>
                  </a:cubicBezTo>
                  <a:cubicBezTo>
                    <a:pt x="4716" y="646"/>
                    <a:pt x="4702" y="652"/>
                    <a:pt x="4688" y="667"/>
                  </a:cubicBezTo>
                  <a:cubicBezTo>
                    <a:pt x="4487" y="667"/>
                    <a:pt x="4262" y="667"/>
                    <a:pt x="4061" y="767"/>
                  </a:cubicBezTo>
                  <a:cubicBezTo>
                    <a:pt x="4061" y="667"/>
                    <a:pt x="4061" y="566"/>
                    <a:pt x="4161" y="441"/>
                  </a:cubicBezTo>
                  <a:cubicBezTo>
                    <a:pt x="4161" y="360"/>
                    <a:pt x="4030" y="213"/>
                    <a:pt x="3980" y="213"/>
                  </a:cubicBezTo>
                  <a:cubicBezTo>
                    <a:pt x="3968" y="213"/>
                    <a:pt x="3961" y="221"/>
                    <a:pt x="3961" y="240"/>
                  </a:cubicBezTo>
                  <a:cubicBezTo>
                    <a:pt x="3861" y="341"/>
                    <a:pt x="3760" y="566"/>
                    <a:pt x="3760" y="667"/>
                  </a:cubicBezTo>
                  <a:cubicBezTo>
                    <a:pt x="3535" y="441"/>
                    <a:pt x="3334" y="341"/>
                    <a:pt x="3134" y="40"/>
                  </a:cubicBezTo>
                  <a:cubicBezTo>
                    <a:pt x="3100" y="13"/>
                    <a:pt x="3068" y="1"/>
                    <a:pt x="3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3" name="Google Shape;7013;p55"/>
            <p:cNvSpPr/>
            <p:nvPr/>
          </p:nvSpPr>
          <p:spPr>
            <a:xfrm>
              <a:off x="9712750" y="3431138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lnTo>
                    <a:pt x="100" y="101"/>
                  </a:lnTo>
                  <a:cubicBezTo>
                    <a:pt x="0" y="101"/>
                    <a:pt x="100" y="201"/>
                    <a:pt x="100" y="201"/>
                  </a:cubicBezTo>
                  <a:lnTo>
                    <a:pt x="100" y="302"/>
                  </a:lnTo>
                  <a:lnTo>
                    <a:pt x="201" y="427"/>
                  </a:lnTo>
                  <a:cubicBezTo>
                    <a:pt x="301" y="427"/>
                    <a:pt x="301" y="302"/>
                    <a:pt x="401" y="302"/>
                  </a:cubicBezTo>
                  <a:lnTo>
                    <a:pt x="401" y="201"/>
                  </a:ln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4" name="Google Shape;7014;p55"/>
            <p:cNvSpPr/>
            <p:nvPr/>
          </p:nvSpPr>
          <p:spPr>
            <a:xfrm>
              <a:off x="9744075" y="3488788"/>
              <a:ext cx="10050" cy="7550"/>
            </a:xfrm>
            <a:custGeom>
              <a:avLst/>
              <a:gdLst/>
              <a:ahLst/>
              <a:cxnLst/>
              <a:rect l="l" t="t" r="r" b="b"/>
              <a:pathLst>
                <a:path w="402" h="302" extrusionOk="0">
                  <a:moveTo>
                    <a:pt x="201" y="1"/>
                  </a:moveTo>
                  <a:cubicBezTo>
                    <a:pt x="201" y="1"/>
                    <a:pt x="101" y="1"/>
                    <a:pt x="101" y="101"/>
                  </a:cubicBezTo>
                  <a:cubicBezTo>
                    <a:pt x="0" y="101"/>
                    <a:pt x="0" y="201"/>
                    <a:pt x="101" y="201"/>
                  </a:cubicBezTo>
                  <a:cubicBezTo>
                    <a:pt x="101" y="301"/>
                    <a:pt x="101" y="301"/>
                    <a:pt x="201" y="301"/>
                  </a:cubicBezTo>
                  <a:lnTo>
                    <a:pt x="401" y="301"/>
                  </a:lnTo>
                  <a:lnTo>
                    <a:pt x="401" y="201"/>
                  </a:ln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5" name="Google Shape;7015;p55"/>
            <p:cNvSpPr/>
            <p:nvPr/>
          </p:nvSpPr>
          <p:spPr>
            <a:xfrm>
              <a:off x="9686425" y="3464988"/>
              <a:ext cx="10675" cy="10675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0"/>
                  </a:moveTo>
                  <a:lnTo>
                    <a:pt x="101" y="100"/>
                  </a:lnTo>
                  <a:cubicBezTo>
                    <a:pt x="1" y="100"/>
                    <a:pt x="1" y="201"/>
                    <a:pt x="1" y="326"/>
                  </a:cubicBezTo>
                  <a:cubicBezTo>
                    <a:pt x="101" y="326"/>
                    <a:pt x="101" y="426"/>
                    <a:pt x="201" y="426"/>
                  </a:cubicBezTo>
                  <a:lnTo>
                    <a:pt x="301" y="326"/>
                  </a:lnTo>
                  <a:lnTo>
                    <a:pt x="427" y="326"/>
                  </a:lnTo>
                  <a:cubicBezTo>
                    <a:pt x="427" y="2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6" name="Google Shape;7016;p55"/>
            <p:cNvSpPr/>
            <p:nvPr/>
          </p:nvSpPr>
          <p:spPr>
            <a:xfrm>
              <a:off x="9747225" y="3451138"/>
              <a:ext cx="13975" cy="9325"/>
            </a:xfrm>
            <a:custGeom>
              <a:avLst/>
              <a:gdLst/>
              <a:ahLst/>
              <a:cxnLst/>
              <a:rect l="l" t="t" r="r" b="b"/>
              <a:pathLst>
                <a:path w="559" h="373" extrusionOk="0">
                  <a:moveTo>
                    <a:pt x="342" y="1"/>
                  </a:moveTo>
                  <a:cubicBezTo>
                    <a:pt x="318" y="1"/>
                    <a:pt x="294" y="9"/>
                    <a:pt x="275" y="28"/>
                  </a:cubicBezTo>
                  <a:lnTo>
                    <a:pt x="175" y="28"/>
                  </a:lnTo>
                  <a:cubicBezTo>
                    <a:pt x="1" y="115"/>
                    <a:pt x="130" y="373"/>
                    <a:pt x="232" y="373"/>
                  </a:cubicBezTo>
                  <a:cubicBezTo>
                    <a:pt x="247" y="373"/>
                    <a:pt x="262" y="367"/>
                    <a:pt x="275" y="354"/>
                  </a:cubicBezTo>
                  <a:lnTo>
                    <a:pt x="376" y="253"/>
                  </a:lnTo>
                  <a:cubicBezTo>
                    <a:pt x="559" y="152"/>
                    <a:pt x="445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7" name="Google Shape;7017;p55"/>
            <p:cNvSpPr/>
            <p:nvPr/>
          </p:nvSpPr>
          <p:spPr>
            <a:xfrm>
              <a:off x="9703050" y="3503538"/>
              <a:ext cx="13675" cy="6625"/>
            </a:xfrm>
            <a:custGeom>
              <a:avLst/>
              <a:gdLst/>
              <a:ahLst/>
              <a:cxnLst/>
              <a:rect l="l" t="t" r="r" b="b"/>
              <a:pathLst>
                <a:path w="547" h="265" extrusionOk="0">
                  <a:moveTo>
                    <a:pt x="346" y="0"/>
                  </a:moveTo>
                  <a:cubicBezTo>
                    <a:pt x="318" y="0"/>
                    <a:pt x="289" y="11"/>
                    <a:pt x="263" y="37"/>
                  </a:cubicBezTo>
                  <a:lnTo>
                    <a:pt x="163" y="37"/>
                  </a:lnTo>
                  <a:cubicBezTo>
                    <a:pt x="0" y="118"/>
                    <a:pt x="101" y="265"/>
                    <a:pt x="198" y="265"/>
                  </a:cubicBezTo>
                  <a:cubicBezTo>
                    <a:pt x="221" y="265"/>
                    <a:pt x="244" y="257"/>
                    <a:pt x="263" y="238"/>
                  </a:cubicBezTo>
                  <a:lnTo>
                    <a:pt x="388" y="238"/>
                  </a:lnTo>
                  <a:cubicBezTo>
                    <a:pt x="547" y="158"/>
                    <a:pt x="45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8" name="Google Shape;7018;p55"/>
            <p:cNvSpPr/>
            <p:nvPr/>
          </p:nvSpPr>
          <p:spPr>
            <a:xfrm>
              <a:off x="10440825" y="3979763"/>
              <a:ext cx="133475" cy="127125"/>
            </a:xfrm>
            <a:custGeom>
              <a:avLst/>
              <a:gdLst/>
              <a:ahLst/>
              <a:cxnLst/>
              <a:rect l="l" t="t" r="r" b="b"/>
              <a:pathLst>
                <a:path w="5339" h="5085" extrusionOk="0">
                  <a:moveTo>
                    <a:pt x="2978" y="0"/>
                  </a:moveTo>
                  <a:cubicBezTo>
                    <a:pt x="2890" y="0"/>
                    <a:pt x="2863" y="117"/>
                    <a:pt x="2932" y="186"/>
                  </a:cubicBezTo>
                  <a:cubicBezTo>
                    <a:pt x="3133" y="412"/>
                    <a:pt x="3459" y="612"/>
                    <a:pt x="3459" y="813"/>
                  </a:cubicBezTo>
                  <a:lnTo>
                    <a:pt x="3559" y="913"/>
                  </a:lnTo>
                  <a:cubicBezTo>
                    <a:pt x="3459" y="1139"/>
                    <a:pt x="3459" y="1239"/>
                    <a:pt x="3334" y="1339"/>
                  </a:cubicBezTo>
                  <a:cubicBezTo>
                    <a:pt x="3233" y="1665"/>
                    <a:pt x="3033" y="1865"/>
                    <a:pt x="2932" y="2166"/>
                  </a:cubicBezTo>
                  <a:cubicBezTo>
                    <a:pt x="2607" y="1966"/>
                    <a:pt x="2080" y="1665"/>
                    <a:pt x="1780" y="1339"/>
                  </a:cubicBezTo>
                  <a:lnTo>
                    <a:pt x="1780" y="186"/>
                  </a:lnTo>
                  <a:cubicBezTo>
                    <a:pt x="1780" y="115"/>
                    <a:pt x="1679" y="44"/>
                    <a:pt x="1621" y="44"/>
                  </a:cubicBezTo>
                  <a:cubicBezTo>
                    <a:pt x="1596" y="44"/>
                    <a:pt x="1579" y="57"/>
                    <a:pt x="1579" y="86"/>
                  </a:cubicBezTo>
                  <a:cubicBezTo>
                    <a:pt x="1454" y="412"/>
                    <a:pt x="1579" y="813"/>
                    <a:pt x="1579" y="1139"/>
                  </a:cubicBezTo>
                  <a:cubicBezTo>
                    <a:pt x="1354" y="913"/>
                    <a:pt x="1053" y="813"/>
                    <a:pt x="827" y="612"/>
                  </a:cubicBezTo>
                  <a:cubicBezTo>
                    <a:pt x="808" y="593"/>
                    <a:pt x="789" y="585"/>
                    <a:pt x="771" y="585"/>
                  </a:cubicBezTo>
                  <a:cubicBezTo>
                    <a:pt x="696" y="585"/>
                    <a:pt x="646" y="732"/>
                    <a:pt x="727" y="813"/>
                  </a:cubicBezTo>
                  <a:cubicBezTo>
                    <a:pt x="953" y="913"/>
                    <a:pt x="1153" y="1139"/>
                    <a:pt x="1253" y="1239"/>
                  </a:cubicBezTo>
                  <a:cubicBezTo>
                    <a:pt x="1053" y="1339"/>
                    <a:pt x="727" y="1339"/>
                    <a:pt x="426" y="1339"/>
                  </a:cubicBezTo>
                  <a:cubicBezTo>
                    <a:pt x="326" y="1339"/>
                    <a:pt x="426" y="1665"/>
                    <a:pt x="627" y="1665"/>
                  </a:cubicBezTo>
                  <a:cubicBezTo>
                    <a:pt x="953" y="1540"/>
                    <a:pt x="1253" y="1540"/>
                    <a:pt x="1579" y="1439"/>
                  </a:cubicBezTo>
                  <a:cubicBezTo>
                    <a:pt x="1980" y="1765"/>
                    <a:pt x="2506" y="2166"/>
                    <a:pt x="2932" y="2392"/>
                  </a:cubicBezTo>
                  <a:lnTo>
                    <a:pt x="2707" y="2392"/>
                  </a:lnTo>
                  <a:cubicBezTo>
                    <a:pt x="2306" y="2592"/>
                    <a:pt x="1880" y="2793"/>
                    <a:pt x="1354" y="3119"/>
                  </a:cubicBezTo>
                  <a:cubicBezTo>
                    <a:pt x="1153" y="2693"/>
                    <a:pt x="526" y="2693"/>
                    <a:pt x="100" y="2592"/>
                  </a:cubicBezTo>
                  <a:cubicBezTo>
                    <a:pt x="0" y="2592"/>
                    <a:pt x="100" y="2793"/>
                    <a:pt x="201" y="2793"/>
                  </a:cubicBezTo>
                  <a:cubicBezTo>
                    <a:pt x="426" y="2918"/>
                    <a:pt x="526" y="2918"/>
                    <a:pt x="727" y="2918"/>
                  </a:cubicBezTo>
                  <a:cubicBezTo>
                    <a:pt x="827" y="2918"/>
                    <a:pt x="1153" y="3018"/>
                    <a:pt x="1253" y="3119"/>
                  </a:cubicBezTo>
                  <a:cubicBezTo>
                    <a:pt x="1053" y="3319"/>
                    <a:pt x="827" y="3419"/>
                    <a:pt x="526" y="3545"/>
                  </a:cubicBezTo>
                  <a:cubicBezTo>
                    <a:pt x="426" y="3645"/>
                    <a:pt x="627" y="3845"/>
                    <a:pt x="727" y="3845"/>
                  </a:cubicBezTo>
                  <a:cubicBezTo>
                    <a:pt x="953" y="3745"/>
                    <a:pt x="1153" y="3545"/>
                    <a:pt x="1354" y="3419"/>
                  </a:cubicBezTo>
                  <a:lnTo>
                    <a:pt x="1354" y="3419"/>
                  </a:lnTo>
                  <a:cubicBezTo>
                    <a:pt x="1253" y="3845"/>
                    <a:pt x="1253" y="4171"/>
                    <a:pt x="1153" y="4472"/>
                  </a:cubicBezTo>
                  <a:cubicBezTo>
                    <a:pt x="1153" y="4551"/>
                    <a:pt x="1279" y="4709"/>
                    <a:pt x="1331" y="4709"/>
                  </a:cubicBezTo>
                  <a:cubicBezTo>
                    <a:pt x="1345" y="4709"/>
                    <a:pt x="1354" y="4699"/>
                    <a:pt x="1354" y="4672"/>
                  </a:cubicBezTo>
                  <a:cubicBezTo>
                    <a:pt x="1454" y="4271"/>
                    <a:pt x="1579" y="3845"/>
                    <a:pt x="1679" y="3419"/>
                  </a:cubicBezTo>
                  <a:lnTo>
                    <a:pt x="1579" y="3319"/>
                  </a:lnTo>
                  <a:cubicBezTo>
                    <a:pt x="1980" y="3119"/>
                    <a:pt x="2406" y="2793"/>
                    <a:pt x="2932" y="2592"/>
                  </a:cubicBezTo>
                  <a:cubicBezTo>
                    <a:pt x="3033" y="3018"/>
                    <a:pt x="3033" y="3319"/>
                    <a:pt x="3133" y="3745"/>
                  </a:cubicBezTo>
                  <a:lnTo>
                    <a:pt x="3033" y="3745"/>
                  </a:lnTo>
                  <a:lnTo>
                    <a:pt x="2932" y="3845"/>
                  </a:lnTo>
                  <a:cubicBezTo>
                    <a:pt x="2707" y="4046"/>
                    <a:pt x="2506" y="4271"/>
                    <a:pt x="2406" y="4572"/>
                  </a:cubicBezTo>
                  <a:cubicBezTo>
                    <a:pt x="2323" y="4655"/>
                    <a:pt x="2445" y="4823"/>
                    <a:pt x="2547" y="4823"/>
                  </a:cubicBezTo>
                  <a:cubicBezTo>
                    <a:pt x="2569" y="4823"/>
                    <a:pt x="2589" y="4815"/>
                    <a:pt x="2607" y="4798"/>
                  </a:cubicBezTo>
                  <a:cubicBezTo>
                    <a:pt x="2707" y="4472"/>
                    <a:pt x="2932" y="4271"/>
                    <a:pt x="3133" y="4046"/>
                  </a:cubicBezTo>
                  <a:cubicBezTo>
                    <a:pt x="3233" y="4372"/>
                    <a:pt x="3233" y="4672"/>
                    <a:pt x="3334" y="4898"/>
                  </a:cubicBezTo>
                  <a:cubicBezTo>
                    <a:pt x="3334" y="4967"/>
                    <a:pt x="3441" y="5084"/>
                    <a:pt x="3507" y="5084"/>
                  </a:cubicBezTo>
                  <a:cubicBezTo>
                    <a:pt x="3537" y="5084"/>
                    <a:pt x="3559" y="5060"/>
                    <a:pt x="3559" y="4998"/>
                  </a:cubicBezTo>
                  <a:cubicBezTo>
                    <a:pt x="3459" y="4672"/>
                    <a:pt x="3459" y="4372"/>
                    <a:pt x="3334" y="3946"/>
                  </a:cubicBezTo>
                  <a:lnTo>
                    <a:pt x="3334" y="3946"/>
                  </a:lnTo>
                  <a:cubicBezTo>
                    <a:pt x="3760" y="4046"/>
                    <a:pt x="4085" y="4271"/>
                    <a:pt x="4386" y="4472"/>
                  </a:cubicBezTo>
                  <a:cubicBezTo>
                    <a:pt x="4486" y="4472"/>
                    <a:pt x="4386" y="4271"/>
                    <a:pt x="4286" y="4271"/>
                  </a:cubicBezTo>
                  <a:cubicBezTo>
                    <a:pt x="3960" y="4046"/>
                    <a:pt x="3659" y="3946"/>
                    <a:pt x="3334" y="3745"/>
                  </a:cubicBezTo>
                  <a:cubicBezTo>
                    <a:pt x="3233" y="3419"/>
                    <a:pt x="3233" y="3018"/>
                    <a:pt x="3133" y="2592"/>
                  </a:cubicBezTo>
                  <a:cubicBezTo>
                    <a:pt x="3559" y="2592"/>
                    <a:pt x="3960" y="2693"/>
                    <a:pt x="4386" y="2693"/>
                  </a:cubicBezTo>
                  <a:cubicBezTo>
                    <a:pt x="4587" y="2918"/>
                    <a:pt x="4812" y="3219"/>
                    <a:pt x="5013" y="3419"/>
                  </a:cubicBezTo>
                  <a:cubicBezTo>
                    <a:pt x="5052" y="3508"/>
                    <a:pt x="5092" y="3546"/>
                    <a:pt x="5119" y="3546"/>
                  </a:cubicBezTo>
                  <a:cubicBezTo>
                    <a:pt x="5161" y="3546"/>
                    <a:pt x="5174" y="3456"/>
                    <a:pt x="5113" y="3319"/>
                  </a:cubicBezTo>
                  <a:cubicBezTo>
                    <a:pt x="4912" y="3119"/>
                    <a:pt x="4812" y="2918"/>
                    <a:pt x="4587" y="2693"/>
                  </a:cubicBezTo>
                  <a:lnTo>
                    <a:pt x="5213" y="2693"/>
                  </a:lnTo>
                  <a:cubicBezTo>
                    <a:pt x="5339" y="2693"/>
                    <a:pt x="5213" y="2392"/>
                    <a:pt x="5113" y="2392"/>
                  </a:cubicBezTo>
                  <a:lnTo>
                    <a:pt x="4712" y="2392"/>
                  </a:lnTo>
                  <a:cubicBezTo>
                    <a:pt x="4812" y="2292"/>
                    <a:pt x="5013" y="2066"/>
                    <a:pt x="5113" y="1865"/>
                  </a:cubicBezTo>
                  <a:cubicBezTo>
                    <a:pt x="5213" y="1765"/>
                    <a:pt x="5013" y="1540"/>
                    <a:pt x="4912" y="1540"/>
                  </a:cubicBezTo>
                  <a:cubicBezTo>
                    <a:pt x="4712" y="1865"/>
                    <a:pt x="4486" y="2166"/>
                    <a:pt x="4286" y="2392"/>
                  </a:cubicBezTo>
                  <a:lnTo>
                    <a:pt x="3133" y="2392"/>
                  </a:lnTo>
                  <a:cubicBezTo>
                    <a:pt x="3233" y="2066"/>
                    <a:pt x="3459" y="1865"/>
                    <a:pt x="3559" y="1540"/>
                  </a:cubicBezTo>
                  <a:cubicBezTo>
                    <a:pt x="3659" y="1439"/>
                    <a:pt x="3760" y="1239"/>
                    <a:pt x="3760" y="1139"/>
                  </a:cubicBezTo>
                  <a:cubicBezTo>
                    <a:pt x="4085" y="913"/>
                    <a:pt x="4386" y="1038"/>
                    <a:pt x="4712" y="913"/>
                  </a:cubicBezTo>
                  <a:cubicBezTo>
                    <a:pt x="4912" y="813"/>
                    <a:pt x="4712" y="612"/>
                    <a:pt x="4587" y="612"/>
                  </a:cubicBezTo>
                  <a:cubicBezTo>
                    <a:pt x="4386" y="713"/>
                    <a:pt x="4186" y="713"/>
                    <a:pt x="3960" y="713"/>
                  </a:cubicBezTo>
                  <a:cubicBezTo>
                    <a:pt x="3960" y="612"/>
                    <a:pt x="4085" y="512"/>
                    <a:pt x="4085" y="512"/>
                  </a:cubicBezTo>
                  <a:cubicBezTo>
                    <a:pt x="4168" y="429"/>
                    <a:pt x="4029" y="261"/>
                    <a:pt x="3922" y="261"/>
                  </a:cubicBezTo>
                  <a:cubicBezTo>
                    <a:pt x="3899" y="261"/>
                    <a:pt x="3877" y="269"/>
                    <a:pt x="3860" y="286"/>
                  </a:cubicBezTo>
                  <a:cubicBezTo>
                    <a:pt x="3760" y="412"/>
                    <a:pt x="3760" y="612"/>
                    <a:pt x="3659" y="713"/>
                  </a:cubicBezTo>
                  <a:cubicBezTo>
                    <a:pt x="3559" y="512"/>
                    <a:pt x="3233" y="286"/>
                    <a:pt x="3133" y="86"/>
                  </a:cubicBezTo>
                  <a:cubicBezTo>
                    <a:pt x="3071" y="24"/>
                    <a:pt x="3018" y="0"/>
                    <a:pt x="2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9" name="Google Shape;7019;p55"/>
            <p:cNvSpPr/>
            <p:nvPr/>
          </p:nvSpPr>
          <p:spPr>
            <a:xfrm>
              <a:off x="10503475" y="3999388"/>
              <a:ext cx="10675" cy="8850"/>
            </a:xfrm>
            <a:custGeom>
              <a:avLst/>
              <a:gdLst/>
              <a:ahLst/>
              <a:cxnLst/>
              <a:rect l="l" t="t" r="r" b="b"/>
              <a:pathLst>
                <a:path w="427" h="354" extrusionOk="0">
                  <a:moveTo>
                    <a:pt x="269" y="1"/>
                  </a:moveTo>
                  <a:cubicBezTo>
                    <a:pt x="247" y="1"/>
                    <a:pt x="225" y="9"/>
                    <a:pt x="201" y="28"/>
                  </a:cubicBezTo>
                  <a:lnTo>
                    <a:pt x="0" y="28"/>
                  </a:lnTo>
                  <a:lnTo>
                    <a:pt x="0" y="253"/>
                  </a:lnTo>
                  <a:cubicBezTo>
                    <a:pt x="0" y="354"/>
                    <a:pt x="101" y="354"/>
                    <a:pt x="201" y="354"/>
                  </a:cubicBezTo>
                  <a:lnTo>
                    <a:pt x="326" y="354"/>
                  </a:lnTo>
                  <a:lnTo>
                    <a:pt x="426" y="253"/>
                  </a:lnTo>
                  <a:cubicBezTo>
                    <a:pt x="426" y="152"/>
                    <a:pt x="361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0" name="Google Shape;7020;p55"/>
            <p:cNvSpPr/>
            <p:nvPr/>
          </p:nvSpPr>
          <p:spPr>
            <a:xfrm>
              <a:off x="10534800" y="4057038"/>
              <a:ext cx="10200" cy="8225"/>
            </a:xfrm>
            <a:custGeom>
              <a:avLst/>
              <a:gdLst/>
              <a:ahLst/>
              <a:cxnLst/>
              <a:rect l="l" t="t" r="r" b="b"/>
              <a:pathLst>
                <a:path w="408" h="329" extrusionOk="0">
                  <a:moveTo>
                    <a:pt x="169" y="0"/>
                  </a:moveTo>
                  <a:cubicBezTo>
                    <a:pt x="144" y="0"/>
                    <a:pt x="120" y="8"/>
                    <a:pt x="101" y="28"/>
                  </a:cubicBezTo>
                  <a:lnTo>
                    <a:pt x="1" y="28"/>
                  </a:lnTo>
                  <a:lnTo>
                    <a:pt x="1" y="228"/>
                  </a:lnTo>
                  <a:lnTo>
                    <a:pt x="101" y="328"/>
                  </a:lnTo>
                  <a:cubicBezTo>
                    <a:pt x="201" y="328"/>
                    <a:pt x="201" y="328"/>
                    <a:pt x="326" y="228"/>
                  </a:cubicBezTo>
                  <a:cubicBezTo>
                    <a:pt x="407" y="147"/>
                    <a:pt x="275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1" name="Google Shape;7021;p55"/>
            <p:cNvSpPr/>
            <p:nvPr/>
          </p:nvSpPr>
          <p:spPr>
            <a:xfrm>
              <a:off x="10474650" y="4033913"/>
              <a:ext cx="10675" cy="8175"/>
            </a:xfrm>
            <a:custGeom>
              <a:avLst/>
              <a:gdLst/>
              <a:ahLst/>
              <a:cxnLst/>
              <a:rect l="l" t="t" r="r" b="b"/>
              <a:pathLst>
                <a:path w="427" h="327" extrusionOk="0">
                  <a:moveTo>
                    <a:pt x="226" y="0"/>
                  </a:moveTo>
                  <a:cubicBezTo>
                    <a:pt x="226" y="0"/>
                    <a:pt x="101" y="0"/>
                    <a:pt x="101" y="126"/>
                  </a:cubicBezTo>
                  <a:cubicBezTo>
                    <a:pt x="1" y="126"/>
                    <a:pt x="1" y="226"/>
                    <a:pt x="101" y="226"/>
                  </a:cubicBezTo>
                  <a:cubicBezTo>
                    <a:pt x="101" y="326"/>
                    <a:pt x="226" y="326"/>
                    <a:pt x="226" y="326"/>
                  </a:cubicBezTo>
                  <a:lnTo>
                    <a:pt x="427" y="326"/>
                  </a:lnTo>
                  <a:lnTo>
                    <a:pt x="427" y="226"/>
                  </a:lnTo>
                  <a:cubicBezTo>
                    <a:pt x="427" y="126"/>
                    <a:pt x="326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2" name="Google Shape;7022;p55"/>
            <p:cNvSpPr/>
            <p:nvPr/>
          </p:nvSpPr>
          <p:spPr>
            <a:xfrm>
              <a:off x="10537775" y="4018238"/>
              <a:ext cx="12725" cy="885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07" y="1"/>
                  </a:moveTo>
                  <a:lnTo>
                    <a:pt x="82" y="126"/>
                  </a:lnTo>
                  <a:cubicBezTo>
                    <a:pt x="1" y="207"/>
                    <a:pt x="133" y="354"/>
                    <a:pt x="240" y="354"/>
                  </a:cubicBezTo>
                  <a:cubicBezTo>
                    <a:pt x="265" y="354"/>
                    <a:pt x="288" y="346"/>
                    <a:pt x="308" y="326"/>
                  </a:cubicBezTo>
                  <a:lnTo>
                    <a:pt x="408" y="326"/>
                  </a:lnTo>
                  <a:cubicBezTo>
                    <a:pt x="508" y="226"/>
                    <a:pt x="308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3" name="Google Shape;7023;p55"/>
            <p:cNvSpPr/>
            <p:nvPr/>
          </p:nvSpPr>
          <p:spPr>
            <a:xfrm>
              <a:off x="10493425" y="4070363"/>
              <a:ext cx="12225" cy="8725"/>
            </a:xfrm>
            <a:custGeom>
              <a:avLst/>
              <a:gdLst/>
              <a:ahLst/>
              <a:cxnLst/>
              <a:rect l="l" t="t" r="r" b="b"/>
              <a:pathLst>
                <a:path w="489" h="349" extrusionOk="0">
                  <a:moveTo>
                    <a:pt x="250" y="0"/>
                  </a:moveTo>
                  <a:cubicBezTo>
                    <a:pt x="233" y="0"/>
                    <a:pt x="216" y="7"/>
                    <a:pt x="202" y="21"/>
                  </a:cubicBezTo>
                  <a:lnTo>
                    <a:pt x="102" y="121"/>
                  </a:lnTo>
                  <a:cubicBezTo>
                    <a:pt x="0" y="202"/>
                    <a:pt x="129" y="349"/>
                    <a:pt x="234" y="349"/>
                  </a:cubicBezTo>
                  <a:cubicBezTo>
                    <a:pt x="259" y="349"/>
                    <a:pt x="283" y="341"/>
                    <a:pt x="302" y="322"/>
                  </a:cubicBezTo>
                  <a:lnTo>
                    <a:pt x="402" y="221"/>
                  </a:lnTo>
                  <a:cubicBezTo>
                    <a:pt x="488" y="221"/>
                    <a:pt x="353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4" name="Google Shape;7024;p55"/>
            <p:cNvSpPr/>
            <p:nvPr/>
          </p:nvSpPr>
          <p:spPr>
            <a:xfrm>
              <a:off x="9843075" y="3007513"/>
              <a:ext cx="1107175" cy="1094725"/>
            </a:xfrm>
            <a:custGeom>
              <a:avLst/>
              <a:gdLst/>
              <a:ahLst/>
              <a:cxnLst/>
              <a:rect l="l" t="t" r="r" b="b"/>
              <a:pathLst>
                <a:path w="44287" h="43789" extrusionOk="0">
                  <a:moveTo>
                    <a:pt x="25943" y="0"/>
                  </a:moveTo>
                  <a:cubicBezTo>
                    <a:pt x="24338" y="0"/>
                    <a:pt x="22733" y="189"/>
                    <a:pt x="21103" y="454"/>
                  </a:cubicBezTo>
                  <a:lnTo>
                    <a:pt x="4386" y="9728"/>
                  </a:lnTo>
                  <a:cubicBezTo>
                    <a:pt x="2807" y="10780"/>
                    <a:pt x="2607" y="13813"/>
                    <a:pt x="2406" y="15492"/>
                  </a:cubicBezTo>
                  <a:cubicBezTo>
                    <a:pt x="2181" y="18625"/>
                    <a:pt x="1780" y="21758"/>
                    <a:pt x="1454" y="24991"/>
                  </a:cubicBezTo>
                  <a:cubicBezTo>
                    <a:pt x="1253" y="26971"/>
                    <a:pt x="827" y="29277"/>
                    <a:pt x="1554" y="31257"/>
                  </a:cubicBezTo>
                  <a:cubicBezTo>
                    <a:pt x="2181" y="32911"/>
                    <a:pt x="3659" y="34791"/>
                    <a:pt x="3033" y="36470"/>
                  </a:cubicBezTo>
                  <a:cubicBezTo>
                    <a:pt x="2607" y="37723"/>
                    <a:pt x="1679" y="38775"/>
                    <a:pt x="1153" y="40029"/>
                  </a:cubicBezTo>
                  <a:cubicBezTo>
                    <a:pt x="627" y="41282"/>
                    <a:pt x="201" y="42535"/>
                    <a:pt x="0" y="43788"/>
                  </a:cubicBezTo>
                  <a:lnTo>
                    <a:pt x="41980" y="43788"/>
                  </a:lnTo>
                  <a:cubicBezTo>
                    <a:pt x="41354" y="41683"/>
                    <a:pt x="40727" y="40029"/>
                    <a:pt x="41354" y="37923"/>
                  </a:cubicBezTo>
                  <a:cubicBezTo>
                    <a:pt x="41880" y="36470"/>
                    <a:pt x="42081" y="35843"/>
                    <a:pt x="42607" y="34389"/>
                  </a:cubicBezTo>
                  <a:cubicBezTo>
                    <a:pt x="44286" y="29778"/>
                    <a:pt x="42181" y="24264"/>
                    <a:pt x="41454" y="19653"/>
                  </a:cubicBezTo>
                  <a:cubicBezTo>
                    <a:pt x="41153" y="17247"/>
                    <a:pt x="41153" y="15066"/>
                    <a:pt x="40828" y="12660"/>
                  </a:cubicBezTo>
                  <a:cubicBezTo>
                    <a:pt x="40627" y="10680"/>
                    <a:pt x="39675" y="7221"/>
                    <a:pt x="38021" y="5868"/>
                  </a:cubicBezTo>
                  <a:lnTo>
                    <a:pt x="35614" y="3262"/>
                  </a:lnTo>
                  <a:cubicBezTo>
                    <a:pt x="33935" y="2334"/>
                    <a:pt x="32682" y="1181"/>
                    <a:pt x="30702" y="655"/>
                  </a:cubicBezTo>
                  <a:cubicBezTo>
                    <a:pt x="29099" y="183"/>
                    <a:pt x="27521" y="0"/>
                    <a:pt x="25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5" name="Google Shape;7025;p55"/>
            <p:cNvSpPr/>
            <p:nvPr/>
          </p:nvSpPr>
          <p:spPr>
            <a:xfrm>
              <a:off x="10704600" y="3542738"/>
              <a:ext cx="159500" cy="140900"/>
            </a:xfrm>
            <a:custGeom>
              <a:avLst/>
              <a:gdLst/>
              <a:ahLst/>
              <a:cxnLst/>
              <a:rect l="l" t="t" r="r" b="b"/>
              <a:pathLst>
                <a:path w="6380" h="5636" extrusionOk="0">
                  <a:moveTo>
                    <a:pt x="2417" y="1"/>
                  </a:moveTo>
                  <a:cubicBezTo>
                    <a:pt x="2262" y="1"/>
                    <a:pt x="2115" y="9"/>
                    <a:pt x="1981" y="23"/>
                  </a:cubicBezTo>
                  <a:cubicBezTo>
                    <a:pt x="828" y="224"/>
                    <a:pt x="1" y="2229"/>
                    <a:pt x="1" y="2630"/>
                  </a:cubicBezTo>
                  <a:cubicBezTo>
                    <a:pt x="1" y="3156"/>
                    <a:pt x="301" y="4735"/>
                    <a:pt x="1454" y="5361"/>
                  </a:cubicBezTo>
                  <a:cubicBezTo>
                    <a:pt x="1846" y="5545"/>
                    <a:pt x="2288" y="5635"/>
                    <a:pt x="2732" y="5635"/>
                  </a:cubicBezTo>
                  <a:cubicBezTo>
                    <a:pt x="4534" y="5635"/>
                    <a:pt x="6380" y="4151"/>
                    <a:pt x="5113" y="1376"/>
                  </a:cubicBezTo>
                  <a:cubicBezTo>
                    <a:pt x="4576" y="301"/>
                    <a:pt x="3354" y="1"/>
                    <a:pt x="2417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6" name="Google Shape;7026;p55"/>
            <p:cNvSpPr/>
            <p:nvPr/>
          </p:nvSpPr>
          <p:spPr>
            <a:xfrm>
              <a:off x="9942075" y="3552038"/>
              <a:ext cx="159125" cy="140350"/>
            </a:xfrm>
            <a:custGeom>
              <a:avLst/>
              <a:gdLst/>
              <a:ahLst/>
              <a:cxnLst/>
              <a:rect l="l" t="t" r="r" b="b"/>
              <a:pathLst>
                <a:path w="6365" h="5614" extrusionOk="0">
                  <a:moveTo>
                    <a:pt x="2738" y="1"/>
                  </a:moveTo>
                  <a:cubicBezTo>
                    <a:pt x="2501" y="1"/>
                    <a:pt x="2283" y="29"/>
                    <a:pt x="2105" y="77"/>
                  </a:cubicBezTo>
                  <a:cubicBezTo>
                    <a:pt x="953" y="177"/>
                    <a:pt x="0" y="2157"/>
                    <a:pt x="0" y="2684"/>
                  </a:cubicBezTo>
                  <a:cubicBezTo>
                    <a:pt x="100" y="3210"/>
                    <a:pt x="426" y="4764"/>
                    <a:pt x="1579" y="5290"/>
                  </a:cubicBezTo>
                  <a:cubicBezTo>
                    <a:pt x="1989" y="5508"/>
                    <a:pt x="2449" y="5613"/>
                    <a:pt x="2906" y="5613"/>
                  </a:cubicBezTo>
                  <a:cubicBezTo>
                    <a:pt x="4655" y="5613"/>
                    <a:pt x="6365" y="4073"/>
                    <a:pt x="5113" y="1430"/>
                  </a:cubicBezTo>
                  <a:cubicBezTo>
                    <a:pt x="4720" y="368"/>
                    <a:pt x="3601" y="1"/>
                    <a:pt x="2738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7" name="Google Shape;7027;p55"/>
            <p:cNvSpPr/>
            <p:nvPr/>
          </p:nvSpPr>
          <p:spPr>
            <a:xfrm>
              <a:off x="10631725" y="2930938"/>
              <a:ext cx="307875" cy="252100"/>
            </a:xfrm>
            <a:custGeom>
              <a:avLst/>
              <a:gdLst/>
              <a:ahLst/>
              <a:cxnLst/>
              <a:rect l="l" t="t" r="r" b="b"/>
              <a:pathLst>
                <a:path w="12315" h="10084" extrusionOk="0">
                  <a:moveTo>
                    <a:pt x="6129" y="1"/>
                  </a:moveTo>
                  <a:cubicBezTo>
                    <a:pt x="3027" y="1"/>
                    <a:pt x="0" y="2930"/>
                    <a:pt x="1462" y="6224"/>
                  </a:cubicBezTo>
                  <a:lnTo>
                    <a:pt x="6475" y="10084"/>
                  </a:lnTo>
                  <a:cubicBezTo>
                    <a:pt x="8655" y="9984"/>
                    <a:pt x="10860" y="8004"/>
                    <a:pt x="11487" y="5898"/>
                  </a:cubicBezTo>
                  <a:cubicBezTo>
                    <a:pt x="12314" y="2991"/>
                    <a:pt x="9708" y="385"/>
                    <a:pt x="6876" y="59"/>
                  </a:cubicBezTo>
                  <a:cubicBezTo>
                    <a:pt x="6628" y="20"/>
                    <a:pt x="6378" y="1"/>
                    <a:pt x="6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8" name="Google Shape;7028;p55"/>
            <p:cNvSpPr/>
            <p:nvPr/>
          </p:nvSpPr>
          <p:spPr>
            <a:xfrm>
              <a:off x="10714325" y="3011463"/>
              <a:ext cx="110600" cy="124600"/>
            </a:xfrm>
            <a:custGeom>
              <a:avLst/>
              <a:gdLst/>
              <a:ahLst/>
              <a:cxnLst/>
              <a:rect l="l" t="t" r="r" b="b"/>
              <a:pathLst>
                <a:path w="4424" h="4984" extrusionOk="0">
                  <a:moveTo>
                    <a:pt x="2568" y="1"/>
                  </a:moveTo>
                  <a:cubicBezTo>
                    <a:pt x="1343" y="1"/>
                    <a:pt x="1" y="1332"/>
                    <a:pt x="338" y="3003"/>
                  </a:cubicBezTo>
                  <a:lnTo>
                    <a:pt x="664" y="3204"/>
                  </a:lnTo>
                  <a:cubicBezTo>
                    <a:pt x="1291" y="3530"/>
                    <a:pt x="2644" y="4983"/>
                    <a:pt x="3271" y="4983"/>
                  </a:cubicBezTo>
                  <a:cubicBezTo>
                    <a:pt x="4198" y="4783"/>
                    <a:pt x="4424" y="2051"/>
                    <a:pt x="4198" y="1424"/>
                  </a:cubicBezTo>
                  <a:cubicBezTo>
                    <a:pt x="3901" y="417"/>
                    <a:pt x="3253" y="1"/>
                    <a:pt x="2568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9" name="Google Shape;7029;p55"/>
            <p:cNvSpPr/>
            <p:nvPr/>
          </p:nvSpPr>
          <p:spPr>
            <a:xfrm>
              <a:off x="10163875" y="3376788"/>
              <a:ext cx="477750" cy="404300"/>
            </a:xfrm>
            <a:custGeom>
              <a:avLst/>
              <a:gdLst/>
              <a:ahLst/>
              <a:cxnLst/>
              <a:rect l="l" t="t" r="r" b="b"/>
              <a:pathLst>
                <a:path w="19110" h="16172" extrusionOk="0">
                  <a:moveTo>
                    <a:pt x="12067" y="1"/>
                  </a:moveTo>
                  <a:cubicBezTo>
                    <a:pt x="11335" y="1"/>
                    <a:pt x="10553" y="34"/>
                    <a:pt x="9725" y="95"/>
                  </a:cubicBezTo>
                  <a:cubicBezTo>
                    <a:pt x="5239" y="395"/>
                    <a:pt x="226" y="395"/>
                    <a:pt x="0" y="6034"/>
                  </a:cubicBezTo>
                  <a:cubicBezTo>
                    <a:pt x="0" y="8967"/>
                    <a:pt x="1479" y="10521"/>
                    <a:pt x="3459" y="12501"/>
                  </a:cubicBezTo>
                  <a:cubicBezTo>
                    <a:pt x="5439" y="14380"/>
                    <a:pt x="7118" y="16060"/>
                    <a:pt x="9925" y="16160"/>
                  </a:cubicBezTo>
                  <a:cubicBezTo>
                    <a:pt x="10062" y="16168"/>
                    <a:pt x="10198" y="16171"/>
                    <a:pt x="10332" y="16171"/>
                  </a:cubicBezTo>
                  <a:cubicBezTo>
                    <a:pt x="15813" y="16171"/>
                    <a:pt x="18803" y="9777"/>
                    <a:pt x="19023" y="4982"/>
                  </a:cubicBezTo>
                  <a:cubicBezTo>
                    <a:pt x="19109" y="1218"/>
                    <a:pt x="16500" y="1"/>
                    <a:pt x="12067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0" name="Google Shape;7030;p55"/>
            <p:cNvSpPr/>
            <p:nvPr/>
          </p:nvSpPr>
          <p:spPr>
            <a:xfrm>
              <a:off x="10367500" y="3555488"/>
              <a:ext cx="37000" cy="130900"/>
            </a:xfrm>
            <a:custGeom>
              <a:avLst/>
              <a:gdLst/>
              <a:ahLst/>
              <a:cxnLst/>
              <a:rect l="l" t="t" r="r" b="b"/>
              <a:pathLst>
                <a:path w="1480" h="5236" extrusionOk="0">
                  <a:moveTo>
                    <a:pt x="1327" y="0"/>
                  </a:moveTo>
                  <a:cubicBezTo>
                    <a:pt x="1077" y="0"/>
                    <a:pt x="601" y="93"/>
                    <a:pt x="527" y="240"/>
                  </a:cubicBezTo>
                  <a:cubicBezTo>
                    <a:pt x="1" y="1919"/>
                    <a:pt x="226" y="3473"/>
                    <a:pt x="527" y="5152"/>
                  </a:cubicBezTo>
                  <a:cubicBezTo>
                    <a:pt x="527" y="5211"/>
                    <a:pt x="609" y="5235"/>
                    <a:pt x="724" y="5235"/>
                  </a:cubicBezTo>
                  <a:cubicBezTo>
                    <a:pt x="1003" y="5235"/>
                    <a:pt x="1480" y="5093"/>
                    <a:pt x="1480" y="4952"/>
                  </a:cubicBezTo>
                  <a:cubicBezTo>
                    <a:pt x="1154" y="3272"/>
                    <a:pt x="853" y="1719"/>
                    <a:pt x="1480" y="39"/>
                  </a:cubicBezTo>
                  <a:cubicBezTo>
                    <a:pt x="1480" y="12"/>
                    <a:pt x="1418" y="0"/>
                    <a:pt x="132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1" name="Google Shape;7031;p55"/>
            <p:cNvSpPr/>
            <p:nvPr/>
          </p:nvSpPr>
          <p:spPr>
            <a:xfrm>
              <a:off x="10303550" y="3611613"/>
              <a:ext cx="180325" cy="78125"/>
            </a:xfrm>
            <a:custGeom>
              <a:avLst/>
              <a:gdLst/>
              <a:ahLst/>
              <a:cxnLst/>
              <a:rect l="l" t="t" r="r" b="b"/>
              <a:pathLst>
                <a:path w="7213" h="3125" extrusionOk="0">
                  <a:moveTo>
                    <a:pt x="6874" y="0"/>
                  </a:moveTo>
                  <a:cubicBezTo>
                    <a:pt x="6615" y="0"/>
                    <a:pt x="6276" y="113"/>
                    <a:pt x="6218" y="301"/>
                  </a:cubicBezTo>
                  <a:cubicBezTo>
                    <a:pt x="5831" y="1316"/>
                    <a:pt x="4838" y="2612"/>
                    <a:pt x="3553" y="2612"/>
                  </a:cubicBezTo>
                  <a:cubicBezTo>
                    <a:pt x="3506" y="2612"/>
                    <a:pt x="3459" y="2610"/>
                    <a:pt x="3411" y="2606"/>
                  </a:cubicBezTo>
                  <a:cubicBezTo>
                    <a:pt x="2459" y="2481"/>
                    <a:pt x="1631" y="1353"/>
                    <a:pt x="1005" y="601"/>
                  </a:cubicBezTo>
                  <a:cubicBezTo>
                    <a:pt x="983" y="558"/>
                    <a:pt x="923" y="540"/>
                    <a:pt x="843" y="540"/>
                  </a:cubicBezTo>
                  <a:cubicBezTo>
                    <a:pt x="550" y="540"/>
                    <a:pt x="1" y="791"/>
                    <a:pt x="178" y="1027"/>
                  </a:cubicBezTo>
                  <a:cubicBezTo>
                    <a:pt x="963" y="2004"/>
                    <a:pt x="1983" y="3124"/>
                    <a:pt x="3297" y="3124"/>
                  </a:cubicBezTo>
                  <a:cubicBezTo>
                    <a:pt x="3534" y="3124"/>
                    <a:pt x="3781" y="3088"/>
                    <a:pt x="4038" y="3007"/>
                  </a:cubicBezTo>
                  <a:cubicBezTo>
                    <a:pt x="5491" y="2481"/>
                    <a:pt x="6544" y="1554"/>
                    <a:pt x="7170" y="200"/>
                  </a:cubicBezTo>
                  <a:cubicBezTo>
                    <a:pt x="7213" y="62"/>
                    <a:pt x="7066" y="0"/>
                    <a:pt x="687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2" name="Google Shape;7032;p55"/>
            <p:cNvSpPr/>
            <p:nvPr/>
          </p:nvSpPr>
          <p:spPr>
            <a:xfrm>
              <a:off x="9686425" y="3749438"/>
              <a:ext cx="1315825" cy="556425"/>
            </a:xfrm>
            <a:custGeom>
              <a:avLst/>
              <a:gdLst/>
              <a:ahLst/>
              <a:cxnLst/>
              <a:rect l="l" t="t" r="r" b="b"/>
              <a:pathLst>
                <a:path w="52633" h="22257" extrusionOk="0">
                  <a:moveTo>
                    <a:pt x="49500" y="1"/>
                  </a:moveTo>
                  <a:cubicBezTo>
                    <a:pt x="49500" y="1"/>
                    <a:pt x="49600" y="953"/>
                    <a:pt x="49399" y="1780"/>
                  </a:cubicBezTo>
                  <a:cubicBezTo>
                    <a:pt x="49500" y="2407"/>
                    <a:pt x="48873" y="4086"/>
                    <a:pt x="48347" y="4712"/>
                  </a:cubicBezTo>
                  <a:cubicBezTo>
                    <a:pt x="46667" y="7119"/>
                    <a:pt x="43234" y="8146"/>
                    <a:pt x="40527" y="8672"/>
                  </a:cubicBezTo>
                  <a:cubicBezTo>
                    <a:pt x="37585" y="9470"/>
                    <a:pt x="34355" y="9836"/>
                    <a:pt x="31241" y="9836"/>
                  </a:cubicBezTo>
                  <a:cubicBezTo>
                    <a:pt x="30243" y="9836"/>
                    <a:pt x="29257" y="9798"/>
                    <a:pt x="28296" y="9725"/>
                  </a:cubicBezTo>
                  <a:cubicBezTo>
                    <a:pt x="20352" y="8998"/>
                    <a:pt x="14712" y="10126"/>
                    <a:pt x="8973" y="3986"/>
                  </a:cubicBezTo>
                  <a:cubicBezTo>
                    <a:pt x="8973" y="3986"/>
                    <a:pt x="8246" y="2607"/>
                    <a:pt x="8046" y="1880"/>
                  </a:cubicBezTo>
                  <a:cubicBezTo>
                    <a:pt x="6567" y="1981"/>
                    <a:pt x="5113" y="3560"/>
                    <a:pt x="5439" y="5114"/>
                  </a:cubicBezTo>
                  <a:cubicBezTo>
                    <a:pt x="5740" y="6492"/>
                    <a:pt x="6166" y="6266"/>
                    <a:pt x="6893" y="7419"/>
                  </a:cubicBezTo>
                  <a:cubicBezTo>
                    <a:pt x="7720" y="8773"/>
                    <a:pt x="6567" y="8572"/>
                    <a:pt x="5740" y="9625"/>
                  </a:cubicBezTo>
                  <a:cubicBezTo>
                    <a:pt x="1" y="16517"/>
                    <a:pt x="14512" y="20151"/>
                    <a:pt x="18697" y="21104"/>
                  </a:cubicBezTo>
                  <a:cubicBezTo>
                    <a:pt x="23484" y="22256"/>
                    <a:pt x="28622" y="22256"/>
                    <a:pt x="33510" y="22256"/>
                  </a:cubicBezTo>
                  <a:cubicBezTo>
                    <a:pt x="37269" y="22256"/>
                    <a:pt x="41555" y="20677"/>
                    <a:pt x="45214" y="20151"/>
                  </a:cubicBezTo>
                  <a:cubicBezTo>
                    <a:pt x="48046" y="19650"/>
                    <a:pt x="50552" y="19023"/>
                    <a:pt x="51480" y="16292"/>
                  </a:cubicBezTo>
                  <a:cubicBezTo>
                    <a:pt x="51906" y="15364"/>
                    <a:pt x="52206" y="14111"/>
                    <a:pt x="52006" y="13259"/>
                  </a:cubicBezTo>
                  <a:cubicBezTo>
                    <a:pt x="51680" y="12131"/>
                    <a:pt x="51279" y="12006"/>
                    <a:pt x="51053" y="10753"/>
                  </a:cubicBezTo>
                  <a:cubicBezTo>
                    <a:pt x="50853" y="9825"/>
                    <a:pt x="49926" y="9299"/>
                    <a:pt x="50126" y="8372"/>
                  </a:cubicBezTo>
                  <a:cubicBezTo>
                    <a:pt x="50552" y="5640"/>
                    <a:pt x="52632" y="1981"/>
                    <a:pt x="49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3" name="Google Shape;7033;p55"/>
            <p:cNvSpPr/>
            <p:nvPr/>
          </p:nvSpPr>
          <p:spPr>
            <a:xfrm>
              <a:off x="9721475" y="2639213"/>
              <a:ext cx="513225" cy="349175"/>
            </a:xfrm>
            <a:custGeom>
              <a:avLst/>
              <a:gdLst/>
              <a:ahLst/>
              <a:cxnLst/>
              <a:rect l="l" t="t" r="r" b="b"/>
              <a:pathLst>
                <a:path w="20529" h="13967" extrusionOk="0">
                  <a:moveTo>
                    <a:pt x="8367" y="0"/>
                  </a:moveTo>
                  <a:cubicBezTo>
                    <a:pt x="8041" y="0"/>
                    <a:pt x="7734" y="105"/>
                    <a:pt x="7471" y="349"/>
                  </a:cubicBezTo>
                  <a:cubicBezTo>
                    <a:pt x="6543" y="1176"/>
                    <a:pt x="6744" y="2229"/>
                    <a:pt x="6543" y="3382"/>
                  </a:cubicBezTo>
                  <a:cubicBezTo>
                    <a:pt x="6254" y="3092"/>
                    <a:pt x="5941" y="2970"/>
                    <a:pt x="5651" y="2970"/>
                  </a:cubicBezTo>
                  <a:cubicBezTo>
                    <a:pt x="4687" y="2970"/>
                    <a:pt x="3970" y="4321"/>
                    <a:pt x="5165" y="5362"/>
                  </a:cubicBezTo>
                  <a:cubicBezTo>
                    <a:pt x="5004" y="5349"/>
                    <a:pt x="4849" y="5342"/>
                    <a:pt x="4700" y="5342"/>
                  </a:cubicBezTo>
                  <a:cubicBezTo>
                    <a:pt x="1" y="5342"/>
                    <a:pt x="824" y="11644"/>
                    <a:pt x="5391" y="12154"/>
                  </a:cubicBezTo>
                  <a:cubicBezTo>
                    <a:pt x="3912" y="12555"/>
                    <a:pt x="3611" y="12981"/>
                    <a:pt x="5065" y="13708"/>
                  </a:cubicBezTo>
                  <a:cubicBezTo>
                    <a:pt x="5461" y="13886"/>
                    <a:pt x="5955" y="13966"/>
                    <a:pt x="6440" y="13966"/>
                  </a:cubicBezTo>
                  <a:cubicBezTo>
                    <a:pt x="6844" y="13966"/>
                    <a:pt x="7241" y="13910"/>
                    <a:pt x="7571" y="13808"/>
                  </a:cubicBezTo>
                  <a:lnTo>
                    <a:pt x="13636" y="11101"/>
                  </a:lnTo>
                  <a:cubicBezTo>
                    <a:pt x="14990" y="10374"/>
                    <a:pt x="20528" y="7041"/>
                    <a:pt x="16443" y="5788"/>
                  </a:cubicBezTo>
                  <a:cubicBezTo>
                    <a:pt x="17396" y="5362"/>
                    <a:pt x="16669" y="4936"/>
                    <a:pt x="16042" y="4936"/>
                  </a:cubicBezTo>
                  <a:cubicBezTo>
                    <a:pt x="16403" y="4300"/>
                    <a:pt x="16222" y="3558"/>
                    <a:pt x="15798" y="3558"/>
                  </a:cubicBezTo>
                  <a:cubicBezTo>
                    <a:pt x="15604" y="3558"/>
                    <a:pt x="15358" y="3715"/>
                    <a:pt x="15090" y="4109"/>
                  </a:cubicBezTo>
                  <a:cubicBezTo>
                    <a:pt x="14990" y="3282"/>
                    <a:pt x="15190" y="1176"/>
                    <a:pt x="14263" y="775"/>
                  </a:cubicBezTo>
                  <a:cubicBezTo>
                    <a:pt x="14063" y="689"/>
                    <a:pt x="13870" y="650"/>
                    <a:pt x="13687" y="650"/>
                  </a:cubicBezTo>
                  <a:cubicBezTo>
                    <a:pt x="12537" y="650"/>
                    <a:pt x="11743" y="2170"/>
                    <a:pt x="11656" y="3056"/>
                  </a:cubicBezTo>
                  <a:cubicBezTo>
                    <a:pt x="11394" y="1805"/>
                    <a:pt x="9717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4" name="Google Shape;7034;p55"/>
            <p:cNvSpPr/>
            <p:nvPr/>
          </p:nvSpPr>
          <p:spPr>
            <a:xfrm>
              <a:off x="9932050" y="2694938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301" y="0"/>
                  </a:moveTo>
                  <a:lnTo>
                    <a:pt x="0" y="201"/>
                  </a:lnTo>
                  <a:cubicBezTo>
                    <a:pt x="301" y="627"/>
                    <a:pt x="501" y="1053"/>
                    <a:pt x="727" y="1454"/>
                  </a:cubicBezTo>
                  <a:lnTo>
                    <a:pt x="1028" y="1253"/>
                  </a:lnTo>
                  <a:cubicBezTo>
                    <a:pt x="827" y="827"/>
                    <a:pt x="627" y="426"/>
                    <a:pt x="30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5" name="Google Shape;7035;p55"/>
            <p:cNvSpPr/>
            <p:nvPr/>
          </p:nvSpPr>
          <p:spPr>
            <a:xfrm>
              <a:off x="9900725" y="2715613"/>
              <a:ext cx="33850" cy="36975"/>
            </a:xfrm>
            <a:custGeom>
              <a:avLst/>
              <a:gdLst/>
              <a:ahLst/>
              <a:cxnLst/>
              <a:rect l="l" t="t" r="r" b="b"/>
              <a:pathLst>
                <a:path w="1354" h="1479" extrusionOk="0">
                  <a:moveTo>
                    <a:pt x="301" y="0"/>
                  </a:moveTo>
                  <a:lnTo>
                    <a:pt x="0" y="326"/>
                  </a:lnTo>
                  <a:cubicBezTo>
                    <a:pt x="401" y="627"/>
                    <a:pt x="727" y="952"/>
                    <a:pt x="927" y="1479"/>
                  </a:cubicBezTo>
                  <a:lnTo>
                    <a:pt x="1353" y="1353"/>
                  </a:lnTo>
                  <a:cubicBezTo>
                    <a:pt x="1028" y="727"/>
                    <a:pt x="727" y="426"/>
                    <a:pt x="30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6" name="Google Shape;7036;p55"/>
            <p:cNvSpPr/>
            <p:nvPr/>
          </p:nvSpPr>
          <p:spPr>
            <a:xfrm>
              <a:off x="9876900" y="2733763"/>
              <a:ext cx="33875" cy="26350"/>
            </a:xfrm>
            <a:custGeom>
              <a:avLst/>
              <a:gdLst/>
              <a:ahLst/>
              <a:cxnLst/>
              <a:rect l="l" t="t" r="r" b="b"/>
              <a:pathLst>
                <a:path w="1355" h="1054" extrusionOk="0">
                  <a:moveTo>
                    <a:pt x="101" y="1"/>
                  </a:moveTo>
                  <a:lnTo>
                    <a:pt x="1" y="427"/>
                  </a:lnTo>
                  <a:cubicBezTo>
                    <a:pt x="427" y="527"/>
                    <a:pt x="727" y="753"/>
                    <a:pt x="1053" y="1054"/>
                  </a:cubicBezTo>
                  <a:lnTo>
                    <a:pt x="1354" y="627"/>
                  </a:lnTo>
                  <a:cubicBezTo>
                    <a:pt x="953" y="327"/>
                    <a:pt x="527" y="126"/>
                    <a:pt x="101" y="1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7" name="Google Shape;7037;p55"/>
            <p:cNvSpPr/>
            <p:nvPr/>
          </p:nvSpPr>
          <p:spPr>
            <a:xfrm>
              <a:off x="9858725" y="2752563"/>
              <a:ext cx="36375" cy="25725"/>
            </a:xfrm>
            <a:custGeom>
              <a:avLst/>
              <a:gdLst/>
              <a:ahLst/>
              <a:cxnLst/>
              <a:rect l="l" t="t" r="r" b="b"/>
              <a:pathLst>
                <a:path w="1455" h="1029" extrusionOk="0">
                  <a:moveTo>
                    <a:pt x="201" y="1"/>
                  </a:moveTo>
                  <a:lnTo>
                    <a:pt x="1" y="402"/>
                  </a:lnTo>
                  <a:cubicBezTo>
                    <a:pt x="1" y="402"/>
                    <a:pt x="201" y="502"/>
                    <a:pt x="302" y="502"/>
                  </a:cubicBezTo>
                  <a:cubicBezTo>
                    <a:pt x="627" y="728"/>
                    <a:pt x="1053" y="928"/>
                    <a:pt x="1254" y="1028"/>
                  </a:cubicBezTo>
                  <a:lnTo>
                    <a:pt x="1454" y="627"/>
                  </a:lnTo>
                  <a:cubicBezTo>
                    <a:pt x="1254" y="627"/>
                    <a:pt x="828" y="302"/>
                    <a:pt x="527" y="201"/>
                  </a:cubicBezTo>
                  <a:cubicBezTo>
                    <a:pt x="302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8" name="Google Shape;7038;p55"/>
            <p:cNvSpPr/>
            <p:nvPr/>
          </p:nvSpPr>
          <p:spPr>
            <a:xfrm>
              <a:off x="9822400" y="2796438"/>
              <a:ext cx="25700" cy="13175"/>
            </a:xfrm>
            <a:custGeom>
              <a:avLst/>
              <a:gdLst/>
              <a:ahLst/>
              <a:cxnLst/>
              <a:rect l="l" t="t" r="r" b="b"/>
              <a:pathLst>
                <a:path w="1028" h="527" extrusionOk="0">
                  <a:moveTo>
                    <a:pt x="927" y="0"/>
                  </a:moveTo>
                  <a:cubicBezTo>
                    <a:pt x="627" y="0"/>
                    <a:pt x="301" y="126"/>
                    <a:pt x="0" y="126"/>
                  </a:cubicBezTo>
                  <a:lnTo>
                    <a:pt x="0" y="527"/>
                  </a:lnTo>
                  <a:cubicBezTo>
                    <a:pt x="301" y="527"/>
                    <a:pt x="627" y="426"/>
                    <a:pt x="927" y="426"/>
                  </a:cubicBezTo>
                  <a:lnTo>
                    <a:pt x="1028" y="42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9" name="Google Shape;7039;p55"/>
            <p:cNvSpPr/>
            <p:nvPr/>
          </p:nvSpPr>
          <p:spPr>
            <a:xfrm>
              <a:off x="9782925" y="2817738"/>
              <a:ext cx="26325" cy="13175"/>
            </a:xfrm>
            <a:custGeom>
              <a:avLst/>
              <a:gdLst/>
              <a:ahLst/>
              <a:cxnLst/>
              <a:rect l="l" t="t" r="r" b="b"/>
              <a:pathLst>
                <a:path w="1053" h="527" extrusionOk="0">
                  <a:moveTo>
                    <a:pt x="827" y="0"/>
                  </a:moveTo>
                  <a:cubicBezTo>
                    <a:pt x="527" y="101"/>
                    <a:pt x="326" y="101"/>
                    <a:pt x="0" y="101"/>
                  </a:cubicBezTo>
                  <a:lnTo>
                    <a:pt x="0" y="527"/>
                  </a:lnTo>
                  <a:cubicBezTo>
                    <a:pt x="326" y="527"/>
                    <a:pt x="627" y="401"/>
                    <a:pt x="953" y="401"/>
                  </a:cubicBezTo>
                  <a:lnTo>
                    <a:pt x="1053" y="401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0" name="Google Shape;7040;p55"/>
            <p:cNvSpPr/>
            <p:nvPr/>
          </p:nvSpPr>
          <p:spPr>
            <a:xfrm>
              <a:off x="9871900" y="2791413"/>
              <a:ext cx="25700" cy="13175"/>
            </a:xfrm>
            <a:custGeom>
              <a:avLst/>
              <a:gdLst/>
              <a:ahLst/>
              <a:cxnLst/>
              <a:rect l="l" t="t" r="r" b="b"/>
              <a:pathLst>
                <a:path w="1028" h="527" extrusionOk="0">
                  <a:moveTo>
                    <a:pt x="827" y="1"/>
                  </a:moveTo>
                  <a:cubicBezTo>
                    <a:pt x="526" y="1"/>
                    <a:pt x="301" y="101"/>
                    <a:pt x="0" y="101"/>
                  </a:cubicBezTo>
                  <a:lnTo>
                    <a:pt x="0" y="527"/>
                  </a:lnTo>
                  <a:cubicBezTo>
                    <a:pt x="301" y="527"/>
                    <a:pt x="627" y="427"/>
                    <a:pt x="927" y="427"/>
                  </a:cubicBezTo>
                  <a:lnTo>
                    <a:pt x="1028" y="427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1" name="Google Shape;7041;p55"/>
            <p:cNvSpPr/>
            <p:nvPr/>
          </p:nvSpPr>
          <p:spPr>
            <a:xfrm>
              <a:off x="9806725" y="2827763"/>
              <a:ext cx="38875" cy="26325"/>
            </a:xfrm>
            <a:custGeom>
              <a:avLst/>
              <a:gdLst/>
              <a:ahLst/>
              <a:cxnLst/>
              <a:rect l="l" t="t" r="r" b="b"/>
              <a:pathLst>
                <a:path w="1555" h="1053" extrusionOk="0">
                  <a:moveTo>
                    <a:pt x="1354" y="0"/>
                  </a:moveTo>
                  <a:cubicBezTo>
                    <a:pt x="928" y="226"/>
                    <a:pt x="402" y="426"/>
                    <a:pt x="1" y="627"/>
                  </a:cubicBezTo>
                  <a:lnTo>
                    <a:pt x="201" y="1053"/>
                  </a:lnTo>
                  <a:cubicBezTo>
                    <a:pt x="627" y="852"/>
                    <a:pt x="1128" y="627"/>
                    <a:pt x="1554" y="3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2" name="Google Shape;7042;p55"/>
            <p:cNvSpPr/>
            <p:nvPr/>
          </p:nvSpPr>
          <p:spPr>
            <a:xfrm>
              <a:off x="9832425" y="2854063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053" y="1"/>
                  </a:moveTo>
                  <a:cubicBezTo>
                    <a:pt x="727" y="201"/>
                    <a:pt x="526" y="427"/>
                    <a:pt x="326" y="628"/>
                  </a:cubicBezTo>
                  <a:cubicBezTo>
                    <a:pt x="226" y="628"/>
                    <a:pt x="100" y="728"/>
                    <a:pt x="0" y="828"/>
                  </a:cubicBezTo>
                  <a:lnTo>
                    <a:pt x="326" y="1154"/>
                  </a:lnTo>
                  <a:cubicBezTo>
                    <a:pt x="326" y="1054"/>
                    <a:pt x="426" y="1054"/>
                    <a:pt x="526" y="953"/>
                  </a:cubicBezTo>
                  <a:cubicBezTo>
                    <a:pt x="852" y="728"/>
                    <a:pt x="1053" y="527"/>
                    <a:pt x="1253" y="327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3" name="Google Shape;7043;p55"/>
            <p:cNvSpPr/>
            <p:nvPr/>
          </p:nvSpPr>
          <p:spPr>
            <a:xfrm>
              <a:off x="9785425" y="2864738"/>
              <a:ext cx="33850" cy="20700"/>
            </a:xfrm>
            <a:custGeom>
              <a:avLst/>
              <a:gdLst/>
              <a:ahLst/>
              <a:cxnLst/>
              <a:rect l="l" t="t" r="r" b="b"/>
              <a:pathLst>
                <a:path w="1354" h="828" extrusionOk="0">
                  <a:moveTo>
                    <a:pt x="1254" y="0"/>
                  </a:moveTo>
                  <a:cubicBezTo>
                    <a:pt x="953" y="100"/>
                    <a:pt x="627" y="201"/>
                    <a:pt x="427" y="301"/>
                  </a:cubicBezTo>
                  <a:cubicBezTo>
                    <a:pt x="226" y="301"/>
                    <a:pt x="101" y="401"/>
                    <a:pt x="0" y="401"/>
                  </a:cubicBezTo>
                  <a:lnTo>
                    <a:pt x="101" y="827"/>
                  </a:lnTo>
                  <a:cubicBezTo>
                    <a:pt x="326" y="727"/>
                    <a:pt x="427" y="727"/>
                    <a:pt x="527" y="727"/>
                  </a:cubicBezTo>
                  <a:cubicBezTo>
                    <a:pt x="853" y="627"/>
                    <a:pt x="1153" y="526"/>
                    <a:pt x="1354" y="301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4" name="Google Shape;7044;p55"/>
            <p:cNvSpPr/>
            <p:nvPr/>
          </p:nvSpPr>
          <p:spPr>
            <a:xfrm>
              <a:off x="9866250" y="2890413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752" y="1"/>
                  </a:moveTo>
                  <a:cubicBezTo>
                    <a:pt x="427" y="226"/>
                    <a:pt x="226" y="527"/>
                    <a:pt x="1" y="953"/>
                  </a:cubicBezTo>
                  <a:lnTo>
                    <a:pt x="427" y="1053"/>
                  </a:lnTo>
                  <a:cubicBezTo>
                    <a:pt x="627" y="752"/>
                    <a:pt x="752" y="527"/>
                    <a:pt x="953" y="326"/>
                  </a:cubicBezTo>
                  <a:lnTo>
                    <a:pt x="752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5" name="Google Shape;7045;p55"/>
            <p:cNvSpPr/>
            <p:nvPr/>
          </p:nvSpPr>
          <p:spPr>
            <a:xfrm>
              <a:off x="9885050" y="2953063"/>
              <a:ext cx="23200" cy="26350"/>
            </a:xfrm>
            <a:custGeom>
              <a:avLst/>
              <a:gdLst/>
              <a:ahLst/>
              <a:cxnLst/>
              <a:rect l="l" t="t" r="r" b="b"/>
              <a:pathLst>
                <a:path w="928" h="1054" extrusionOk="0">
                  <a:moveTo>
                    <a:pt x="627" y="1"/>
                  </a:moveTo>
                  <a:cubicBezTo>
                    <a:pt x="401" y="327"/>
                    <a:pt x="201" y="527"/>
                    <a:pt x="0" y="953"/>
                  </a:cubicBezTo>
                  <a:lnTo>
                    <a:pt x="401" y="1054"/>
                  </a:lnTo>
                  <a:cubicBezTo>
                    <a:pt x="502" y="753"/>
                    <a:pt x="727" y="527"/>
                    <a:pt x="928" y="327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6" name="Google Shape;7046;p55"/>
            <p:cNvSpPr/>
            <p:nvPr/>
          </p:nvSpPr>
          <p:spPr>
            <a:xfrm>
              <a:off x="9848075" y="2945563"/>
              <a:ext cx="23850" cy="28850"/>
            </a:xfrm>
            <a:custGeom>
              <a:avLst/>
              <a:gdLst/>
              <a:ahLst/>
              <a:cxnLst/>
              <a:rect l="l" t="t" r="r" b="b"/>
              <a:pathLst>
                <a:path w="954" h="1154" extrusionOk="0">
                  <a:moveTo>
                    <a:pt x="728" y="0"/>
                  </a:moveTo>
                  <a:cubicBezTo>
                    <a:pt x="427" y="301"/>
                    <a:pt x="226" y="526"/>
                    <a:pt x="1" y="927"/>
                  </a:cubicBezTo>
                  <a:lnTo>
                    <a:pt x="427" y="1153"/>
                  </a:lnTo>
                  <a:cubicBezTo>
                    <a:pt x="527" y="827"/>
                    <a:pt x="728" y="526"/>
                    <a:pt x="953" y="426"/>
                  </a:cubicBezTo>
                  <a:lnTo>
                    <a:pt x="728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7" name="Google Shape;7047;p55"/>
            <p:cNvSpPr/>
            <p:nvPr/>
          </p:nvSpPr>
          <p:spPr>
            <a:xfrm>
              <a:off x="9874400" y="2854063"/>
              <a:ext cx="23200" cy="26350"/>
            </a:xfrm>
            <a:custGeom>
              <a:avLst/>
              <a:gdLst/>
              <a:ahLst/>
              <a:cxnLst/>
              <a:rect l="l" t="t" r="r" b="b"/>
              <a:pathLst>
                <a:path w="928" h="1054" extrusionOk="0">
                  <a:moveTo>
                    <a:pt x="627" y="1"/>
                  </a:moveTo>
                  <a:cubicBezTo>
                    <a:pt x="426" y="201"/>
                    <a:pt x="201" y="527"/>
                    <a:pt x="0" y="828"/>
                  </a:cubicBezTo>
                  <a:lnTo>
                    <a:pt x="426" y="1054"/>
                  </a:lnTo>
                  <a:cubicBezTo>
                    <a:pt x="527" y="728"/>
                    <a:pt x="727" y="527"/>
                    <a:pt x="928" y="327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8" name="Google Shape;7048;p55"/>
            <p:cNvSpPr/>
            <p:nvPr/>
          </p:nvSpPr>
          <p:spPr>
            <a:xfrm>
              <a:off x="9829900" y="2896063"/>
              <a:ext cx="26350" cy="18175"/>
            </a:xfrm>
            <a:custGeom>
              <a:avLst/>
              <a:gdLst/>
              <a:ahLst/>
              <a:cxnLst/>
              <a:rect l="l" t="t" r="r" b="b"/>
              <a:pathLst>
                <a:path w="1054" h="727" extrusionOk="0">
                  <a:moveTo>
                    <a:pt x="953" y="0"/>
                  </a:moveTo>
                  <a:cubicBezTo>
                    <a:pt x="627" y="0"/>
                    <a:pt x="327" y="201"/>
                    <a:pt x="1" y="401"/>
                  </a:cubicBezTo>
                  <a:lnTo>
                    <a:pt x="201" y="727"/>
                  </a:lnTo>
                  <a:cubicBezTo>
                    <a:pt x="527" y="526"/>
                    <a:pt x="728" y="401"/>
                    <a:pt x="1054" y="401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9" name="Google Shape;7049;p55"/>
            <p:cNvSpPr/>
            <p:nvPr/>
          </p:nvSpPr>
          <p:spPr>
            <a:xfrm>
              <a:off x="9887550" y="2906088"/>
              <a:ext cx="23225" cy="39500"/>
            </a:xfrm>
            <a:custGeom>
              <a:avLst/>
              <a:gdLst/>
              <a:ahLst/>
              <a:cxnLst/>
              <a:rect l="l" t="t" r="r" b="b"/>
              <a:pathLst>
                <a:path w="929" h="1580" extrusionOk="0">
                  <a:moveTo>
                    <a:pt x="627" y="0"/>
                  </a:moveTo>
                  <a:cubicBezTo>
                    <a:pt x="402" y="326"/>
                    <a:pt x="301" y="627"/>
                    <a:pt x="201" y="852"/>
                  </a:cubicBezTo>
                  <a:cubicBezTo>
                    <a:pt x="101" y="953"/>
                    <a:pt x="101" y="1153"/>
                    <a:pt x="1" y="1379"/>
                  </a:cubicBezTo>
                  <a:lnTo>
                    <a:pt x="301" y="1579"/>
                  </a:lnTo>
                  <a:cubicBezTo>
                    <a:pt x="402" y="1379"/>
                    <a:pt x="527" y="1153"/>
                    <a:pt x="627" y="1053"/>
                  </a:cubicBezTo>
                  <a:cubicBezTo>
                    <a:pt x="728" y="752"/>
                    <a:pt x="728" y="526"/>
                    <a:pt x="928" y="226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0" name="Google Shape;7050;p55"/>
            <p:cNvSpPr/>
            <p:nvPr/>
          </p:nvSpPr>
          <p:spPr>
            <a:xfrm>
              <a:off x="9871900" y="2812088"/>
              <a:ext cx="36350" cy="26350"/>
            </a:xfrm>
            <a:custGeom>
              <a:avLst/>
              <a:gdLst/>
              <a:ahLst/>
              <a:cxnLst/>
              <a:rect l="l" t="t" r="r" b="b"/>
              <a:pathLst>
                <a:path w="1454" h="1054" extrusionOk="0">
                  <a:moveTo>
                    <a:pt x="1253" y="1"/>
                  </a:moveTo>
                  <a:cubicBezTo>
                    <a:pt x="1153" y="1"/>
                    <a:pt x="1028" y="126"/>
                    <a:pt x="827" y="226"/>
                  </a:cubicBezTo>
                  <a:cubicBezTo>
                    <a:pt x="526" y="327"/>
                    <a:pt x="100" y="527"/>
                    <a:pt x="0" y="953"/>
                  </a:cubicBezTo>
                  <a:lnTo>
                    <a:pt x="401" y="1053"/>
                  </a:lnTo>
                  <a:cubicBezTo>
                    <a:pt x="401" y="853"/>
                    <a:pt x="727" y="753"/>
                    <a:pt x="1028" y="527"/>
                  </a:cubicBezTo>
                  <a:cubicBezTo>
                    <a:pt x="1153" y="527"/>
                    <a:pt x="1354" y="427"/>
                    <a:pt x="1454" y="327"/>
                  </a:cubicBezTo>
                  <a:lnTo>
                    <a:pt x="1253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1" name="Google Shape;7051;p55"/>
            <p:cNvSpPr/>
            <p:nvPr/>
          </p:nvSpPr>
          <p:spPr>
            <a:xfrm>
              <a:off x="9910750" y="2838413"/>
              <a:ext cx="28825" cy="28850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852" y="0"/>
                  </a:moveTo>
                  <a:lnTo>
                    <a:pt x="727" y="101"/>
                  </a:lnTo>
                  <a:cubicBezTo>
                    <a:pt x="426" y="326"/>
                    <a:pt x="100" y="527"/>
                    <a:pt x="0" y="953"/>
                  </a:cubicBezTo>
                  <a:lnTo>
                    <a:pt x="326" y="1153"/>
                  </a:lnTo>
                  <a:cubicBezTo>
                    <a:pt x="526" y="827"/>
                    <a:pt x="727" y="627"/>
                    <a:pt x="1053" y="426"/>
                  </a:cubicBezTo>
                  <a:lnTo>
                    <a:pt x="1153" y="326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2" name="Google Shape;7052;p55"/>
            <p:cNvSpPr/>
            <p:nvPr/>
          </p:nvSpPr>
          <p:spPr>
            <a:xfrm>
              <a:off x="9932050" y="2859088"/>
              <a:ext cx="18175" cy="31350"/>
            </a:xfrm>
            <a:custGeom>
              <a:avLst/>
              <a:gdLst/>
              <a:ahLst/>
              <a:cxnLst/>
              <a:rect l="l" t="t" r="r" b="b"/>
              <a:pathLst>
                <a:path w="727" h="1254" extrusionOk="0">
                  <a:moveTo>
                    <a:pt x="401" y="0"/>
                  </a:moveTo>
                  <a:lnTo>
                    <a:pt x="301" y="126"/>
                  </a:lnTo>
                  <a:cubicBezTo>
                    <a:pt x="201" y="527"/>
                    <a:pt x="0" y="853"/>
                    <a:pt x="0" y="1254"/>
                  </a:cubicBezTo>
                  <a:lnTo>
                    <a:pt x="401" y="1254"/>
                  </a:lnTo>
                  <a:cubicBezTo>
                    <a:pt x="401" y="953"/>
                    <a:pt x="501" y="627"/>
                    <a:pt x="727" y="326"/>
                  </a:cubicBezTo>
                  <a:lnTo>
                    <a:pt x="727" y="22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3" name="Google Shape;7053;p55"/>
            <p:cNvSpPr/>
            <p:nvPr/>
          </p:nvSpPr>
          <p:spPr>
            <a:xfrm>
              <a:off x="9926400" y="2796438"/>
              <a:ext cx="37000" cy="13175"/>
            </a:xfrm>
            <a:custGeom>
              <a:avLst/>
              <a:gdLst/>
              <a:ahLst/>
              <a:cxnLst/>
              <a:rect l="l" t="t" r="r" b="b"/>
              <a:pathLst>
                <a:path w="1480" h="527" extrusionOk="0">
                  <a:moveTo>
                    <a:pt x="1354" y="0"/>
                  </a:moveTo>
                  <a:cubicBezTo>
                    <a:pt x="1211" y="90"/>
                    <a:pt x="748" y="166"/>
                    <a:pt x="413" y="166"/>
                  </a:cubicBezTo>
                  <a:cubicBezTo>
                    <a:pt x="279" y="166"/>
                    <a:pt x="165" y="154"/>
                    <a:pt x="101" y="126"/>
                  </a:cubicBezTo>
                  <a:lnTo>
                    <a:pt x="1" y="527"/>
                  </a:lnTo>
                  <a:lnTo>
                    <a:pt x="326" y="527"/>
                  </a:lnTo>
                  <a:cubicBezTo>
                    <a:pt x="627" y="527"/>
                    <a:pt x="1254" y="527"/>
                    <a:pt x="1479" y="4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4" name="Google Shape;7054;p55"/>
            <p:cNvSpPr/>
            <p:nvPr/>
          </p:nvSpPr>
          <p:spPr>
            <a:xfrm>
              <a:off x="9918875" y="2768238"/>
              <a:ext cx="33875" cy="18200"/>
            </a:xfrm>
            <a:custGeom>
              <a:avLst/>
              <a:gdLst/>
              <a:ahLst/>
              <a:cxnLst/>
              <a:rect l="l" t="t" r="r" b="b"/>
              <a:pathLst>
                <a:path w="1355" h="728" extrusionOk="0">
                  <a:moveTo>
                    <a:pt x="201" y="0"/>
                  </a:moveTo>
                  <a:lnTo>
                    <a:pt x="1" y="401"/>
                  </a:lnTo>
                  <a:cubicBezTo>
                    <a:pt x="201" y="502"/>
                    <a:pt x="1154" y="727"/>
                    <a:pt x="1354" y="727"/>
                  </a:cubicBezTo>
                  <a:lnTo>
                    <a:pt x="1354" y="301"/>
                  </a:lnTo>
                  <a:cubicBezTo>
                    <a:pt x="1154" y="301"/>
                    <a:pt x="302" y="101"/>
                    <a:pt x="20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5" name="Google Shape;7055;p55"/>
            <p:cNvSpPr/>
            <p:nvPr/>
          </p:nvSpPr>
          <p:spPr>
            <a:xfrm>
              <a:off x="9897575" y="2668613"/>
              <a:ext cx="26350" cy="31350"/>
            </a:xfrm>
            <a:custGeom>
              <a:avLst/>
              <a:gdLst/>
              <a:ahLst/>
              <a:cxnLst/>
              <a:rect l="l" t="t" r="r" b="b"/>
              <a:pathLst>
                <a:path w="1054" h="1254" extrusionOk="0">
                  <a:moveTo>
                    <a:pt x="427" y="0"/>
                  </a:moveTo>
                  <a:lnTo>
                    <a:pt x="1" y="101"/>
                  </a:lnTo>
                  <a:cubicBezTo>
                    <a:pt x="126" y="326"/>
                    <a:pt x="527" y="1153"/>
                    <a:pt x="753" y="1254"/>
                  </a:cubicBezTo>
                  <a:lnTo>
                    <a:pt x="1053" y="1053"/>
                  </a:lnTo>
                  <a:cubicBezTo>
                    <a:pt x="853" y="853"/>
                    <a:pt x="427" y="101"/>
                    <a:pt x="427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6" name="Google Shape;7056;p55"/>
            <p:cNvSpPr/>
            <p:nvPr/>
          </p:nvSpPr>
          <p:spPr>
            <a:xfrm>
              <a:off x="9952725" y="2744413"/>
              <a:ext cx="15675" cy="33875"/>
            </a:xfrm>
            <a:custGeom>
              <a:avLst/>
              <a:gdLst/>
              <a:ahLst/>
              <a:cxnLst/>
              <a:rect l="l" t="t" r="r" b="b"/>
              <a:pathLst>
                <a:path w="627" h="1355" extrusionOk="0">
                  <a:moveTo>
                    <a:pt x="0" y="1"/>
                  </a:moveTo>
                  <a:cubicBezTo>
                    <a:pt x="0" y="327"/>
                    <a:pt x="201" y="1154"/>
                    <a:pt x="201" y="1354"/>
                  </a:cubicBezTo>
                  <a:lnTo>
                    <a:pt x="627" y="1254"/>
                  </a:lnTo>
                  <a:cubicBezTo>
                    <a:pt x="627" y="1054"/>
                    <a:pt x="426" y="201"/>
                    <a:pt x="426" y="1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7" name="Google Shape;7057;p55"/>
            <p:cNvSpPr/>
            <p:nvPr/>
          </p:nvSpPr>
          <p:spPr>
            <a:xfrm>
              <a:off x="9973400" y="2715613"/>
              <a:ext cx="15675" cy="33850"/>
            </a:xfrm>
            <a:custGeom>
              <a:avLst/>
              <a:gdLst/>
              <a:ahLst/>
              <a:cxnLst/>
              <a:rect l="l" t="t" r="r" b="b"/>
              <a:pathLst>
                <a:path w="627" h="1354" extrusionOk="0">
                  <a:moveTo>
                    <a:pt x="0" y="0"/>
                  </a:moveTo>
                  <a:cubicBezTo>
                    <a:pt x="0" y="326"/>
                    <a:pt x="226" y="1153"/>
                    <a:pt x="226" y="1353"/>
                  </a:cubicBezTo>
                  <a:lnTo>
                    <a:pt x="627" y="1253"/>
                  </a:lnTo>
                  <a:cubicBezTo>
                    <a:pt x="627" y="1053"/>
                    <a:pt x="426" y="226"/>
                    <a:pt x="426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8" name="Google Shape;7058;p55"/>
            <p:cNvSpPr/>
            <p:nvPr/>
          </p:nvSpPr>
          <p:spPr>
            <a:xfrm>
              <a:off x="9952725" y="2655463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426" y="0"/>
                  </a:moveTo>
                  <a:lnTo>
                    <a:pt x="0" y="125"/>
                  </a:lnTo>
                  <a:cubicBezTo>
                    <a:pt x="100" y="326"/>
                    <a:pt x="201" y="426"/>
                    <a:pt x="201" y="627"/>
                  </a:cubicBezTo>
                  <a:cubicBezTo>
                    <a:pt x="301" y="852"/>
                    <a:pt x="426" y="1053"/>
                    <a:pt x="426" y="1253"/>
                  </a:cubicBezTo>
                  <a:lnTo>
                    <a:pt x="827" y="1253"/>
                  </a:lnTo>
                  <a:cubicBezTo>
                    <a:pt x="827" y="952"/>
                    <a:pt x="727" y="752"/>
                    <a:pt x="627" y="426"/>
                  </a:cubicBezTo>
                  <a:cubicBezTo>
                    <a:pt x="527" y="326"/>
                    <a:pt x="527" y="125"/>
                    <a:pt x="426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9" name="Google Shape;7059;p55"/>
            <p:cNvSpPr/>
            <p:nvPr/>
          </p:nvSpPr>
          <p:spPr>
            <a:xfrm>
              <a:off x="9926400" y="2650438"/>
              <a:ext cx="21325" cy="33850"/>
            </a:xfrm>
            <a:custGeom>
              <a:avLst/>
              <a:gdLst/>
              <a:ahLst/>
              <a:cxnLst/>
              <a:rect l="l" t="t" r="r" b="b"/>
              <a:pathLst>
                <a:path w="853" h="1354" extrusionOk="0">
                  <a:moveTo>
                    <a:pt x="427" y="1"/>
                  </a:moveTo>
                  <a:lnTo>
                    <a:pt x="1" y="101"/>
                  </a:lnTo>
                  <a:cubicBezTo>
                    <a:pt x="1" y="326"/>
                    <a:pt x="101" y="527"/>
                    <a:pt x="226" y="627"/>
                  </a:cubicBezTo>
                  <a:cubicBezTo>
                    <a:pt x="326" y="953"/>
                    <a:pt x="326" y="1153"/>
                    <a:pt x="427" y="1354"/>
                  </a:cubicBezTo>
                  <a:lnTo>
                    <a:pt x="853" y="1254"/>
                  </a:lnTo>
                  <a:cubicBezTo>
                    <a:pt x="727" y="1053"/>
                    <a:pt x="627" y="727"/>
                    <a:pt x="527" y="527"/>
                  </a:cubicBezTo>
                  <a:cubicBezTo>
                    <a:pt x="527" y="326"/>
                    <a:pt x="427" y="201"/>
                    <a:pt x="427" y="1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0" name="Google Shape;7060;p55"/>
            <p:cNvSpPr/>
            <p:nvPr/>
          </p:nvSpPr>
          <p:spPr>
            <a:xfrm>
              <a:off x="9999700" y="2715613"/>
              <a:ext cx="10675" cy="26325"/>
            </a:xfrm>
            <a:custGeom>
              <a:avLst/>
              <a:gdLst/>
              <a:ahLst/>
              <a:cxnLst/>
              <a:rect l="l" t="t" r="r" b="b"/>
              <a:pathLst>
                <a:path w="42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427" y="105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1" name="Google Shape;7061;p55"/>
            <p:cNvSpPr/>
            <p:nvPr/>
          </p:nvSpPr>
          <p:spPr>
            <a:xfrm>
              <a:off x="9950200" y="2819613"/>
              <a:ext cx="25725" cy="13800"/>
            </a:xfrm>
            <a:custGeom>
              <a:avLst/>
              <a:gdLst/>
              <a:ahLst/>
              <a:cxnLst/>
              <a:rect l="l" t="t" r="r" b="b"/>
              <a:pathLst>
                <a:path w="1029" h="552" extrusionOk="0">
                  <a:moveTo>
                    <a:pt x="540" y="1"/>
                  </a:moveTo>
                  <a:cubicBezTo>
                    <a:pt x="383" y="1"/>
                    <a:pt x="201" y="26"/>
                    <a:pt x="1" y="126"/>
                  </a:cubicBezTo>
                  <a:lnTo>
                    <a:pt x="201" y="552"/>
                  </a:lnTo>
                  <a:cubicBezTo>
                    <a:pt x="296" y="445"/>
                    <a:pt x="420" y="417"/>
                    <a:pt x="533" y="417"/>
                  </a:cubicBezTo>
                  <a:cubicBezTo>
                    <a:pt x="660" y="417"/>
                    <a:pt x="775" y="452"/>
                    <a:pt x="828" y="452"/>
                  </a:cubicBezTo>
                  <a:lnTo>
                    <a:pt x="1029" y="452"/>
                  </a:lnTo>
                  <a:lnTo>
                    <a:pt x="1029" y="26"/>
                  </a:lnTo>
                  <a:lnTo>
                    <a:pt x="928" y="26"/>
                  </a:lnTo>
                  <a:cubicBezTo>
                    <a:pt x="828" y="26"/>
                    <a:pt x="696" y="1"/>
                    <a:pt x="540" y="1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2" name="Google Shape;7062;p55"/>
            <p:cNvSpPr/>
            <p:nvPr/>
          </p:nvSpPr>
          <p:spPr>
            <a:xfrm>
              <a:off x="9973400" y="2835913"/>
              <a:ext cx="15675" cy="26325"/>
            </a:xfrm>
            <a:custGeom>
              <a:avLst/>
              <a:gdLst/>
              <a:ahLst/>
              <a:cxnLst/>
              <a:rect l="l" t="t" r="r" b="b"/>
              <a:pathLst>
                <a:path w="627" h="1053" extrusionOk="0">
                  <a:moveTo>
                    <a:pt x="226" y="0"/>
                  </a:moveTo>
                  <a:lnTo>
                    <a:pt x="226" y="100"/>
                  </a:lnTo>
                  <a:cubicBezTo>
                    <a:pt x="101" y="301"/>
                    <a:pt x="0" y="627"/>
                    <a:pt x="101" y="1053"/>
                  </a:cubicBezTo>
                  <a:lnTo>
                    <a:pt x="527" y="927"/>
                  </a:lnTo>
                  <a:cubicBezTo>
                    <a:pt x="426" y="627"/>
                    <a:pt x="527" y="426"/>
                    <a:pt x="527" y="301"/>
                  </a:cubicBezTo>
                  <a:cubicBezTo>
                    <a:pt x="627" y="201"/>
                    <a:pt x="627" y="201"/>
                    <a:pt x="627" y="10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3" name="Google Shape;7063;p55"/>
            <p:cNvSpPr/>
            <p:nvPr/>
          </p:nvSpPr>
          <p:spPr>
            <a:xfrm>
              <a:off x="9984050" y="2804588"/>
              <a:ext cx="23200" cy="26325"/>
            </a:xfrm>
            <a:custGeom>
              <a:avLst/>
              <a:gdLst/>
              <a:ahLst/>
              <a:cxnLst/>
              <a:rect l="l" t="t" r="r" b="b"/>
              <a:pathLst>
                <a:path w="928" h="1053" extrusionOk="0">
                  <a:moveTo>
                    <a:pt x="201" y="0"/>
                  </a:moveTo>
                  <a:lnTo>
                    <a:pt x="0" y="426"/>
                  </a:lnTo>
                  <a:cubicBezTo>
                    <a:pt x="301" y="526"/>
                    <a:pt x="527" y="727"/>
                    <a:pt x="527" y="927"/>
                  </a:cubicBezTo>
                  <a:cubicBezTo>
                    <a:pt x="627" y="927"/>
                    <a:pt x="627" y="1053"/>
                    <a:pt x="627" y="1053"/>
                  </a:cubicBezTo>
                  <a:lnTo>
                    <a:pt x="928" y="727"/>
                  </a:lnTo>
                  <a:cubicBezTo>
                    <a:pt x="827" y="526"/>
                    <a:pt x="627" y="201"/>
                    <a:pt x="20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4" name="Google Shape;7064;p55"/>
            <p:cNvSpPr/>
            <p:nvPr/>
          </p:nvSpPr>
          <p:spPr>
            <a:xfrm>
              <a:off x="9981550" y="2765113"/>
              <a:ext cx="15675" cy="31350"/>
            </a:xfrm>
            <a:custGeom>
              <a:avLst/>
              <a:gdLst/>
              <a:ahLst/>
              <a:cxnLst/>
              <a:rect l="l" t="t" r="r" b="b"/>
              <a:pathLst>
                <a:path w="627" h="1254" extrusionOk="0">
                  <a:moveTo>
                    <a:pt x="401" y="0"/>
                  </a:moveTo>
                  <a:lnTo>
                    <a:pt x="0" y="125"/>
                  </a:lnTo>
                  <a:cubicBezTo>
                    <a:pt x="100" y="226"/>
                    <a:pt x="100" y="426"/>
                    <a:pt x="100" y="627"/>
                  </a:cubicBezTo>
                  <a:cubicBezTo>
                    <a:pt x="201" y="952"/>
                    <a:pt x="201" y="1153"/>
                    <a:pt x="201" y="1253"/>
                  </a:cubicBezTo>
                  <a:lnTo>
                    <a:pt x="627" y="1053"/>
                  </a:lnTo>
                  <a:cubicBezTo>
                    <a:pt x="627" y="1053"/>
                    <a:pt x="627" y="752"/>
                    <a:pt x="526" y="526"/>
                  </a:cubicBezTo>
                  <a:cubicBezTo>
                    <a:pt x="526" y="226"/>
                    <a:pt x="401" y="125"/>
                    <a:pt x="40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5" name="Google Shape;7065;p55"/>
            <p:cNvSpPr/>
            <p:nvPr/>
          </p:nvSpPr>
          <p:spPr>
            <a:xfrm>
              <a:off x="10002225" y="2760088"/>
              <a:ext cx="15675" cy="33850"/>
            </a:xfrm>
            <a:custGeom>
              <a:avLst/>
              <a:gdLst/>
              <a:ahLst/>
              <a:cxnLst/>
              <a:rect l="l" t="t" r="r" b="b"/>
              <a:pathLst>
                <a:path w="627" h="1354" extrusionOk="0">
                  <a:moveTo>
                    <a:pt x="201" y="1"/>
                  </a:moveTo>
                  <a:cubicBezTo>
                    <a:pt x="201" y="101"/>
                    <a:pt x="100" y="427"/>
                    <a:pt x="100" y="627"/>
                  </a:cubicBezTo>
                  <a:cubicBezTo>
                    <a:pt x="0" y="828"/>
                    <a:pt x="0" y="1153"/>
                    <a:pt x="0" y="1254"/>
                  </a:cubicBezTo>
                  <a:lnTo>
                    <a:pt x="426" y="1354"/>
                  </a:lnTo>
                  <a:cubicBezTo>
                    <a:pt x="426" y="1254"/>
                    <a:pt x="426" y="953"/>
                    <a:pt x="527" y="727"/>
                  </a:cubicBezTo>
                  <a:cubicBezTo>
                    <a:pt x="527" y="427"/>
                    <a:pt x="627" y="201"/>
                    <a:pt x="627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6" name="Google Shape;7066;p55"/>
            <p:cNvSpPr/>
            <p:nvPr/>
          </p:nvSpPr>
          <p:spPr>
            <a:xfrm>
              <a:off x="10051725" y="2812088"/>
              <a:ext cx="26325" cy="13200"/>
            </a:xfrm>
            <a:custGeom>
              <a:avLst/>
              <a:gdLst/>
              <a:ahLst/>
              <a:cxnLst/>
              <a:rect l="l" t="t" r="r" b="b"/>
              <a:pathLst>
                <a:path w="1053" h="528" extrusionOk="0">
                  <a:moveTo>
                    <a:pt x="1053" y="1"/>
                  </a:moveTo>
                  <a:cubicBezTo>
                    <a:pt x="627" y="1"/>
                    <a:pt x="326" y="1"/>
                    <a:pt x="0" y="126"/>
                  </a:cubicBezTo>
                  <a:lnTo>
                    <a:pt x="100" y="527"/>
                  </a:lnTo>
                  <a:cubicBezTo>
                    <a:pt x="426" y="427"/>
                    <a:pt x="627" y="427"/>
                    <a:pt x="1053" y="427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7" name="Google Shape;7067;p55"/>
            <p:cNvSpPr/>
            <p:nvPr/>
          </p:nvSpPr>
          <p:spPr>
            <a:xfrm>
              <a:off x="10075525" y="2783888"/>
              <a:ext cx="28850" cy="10050"/>
            </a:xfrm>
            <a:custGeom>
              <a:avLst/>
              <a:gdLst/>
              <a:ahLst/>
              <a:cxnLst/>
              <a:rect l="l" t="t" r="r" b="b"/>
              <a:pathLst>
                <a:path w="1154" h="402" extrusionOk="0">
                  <a:moveTo>
                    <a:pt x="1153" y="1"/>
                  </a:moveTo>
                  <a:cubicBezTo>
                    <a:pt x="727" y="1"/>
                    <a:pt x="402" y="1"/>
                    <a:pt x="1" y="101"/>
                  </a:cubicBezTo>
                  <a:lnTo>
                    <a:pt x="201" y="402"/>
                  </a:lnTo>
                  <a:lnTo>
                    <a:pt x="1153" y="402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8" name="Google Shape;7068;p55"/>
            <p:cNvSpPr/>
            <p:nvPr/>
          </p:nvSpPr>
          <p:spPr>
            <a:xfrm>
              <a:off x="10015375" y="2793913"/>
              <a:ext cx="23200" cy="26350"/>
            </a:xfrm>
            <a:custGeom>
              <a:avLst/>
              <a:gdLst/>
              <a:ahLst/>
              <a:cxnLst/>
              <a:rect l="l" t="t" r="r" b="b"/>
              <a:pathLst>
                <a:path w="928" h="1054" extrusionOk="0">
                  <a:moveTo>
                    <a:pt x="627" y="1"/>
                  </a:moveTo>
                  <a:cubicBezTo>
                    <a:pt x="301" y="327"/>
                    <a:pt x="101" y="527"/>
                    <a:pt x="1" y="953"/>
                  </a:cubicBezTo>
                  <a:lnTo>
                    <a:pt x="427" y="1054"/>
                  </a:lnTo>
                  <a:cubicBezTo>
                    <a:pt x="527" y="853"/>
                    <a:pt x="727" y="628"/>
                    <a:pt x="928" y="327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9" name="Google Shape;7069;p55"/>
            <p:cNvSpPr/>
            <p:nvPr/>
          </p:nvSpPr>
          <p:spPr>
            <a:xfrm>
              <a:off x="10031050" y="2736913"/>
              <a:ext cx="23200" cy="25700"/>
            </a:xfrm>
            <a:custGeom>
              <a:avLst/>
              <a:gdLst/>
              <a:ahLst/>
              <a:cxnLst/>
              <a:rect l="l" t="t" r="r" b="b"/>
              <a:pathLst>
                <a:path w="928" h="1028" extrusionOk="0">
                  <a:moveTo>
                    <a:pt x="627" y="0"/>
                  </a:moveTo>
                  <a:cubicBezTo>
                    <a:pt x="301" y="301"/>
                    <a:pt x="100" y="501"/>
                    <a:pt x="0" y="928"/>
                  </a:cubicBezTo>
                  <a:lnTo>
                    <a:pt x="301" y="1028"/>
                  </a:lnTo>
                  <a:cubicBezTo>
                    <a:pt x="526" y="827"/>
                    <a:pt x="727" y="501"/>
                    <a:pt x="927" y="3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0" name="Google Shape;7070;p55"/>
            <p:cNvSpPr/>
            <p:nvPr/>
          </p:nvSpPr>
          <p:spPr>
            <a:xfrm>
              <a:off x="10041700" y="2765113"/>
              <a:ext cx="25700" cy="23825"/>
            </a:xfrm>
            <a:custGeom>
              <a:avLst/>
              <a:gdLst/>
              <a:ahLst/>
              <a:cxnLst/>
              <a:rect l="l" t="t" r="r" b="b"/>
              <a:pathLst>
                <a:path w="1028" h="953" extrusionOk="0">
                  <a:moveTo>
                    <a:pt x="827" y="0"/>
                  </a:moveTo>
                  <a:cubicBezTo>
                    <a:pt x="501" y="125"/>
                    <a:pt x="301" y="326"/>
                    <a:pt x="0" y="627"/>
                  </a:cubicBezTo>
                  <a:lnTo>
                    <a:pt x="301" y="952"/>
                  </a:lnTo>
                  <a:cubicBezTo>
                    <a:pt x="501" y="627"/>
                    <a:pt x="827" y="526"/>
                    <a:pt x="1028" y="326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1" name="Google Shape;7071;p55"/>
            <p:cNvSpPr/>
            <p:nvPr/>
          </p:nvSpPr>
          <p:spPr>
            <a:xfrm>
              <a:off x="10020400" y="2702438"/>
              <a:ext cx="26325" cy="39500"/>
            </a:xfrm>
            <a:custGeom>
              <a:avLst/>
              <a:gdLst/>
              <a:ahLst/>
              <a:cxnLst/>
              <a:rect l="l" t="t" r="r" b="b"/>
              <a:pathLst>
                <a:path w="1053" h="1580" extrusionOk="0">
                  <a:moveTo>
                    <a:pt x="727" y="1"/>
                  </a:moveTo>
                  <a:cubicBezTo>
                    <a:pt x="627" y="126"/>
                    <a:pt x="0" y="1053"/>
                    <a:pt x="0" y="1580"/>
                  </a:cubicBezTo>
                  <a:lnTo>
                    <a:pt x="426" y="1479"/>
                  </a:lnTo>
                  <a:cubicBezTo>
                    <a:pt x="426" y="1254"/>
                    <a:pt x="852" y="527"/>
                    <a:pt x="1053" y="22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2" name="Google Shape;7072;p55"/>
            <p:cNvSpPr/>
            <p:nvPr/>
          </p:nvSpPr>
          <p:spPr>
            <a:xfrm>
              <a:off x="10054225" y="2655463"/>
              <a:ext cx="18825" cy="21325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326" y="0"/>
                  </a:moveTo>
                  <a:cubicBezTo>
                    <a:pt x="226" y="226"/>
                    <a:pt x="226" y="426"/>
                    <a:pt x="0" y="526"/>
                  </a:cubicBezTo>
                  <a:lnTo>
                    <a:pt x="326" y="852"/>
                  </a:lnTo>
                  <a:cubicBezTo>
                    <a:pt x="527" y="627"/>
                    <a:pt x="627" y="526"/>
                    <a:pt x="752" y="226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3" name="Google Shape;7073;p55"/>
            <p:cNvSpPr/>
            <p:nvPr/>
          </p:nvSpPr>
          <p:spPr>
            <a:xfrm>
              <a:off x="10073025" y="2705588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627" y="0"/>
                  </a:moveTo>
                  <a:cubicBezTo>
                    <a:pt x="401" y="201"/>
                    <a:pt x="201" y="401"/>
                    <a:pt x="0" y="501"/>
                  </a:cubicBezTo>
                  <a:lnTo>
                    <a:pt x="201" y="827"/>
                  </a:lnTo>
                  <a:cubicBezTo>
                    <a:pt x="401" y="727"/>
                    <a:pt x="627" y="501"/>
                    <a:pt x="827" y="3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4" name="Google Shape;7074;p55"/>
            <p:cNvSpPr/>
            <p:nvPr/>
          </p:nvSpPr>
          <p:spPr>
            <a:xfrm>
              <a:off x="10088675" y="2744413"/>
              <a:ext cx="23225" cy="18200"/>
            </a:xfrm>
            <a:custGeom>
              <a:avLst/>
              <a:gdLst/>
              <a:ahLst/>
              <a:cxnLst/>
              <a:rect l="l" t="t" r="r" b="b"/>
              <a:pathLst>
                <a:path w="929" h="728" extrusionOk="0">
                  <a:moveTo>
                    <a:pt x="728" y="1"/>
                  </a:moveTo>
                  <a:cubicBezTo>
                    <a:pt x="502" y="101"/>
                    <a:pt x="201" y="201"/>
                    <a:pt x="1" y="327"/>
                  </a:cubicBezTo>
                  <a:lnTo>
                    <a:pt x="1" y="728"/>
                  </a:lnTo>
                  <a:cubicBezTo>
                    <a:pt x="302" y="628"/>
                    <a:pt x="627" y="527"/>
                    <a:pt x="928" y="42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5" name="Google Shape;7075;p55"/>
            <p:cNvSpPr/>
            <p:nvPr/>
          </p:nvSpPr>
          <p:spPr>
            <a:xfrm>
              <a:off x="10104350" y="2793913"/>
              <a:ext cx="31350" cy="13200"/>
            </a:xfrm>
            <a:custGeom>
              <a:avLst/>
              <a:gdLst/>
              <a:ahLst/>
              <a:cxnLst/>
              <a:rect l="l" t="t" r="r" b="b"/>
              <a:pathLst>
                <a:path w="1254" h="528" extrusionOk="0">
                  <a:moveTo>
                    <a:pt x="1254" y="1"/>
                  </a:moveTo>
                  <a:cubicBezTo>
                    <a:pt x="828" y="1"/>
                    <a:pt x="401" y="1"/>
                    <a:pt x="0" y="101"/>
                  </a:cubicBezTo>
                  <a:lnTo>
                    <a:pt x="101" y="527"/>
                  </a:lnTo>
                  <a:cubicBezTo>
                    <a:pt x="401" y="427"/>
                    <a:pt x="828" y="427"/>
                    <a:pt x="1254" y="427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6" name="Google Shape;7076;p55"/>
            <p:cNvSpPr/>
            <p:nvPr/>
          </p:nvSpPr>
          <p:spPr>
            <a:xfrm>
              <a:off x="10116875" y="2815238"/>
              <a:ext cx="31350" cy="15675"/>
            </a:xfrm>
            <a:custGeom>
              <a:avLst/>
              <a:gdLst/>
              <a:ahLst/>
              <a:cxnLst/>
              <a:rect l="l" t="t" r="r" b="b"/>
              <a:pathLst>
                <a:path w="1254" h="627" extrusionOk="0">
                  <a:moveTo>
                    <a:pt x="1" y="0"/>
                  </a:moveTo>
                  <a:lnTo>
                    <a:pt x="1" y="401"/>
                  </a:lnTo>
                  <a:cubicBezTo>
                    <a:pt x="327" y="401"/>
                    <a:pt x="753" y="501"/>
                    <a:pt x="1154" y="627"/>
                  </a:cubicBezTo>
                  <a:lnTo>
                    <a:pt x="1254" y="201"/>
                  </a:lnTo>
                  <a:cubicBezTo>
                    <a:pt x="853" y="100"/>
                    <a:pt x="427" y="0"/>
                    <a:pt x="1" y="0"/>
                  </a:cubicBezTo>
                  <a:close/>
                </a:path>
              </a:pathLst>
            </a:custGeom>
            <a:solidFill>
              <a:srgbClr val="CF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7" name="Google Shape;7077;p55"/>
            <p:cNvSpPr/>
            <p:nvPr/>
          </p:nvSpPr>
          <p:spPr>
            <a:xfrm>
              <a:off x="9876900" y="2822988"/>
              <a:ext cx="503800" cy="323725"/>
            </a:xfrm>
            <a:custGeom>
              <a:avLst/>
              <a:gdLst/>
              <a:ahLst/>
              <a:cxnLst/>
              <a:rect l="l" t="t" r="r" b="b"/>
              <a:pathLst>
                <a:path w="20152" h="12949" extrusionOk="0">
                  <a:moveTo>
                    <a:pt x="7934" y="0"/>
                  </a:moveTo>
                  <a:cubicBezTo>
                    <a:pt x="6642" y="0"/>
                    <a:pt x="5406" y="355"/>
                    <a:pt x="3961" y="1244"/>
                  </a:cubicBezTo>
                  <a:cubicBezTo>
                    <a:pt x="1" y="3750"/>
                    <a:pt x="953" y="8863"/>
                    <a:pt x="953" y="12948"/>
                  </a:cubicBezTo>
                  <a:lnTo>
                    <a:pt x="20151" y="4277"/>
                  </a:lnTo>
                  <a:cubicBezTo>
                    <a:pt x="17645" y="1144"/>
                    <a:pt x="14512" y="1570"/>
                    <a:pt x="11705" y="718"/>
                  </a:cubicBezTo>
                  <a:cubicBezTo>
                    <a:pt x="10277" y="281"/>
                    <a:pt x="9083" y="0"/>
                    <a:pt x="7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8" name="Google Shape;7078;p55"/>
            <p:cNvSpPr/>
            <p:nvPr/>
          </p:nvSpPr>
          <p:spPr>
            <a:xfrm>
              <a:off x="9937050" y="2849063"/>
              <a:ext cx="57675" cy="276350"/>
            </a:xfrm>
            <a:custGeom>
              <a:avLst/>
              <a:gdLst/>
              <a:ahLst/>
              <a:cxnLst/>
              <a:rect l="l" t="t" r="r" b="b"/>
              <a:pathLst>
                <a:path w="2307" h="11054" extrusionOk="0">
                  <a:moveTo>
                    <a:pt x="1354" y="0"/>
                  </a:moveTo>
                  <a:cubicBezTo>
                    <a:pt x="1" y="3434"/>
                    <a:pt x="1053" y="7820"/>
                    <a:pt x="1880" y="11053"/>
                  </a:cubicBezTo>
                  <a:lnTo>
                    <a:pt x="2306" y="10953"/>
                  </a:lnTo>
                  <a:cubicBezTo>
                    <a:pt x="1454" y="7820"/>
                    <a:pt x="527" y="3434"/>
                    <a:pt x="1780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9" name="Google Shape;7079;p55"/>
            <p:cNvSpPr/>
            <p:nvPr/>
          </p:nvSpPr>
          <p:spPr>
            <a:xfrm>
              <a:off x="9975900" y="2851563"/>
              <a:ext cx="151650" cy="248150"/>
            </a:xfrm>
            <a:custGeom>
              <a:avLst/>
              <a:gdLst/>
              <a:ahLst/>
              <a:cxnLst/>
              <a:rect l="l" t="t" r="r" b="b"/>
              <a:pathLst>
                <a:path w="6066" h="9926" extrusionOk="0">
                  <a:moveTo>
                    <a:pt x="427" y="1"/>
                  </a:moveTo>
                  <a:lnTo>
                    <a:pt x="1" y="101"/>
                  </a:lnTo>
                  <a:cubicBezTo>
                    <a:pt x="527" y="1254"/>
                    <a:pt x="1153" y="2306"/>
                    <a:pt x="1780" y="3434"/>
                  </a:cubicBezTo>
                  <a:cubicBezTo>
                    <a:pt x="2006" y="3860"/>
                    <a:pt x="2306" y="4387"/>
                    <a:pt x="2507" y="4813"/>
                  </a:cubicBezTo>
                  <a:cubicBezTo>
                    <a:pt x="2732" y="5114"/>
                    <a:pt x="2933" y="5540"/>
                    <a:pt x="3133" y="5941"/>
                  </a:cubicBezTo>
                  <a:cubicBezTo>
                    <a:pt x="3885" y="7419"/>
                    <a:pt x="4612" y="9073"/>
                    <a:pt x="5865" y="9926"/>
                  </a:cubicBezTo>
                  <a:lnTo>
                    <a:pt x="6066" y="9500"/>
                  </a:lnTo>
                  <a:cubicBezTo>
                    <a:pt x="4913" y="8773"/>
                    <a:pt x="4186" y="7194"/>
                    <a:pt x="3559" y="5840"/>
                  </a:cubicBezTo>
                  <a:cubicBezTo>
                    <a:pt x="3359" y="5439"/>
                    <a:pt x="3133" y="5013"/>
                    <a:pt x="2933" y="4587"/>
                  </a:cubicBezTo>
                  <a:cubicBezTo>
                    <a:pt x="2632" y="4186"/>
                    <a:pt x="2407" y="3660"/>
                    <a:pt x="2106" y="3234"/>
                  </a:cubicBezTo>
                  <a:cubicBezTo>
                    <a:pt x="1580" y="2181"/>
                    <a:pt x="953" y="1053"/>
                    <a:pt x="4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0" name="Google Shape;7080;p55"/>
            <p:cNvSpPr/>
            <p:nvPr/>
          </p:nvSpPr>
          <p:spPr>
            <a:xfrm>
              <a:off x="9979025" y="2840913"/>
              <a:ext cx="242525" cy="190500"/>
            </a:xfrm>
            <a:custGeom>
              <a:avLst/>
              <a:gdLst/>
              <a:ahLst/>
              <a:cxnLst/>
              <a:rect l="l" t="t" r="r" b="b"/>
              <a:pathLst>
                <a:path w="9701" h="7620" extrusionOk="0">
                  <a:moveTo>
                    <a:pt x="101" y="1"/>
                  </a:moveTo>
                  <a:lnTo>
                    <a:pt x="1" y="427"/>
                  </a:lnTo>
                  <a:cubicBezTo>
                    <a:pt x="1555" y="627"/>
                    <a:pt x="8021" y="5740"/>
                    <a:pt x="9399" y="7620"/>
                  </a:cubicBezTo>
                  <a:lnTo>
                    <a:pt x="9700" y="7419"/>
                  </a:lnTo>
                  <a:cubicBezTo>
                    <a:pt x="8447" y="5640"/>
                    <a:pt x="1881" y="226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1" name="Google Shape;7081;p55"/>
            <p:cNvSpPr/>
            <p:nvPr/>
          </p:nvSpPr>
          <p:spPr>
            <a:xfrm>
              <a:off x="9869375" y="2796438"/>
              <a:ext cx="253175" cy="209300"/>
            </a:xfrm>
            <a:custGeom>
              <a:avLst/>
              <a:gdLst/>
              <a:ahLst/>
              <a:cxnLst/>
              <a:rect l="l" t="t" r="r" b="b"/>
              <a:pathLst>
                <a:path w="10127" h="8372" extrusionOk="0">
                  <a:moveTo>
                    <a:pt x="8773" y="0"/>
                  </a:moveTo>
                  <a:lnTo>
                    <a:pt x="8347" y="226"/>
                  </a:lnTo>
                  <a:lnTo>
                    <a:pt x="9500" y="2506"/>
                  </a:lnTo>
                  <a:cubicBezTo>
                    <a:pt x="8547" y="2632"/>
                    <a:pt x="6367" y="2732"/>
                    <a:pt x="6367" y="2732"/>
                  </a:cubicBezTo>
                  <a:lnTo>
                    <a:pt x="6041" y="2732"/>
                  </a:lnTo>
                  <a:lnTo>
                    <a:pt x="6141" y="2933"/>
                  </a:lnTo>
                  <a:cubicBezTo>
                    <a:pt x="6141" y="2933"/>
                    <a:pt x="6567" y="4712"/>
                    <a:pt x="6467" y="5865"/>
                  </a:cubicBezTo>
                  <a:cubicBezTo>
                    <a:pt x="5740" y="5339"/>
                    <a:pt x="4262" y="4386"/>
                    <a:pt x="3861" y="3985"/>
                  </a:cubicBezTo>
                  <a:lnTo>
                    <a:pt x="3535" y="3985"/>
                  </a:lnTo>
                  <a:cubicBezTo>
                    <a:pt x="2808" y="4511"/>
                    <a:pt x="2282" y="5238"/>
                    <a:pt x="1755" y="5965"/>
                  </a:cubicBezTo>
                  <a:cubicBezTo>
                    <a:pt x="1254" y="6792"/>
                    <a:pt x="728" y="7519"/>
                    <a:pt x="1" y="7945"/>
                  </a:cubicBezTo>
                  <a:lnTo>
                    <a:pt x="201" y="8371"/>
                  </a:lnTo>
                  <a:cubicBezTo>
                    <a:pt x="1028" y="7845"/>
                    <a:pt x="1555" y="7018"/>
                    <a:pt x="2181" y="6266"/>
                  </a:cubicBezTo>
                  <a:cubicBezTo>
                    <a:pt x="2607" y="5539"/>
                    <a:pt x="3134" y="4812"/>
                    <a:pt x="3635" y="4386"/>
                  </a:cubicBezTo>
                  <a:cubicBezTo>
                    <a:pt x="4262" y="4912"/>
                    <a:pt x="6041" y="6065"/>
                    <a:pt x="6567" y="6391"/>
                  </a:cubicBezTo>
                  <a:lnTo>
                    <a:pt x="6768" y="6491"/>
                  </a:lnTo>
                  <a:lnTo>
                    <a:pt x="6893" y="6166"/>
                  </a:lnTo>
                  <a:cubicBezTo>
                    <a:pt x="6993" y="5238"/>
                    <a:pt x="6668" y="3659"/>
                    <a:pt x="6567" y="3133"/>
                  </a:cubicBezTo>
                  <a:cubicBezTo>
                    <a:pt x="7294" y="3033"/>
                    <a:pt x="9274" y="3033"/>
                    <a:pt x="9800" y="2933"/>
                  </a:cubicBezTo>
                  <a:lnTo>
                    <a:pt x="10126" y="2832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2" name="Google Shape;7082;p55"/>
            <p:cNvSpPr/>
            <p:nvPr/>
          </p:nvSpPr>
          <p:spPr>
            <a:xfrm>
              <a:off x="9887550" y="2879938"/>
              <a:ext cx="295150" cy="182800"/>
            </a:xfrm>
            <a:custGeom>
              <a:avLst/>
              <a:gdLst/>
              <a:ahLst/>
              <a:cxnLst/>
              <a:rect l="l" t="t" r="r" b="b"/>
              <a:pathLst>
                <a:path w="11806" h="7312" extrusionOk="0">
                  <a:moveTo>
                    <a:pt x="11611" y="1"/>
                  </a:moveTo>
                  <a:cubicBezTo>
                    <a:pt x="11311" y="1"/>
                    <a:pt x="10514" y="117"/>
                    <a:pt x="8046" y="946"/>
                  </a:cubicBezTo>
                  <a:lnTo>
                    <a:pt x="7921" y="1046"/>
                  </a:lnTo>
                  <a:lnTo>
                    <a:pt x="7921" y="1171"/>
                  </a:lnTo>
                  <a:cubicBezTo>
                    <a:pt x="7720" y="3051"/>
                    <a:pt x="7419" y="5131"/>
                    <a:pt x="7194" y="5557"/>
                  </a:cubicBezTo>
                  <a:cubicBezTo>
                    <a:pt x="6993" y="5432"/>
                    <a:pt x="6467" y="5232"/>
                    <a:pt x="6041" y="5031"/>
                  </a:cubicBezTo>
                  <a:cubicBezTo>
                    <a:pt x="4770" y="4252"/>
                    <a:pt x="3767" y="3691"/>
                    <a:pt x="3156" y="3691"/>
                  </a:cubicBezTo>
                  <a:cubicBezTo>
                    <a:pt x="3020" y="3691"/>
                    <a:pt x="2903" y="3719"/>
                    <a:pt x="2808" y="3778"/>
                  </a:cubicBezTo>
                  <a:cubicBezTo>
                    <a:pt x="2607" y="3878"/>
                    <a:pt x="2281" y="4304"/>
                    <a:pt x="1454" y="5232"/>
                  </a:cubicBezTo>
                  <a:cubicBezTo>
                    <a:pt x="928" y="5958"/>
                    <a:pt x="301" y="6811"/>
                    <a:pt x="1" y="7011"/>
                  </a:cubicBezTo>
                  <a:lnTo>
                    <a:pt x="301" y="7312"/>
                  </a:lnTo>
                  <a:cubicBezTo>
                    <a:pt x="627" y="7111"/>
                    <a:pt x="1254" y="6284"/>
                    <a:pt x="1880" y="5557"/>
                  </a:cubicBezTo>
                  <a:cubicBezTo>
                    <a:pt x="2281" y="5031"/>
                    <a:pt x="2908" y="4179"/>
                    <a:pt x="3033" y="4079"/>
                  </a:cubicBezTo>
                  <a:cubicBezTo>
                    <a:pt x="3048" y="4074"/>
                    <a:pt x="3067" y="4071"/>
                    <a:pt x="3089" y="4071"/>
                  </a:cubicBezTo>
                  <a:cubicBezTo>
                    <a:pt x="3508" y="4071"/>
                    <a:pt x="5154" y="4951"/>
                    <a:pt x="5941" y="5332"/>
                  </a:cubicBezTo>
                  <a:cubicBezTo>
                    <a:pt x="6893" y="5858"/>
                    <a:pt x="7093" y="5958"/>
                    <a:pt x="7194" y="5958"/>
                  </a:cubicBezTo>
                  <a:cubicBezTo>
                    <a:pt x="7419" y="5958"/>
                    <a:pt x="7820" y="5858"/>
                    <a:pt x="8347" y="1372"/>
                  </a:cubicBezTo>
                  <a:cubicBezTo>
                    <a:pt x="9800" y="846"/>
                    <a:pt x="11379" y="420"/>
                    <a:pt x="11580" y="420"/>
                  </a:cubicBezTo>
                  <a:lnTo>
                    <a:pt x="11680" y="219"/>
                  </a:lnTo>
                  <a:lnTo>
                    <a:pt x="11580" y="319"/>
                  </a:lnTo>
                  <a:lnTo>
                    <a:pt x="11805" y="19"/>
                  </a:lnTo>
                  <a:cubicBezTo>
                    <a:pt x="11770" y="19"/>
                    <a:pt x="11729" y="1"/>
                    <a:pt x="11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3" name="Google Shape;7083;p55"/>
            <p:cNvSpPr/>
            <p:nvPr/>
          </p:nvSpPr>
          <p:spPr>
            <a:xfrm>
              <a:off x="9916375" y="2812088"/>
              <a:ext cx="349650" cy="326475"/>
            </a:xfrm>
            <a:custGeom>
              <a:avLst/>
              <a:gdLst/>
              <a:ahLst/>
              <a:cxnLst/>
              <a:rect l="l" t="t" r="r" b="b"/>
              <a:pathLst>
                <a:path w="13986" h="13059" extrusionOk="0">
                  <a:moveTo>
                    <a:pt x="12732" y="1"/>
                  </a:moveTo>
                  <a:lnTo>
                    <a:pt x="12407" y="126"/>
                  </a:lnTo>
                  <a:lnTo>
                    <a:pt x="13459" y="4387"/>
                  </a:lnTo>
                  <a:lnTo>
                    <a:pt x="9073" y="5765"/>
                  </a:lnTo>
                  <a:lnTo>
                    <a:pt x="7394" y="10552"/>
                  </a:lnTo>
                  <a:cubicBezTo>
                    <a:pt x="6667" y="10452"/>
                    <a:pt x="3635" y="10026"/>
                    <a:pt x="2382" y="10026"/>
                  </a:cubicBezTo>
                  <a:lnTo>
                    <a:pt x="2181" y="10026"/>
                  </a:lnTo>
                  <a:lnTo>
                    <a:pt x="2181" y="10251"/>
                  </a:lnTo>
                  <a:cubicBezTo>
                    <a:pt x="1981" y="10878"/>
                    <a:pt x="627" y="12332"/>
                    <a:pt x="1" y="12758"/>
                  </a:cubicBezTo>
                  <a:lnTo>
                    <a:pt x="201" y="13058"/>
                  </a:lnTo>
                  <a:cubicBezTo>
                    <a:pt x="828" y="12758"/>
                    <a:pt x="2181" y="11279"/>
                    <a:pt x="2507" y="10452"/>
                  </a:cubicBezTo>
                  <a:cubicBezTo>
                    <a:pt x="4061" y="10452"/>
                    <a:pt x="7519" y="10978"/>
                    <a:pt x="7519" y="10978"/>
                  </a:cubicBezTo>
                  <a:lnTo>
                    <a:pt x="7720" y="10978"/>
                  </a:lnTo>
                  <a:lnTo>
                    <a:pt x="9399" y="6066"/>
                  </a:lnTo>
                  <a:lnTo>
                    <a:pt x="13986" y="4713"/>
                  </a:lnTo>
                  <a:lnTo>
                    <a:pt x="12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4" name="Google Shape;7084;p55"/>
            <p:cNvSpPr/>
            <p:nvPr/>
          </p:nvSpPr>
          <p:spPr>
            <a:xfrm>
              <a:off x="9994700" y="2833388"/>
              <a:ext cx="313300" cy="130350"/>
            </a:xfrm>
            <a:custGeom>
              <a:avLst/>
              <a:gdLst/>
              <a:ahLst/>
              <a:cxnLst/>
              <a:rect l="l" t="t" r="r" b="b"/>
              <a:pathLst>
                <a:path w="12532" h="5214" extrusionOk="0">
                  <a:moveTo>
                    <a:pt x="101" y="1"/>
                  </a:moveTo>
                  <a:lnTo>
                    <a:pt x="0" y="402"/>
                  </a:lnTo>
                  <a:cubicBezTo>
                    <a:pt x="101" y="402"/>
                    <a:pt x="8146" y="1354"/>
                    <a:pt x="12206" y="5214"/>
                  </a:cubicBezTo>
                  <a:lnTo>
                    <a:pt x="12532" y="4913"/>
                  </a:lnTo>
                  <a:cubicBezTo>
                    <a:pt x="8346" y="928"/>
                    <a:pt x="401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5" name="Google Shape;7085;p55"/>
            <p:cNvSpPr/>
            <p:nvPr/>
          </p:nvSpPr>
          <p:spPr>
            <a:xfrm>
              <a:off x="10151350" y="2812088"/>
              <a:ext cx="33850" cy="75850"/>
            </a:xfrm>
            <a:custGeom>
              <a:avLst/>
              <a:gdLst/>
              <a:ahLst/>
              <a:cxnLst/>
              <a:rect l="l" t="t" r="r" b="b"/>
              <a:pathLst>
                <a:path w="1354" h="3034" extrusionOk="0">
                  <a:moveTo>
                    <a:pt x="401" y="1"/>
                  </a:moveTo>
                  <a:lnTo>
                    <a:pt x="0" y="126"/>
                  </a:lnTo>
                  <a:lnTo>
                    <a:pt x="927" y="3033"/>
                  </a:lnTo>
                  <a:lnTo>
                    <a:pt x="1354" y="283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6" name="Google Shape;7086;p55"/>
            <p:cNvSpPr/>
            <p:nvPr/>
          </p:nvSpPr>
          <p:spPr>
            <a:xfrm>
              <a:off x="9845575" y="2868413"/>
              <a:ext cx="652900" cy="444350"/>
            </a:xfrm>
            <a:custGeom>
              <a:avLst/>
              <a:gdLst/>
              <a:ahLst/>
              <a:cxnLst/>
              <a:rect l="l" t="t" r="r" b="b"/>
              <a:pathLst>
                <a:path w="26116" h="17774" extrusionOk="0">
                  <a:moveTo>
                    <a:pt x="20163" y="0"/>
                  </a:moveTo>
                  <a:cubicBezTo>
                    <a:pt x="19963" y="0"/>
                    <a:pt x="19779" y="46"/>
                    <a:pt x="19625" y="154"/>
                  </a:cubicBezTo>
                  <a:cubicBezTo>
                    <a:pt x="19224" y="379"/>
                    <a:pt x="18998" y="1206"/>
                    <a:pt x="18697" y="1632"/>
                  </a:cubicBezTo>
                  <a:cubicBezTo>
                    <a:pt x="18271" y="2259"/>
                    <a:pt x="17645" y="2760"/>
                    <a:pt x="17118" y="3186"/>
                  </a:cubicBezTo>
                  <a:cubicBezTo>
                    <a:pt x="14612" y="5267"/>
                    <a:pt x="11379" y="6745"/>
                    <a:pt x="8472" y="8099"/>
                  </a:cubicBezTo>
                  <a:cubicBezTo>
                    <a:pt x="6893" y="8826"/>
                    <a:pt x="5339" y="9552"/>
                    <a:pt x="3960" y="9653"/>
                  </a:cubicBezTo>
                  <a:cubicBezTo>
                    <a:pt x="3774" y="9669"/>
                    <a:pt x="3605" y="9676"/>
                    <a:pt x="3451" y="9676"/>
                  </a:cubicBezTo>
                  <a:cubicBezTo>
                    <a:pt x="2405" y="9676"/>
                    <a:pt x="2081" y="9352"/>
                    <a:pt x="2081" y="9352"/>
                  </a:cubicBezTo>
                  <a:cubicBezTo>
                    <a:pt x="2003" y="9333"/>
                    <a:pt x="1922" y="9324"/>
                    <a:pt x="1838" y="9324"/>
                  </a:cubicBezTo>
                  <a:cubicBezTo>
                    <a:pt x="1030" y="9324"/>
                    <a:pt x="0" y="10156"/>
                    <a:pt x="0" y="10906"/>
                  </a:cubicBezTo>
                  <a:cubicBezTo>
                    <a:pt x="0" y="11758"/>
                    <a:pt x="828" y="12059"/>
                    <a:pt x="1053" y="12685"/>
                  </a:cubicBezTo>
                  <a:cubicBezTo>
                    <a:pt x="1354" y="13312"/>
                    <a:pt x="1254" y="13738"/>
                    <a:pt x="1254" y="14465"/>
                  </a:cubicBezTo>
                  <a:cubicBezTo>
                    <a:pt x="1254" y="15718"/>
                    <a:pt x="1153" y="16670"/>
                    <a:pt x="2507" y="17171"/>
                  </a:cubicBezTo>
                  <a:cubicBezTo>
                    <a:pt x="3578" y="17651"/>
                    <a:pt x="4852" y="17774"/>
                    <a:pt x="6071" y="17774"/>
                  </a:cubicBezTo>
                  <a:cubicBezTo>
                    <a:pt x="6763" y="17774"/>
                    <a:pt x="7437" y="17734"/>
                    <a:pt x="8046" y="17698"/>
                  </a:cubicBezTo>
                  <a:cubicBezTo>
                    <a:pt x="11078" y="17397"/>
                    <a:pt x="13885" y="16144"/>
                    <a:pt x="16617" y="14790"/>
                  </a:cubicBezTo>
                  <a:cubicBezTo>
                    <a:pt x="18597" y="13738"/>
                    <a:pt x="20778" y="13011"/>
                    <a:pt x="22557" y="11658"/>
                  </a:cubicBezTo>
                  <a:cubicBezTo>
                    <a:pt x="24236" y="10404"/>
                    <a:pt x="26116" y="7673"/>
                    <a:pt x="25489" y="5492"/>
                  </a:cubicBezTo>
                  <a:cubicBezTo>
                    <a:pt x="25164" y="4540"/>
                    <a:pt x="24236" y="4540"/>
                    <a:pt x="23710" y="3813"/>
                  </a:cubicBezTo>
                  <a:cubicBezTo>
                    <a:pt x="23184" y="2760"/>
                    <a:pt x="23509" y="2033"/>
                    <a:pt x="22457" y="1106"/>
                  </a:cubicBezTo>
                  <a:cubicBezTo>
                    <a:pt x="21959" y="688"/>
                    <a:pt x="20938" y="0"/>
                    <a:pt x="20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7" name="Google Shape;7087;p55"/>
            <p:cNvSpPr/>
            <p:nvPr/>
          </p:nvSpPr>
          <p:spPr>
            <a:xfrm>
              <a:off x="9803600" y="2788913"/>
              <a:ext cx="645375" cy="399150"/>
            </a:xfrm>
            <a:custGeom>
              <a:avLst/>
              <a:gdLst/>
              <a:ahLst/>
              <a:cxnLst/>
              <a:rect l="l" t="t" r="r" b="b"/>
              <a:pathLst>
                <a:path w="25815" h="15966" extrusionOk="0">
                  <a:moveTo>
                    <a:pt x="23309" y="0"/>
                  </a:moveTo>
                  <a:lnTo>
                    <a:pt x="23183" y="301"/>
                  </a:lnTo>
                  <a:cubicBezTo>
                    <a:pt x="24236" y="828"/>
                    <a:pt x="25289" y="2507"/>
                    <a:pt x="25063" y="3434"/>
                  </a:cubicBezTo>
                  <a:cubicBezTo>
                    <a:pt x="24981" y="3865"/>
                    <a:pt x="24613" y="4094"/>
                    <a:pt x="24083" y="4094"/>
                  </a:cubicBezTo>
                  <a:cubicBezTo>
                    <a:pt x="23966" y="4094"/>
                    <a:pt x="23841" y="4083"/>
                    <a:pt x="23710" y="4061"/>
                  </a:cubicBezTo>
                  <a:cubicBezTo>
                    <a:pt x="23609" y="4061"/>
                    <a:pt x="23509" y="4186"/>
                    <a:pt x="23509" y="4286"/>
                  </a:cubicBezTo>
                  <a:cubicBezTo>
                    <a:pt x="23409" y="4386"/>
                    <a:pt x="23509" y="4386"/>
                    <a:pt x="23509" y="4487"/>
                  </a:cubicBezTo>
                  <a:cubicBezTo>
                    <a:pt x="23810" y="4687"/>
                    <a:pt x="24036" y="5013"/>
                    <a:pt x="24036" y="5439"/>
                  </a:cubicBezTo>
                  <a:cubicBezTo>
                    <a:pt x="24136" y="5840"/>
                    <a:pt x="23935" y="6266"/>
                    <a:pt x="23509" y="6567"/>
                  </a:cubicBezTo>
                  <a:cubicBezTo>
                    <a:pt x="23235" y="6776"/>
                    <a:pt x="22878" y="6851"/>
                    <a:pt x="22492" y="6851"/>
                  </a:cubicBezTo>
                  <a:cubicBezTo>
                    <a:pt x="22277" y="6851"/>
                    <a:pt x="22054" y="6828"/>
                    <a:pt x="21830" y="6792"/>
                  </a:cubicBezTo>
                  <a:cubicBezTo>
                    <a:pt x="21629" y="6692"/>
                    <a:pt x="21304" y="6692"/>
                    <a:pt x="21103" y="6692"/>
                  </a:cubicBezTo>
                  <a:cubicBezTo>
                    <a:pt x="21003" y="6692"/>
                    <a:pt x="20903" y="6692"/>
                    <a:pt x="20903" y="6792"/>
                  </a:cubicBezTo>
                  <a:cubicBezTo>
                    <a:pt x="20802" y="6893"/>
                    <a:pt x="20903" y="6993"/>
                    <a:pt x="20903" y="6993"/>
                  </a:cubicBezTo>
                  <a:cubicBezTo>
                    <a:pt x="21529" y="7620"/>
                    <a:pt x="21629" y="8146"/>
                    <a:pt x="21304" y="8572"/>
                  </a:cubicBezTo>
                  <a:cubicBezTo>
                    <a:pt x="21018" y="8857"/>
                    <a:pt x="20521" y="9054"/>
                    <a:pt x="20012" y="9054"/>
                  </a:cubicBezTo>
                  <a:cubicBezTo>
                    <a:pt x="19627" y="9054"/>
                    <a:pt x="19235" y="8942"/>
                    <a:pt x="18923" y="8672"/>
                  </a:cubicBezTo>
                  <a:cubicBezTo>
                    <a:pt x="18797" y="8572"/>
                    <a:pt x="18697" y="8572"/>
                    <a:pt x="18697" y="8572"/>
                  </a:cubicBezTo>
                  <a:cubicBezTo>
                    <a:pt x="18597" y="8672"/>
                    <a:pt x="18497" y="8672"/>
                    <a:pt x="18497" y="8772"/>
                  </a:cubicBezTo>
                  <a:cubicBezTo>
                    <a:pt x="18597" y="9925"/>
                    <a:pt x="18497" y="10552"/>
                    <a:pt x="18071" y="10853"/>
                  </a:cubicBezTo>
                  <a:cubicBezTo>
                    <a:pt x="17924" y="10972"/>
                    <a:pt x="17716" y="11034"/>
                    <a:pt x="17440" y="11034"/>
                  </a:cubicBezTo>
                  <a:cubicBezTo>
                    <a:pt x="16964" y="11034"/>
                    <a:pt x="16285" y="10849"/>
                    <a:pt x="15364" y="10452"/>
                  </a:cubicBezTo>
                  <a:cubicBezTo>
                    <a:pt x="15364" y="10410"/>
                    <a:pt x="15353" y="10396"/>
                    <a:pt x="15334" y="10396"/>
                  </a:cubicBezTo>
                  <a:cubicBezTo>
                    <a:pt x="15297" y="10396"/>
                    <a:pt x="15230" y="10452"/>
                    <a:pt x="15163" y="10452"/>
                  </a:cubicBezTo>
                  <a:cubicBezTo>
                    <a:pt x="15163" y="10552"/>
                    <a:pt x="15038" y="10552"/>
                    <a:pt x="15163" y="10652"/>
                  </a:cubicBezTo>
                  <a:cubicBezTo>
                    <a:pt x="15464" y="11805"/>
                    <a:pt x="15038" y="12632"/>
                    <a:pt x="14411" y="12958"/>
                  </a:cubicBezTo>
                  <a:cubicBezTo>
                    <a:pt x="14212" y="13054"/>
                    <a:pt x="13982" y="13109"/>
                    <a:pt x="13742" y="13109"/>
                  </a:cubicBezTo>
                  <a:cubicBezTo>
                    <a:pt x="13225" y="13109"/>
                    <a:pt x="12658" y="12855"/>
                    <a:pt x="12231" y="12206"/>
                  </a:cubicBezTo>
                  <a:cubicBezTo>
                    <a:pt x="12231" y="12106"/>
                    <a:pt x="12131" y="12106"/>
                    <a:pt x="12030" y="12106"/>
                  </a:cubicBezTo>
                  <a:cubicBezTo>
                    <a:pt x="11905" y="12206"/>
                    <a:pt x="11905" y="12206"/>
                    <a:pt x="11905" y="12331"/>
                  </a:cubicBezTo>
                  <a:lnTo>
                    <a:pt x="11905" y="12532"/>
                  </a:lnTo>
                  <a:cubicBezTo>
                    <a:pt x="12030" y="13359"/>
                    <a:pt x="11805" y="14086"/>
                    <a:pt x="11279" y="14311"/>
                  </a:cubicBezTo>
                  <a:cubicBezTo>
                    <a:pt x="11103" y="14396"/>
                    <a:pt x="10896" y="14441"/>
                    <a:pt x="10672" y="14441"/>
                  </a:cubicBezTo>
                  <a:cubicBezTo>
                    <a:pt x="10099" y="14441"/>
                    <a:pt x="9421" y="14145"/>
                    <a:pt x="8898" y="13459"/>
                  </a:cubicBezTo>
                  <a:cubicBezTo>
                    <a:pt x="8898" y="13359"/>
                    <a:pt x="8772" y="13359"/>
                    <a:pt x="8672" y="13359"/>
                  </a:cubicBezTo>
                  <a:cubicBezTo>
                    <a:pt x="8572" y="13359"/>
                    <a:pt x="8472" y="13459"/>
                    <a:pt x="8472" y="13584"/>
                  </a:cubicBezTo>
                  <a:cubicBezTo>
                    <a:pt x="8472" y="14512"/>
                    <a:pt x="8472" y="15239"/>
                    <a:pt x="7419" y="15564"/>
                  </a:cubicBezTo>
                  <a:cubicBezTo>
                    <a:pt x="7354" y="15577"/>
                    <a:pt x="7284" y="15583"/>
                    <a:pt x="7211" y="15583"/>
                  </a:cubicBezTo>
                  <a:cubicBezTo>
                    <a:pt x="6694" y="15583"/>
                    <a:pt x="6013" y="15289"/>
                    <a:pt x="5639" y="14938"/>
                  </a:cubicBezTo>
                  <a:cubicBezTo>
                    <a:pt x="5439" y="14712"/>
                    <a:pt x="5138" y="14412"/>
                    <a:pt x="5238" y="13985"/>
                  </a:cubicBezTo>
                  <a:cubicBezTo>
                    <a:pt x="5238" y="13885"/>
                    <a:pt x="5138" y="13785"/>
                    <a:pt x="5138" y="13785"/>
                  </a:cubicBezTo>
                  <a:lnTo>
                    <a:pt x="4812" y="13785"/>
                  </a:lnTo>
                  <a:cubicBezTo>
                    <a:pt x="4339" y="14388"/>
                    <a:pt x="3652" y="14538"/>
                    <a:pt x="3075" y="14538"/>
                  </a:cubicBezTo>
                  <a:cubicBezTo>
                    <a:pt x="2645" y="14538"/>
                    <a:pt x="2277" y="14454"/>
                    <a:pt x="2106" y="14412"/>
                  </a:cubicBezTo>
                  <a:cubicBezTo>
                    <a:pt x="1253" y="14211"/>
                    <a:pt x="527" y="13685"/>
                    <a:pt x="426" y="13158"/>
                  </a:cubicBezTo>
                  <a:cubicBezTo>
                    <a:pt x="426" y="12958"/>
                    <a:pt x="527" y="12732"/>
                    <a:pt x="852" y="12532"/>
                  </a:cubicBezTo>
                  <a:lnTo>
                    <a:pt x="627" y="12206"/>
                  </a:lnTo>
                  <a:cubicBezTo>
                    <a:pt x="0" y="12532"/>
                    <a:pt x="0" y="12958"/>
                    <a:pt x="0" y="13259"/>
                  </a:cubicBezTo>
                  <a:cubicBezTo>
                    <a:pt x="126" y="13885"/>
                    <a:pt x="953" y="14512"/>
                    <a:pt x="2005" y="14838"/>
                  </a:cubicBezTo>
                  <a:cubicBezTo>
                    <a:pt x="2370" y="14944"/>
                    <a:pt x="2739" y="15001"/>
                    <a:pt x="3094" y="15001"/>
                  </a:cubicBezTo>
                  <a:cubicBezTo>
                    <a:pt x="3740" y="15001"/>
                    <a:pt x="4344" y="14816"/>
                    <a:pt x="4812" y="14412"/>
                  </a:cubicBezTo>
                  <a:cubicBezTo>
                    <a:pt x="4913" y="14712"/>
                    <a:pt x="5138" y="15038"/>
                    <a:pt x="5339" y="15239"/>
                  </a:cubicBezTo>
                  <a:cubicBezTo>
                    <a:pt x="5865" y="15665"/>
                    <a:pt x="6492" y="15965"/>
                    <a:pt x="7118" y="15965"/>
                  </a:cubicBezTo>
                  <a:lnTo>
                    <a:pt x="7519" y="15965"/>
                  </a:lnTo>
                  <a:cubicBezTo>
                    <a:pt x="8672" y="15665"/>
                    <a:pt x="8898" y="14838"/>
                    <a:pt x="8898" y="14086"/>
                  </a:cubicBezTo>
                  <a:cubicBezTo>
                    <a:pt x="9471" y="14607"/>
                    <a:pt x="10092" y="14863"/>
                    <a:pt x="10669" y="14863"/>
                  </a:cubicBezTo>
                  <a:cubicBezTo>
                    <a:pt x="10925" y="14863"/>
                    <a:pt x="11173" y="14812"/>
                    <a:pt x="11404" y="14712"/>
                  </a:cubicBezTo>
                  <a:cubicBezTo>
                    <a:pt x="12030" y="14412"/>
                    <a:pt x="12431" y="13785"/>
                    <a:pt x="12331" y="12958"/>
                  </a:cubicBezTo>
                  <a:lnTo>
                    <a:pt x="12331" y="12958"/>
                  </a:lnTo>
                  <a:cubicBezTo>
                    <a:pt x="12764" y="13331"/>
                    <a:pt x="13276" y="13517"/>
                    <a:pt x="13753" y="13517"/>
                  </a:cubicBezTo>
                  <a:cubicBezTo>
                    <a:pt x="14076" y="13517"/>
                    <a:pt x="14383" y="13431"/>
                    <a:pt x="14637" y="13259"/>
                  </a:cubicBezTo>
                  <a:cubicBezTo>
                    <a:pt x="15364" y="12958"/>
                    <a:pt x="15890" y="12106"/>
                    <a:pt x="15665" y="10953"/>
                  </a:cubicBezTo>
                  <a:lnTo>
                    <a:pt x="15665" y="10953"/>
                  </a:lnTo>
                  <a:cubicBezTo>
                    <a:pt x="16474" y="11262"/>
                    <a:pt x="17093" y="11424"/>
                    <a:pt x="17573" y="11424"/>
                  </a:cubicBezTo>
                  <a:cubicBezTo>
                    <a:pt x="17911" y="11424"/>
                    <a:pt x="18179" y="11344"/>
                    <a:pt x="18396" y="11178"/>
                  </a:cubicBezTo>
                  <a:cubicBezTo>
                    <a:pt x="18797" y="10853"/>
                    <a:pt x="19023" y="10226"/>
                    <a:pt x="19023" y="9198"/>
                  </a:cubicBezTo>
                  <a:cubicBezTo>
                    <a:pt x="19381" y="9392"/>
                    <a:pt x="19773" y="9481"/>
                    <a:pt x="20150" y="9481"/>
                  </a:cubicBezTo>
                  <a:cubicBezTo>
                    <a:pt x="20748" y="9481"/>
                    <a:pt x="21307" y="9257"/>
                    <a:pt x="21629" y="8873"/>
                  </a:cubicBezTo>
                  <a:cubicBezTo>
                    <a:pt x="21930" y="8447"/>
                    <a:pt x="22056" y="7820"/>
                    <a:pt x="21629" y="7093"/>
                  </a:cubicBezTo>
                  <a:lnTo>
                    <a:pt x="21629" y="7093"/>
                  </a:lnTo>
                  <a:cubicBezTo>
                    <a:pt x="21630" y="7093"/>
                    <a:pt x="21730" y="7193"/>
                    <a:pt x="21830" y="7193"/>
                  </a:cubicBezTo>
                  <a:cubicBezTo>
                    <a:pt x="22091" y="7246"/>
                    <a:pt x="22370" y="7294"/>
                    <a:pt x="22651" y="7294"/>
                  </a:cubicBezTo>
                  <a:cubicBezTo>
                    <a:pt x="23045" y="7294"/>
                    <a:pt x="23444" y="7200"/>
                    <a:pt x="23810" y="6893"/>
                  </a:cubicBezTo>
                  <a:cubicBezTo>
                    <a:pt x="24236" y="6567"/>
                    <a:pt x="24562" y="5940"/>
                    <a:pt x="24437" y="5314"/>
                  </a:cubicBezTo>
                  <a:cubicBezTo>
                    <a:pt x="24437" y="5013"/>
                    <a:pt x="24336" y="4687"/>
                    <a:pt x="24236" y="4487"/>
                  </a:cubicBezTo>
                  <a:cubicBezTo>
                    <a:pt x="25063" y="4386"/>
                    <a:pt x="25389" y="3860"/>
                    <a:pt x="25489" y="3559"/>
                  </a:cubicBezTo>
                  <a:cubicBezTo>
                    <a:pt x="25815" y="2306"/>
                    <a:pt x="24562" y="527"/>
                    <a:pt x="23309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8" name="Google Shape;7088;p55"/>
            <p:cNvSpPr/>
            <p:nvPr/>
          </p:nvSpPr>
          <p:spPr>
            <a:xfrm>
              <a:off x="9793575" y="2768238"/>
              <a:ext cx="629100" cy="399150"/>
            </a:xfrm>
            <a:custGeom>
              <a:avLst/>
              <a:gdLst/>
              <a:ahLst/>
              <a:cxnLst/>
              <a:rect l="l" t="t" r="r" b="b"/>
              <a:pathLst>
                <a:path w="25164" h="15966" extrusionOk="0">
                  <a:moveTo>
                    <a:pt x="23284" y="0"/>
                  </a:moveTo>
                  <a:lnTo>
                    <a:pt x="23083" y="301"/>
                  </a:lnTo>
                  <a:cubicBezTo>
                    <a:pt x="24010" y="727"/>
                    <a:pt x="24737" y="2181"/>
                    <a:pt x="24437" y="3233"/>
                  </a:cubicBezTo>
                  <a:cubicBezTo>
                    <a:pt x="24348" y="3875"/>
                    <a:pt x="23849" y="4283"/>
                    <a:pt x="23008" y="4283"/>
                  </a:cubicBezTo>
                  <a:cubicBezTo>
                    <a:pt x="22897" y="4283"/>
                    <a:pt x="22780" y="4276"/>
                    <a:pt x="22657" y="4261"/>
                  </a:cubicBezTo>
                  <a:cubicBezTo>
                    <a:pt x="22557" y="4261"/>
                    <a:pt x="22557" y="4261"/>
                    <a:pt x="22457" y="4386"/>
                  </a:cubicBezTo>
                  <a:cubicBezTo>
                    <a:pt x="22457" y="4487"/>
                    <a:pt x="22457" y="4587"/>
                    <a:pt x="22557" y="4687"/>
                  </a:cubicBezTo>
                  <a:cubicBezTo>
                    <a:pt x="23083" y="5013"/>
                    <a:pt x="23710" y="5639"/>
                    <a:pt x="23710" y="6141"/>
                  </a:cubicBezTo>
                  <a:cubicBezTo>
                    <a:pt x="23710" y="6266"/>
                    <a:pt x="23710" y="6467"/>
                    <a:pt x="23484" y="6567"/>
                  </a:cubicBezTo>
                  <a:cubicBezTo>
                    <a:pt x="23265" y="6800"/>
                    <a:pt x="22910" y="6876"/>
                    <a:pt x="22531" y="6876"/>
                  </a:cubicBezTo>
                  <a:cubicBezTo>
                    <a:pt x="22218" y="6876"/>
                    <a:pt x="21888" y="6824"/>
                    <a:pt x="21604" y="6767"/>
                  </a:cubicBezTo>
                  <a:lnTo>
                    <a:pt x="20878" y="6767"/>
                  </a:lnTo>
                  <a:cubicBezTo>
                    <a:pt x="20777" y="6767"/>
                    <a:pt x="20677" y="6767"/>
                    <a:pt x="20677" y="6893"/>
                  </a:cubicBezTo>
                  <a:cubicBezTo>
                    <a:pt x="20677" y="6893"/>
                    <a:pt x="20577" y="6993"/>
                    <a:pt x="20677" y="7093"/>
                  </a:cubicBezTo>
                  <a:cubicBezTo>
                    <a:pt x="20978" y="7720"/>
                    <a:pt x="20878" y="8346"/>
                    <a:pt x="20452" y="8647"/>
                  </a:cubicBezTo>
                  <a:cubicBezTo>
                    <a:pt x="20284" y="8784"/>
                    <a:pt x="20058" y="8863"/>
                    <a:pt x="19798" y="8863"/>
                  </a:cubicBezTo>
                  <a:cubicBezTo>
                    <a:pt x="19437" y="8863"/>
                    <a:pt x="19009" y="8710"/>
                    <a:pt x="18572" y="8346"/>
                  </a:cubicBezTo>
                  <a:lnTo>
                    <a:pt x="18371" y="8346"/>
                  </a:lnTo>
                  <a:cubicBezTo>
                    <a:pt x="18271" y="8346"/>
                    <a:pt x="18271" y="8447"/>
                    <a:pt x="18271" y="8547"/>
                  </a:cubicBezTo>
                  <a:cubicBezTo>
                    <a:pt x="18371" y="9599"/>
                    <a:pt x="18171" y="10426"/>
                    <a:pt x="17745" y="10652"/>
                  </a:cubicBezTo>
                  <a:cubicBezTo>
                    <a:pt x="17552" y="10744"/>
                    <a:pt x="17341" y="10789"/>
                    <a:pt x="17107" y="10789"/>
                  </a:cubicBezTo>
                  <a:cubicBezTo>
                    <a:pt x="16580" y="10789"/>
                    <a:pt x="15937" y="10560"/>
                    <a:pt x="15138" y="10126"/>
                  </a:cubicBezTo>
                  <a:cubicBezTo>
                    <a:pt x="15088" y="10076"/>
                    <a:pt x="15038" y="10051"/>
                    <a:pt x="15000" y="10051"/>
                  </a:cubicBezTo>
                  <a:cubicBezTo>
                    <a:pt x="14963" y="10051"/>
                    <a:pt x="14938" y="10076"/>
                    <a:pt x="14938" y="10126"/>
                  </a:cubicBezTo>
                  <a:cubicBezTo>
                    <a:pt x="14812" y="10126"/>
                    <a:pt x="14812" y="10226"/>
                    <a:pt x="14812" y="10326"/>
                  </a:cubicBezTo>
                  <a:cubicBezTo>
                    <a:pt x="15238" y="11479"/>
                    <a:pt x="14712" y="12306"/>
                    <a:pt x="14086" y="12632"/>
                  </a:cubicBezTo>
                  <a:cubicBezTo>
                    <a:pt x="13895" y="12741"/>
                    <a:pt x="13664" y="12811"/>
                    <a:pt x="13418" y="12811"/>
                  </a:cubicBezTo>
                  <a:cubicBezTo>
                    <a:pt x="12985" y="12811"/>
                    <a:pt x="12505" y="12596"/>
                    <a:pt x="12106" y="12005"/>
                  </a:cubicBezTo>
                  <a:cubicBezTo>
                    <a:pt x="12005" y="11905"/>
                    <a:pt x="11905" y="11905"/>
                    <a:pt x="11805" y="11905"/>
                  </a:cubicBezTo>
                  <a:cubicBezTo>
                    <a:pt x="11805" y="11905"/>
                    <a:pt x="11680" y="12005"/>
                    <a:pt x="11680" y="12106"/>
                  </a:cubicBezTo>
                  <a:lnTo>
                    <a:pt x="11680" y="12306"/>
                  </a:lnTo>
                  <a:cubicBezTo>
                    <a:pt x="11905" y="13158"/>
                    <a:pt x="11680" y="13785"/>
                    <a:pt x="11178" y="13985"/>
                  </a:cubicBezTo>
                  <a:cubicBezTo>
                    <a:pt x="11023" y="14060"/>
                    <a:pt x="10848" y="14097"/>
                    <a:pt x="10662" y="14097"/>
                  </a:cubicBezTo>
                  <a:cubicBezTo>
                    <a:pt x="10094" y="14097"/>
                    <a:pt x="9419" y="13750"/>
                    <a:pt x="8873" y="13033"/>
                  </a:cubicBezTo>
                  <a:cubicBezTo>
                    <a:pt x="8772" y="12933"/>
                    <a:pt x="8672" y="12933"/>
                    <a:pt x="8672" y="12933"/>
                  </a:cubicBezTo>
                  <a:cubicBezTo>
                    <a:pt x="8547" y="13033"/>
                    <a:pt x="8446" y="13033"/>
                    <a:pt x="8446" y="13158"/>
                  </a:cubicBezTo>
                  <a:cubicBezTo>
                    <a:pt x="8446" y="14286"/>
                    <a:pt x="8346" y="15339"/>
                    <a:pt x="7419" y="15539"/>
                  </a:cubicBezTo>
                  <a:cubicBezTo>
                    <a:pt x="7308" y="15572"/>
                    <a:pt x="7204" y="15588"/>
                    <a:pt x="7105" y="15588"/>
                  </a:cubicBezTo>
                  <a:cubicBezTo>
                    <a:pt x="6825" y="15588"/>
                    <a:pt x="6589" y="15461"/>
                    <a:pt x="6366" y="15239"/>
                  </a:cubicBezTo>
                  <a:cubicBezTo>
                    <a:pt x="6040" y="14913"/>
                    <a:pt x="5840" y="14411"/>
                    <a:pt x="5940" y="13885"/>
                  </a:cubicBezTo>
                  <a:cubicBezTo>
                    <a:pt x="5940" y="13785"/>
                    <a:pt x="5840" y="13785"/>
                    <a:pt x="5840" y="13660"/>
                  </a:cubicBezTo>
                  <a:cubicBezTo>
                    <a:pt x="5740" y="13660"/>
                    <a:pt x="5639" y="13660"/>
                    <a:pt x="5539" y="13785"/>
                  </a:cubicBezTo>
                  <a:cubicBezTo>
                    <a:pt x="5077" y="14293"/>
                    <a:pt x="4350" y="14489"/>
                    <a:pt x="3591" y="14489"/>
                  </a:cubicBezTo>
                  <a:cubicBezTo>
                    <a:pt x="3115" y="14489"/>
                    <a:pt x="2625" y="14412"/>
                    <a:pt x="2181" y="14286"/>
                  </a:cubicBezTo>
                  <a:cubicBezTo>
                    <a:pt x="1253" y="14086"/>
                    <a:pt x="527" y="13559"/>
                    <a:pt x="401" y="13033"/>
                  </a:cubicBezTo>
                  <a:cubicBezTo>
                    <a:pt x="401" y="12933"/>
                    <a:pt x="527" y="12732"/>
                    <a:pt x="827" y="12532"/>
                  </a:cubicBezTo>
                  <a:lnTo>
                    <a:pt x="527" y="12206"/>
                  </a:lnTo>
                  <a:cubicBezTo>
                    <a:pt x="101" y="12532"/>
                    <a:pt x="0" y="12933"/>
                    <a:pt x="101" y="13158"/>
                  </a:cubicBezTo>
                  <a:cubicBezTo>
                    <a:pt x="201" y="13785"/>
                    <a:pt x="928" y="14411"/>
                    <a:pt x="2080" y="14712"/>
                  </a:cubicBezTo>
                  <a:cubicBezTo>
                    <a:pt x="2564" y="14849"/>
                    <a:pt x="3082" y="14928"/>
                    <a:pt x="3591" y="14928"/>
                  </a:cubicBezTo>
                  <a:cubicBezTo>
                    <a:pt x="4297" y="14928"/>
                    <a:pt x="4986" y="14776"/>
                    <a:pt x="5539" y="14411"/>
                  </a:cubicBezTo>
                  <a:cubicBezTo>
                    <a:pt x="5539" y="14812"/>
                    <a:pt x="5740" y="15239"/>
                    <a:pt x="6040" y="15539"/>
                  </a:cubicBezTo>
                  <a:cubicBezTo>
                    <a:pt x="6366" y="15865"/>
                    <a:pt x="6792" y="15965"/>
                    <a:pt x="7093" y="15965"/>
                  </a:cubicBezTo>
                  <a:lnTo>
                    <a:pt x="7519" y="15965"/>
                  </a:lnTo>
                  <a:cubicBezTo>
                    <a:pt x="8672" y="15665"/>
                    <a:pt x="8873" y="14512"/>
                    <a:pt x="8873" y="13660"/>
                  </a:cubicBezTo>
                  <a:cubicBezTo>
                    <a:pt x="9412" y="14217"/>
                    <a:pt x="10130" y="14527"/>
                    <a:pt x="10761" y="14527"/>
                  </a:cubicBezTo>
                  <a:cubicBezTo>
                    <a:pt x="10982" y="14527"/>
                    <a:pt x="11191" y="14489"/>
                    <a:pt x="11379" y="14411"/>
                  </a:cubicBezTo>
                  <a:cubicBezTo>
                    <a:pt x="11579" y="14286"/>
                    <a:pt x="12206" y="13885"/>
                    <a:pt x="12206" y="12732"/>
                  </a:cubicBezTo>
                  <a:cubicBezTo>
                    <a:pt x="12570" y="13096"/>
                    <a:pt x="13010" y="13249"/>
                    <a:pt x="13438" y="13249"/>
                  </a:cubicBezTo>
                  <a:cubicBezTo>
                    <a:pt x="13747" y="13249"/>
                    <a:pt x="14049" y="13170"/>
                    <a:pt x="14311" y="13033"/>
                  </a:cubicBezTo>
                  <a:cubicBezTo>
                    <a:pt x="15038" y="12632"/>
                    <a:pt x="15564" y="11780"/>
                    <a:pt x="15339" y="10752"/>
                  </a:cubicBezTo>
                  <a:lnTo>
                    <a:pt x="15339" y="10752"/>
                  </a:lnTo>
                  <a:cubicBezTo>
                    <a:pt x="15989" y="11077"/>
                    <a:pt x="16591" y="11240"/>
                    <a:pt x="17104" y="11240"/>
                  </a:cubicBezTo>
                  <a:cubicBezTo>
                    <a:pt x="17422" y="11240"/>
                    <a:pt x="17706" y="11178"/>
                    <a:pt x="17945" y="11053"/>
                  </a:cubicBezTo>
                  <a:cubicBezTo>
                    <a:pt x="18472" y="10652"/>
                    <a:pt x="18697" y="10025"/>
                    <a:pt x="18697" y="8973"/>
                  </a:cubicBezTo>
                  <a:cubicBezTo>
                    <a:pt x="19061" y="9186"/>
                    <a:pt x="19424" y="9292"/>
                    <a:pt x="19762" y="9292"/>
                  </a:cubicBezTo>
                  <a:cubicBezTo>
                    <a:pt x="20101" y="9292"/>
                    <a:pt x="20414" y="9186"/>
                    <a:pt x="20677" y="8973"/>
                  </a:cubicBezTo>
                  <a:cubicBezTo>
                    <a:pt x="21078" y="8647"/>
                    <a:pt x="21404" y="8020"/>
                    <a:pt x="21203" y="7193"/>
                  </a:cubicBezTo>
                  <a:lnTo>
                    <a:pt x="21604" y="7193"/>
                  </a:lnTo>
                  <a:cubicBezTo>
                    <a:pt x="21901" y="7234"/>
                    <a:pt x="22219" y="7275"/>
                    <a:pt x="22527" y="7275"/>
                  </a:cubicBezTo>
                  <a:cubicBezTo>
                    <a:pt x="22973" y="7275"/>
                    <a:pt x="23398" y="7189"/>
                    <a:pt x="23710" y="6893"/>
                  </a:cubicBezTo>
                  <a:cubicBezTo>
                    <a:pt x="24010" y="6667"/>
                    <a:pt x="24211" y="6467"/>
                    <a:pt x="24111" y="6040"/>
                  </a:cubicBezTo>
                  <a:cubicBezTo>
                    <a:pt x="24111" y="5639"/>
                    <a:pt x="23710" y="5113"/>
                    <a:pt x="23284" y="4687"/>
                  </a:cubicBezTo>
                  <a:cubicBezTo>
                    <a:pt x="24111" y="4587"/>
                    <a:pt x="24637" y="4061"/>
                    <a:pt x="24838" y="3334"/>
                  </a:cubicBezTo>
                  <a:cubicBezTo>
                    <a:pt x="25163" y="2081"/>
                    <a:pt x="24437" y="502"/>
                    <a:pt x="23284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9" name="Google Shape;7089;p55"/>
            <p:cNvSpPr/>
            <p:nvPr/>
          </p:nvSpPr>
          <p:spPr>
            <a:xfrm>
              <a:off x="9796075" y="2914213"/>
              <a:ext cx="738750" cy="381000"/>
            </a:xfrm>
            <a:custGeom>
              <a:avLst/>
              <a:gdLst/>
              <a:ahLst/>
              <a:cxnLst/>
              <a:rect l="l" t="t" r="r" b="b"/>
              <a:pathLst>
                <a:path w="29550" h="15240" extrusionOk="0">
                  <a:moveTo>
                    <a:pt x="27870" y="1"/>
                  </a:moveTo>
                  <a:lnTo>
                    <a:pt x="27570" y="201"/>
                  </a:lnTo>
                  <a:lnTo>
                    <a:pt x="27670" y="427"/>
                  </a:lnTo>
                  <a:cubicBezTo>
                    <a:pt x="28397" y="1354"/>
                    <a:pt x="29023" y="2181"/>
                    <a:pt x="28196" y="3134"/>
                  </a:cubicBezTo>
                  <a:cubicBezTo>
                    <a:pt x="27721" y="3790"/>
                    <a:pt x="26735" y="4201"/>
                    <a:pt x="25866" y="4201"/>
                  </a:cubicBezTo>
                  <a:cubicBezTo>
                    <a:pt x="25772" y="4201"/>
                    <a:pt x="25680" y="4196"/>
                    <a:pt x="25590" y="4186"/>
                  </a:cubicBezTo>
                  <a:cubicBezTo>
                    <a:pt x="25489" y="4186"/>
                    <a:pt x="25489" y="4186"/>
                    <a:pt x="25364" y="4287"/>
                  </a:cubicBezTo>
                  <a:lnTo>
                    <a:pt x="25364" y="4487"/>
                  </a:lnTo>
                  <a:cubicBezTo>
                    <a:pt x="25690" y="4913"/>
                    <a:pt x="25890" y="5540"/>
                    <a:pt x="25590" y="5841"/>
                  </a:cubicBezTo>
                  <a:cubicBezTo>
                    <a:pt x="25391" y="6101"/>
                    <a:pt x="25005" y="6240"/>
                    <a:pt x="24517" y="6240"/>
                  </a:cubicBezTo>
                  <a:cubicBezTo>
                    <a:pt x="24207" y="6240"/>
                    <a:pt x="23855" y="6183"/>
                    <a:pt x="23484" y="6066"/>
                  </a:cubicBezTo>
                  <a:cubicBezTo>
                    <a:pt x="23484" y="6066"/>
                    <a:pt x="23384" y="6066"/>
                    <a:pt x="23284" y="6166"/>
                  </a:cubicBezTo>
                  <a:lnTo>
                    <a:pt x="23284" y="6367"/>
                  </a:lnTo>
                  <a:cubicBezTo>
                    <a:pt x="23384" y="6567"/>
                    <a:pt x="23484" y="6893"/>
                    <a:pt x="23710" y="7094"/>
                  </a:cubicBezTo>
                  <a:cubicBezTo>
                    <a:pt x="24011" y="7520"/>
                    <a:pt x="24236" y="7946"/>
                    <a:pt x="24011" y="8247"/>
                  </a:cubicBezTo>
                  <a:cubicBezTo>
                    <a:pt x="24011" y="8347"/>
                    <a:pt x="23810" y="8447"/>
                    <a:pt x="23610" y="8572"/>
                  </a:cubicBezTo>
                  <a:cubicBezTo>
                    <a:pt x="23184" y="8572"/>
                    <a:pt x="22557" y="8247"/>
                    <a:pt x="22231" y="7946"/>
                  </a:cubicBezTo>
                  <a:lnTo>
                    <a:pt x="22031" y="7946"/>
                  </a:lnTo>
                  <a:cubicBezTo>
                    <a:pt x="21930" y="7946"/>
                    <a:pt x="21830" y="8046"/>
                    <a:pt x="21830" y="8146"/>
                  </a:cubicBezTo>
                  <a:cubicBezTo>
                    <a:pt x="21830" y="8973"/>
                    <a:pt x="21730" y="9826"/>
                    <a:pt x="20778" y="10126"/>
                  </a:cubicBezTo>
                  <a:cubicBezTo>
                    <a:pt x="20699" y="10145"/>
                    <a:pt x="20619" y="10153"/>
                    <a:pt x="20536" y="10153"/>
                  </a:cubicBezTo>
                  <a:cubicBezTo>
                    <a:pt x="20170" y="10153"/>
                    <a:pt x="19772" y="9989"/>
                    <a:pt x="19424" y="9826"/>
                  </a:cubicBezTo>
                  <a:cubicBezTo>
                    <a:pt x="19224" y="9700"/>
                    <a:pt x="18998" y="9600"/>
                    <a:pt x="18798" y="9600"/>
                  </a:cubicBezTo>
                  <a:lnTo>
                    <a:pt x="18597" y="9600"/>
                  </a:lnTo>
                  <a:cubicBezTo>
                    <a:pt x="18472" y="9700"/>
                    <a:pt x="18472" y="9700"/>
                    <a:pt x="18472" y="9826"/>
                  </a:cubicBezTo>
                  <a:cubicBezTo>
                    <a:pt x="18597" y="10953"/>
                    <a:pt x="18472" y="11806"/>
                    <a:pt x="17344" y="12006"/>
                  </a:cubicBezTo>
                  <a:cubicBezTo>
                    <a:pt x="17173" y="12042"/>
                    <a:pt x="17006" y="12059"/>
                    <a:pt x="16844" y="12059"/>
                  </a:cubicBezTo>
                  <a:cubicBezTo>
                    <a:pt x="16101" y="12059"/>
                    <a:pt x="15452" y="11711"/>
                    <a:pt x="14938" y="11279"/>
                  </a:cubicBezTo>
                  <a:lnTo>
                    <a:pt x="14612" y="11279"/>
                  </a:lnTo>
                  <a:cubicBezTo>
                    <a:pt x="14612" y="11380"/>
                    <a:pt x="14512" y="11380"/>
                    <a:pt x="14612" y="11480"/>
                  </a:cubicBezTo>
                  <a:cubicBezTo>
                    <a:pt x="14712" y="12432"/>
                    <a:pt x="14512" y="13059"/>
                    <a:pt x="14086" y="13259"/>
                  </a:cubicBezTo>
                  <a:cubicBezTo>
                    <a:pt x="13931" y="13360"/>
                    <a:pt x="13753" y="13408"/>
                    <a:pt x="13556" y="13408"/>
                  </a:cubicBezTo>
                  <a:cubicBezTo>
                    <a:pt x="13114" y="13408"/>
                    <a:pt x="12578" y="13166"/>
                    <a:pt x="12006" y="12733"/>
                  </a:cubicBezTo>
                  <a:lnTo>
                    <a:pt x="11805" y="12733"/>
                  </a:lnTo>
                  <a:cubicBezTo>
                    <a:pt x="11705" y="12833"/>
                    <a:pt x="11705" y="12833"/>
                    <a:pt x="11705" y="12958"/>
                  </a:cubicBezTo>
                  <a:cubicBezTo>
                    <a:pt x="11705" y="13685"/>
                    <a:pt x="11379" y="14212"/>
                    <a:pt x="10752" y="14412"/>
                  </a:cubicBezTo>
                  <a:cubicBezTo>
                    <a:pt x="10628" y="14452"/>
                    <a:pt x="10496" y="14472"/>
                    <a:pt x="10361" y="14472"/>
                  </a:cubicBezTo>
                  <a:cubicBezTo>
                    <a:pt x="9810" y="14472"/>
                    <a:pt x="9195" y="14143"/>
                    <a:pt x="8773" y="13460"/>
                  </a:cubicBezTo>
                  <a:cubicBezTo>
                    <a:pt x="8706" y="13460"/>
                    <a:pt x="8639" y="13415"/>
                    <a:pt x="8565" y="13415"/>
                  </a:cubicBezTo>
                  <a:cubicBezTo>
                    <a:pt x="8527" y="13415"/>
                    <a:pt x="8488" y="13426"/>
                    <a:pt x="8447" y="13460"/>
                  </a:cubicBezTo>
                  <a:cubicBezTo>
                    <a:pt x="8447" y="13460"/>
                    <a:pt x="8346" y="13585"/>
                    <a:pt x="8346" y="13685"/>
                  </a:cubicBezTo>
                  <a:cubicBezTo>
                    <a:pt x="8346" y="13986"/>
                    <a:pt x="8346" y="14512"/>
                    <a:pt x="7945" y="14713"/>
                  </a:cubicBezTo>
                  <a:cubicBezTo>
                    <a:pt x="7789" y="14796"/>
                    <a:pt x="7606" y="14835"/>
                    <a:pt x="7405" y="14835"/>
                  </a:cubicBezTo>
                  <a:cubicBezTo>
                    <a:pt x="7060" y="14835"/>
                    <a:pt x="6663" y="14719"/>
                    <a:pt x="6266" y="14512"/>
                  </a:cubicBezTo>
                  <a:cubicBezTo>
                    <a:pt x="5640" y="14086"/>
                    <a:pt x="5314" y="13585"/>
                    <a:pt x="5439" y="13059"/>
                  </a:cubicBezTo>
                  <a:cubicBezTo>
                    <a:pt x="5439" y="12958"/>
                    <a:pt x="5314" y="12833"/>
                    <a:pt x="5214" y="12833"/>
                  </a:cubicBezTo>
                  <a:cubicBezTo>
                    <a:pt x="5113" y="12833"/>
                    <a:pt x="5013" y="12833"/>
                    <a:pt x="5013" y="12958"/>
                  </a:cubicBezTo>
                  <a:cubicBezTo>
                    <a:pt x="4648" y="13754"/>
                    <a:pt x="3379" y="14254"/>
                    <a:pt x="2298" y="14254"/>
                  </a:cubicBezTo>
                  <a:cubicBezTo>
                    <a:pt x="2119" y="14254"/>
                    <a:pt x="1944" y="14240"/>
                    <a:pt x="1780" y="14212"/>
                  </a:cubicBezTo>
                  <a:cubicBezTo>
                    <a:pt x="1354" y="14212"/>
                    <a:pt x="527" y="13886"/>
                    <a:pt x="527" y="13059"/>
                  </a:cubicBezTo>
                  <a:lnTo>
                    <a:pt x="527" y="12958"/>
                  </a:lnTo>
                  <a:lnTo>
                    <a:pt x="527" y="12833"/>
                  </a:lnTo>
                  <a:cubicBezTo>
                    <a:pt x="452" y="12800"/>
                    <a:pt x="390" y="12789"/>
                    <a:pt x="338" y="12789"/>
                  </a:cubicBezTo>
                  <a:cubicBezTo>
                    <a:pt x="234" y="12789"/>
                    <a:pt x="168" y="12833"/>
                    <a:pt x="101" y="12833"/>
                  </a:cubicBezTo>
                  <a:cubicBezTo>
                    <a:pt x="101" y="12958"/>
                    <a:pt x="1" y="12958"/>
                    <a:pt x="101" y="13059"/>
                  </a:cubicBezTo>
                  <a:cubicBezTo>
                    <a:pt x="101" y="13886"/>
                    <a:pt x="727" y="14512"/>
                    <a:pt x="1680" y="14613"/>
                  </a:cubicBezTo>
                  <a:cubicBezTo>
                    <a:pt x="1882" y="14653"/>
                    <a:pt x="2095" y="14673"/>
                    <a:pt x="2314" y="14673"/>
                  </a:cubicBezTo>
                  <a:cubicBezTo>
                    <a:pt x="3314" y="14673"/>
                    <a:pt x="4417" y="14264"/>
                    <a:pt x="5013" y="13585"/>
                  </a:cubicBezTo>
                  <a:cubicBezTo>
                    <a:pt x="5214" y="14086"/>
                    <a:pt x="5539" y="14512"/>
                    <a:pt x="6066" y="14838"/>
                  </a:cubicBezTo>
                  <a:cubicBezTo>
                    <a:pt x="6467" y="15139"/>
                    <a:pt x="6993" y="15239"/>
                    <a:pt x="7419" y="15239"/>
                  </a:cubicBezTo>
                  <a:cubicBezTo>
                    <a:pt x="7620" y="15239"/>
                    <a:pt x="7945" y="15239"/>
                    <a:pt x="8146" y="15039"/>
                  </a:cubicBezTo>
                  <a:cubicBezTo>
                    <a:pt x="8346" y="14938"/>
                    <a:pt x="8672" y="14613"/>
                    <a:pt x="8773" y="14212"/>
                  </a:cubicBezTo>
                  <a:cubicBezTo>
                    <a:pt x="9244" y="14683"/>
                    <a:pt x="9828" y="14913"/>
                    <a:pt x="10398" y="14913"/>
                  </a:cubicBezTo>
                  <a:cubicBezTo>
                    <a:pt x="10586" y="14913"/>
                    <a:pt x="10773" y="14888"/>
                    <a:pt x="10953" y="14838"/>
                  </a:cubicBezTo>
                  <a:cubicBezTo>
                    <a:pt x="11580" y="14613"/>
                    <a:pt x="12006" y="14086"/>
                    <a:pt x="12106" y="13359"/>
                  </a:cubicBezTo>
                  <a:cubicBezTo>
                    <a:pt x="12642" y="13691"/>
                    <a:pt x="13129" y="13853"/>
                    <a:pt x="13572" y="13853"/>
                  </a:cubicBezTo>
                  <a:cubicBezTo>
                    <a:pt x="13833" y="13853"/>
                    <a:pt x="14079" y="13797"/>
                    <a:pt x="14311" y="13685"/>
                  </a:cubicBezTo>
                  <a:cubicBezTo>
                    <a:pt x="14612" y="13460"/>
                    <a:pt x="15038" y="13059"/>
                    <a:pt x="15038" y="11906"/>
                  </a:cubicBezTo>
                  <a:cubicBezTo>
                    <a:pt x="15528" y="12239"/>
                    <a:pt x="16141" y="12496"/>
                    <a:pt x="16841" y="12496"/>
                  </a:cubicBezTo>
                  <a:cubicBezTo>
                    <a:pt x="17035" y="12496"/>
                    <a:pt x="17237" y="12476"/>
                    <a:pt x="17444" y="12432"/>
                  </a:cubicBezTo>
                  <a:cubicBezTo>
                    <a:pt x="18898" y="12207"/>
                    <a:pt x="18998" y="10953"/>
                    <a:pt x="18898" y="10126"/>
                  </a:cubicBezTo>
                  <a:cubicBezTo>
                    <a:pt x="18998" y="10126"/>
                    <a:pt x="19098" y="10126"/>
                    <a:pt x="19224" y="10227"/>
                  </a:cubicBezTo>
                  <a:cubicBezTo>
                    <a:pt x="19580" y="10387"/>
                    <a:pt x="19949" y="10535"/>
                    <a:pt x="20358" y="10535"/>
                  </a:cubicBezTo>
                  <a:cubicBezTo>
                    <a:pt x="20524" y="10535"/>
                    <a:pt x="20697" y="10510"/>
                    <a:pt x="20878" y="10452"/>
                  </a:cubicBezTo>
                  <a:cubicBezTo>
                    <a:pt x="21930" y="10227"/>
                    <a:pt x="22231" y="9400"/>
                    <a:pt x="22231" y="8572"/>
                  </a:cubicBezTo>
                  <a:cubicBezTo>
                    <a:pt x="22579" y="8736"/>
                    <a:pt x="23061" y="8900"/>
                    <a:pt x="23458" y="8900"/>
                  </a:cubicBezTo>
                  <a:cubicBezTo>
                    <a:pt x="23547" y="8900"/>
                    <a:pt x="23632" y="8892"/>
                    <a:pt x="23710" y="8873"/>
                  </a:cubicBezTo>
                  <a:cubicBezTo>
                    <a:pt x="24011" y="8873"/>
                    <a:pt x="24236" y="8673"/>
                    <a:pt x="24437" y="8447"/>
                  </a:cubicBezTo>
                  <a:cubicBezTo>
                    <a:pt x="24738" y="7821"/>
                    <a:pt x="24337" y="7319"/>
                    <a:pt x="24011" y="6793"/>
                  </a:cubicBezTo>
                  <a:cubicBezTo>
                    <a:pt x="24011" y="6793"/>
                    <a:pt x="23910" y="6693"/>
                    <a:pt x="23910" y="6567"/>
                  </a:cubicBezTo>
                  <a:lnTo>
                    <a:pt x="23910" y="6567"/>
                  </a:lnTo>
                  <a:cubicBezTo>
                    <a:pt x="24150" y="6642"/>
                    <a:pt x="24414" y="6681"/>
                    <a:pt x="24671" y="6681"/>
                  </a:cubicBezTo>
                  <a:cubicBezTo>
                    <a:pt x="25194" y="6681"/>
                    <a:pt x="25689" y="6519"/>
                    <a:pt x="25890" y="6166"/>
                  </a:cubicBezTo>
                  <a:cubicBezTo>
                    <a:pt x="26216" y="5740"/>
                    <a:pt x="26216" y="5214"/>
                    <a:pt x="25890" y="4587"/>
                  </a:cubicBezTo>
                  <a:cubicBezTo>
                    <a:pt x="26843" y="4587"/>
                    <a:pt x="27996" y="4186"/>
                    <a:pt x="28497" y="3435"/>
                  </a:cubicBezTo>
                  <a:cubicBezTo>
                    <a:pt x="29550" y="2181"/>
                    <a:pt x="28722" y="1154"/>
                    <a:pt x="28096" y="201"/>
                  </a:cubicBezTo>
                  <a:lnTo>
                    <a:pt x="27870" y="1"/>
                  </a:ln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0" name="Google Shape;7090;p55"/>
            <p:cNvSpPr/>
            <p:nvPr/>
          </p:nvSpPr>
          <p:spPr>
            <a:xfrm>
              <a:off x="9796075" y="2943038"/>
              <a:ext cx="738750" cy="383500"/>
            </a:xfrm>
            <a:custGeom>
              <a:avLst/>
              <a:gdLst/>
              <a:ahLst/>
              <a:cxnLst/>
              <a:rect l="l" t="t" r="r" b="b"/>
              <a:pathLst>
                <a:path w="29550" h="15340" extrusionOk="0">
                  <a:moveTo>
                    <a:pt x="27870" y="1"/>
                  </a:moveTo>
                  <a:lnTo>
                    <a:pt x="27570" y="302"/>
                  </a:lnTo>
                  <a:lnTo>
                    <a:pt x="27670" y="402"/>
                  </a:lnTo>
                  <a:cubicBezTo>
                    <a:pt x="28397" y="1455"/>
                    <a:pt x="29023" y="2181"/>
                    <a:pt x="28196" y="3134"/>
                  </a:cubicBezTo>
                  <a:cubicBezTo>
                    <a:pt x="27812" y="3664"/>
                    <a:pt x="27549" y="3807"/>
                    <a:pt x="27065" y="3807"/>
                  </a:cubicBezTo>
                  <a:cubicBezTo>
                    <a:pt x="26885" y="3807"/>
                    <a:pt x="26675" y="3787"/>
                    <a:pt x="26417" y="3760"/>
                  </a:cubicBezTo>
                  <a:cubicBezTo>
                    <a:pt x="26316" y="3760"/>
                    <a:pt x="26316" y="3760"/>
                    <a:pt x="26216" y="3861"/>
                  </a:cubicBezTo>
                  <a:lnTo>
                    <a:pt x="26216" y="4061"/>
                  </a:lnTo>
                  <a:cubicBezTo>
                    <a:pt x="26617" y="4688"/>
                    <a:pt x="26743" y="5314"/>
                    <a:pt x="26517" y="5640"/>
                  </a:cubicBezTo>
                  <a:cubicBezTo>
                    <a:pt x="26323" y="5834"/>
                    <a:pt x="25951" y="5945"/>
                    <a:pt x="25482" y="5945"/>
                  </a:cubicBezTo>
                  <a:cubicBezTo>
                    <a:pt x="25225" y="5945"/>
                    <a:pt x="24939" y="5912"/>
                    <a:pt x="24637" y="5841"/>
                  </a:cubicBezTo>
                  <a:cubicBezTo>
                    <a:pt x="24608" y="5811"/>
                    <a:pt x="24579" y="5799"/>
                    <a:pt x="24552" y="5799"/>
                  </a:cubicBezTo>
                  <a:cubicBezTo>
                    <a:pt x="24487" y="5799"/>
                    <a:pt x="24437" y="5870"/>
                    <a:pt x="24437" y="5941"/>
                  </a:cubicBezTo>
                  <a:cubicBezTo>
                    <a:pt x="24437" y="5941"/>
                    <a:pt x="24437" y="6166"/>
                    <a:pt x="24537" y="6166"/>
                  </a:cubicBezTo>
                  <a:cubicBezTo>
                    <a:pt x="25063" y="6567"/>
                    <a:pt x="25063" y="7194"/>
                    <a:pt x="24637" y="8046"/>
                  </a:cubicBezTo>
                  <a:cubicBezTo>
                    <a:pt x="24537" y="8146"/>
                    <a:pt x="24337" y="8247"/>
                    <a:pt x="24111" y="8347"/>
                  </a:cubicBezTo>
                  <a:cubicBezTo>
                    <a:pt x="23610" y="8347"/>
                    <a:pt x="22858" y="8146"/>
                    <a:pt x="22657" y="7820"/>
                  </a:cubicBezTo>
                  <a:cubicBezTo>
                    <a:pt x="22557" y="7720"/>
                    <a:pt x="22457" y="7720"/>
                    <a:pt x="22357" y="7720"/>
                  </a:cubicBezTo>
                  <a:cubicBezTo>
                    <a:pt x="22357" y="7820"/>
                    <a:pt x="22231" y="7820"/>
                    <a:pt x="22231" y="7921"/>
                  </a:cubicBezTo>
                  <a:cubicBezTo>
                    <a:pt x="22231" y="8973"/>
                    <a:pt x="21830" y="9600"/>
                    <a:pt x="21103" y="9800"/>
                  </a:cubicBezTo>
                  <a:cubicBezTo>
                    <a:pt x="20933" y="9846"/>
                    <a:pt x="20772" y="9865"/>
                    <a:pt x="20621" y="9865"/>
                  </a:cubicBezTo>
                  <a:cubicBezTo>
                    <a:pt x="20018" y="9865"/>
                    <a:pt x="19585" y="9560"/>
                    <a:pt x="19424" y="9399"/>
                  </a:cubicBezTo>
                  <a:cubicBezTo>
                    <a:pt x="19424" y="9299"/>
                    <a:pt x="19324" y="9299"/>
                    <a:pt x="19224" y="9299"/>
                  </a:cubicBezTo>
                  <a:cubicBezTo>
                    <a:pt x="19098" y="9299"/>
                    <a:pt x="19098" y="9399"/>
                    <a:pt x="19098" y="9500"/>
                  </a:cubicBezTo>
                  <a:cubicBezTo>
                    <a:pt x="18998" y="10653"/>
                    <a:pt x="18898" y="11580"/>
                    <a:pt x="17544" y="11805"/>
                  </a:cubicBezTo>
                  <a:cubicBezTo>
                    <a:pt x="17297" y="11866"/>
                    <a:pt x="17067" y="11899"/>
                    <a:pt x="16852" y="11899"/>
                  </a:cubicBezTo>
                  <a:cubicBezTo>
                    <a:pt x="16351" y="11899"/>
                    <a:pt x="15933" y="11718"/>
                    <a:pt x="15565" y="11279"/>
                  </a:cubicBezTo>
                  <a:cubicBezTo>
                    <a:pt x="15514" y="11229"/>
                    <a:pt x="15458" y="11204"/>
                    <a:pt x="15402" y="11204"/>
                  </a:cubicBezTo>
                  <a:cubicBezTo>
                    <a:pt x="15345" y="11204"/>
                    <a:pt x="15289" y="11229"/>
                    <a:pt x="15239" y="11279"/>
                  </a:cubicBezTo>
                  <a:cubicBezTo>
                    <a:pt x="15239" y="11279"/>
                    <a:pt x="15138" y="11379"/>
                    <a:pt x="15138" y="11480"/>
                  </a:cubicBezTo>
                  <a:cubicBezTo>
                    <a:pt x="15339" y="12307"/>
                    <a:pt x="15138" y="12833"/>
                    <a:pt x="14712" y="13159"/>
                  </a:cubicBezTo>
                  <a:cubicBezTo>
                    <a:pt x="14558" y="13251"/>
                    <a:pt x="14371" y="13296"/>
                    <a:pt x="14162" y="13296"/>
                  </a:cubicBezTo>
                  <a:cubicBezTo>
                    <a:pt x="13690" y="13296"/>
                    <a:pt x="13105" y="13067"/>
                    <a:pt x="12532" y="12633"/>
                  </a:cubicBezTo>
                  <a:cubicBezTo>
                    <a:pt x="12465" y="12633"/>
                    <a:pt x="12398" y="12588"/>
                    <a:pt x="12361" y="12588"/>
                  </a:cubicBezTo>
                  <a:cubicBezTo>
                    <a:pt x="12343" y="12588"/>
                    <a:pt x="12331" y="12599"/>
                    <a:pt x="12331" y="12633"/>
                  </a:cubicBezTo>
                  <a:cubicBezTo>
                    <a:pt x="12206" y="12633"/>
                    <a:pt x="12206" y="12733"/>
                    <a:pt x="12206" y="12833"/>
                  </a:cubicBezTo>
                  <a:cubicBezTo>
                    <a:pt x="12206" y="13560"/>
                    <a:pt x="11805" y="14186"/>
                    <a:pt x="11078" y="14412"/>
                  </a:cubicBezTo>
                  <a:cubicBezTo>
                    <a:pt x="10922" y="14454"/>
                    <a:pt x="10767" y="14474"/>
                    <a:pt x="10615" y="14474"/>
                  </a:cubicBezTo>
                  <a:cubicBezTo>
                    <a:pt x="10033" y="14474"/>
                    <a:pt x="9490" y="14182"/>
                    <a:pt x="9073" y="13685"/>
                  </a:cubicBezTo>
                  <a:cubicBezTo>
                    <a:pt x="9073" y="13560"/>
                    <a:pt x="8973" y="13560"/>
                    <a:pt x="8873" y="13560"/>
                  </a:cubicBezTo>
                  <a:lnTo>
                    <a:pt x="8773" y="13685"/>
                  </a:lnTo>
                  <a:cubicBezTo>
                    <a:pt x="8484" y="14596"/>
                    <a:pt x="7722" y="14956"/>
                    <a:pt x="7047" y="14956"/>
                  </a:cubicBezTo>
                  <a:cubicBezTo>
                    <a:pt x="6960" y="14956"/>
                    <a:pt x="6875" y="14950"/>
                    <a:pt x="6793" y="14938"/>
                  </a:cubicBezTo>
                  <a:cubicBezTo>
                    <a:pt x="5940" y="14713"/>
                    <a:pt x="5214" y="14186"/>
                    <a:pt x="5314" y="13259"/>
                  </a:cubicBezTo>
                  <a:cubicBezTo>
                    <a:pt x="5314" y="13159"/>
                    <a:pt x="5214" y="13059"/>
                    <a:pt x="5113" y="13059"/>
                  </a:cubicBezTo>
                  <a:cubicBezTo>
                    <a:pt x="5013" y="13059"/>
                    <a:pt x="4913" y="13059"/>
                    <a:pt x="4913" y="13159"/>
                  </a:cubicBezTo>
                  <a:cubicBezTo>
                    <a:pt x="4527" y="13998"/>
                    <a:pt x="3301" y="14426"/>
                    <a:pt x="2217" y="14426"/>
                  </a:cubicBezTo>
                  <a:cubicBezTo>
                    <a:pt x="2103" y="14426"/>
                    <a:pt x="1990" y="14422"/>
                    <a:pt x="1880" y="14412"/>
                  </a:cubicBezTo>
                  <a:cubicBezTo>
                    <a:pt x="1354" y="14312"/>
                    <a:pt x="627" y="13986"/>
                    <a:pt x="527" y="13159"/>
                  </a:cubicBezTo>
                  <a:lnTo>
                    <a:pt x="527" y="12933"/>
                  </a:lnTo>
                  <a:cubicBezTo>
                    <a:pt x="432" y="12849"/>
                    <a:pt x="359" y="12818"/>
                    <a:pt x="299" y="12818"/>
                  </a:cubicBezTo>
                  <a:cubicBezTo>
                    <a:pt x="217" y="12818"/>
                    <a:pt x="159" y="12875"/>
                    <a:pt x="101" y="12933"/>
                  </a:cubicBezTo>
                  <a:cubicBezTo>
                    <a:pt x="101" y="12933"/>
                    <a:pt x="1" y="13059"/>
                    <a:pt x="101" y="13059"/>
                  </a:cubicBezTo>
                  <a:cubicBezTo>
                    <a:pt x="101" y="13986"/>
                    <a:pt x="727" y="14612"/>
                    <a:pt x="1780" y="14713"/>
                  </a:cubicBezTo>
                  <a:cubicBezTo>
                    <a:pt x="2023" y="14760"/>
                    <a:pt x="2274" y="14783"/>
                    <a:pt x="2526" y="14783"/>
                  </a:cubicBezTo>
                  <a:cubicBezTo>
                    <a:pt x="3471" y="14783"/>
                    <a:pt x="4418" y="14459"/>
                    <a:pt x="4913" y="13886"/>
                  </a:cubicBezTo>
                  <a:cubicBezTo>
                    <a:pt x="5113" y="14612"/>
                    <a:pt x="5940" y="15139"/>
                    <a:pt x="6793" y="15239"/>
                  </a:cubicBezTo>
                  <a:cubicBezTo>
                    <a:pt x="6893" y="15339"/>
                    <a:pt x="6993" y="15339"/>
                    <a:pt x="7194" y="15339"/>
                  </a:cubicBezTo>
                  <a:cubicBezTo>
                    <a:pt x="7820" y="15339"/>
                    <a:pt x="8672" y="15039"/>
                    <a:pt x="8973" y="14186"/>
                  </a:cubicBezTo>
                  <a:cubicBezTo>
                    <a:pt x="9441" y="14654"/>
                    <a:pt x="10034" y="14898"/>
                    <a:pt x="10649" y="14898"/>
                  </a:cubicBezTo>
                  <a:cubicBezTo>
                    <a:pt x="10858" y="14898"/>
                    <a:pt x="11069" y="14870"/>
                    <a:pt x="11279" y="14813"/>
                  </a:cubicBezTo>
                  <a:cubicBezTo>
                    <a:pt x="12006" y="14612"/>
                    <a:pt x="12432" y="13986"/>
                    <a:pt x="12532" y="13159"/>
                  </a:cubicBezTo>
                  <a:cubicBezTo>
                    <a:pt x="13084" y="13532"/>
                    <a:pt x="13609" y="13718"/>
                    <a:pt x="14076" y="13718"/>
                  </a:cubicBezTo>
                  <a:cubicBezTo>
                    <a:pt x="14394" y="13718"/>
                    <a:pt x="14684" y="13632"/>
                    <a:pt x="14938" y="13460"/>
                  </a:cubicBezTo>
                  <a:cubicBezTo>
                    <a:pt x="15239" y="13359"/>
                    <a:pt x="15665" y="12933"/>
                    <a:pt x="15665" y="11906"/>
                  </a:cubicBezTo>
                  <a:cubicBezTo>
                    <a:pt x="16016" y="12173"/>
                    <a:pt x="16411" y="12318"/>
                    <a:pt x="16881" y="12318"/>
                  </a:cubicBezTo>
                  <a:cubicBezTo>
                    <a:pt x="17116" y="12318"/>
                    <a:pt x="17369" y="12282"/>
                    <a:pt x="17645" y="12206"/>
                  </a:cubicBezTo>
                  <a:cubicBezTo>
                    <a:pt x="18998" y="12006"/>
                    <a:pt x="19424" y="10953"/>
                    <a:pt x="19524" y="9926"/>
                  </a:cubicBezTo>
                  <a:cubicBezTo>
                    <a:pt x="19759" y="10143"/>
                    <a:pt x="20150" y="10307"/>
                    <a:pt x="20623" y="10307"/>
                  </a:cubicBezTo>
                  <a:cubicBezTo>
                    <a:pt x="20806" y="10307"/>
                    <a:pt x="21001" y="10282"/>
                    <a:pt x="21204" y="10227"/>
                  </a:cubicBezTo>
                  <a:cubicBezTo>
                    <a:pt x="21830" y="10126"/>
                    <a:pt x="22557" y="9600"/>
                    <a:pt x="22657" y="8347"/>
                  </a:cubicBezTo>
                  <a:cubicBezTo>
                    <a:pt x="23083" y="8673"/>
                    <a:pt x="23710" y="8773"/>
                    <a:pt x="24236" y="8773"/>
                  </a:cubicBezTo>
                  <a:cubicBezTo>
                    <a:pt x="24537" y="8673"/>
                    <a:pt x="24863" y="8447"/>
                    <a:pt x="24963" y="8247"/>
                  </a:cubicBezTo>
                  <a:cubicBezTo>
                    <a:pt x="25489" y="7419"/>
                    <a:pt x="25489" y="6793"/>
                    <a:pt x="25164" y="6367"/>
                  </a:cubicBezTo>
                  <a:cubicBezTo>
                    <a:pt x="25890" y="6367"/>
                    <a:pt x="26517" y="6267"/>
                    <a:pt x="26843" y="5841"/>
                  </a:cubicBezTo>
                  <a:cubicBezTo>
                    <a:pt x="27043" y="5540"/>
                    <a:pt x="27144" y="5114"/>
                    <a:pt x="26743" y="4161"/>
                  </a:cubicBezTo>
                  <a:lnTo>
                    <a:pt x="26743" y="4161"/>
                  </a:lnTo>
                  <a:cubicBezTo>
                    <a:pt x="26900" y="4189"/>
                    <a:pt x="27049" y="4204"/>
                    <a:pt x="27189" y="4204"/>
                  </a:cubicBezTo>
                  <a:cubicBezTo>
                    <a:pt x="27697" y="4204"/>
                    <a:pt x="28104" y="4004"/>
                    <a:pt x="28497" y="3434"/>
                  </a:cubicBezTo>
                  <a:cubicBezTo>
                    <a:pt x="29550" y="2181"/>
                    <a:pt x="28722" y="1154"/>
                    <a:pt x="27996" y="201"/>
                  </a:cubicBezTo>
                  <a:lnTo>
                    <a:pt x="27870" y="1"/>
                  </a:ln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1" name="Google Shape;7091;p55"/>
            <p:cNvSpPr/>
            <p:nvPr/>
          </p:nvSpPr>
          <p:spPr>
            <a:xfrm>
              <a:off x="9885050" y="3201188"/>
              <a:ext cx="28225" cy="23850"/>
            </a:xfrm>
            <a:custGeom>
              <a:avLst/>
              <a:gdLst/>
              <a:ahLst/>
              <a:cxnLst/>
              <a:rect l="l" t="t" r="r" b="b"/>
              <a:pathLst>
                <a:path w="1129" h="954" extrusionOk="0">
                  <a:moveTo>
                    <a:pt x="627" y="1"/>
                  </a:moveTo>
                  <a:cubicBezTo>
                    <a:pt x="401" y="1"/>
                    <a:pt x="0" y="226"/>
                    <a:pt x="0" y="527"/>
                  </a:cubicBezTo>
                  <a:cubicBezTo>
                    <a:pt x="0" y="853"/>
                    <a:pt x="201" y="953"/>
                    <a:pt x="502" y="953"/>
                  </a:cubicBezTo>
                  <a:cubicBezTo>
                    <a:pt x="727" y="853"/>
                    <a:pt x="1128" y="728"/>
                    <a:pt x="1128" y="427"/>
                  </a:cubicBezTo>
                  <a:lnTo>
                    <a:pt x="1128" y="327"/>
                  </a:lnTo>
                  <a:cubicBezTo>
                    <a:pt x="1128" y="101"/>
                    <a:pt x="828" y="1"/>
                    <a:pt x="627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2" name="Google Shape;7092;p55"/>
            <p:cNvSpPr/>
            <p:nvPr/>
          </p:nvSpPr>
          <p:spPr>
            <a:xfrm>
              <a:off x="9960225" y="3209338"/>
              <a:ext cx="34075" cy="21675"/>
            </a:xfrm>
            <a:custGeom>
              <a:avLst/>
              <a:gdLst/>
              <a:ahLst/>
              <a:cxnLst/>
              <a:rect l="l" t="t" r="r" b="b"/>
              <a:pathLst>
                <a:path w="1363" h="867" extrusionOk="0">
                  <a:moveTo>
                    <a:pt x="1054" y="101"/>
                  </a:moveTo>
                  <a:cubicBezTo>
                    <a:pt x="1054" y="153"/>
                    <a:pt x="1081" y="178"/>
                    <a:pt x="1121" y="204"/>
                  </a:cubicBezTo>
                  <a:lnTo>
                    <a:pt x="1121" y="204"/>
                  </a:lnTo>
                  <a:cubicBezTo>
                    <a:pt x="1101" y="202"/>
                    <a:pt x="1078" y="201"/>
                    <a:pt x="1054" y="201"/>
                  </a:cubicBezTo>
                  <a:lnTo>
                    <a:pt x="1054" y="101"/>
                  </a:lnTo>
                  <a:close/>
                  <a:moveTo>
                    <a:pt x="753" y="1"/>
                  </a:moveTo>
                  <a:cubicBezTo>
                    <a:pt x="527" y="1"/>
                    <a:pt x="1" y="201"/>
                    <a:pt x="1" y="402"/>
                  </a:cubicBezTo>
                  <a:cubicBezTo>
                    <a:pt x="1" y="727"/>
                    <a:pt x="126" y="828"/>
                    <a:pt x="327" y="828"/>
                  </a:cubicBezTo>
                  <a:cubicBezTo>
                    <a:pt x="407" y="855"/>
                    <a:pt x="490" y="867"/>
                    <a:pt x="571" y="867"/>
                  </a:cubicBezTo>
                  <a:cubicBezTo>
                    <a:pt x="793" y="867"/>
                    <a:pt x="1007" y="774"/>
                    <a:pt x="1154" y="627"/>
                  </a:cubicBezTo>
                  <a:cubicBezTo>
                    <a:pt x="1318" y="463"/>
                    <a:pt x="1363" y="313"/>
                    <a:pt x="1250" y="242"/>
                  </a:cubicBezTo>
                  <a:lnTo>
                    <a:pt x="1250" y="242"/>
                  </a:lnTo>
                  <a:cubicBezTo>
                    <a:pt x="1212" y="1"/>
                    <a:pt x="939" y="1"/>
                    <a:pt x="753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3" name="Google Shape;7093;p55"/>
            <p:cNvSpPr/>
            <p:nvPr/>
          </p:nvSpPr>
          <p:spPr>
            <a:xfrm>
              <a:off x="10031050" y="3191163"/>
              <a:ext cx="33850" cy="20700"/>
            </a:xfrm>
            <a:custGeom>
              <a:avLst/>
              <a:gdLst/>
              <a:ahLst/>
              <a:cxnLst/>
              <a:rect l="l" t="t" r="r" b="b"/>
              <a:pathLst>
                <a:path w="1354" h="828" extrusionOk="0">
                  <a:moveTo>
                    <a:pt x="627" y="1"/>
                  </a:moveTo>
                  <a:cubicBezTo>
                    <a:pt x="426" y="1"/>
                    <a:pt x="0" y="201"/>
                    <a:pt x="0" y="402"/>
                  </a:cubicBezTo>
                  <a:cubicBezTo>
                    <a:pt x="0" y="728"/>
                    <a:pt x="301" y="828"/>
                    <a:pt x="526" y="828"/>
                  </a:cubicBezTo>
                  <a:lnTo>
                    <a:pt x="627" y="828"/>
                  </a:lnTo>
                  <a:cubicBezTo>
                    <a:pt x="927" y="828"/>
                    <a:pt x="1253" y="627"/>
                    <a:pt x="1253" y="402"/>
                  </a:cubicBezTo>
                  <a:cubicBezTo>
                    <a:pt x="1353" y="101"/>
                    <a:pt x="927" y="1"/>
                    <a:pt x="727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4" name="Google Shape;7094;p55"/>
            <p:cNvSpPr/>
            <p:nvPr/>
          </p:nvSpPr>
          <p:spPr>
            <a:xfrm>
              <a:off x="10094200" y="3169863"/>
              <a:ext cx="38375" cy="22800"/>
            </a:xfrm>
            <a:custGeom>
              <a:avLst/>
              <a:gdLst/>
              <a:ahLst/>
              <a:cxnLst/>
              <a:rect l="l" t="t" r="r" b="b"/>
              <a:pathLst>
                <a:path w="1535" h="912" extrusionOk="0">
                  <a:moveTo>
                    <a:pt x="908" y="1"/>
                  </a:moveTo>
                  <a:cubicBezTo>
                    <a:pt x="607" y="1"/>
                    <a:pt x="281" y="101"/>
                    <a:pt x="81" y="427"/>
                  </a:cubicBezTo>
                  <a:cubicBezTo>
                    <a:pt x="0" y="587"/>
                    <a:pt x="113" y="763"/>
                    <a:pt x="327" y="828"/>
                  </a:cubicBezTo>
                  <a:lnTo>
                    <a:pt x="327" y="828"/>
                  </a:lnTo>
                  <a:cubicBezTo>
                    <a:pt x="415" y="887"/>
                    <a:pt x="525" y="912"/>
                    <a:pt x="632" y="912"/>
                  </a:cubicBezTo>
                  <a:cubicBezTo>
                    <a:pt x="736" y="912"/>
                    <a:pt x="836" y="889"/>
                    <a:pt x="908" y="853"/>
                  </a:cubicBezTo>
                  <a:cubicBezTo>
                    <a:pt x="1133" y="727"/>
                    <a:pt x="1534" y="627"/>
                    <a:pt x="1434" y="326"/>
                  </a:cubicBezTo>
                  <a:cubicBezTo>
                    <a:pt x="1334" y="101"/>
                    <a:pt x="1133" y="1"/>
                    <a:pt x="908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5" name="Google Shape;7095;p55"/>
            <p:cNvSpPr/>
            <p:nvPr/>
          </p:nvSpPr>
          <p:spPr>
            <a:xfrm>
              <a:off x="10177025" y="3141038"/>
              <a:ext cx="28850" cy="21325"/>
            </a:xfrm>
            <a:custGeom>
              <a:avLst/>
              <a:gdLst/>
              <a:ahLst/>
              <a:cxnLst/>
              <a:rect l="l" t="t" r="r" b="b"/>
              <a:pathLst>
                <a:path w="1154" h="853" extrusionOk="0">
                  <a:moveTo>
                    <a:pt x="953" y="1"/>
                  </a:moveTo>
                  <a:cubicBezTo>
                    <a:pt x="853" y="1"/>
                    <a:pt x="627" y="1"/>
                    <a:pt x="527" y="126"/>
                  </a:cubicBezTo>
                  <a:cubicBezTo>
                    <a:pt x="327" y="126"/>
                    <a:pt x="1" y="327"/>
                    <a:pt x="1" y="527"/>
                  </a:cubicBezTo>
                  <a:lnTo>
                    <a:pt x="1" y="627"/>
                  </a:lnTo>
                  <a:cubicBezTo>
                    <a:pt x="1" y="753"/>
                    <a:pt x="101" y="853"/>
                    <a:pt x="226" y="853"/>
                  </a:cubicBezTo>
                  <a:lnTo>
                    <a:pt x="627" y="853"/>
                  </a:lnTo>
                  <a:cubicBezTo>
                    <a:pt x="853" y="753"/>
                    <a:pt x="1154" y="627"/>
                    <a:pt x="1154" y="327"/>
                  </a:cubicBezTo>
                  <a:lnTo>
                    <a:pt x="1154" y="226"/>
                  </a:lnTo>
                  <a:cubicBezTo>
                    <a:pt x="1154" y="126"/>
                    <a:pt x="1053" y="126"/>
                    <a:pt x="953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6" name="Google Shape;7096;p55"/>
            <p:cNvSpPr/>
            <p:nvPr/>
          </p:nvSpPr>
          <p:spPr>
            <a:xfrm>
              <a:off x="10239675" y="3102188"/>
              <a:ext cx="31375" cy="26350"/>
            </a:xfrm>
            <a:custGeom>
              <a:avLst/>
              <a:gdLst/>
              <a:ahLst/>
              <a:cxnLst/>
              <a:rect l="l" t="t" r="r" b="b"/>
              <a:pathLst>
                <a:path w="1255" h="1054" extrusionOk="0">
                  <a:moveTo>
                    <a:pt x="628" y="1"/>
                  </a:moveTo>
                  <a:cubicBezTo>
                    <a:pt x="427" y="1"/>
                    <a:pt x="1" y="201"/>
                    <a:pt x="1" y="527"/>
                  </a:cubicBezTo>
                  <a:lnTo>
                    <a:pt x="1" y="627"/>
                  </a:lnTo>
                  <a:cubicBezTo>
                    <a:pt x="1" y="928"/>
                    <a:pt x="327" y="1053"/>
                    <a:pt x="527" y="1053"/>
                  </a:cubicBezTo>
                  <a:cubicBezTo>
                    <a:pt x="853" y="1053"/>
                    <a:pt x="1254" y="828"/>
                    <a:pt x="1254" y="527"/>
                  </a:cubicBezTo>
                  <a:lnTo>
                    <a:pt x="1254" y="427"/>
                  </a:lnTo>
                  <a:cubicBezTo>
                    <a:pt x="1254" y="101"/>
                    <a:pt x="953" y="1"/>
                    <a:pt x="628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7" name="Google Shape;7097;p55"/>
            <p:cNvSpPr/>
            <p:nvPr/>
          </p:nvSpPr>
          <p:spPr>
            <a:xfrm>
              <a:off x="10295425" y="3075813"/>
              <a:ext cx="36725" cy="19175"/>
            </a:xfrm>
            <a:custGeom>
              <a:avLst/>
              <a:gdLst/>
              <a:ahLst/>
              <a:cxnLst/>
              <a:rect l="l" t="t" r="r" b="b"/>
              <a:pathLst>
                <a:path w="1469" h="767" extrusionOk="0">
                  <a:moveTo>
                    <a:pt x="287" y="503"/>
                  </a:moveTo>
                  <a:cubicBezTo>
                    <a:pt x="283" y="512"/>
                    <a:pt x="280" y="521"/>
                    <a:pt x="277" y="530"/>
                  </a:cubicBezTo>
                  <a:lnTo>
                    <a:pt x="177" y="530"/>
                  </a:lnTo>
                  <a:cubicBezTo>
                    <a:pt x="215" y="521"/>
                    <a:pt x="251" y="512"/>
                    <a:pt x="287" y="503"/>
                  </a:cubicBezTo>
                  <a:close/>
                  <a:moveTo>
                    <a:pt x="1050" y="1"/>
                  </a:moveTo>
                  <a:cubicBezTo>
                    <a:pt x="647" y="1"/>
                    <a:pt x="1" y="301"/>
                    <a:pt x="77" y="530"/>
                  </a:cubicBezTo>
                  <a:cubicBezTo>
                    <a:pt x="177" y="630"/>
                    <a:pt x="177" y="730"/>
                    <a:pt x="277" y="730"/>
                  </a:cubicBezTo>
                  <a:cubicBezTo>
                    <a:pt x="342" y="755"/>
                    <a:pt x="416" y="766"/>
                    <a:pt x="493" y="766"/>
                  </a:cubicBezTo>
                  <a:cubicBezTo>
                    <a:pt x="801" y="766"/>
                    <a:pt x="1170" y="590"/>
                    <a:pt x="1330" y="429"/>
                  </a:cubicBezTo>
                  <a:lnTo>
                    <a:pt x="1430" y="329"/>
                  </a:lnTo>
                  <a:cubicBezTo>
                    <a:pt x="1468" y="243"/>
                    <a:pt x="1416" y="190"/>
                    <a:pt x="1330" y="157"/>
                  </a:cubicBezTo>
                  <a:lnTo>
                    <a:pt x="1330" y="157"/>
                  </a:lnTo>
                  <a:lnTo>
                    <a:pt x="1330" y="103"/>
                  </a:lnTo>
                  <a:cubicBezTo>
                    <a:pt x="1282" y="31"/>
                    <a:pt x="1178" y="1"/>
                    <a:pt x="1050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8" name="Google Shape;7098;p55"/>
            <p:cNvSpPr/>
            <p:nvPr/>
          </p:nvSpPr>
          <p:spPr>
            <a:xfrm>
              <a:off x="10354975" y="3024388"/>
              <a:ext cx="33850" cy="20200"/>
            </a:xfrm>
            <a:custGeom>
              <a:avLst/>
              <a:gdLst/>
              <a:ahLst/>
              <a:cxnLst/>
              <a:rect l="l" t="t" r="r" b="b"/>
              <a:pathLst>
                <a:path w="1354" h="808" extrusionOk="0">
                  <a:moveTo>
                    <a:pt x="918" y="0"/>
                  </a:moveTo>
                  <a:cubicBezTo>
                    <a:pt x="591" y="0"/>
                    <a:pt x="1" y="170"/>
                    <a:pt x="1" y="406"/>
                  </a:cubicBezTo>
                  <a:cubicBezTo>
                    <a:pt x="1" y="506"/>
                    <a:pt x="1" y="607"/>
                    <a:pt x="101" y="707"/>
                  </a:cubicBezTo>
                  <a:cubicBezTo>
                    <a:pt x="101" y="807"/>
                    <a:pt x="301" y="807"/>
                    <a:pt x="402" y="807"/>
                  </a:cubicBezTo>
                  <a:cubicBezTo>
                    <a:pt x="502" y="807"/>
                    <a:pt x="727" y="707"/>
                    <a:pt x="828" y="707"/>
                  </a:cubicBezTo>
                  <a:cubicBezTo>
                    <a:pt x="1028" y="607"/>
                    <a:pt x="1354" y="506"/>
                    <a:pt x="1254" y="281"/>
                  </a:cubicBezTo>
                  <a:cubicBezTo>
                    <a:pt x="1128" y="180"/>
                    <a:pt x="1128" y="180"/>
                    <a:pt x="1128" y="80"/>
                  </a:cubicBezTo>
                  <a:cubicBezTo>
                    <a:pt x="1128" y="25"/>
                    <a:pt x="1042" y="0"/>
                    <a:pt x="918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9" name="Google Shape;7099;p55"/>
            <p:cNvSpPr/>
            <p:nvPr/>
          </p:nvSpPr>
          <p:spPr>
            <a:xfrm>
              <a:off x="10398825" y="2979388"/>
              <a:ext cx="44525" cy="25450"/>
            </a:xfrm>
            <a:custGeom>
              <a:avLst/>
              <a:gdLst/>
              <a:ahLst/>
              <a:cxnLst/>
              <a:rect l="l" t="t" r="r" b="b"/>
              <a:pathLst>
                <a:path w="1781" h="1018" extrusionOk="0">
                  <a:moveTo>
                    <a:pt x="953" y="1"/>
                  </a:moveTo>
                  <a:cubicBezTo>
                    <a:pt x="753" y="1"/>
                    <a:pt x="628" y="101"/>
                    <a:pt x="427" y="101"/>
                  </a:cubicBezTo>
                  <a:cubicBezTo>
                    <a:pt x="227" y="201"/>
                    <a:pt x="1" y="427"/>
                    <a:pt x="126" y="627"/>
                  </a:cubicBezTo>
                  <a:cubicBezTo>
                    <a:pt x="227" y="828"/>
                    <a:pt x="427" y="828"/>
                    <a:pt x="527" y="953"/>
                  </a:cubicBezTo>
                  <a:cubicBezTo>
                    <a:pt x="658" y="993"/>
                    <a:pt x="784" y="1017"/>
                    <a:pt x="909" y="1017"/>
                  </a:cubicBezTo>
                  <a:cubicBezTo>
                    <a:pt x="1098" y="1017"/>
                    <a:pt x="1284" y="963"/>
                    <a:pt x="1480" y="828"/>
                  </a:cubicBezTo>
                  <a:cubicBezTo>
                    <a:pt x="1580" y="727"/>
                    <a:pt x="1780" y="527"/>
                    <a:pt x="1480" y="427"/>
                  </a:cubicBezTo>
                  <a:cubicBezTo>
                    <a:pt x="1379" y="326"/>
                    <a:pt x="1379" y="326"/>
                    <a:pt x="1254" y="101"/>
                  </a:cubicBezTo>
                  <a:cubicBezTo>
                    <a:pt x="1154" y="101"/>
                    <a:pt x="1054" y="1"/>
                    <a:pt x="953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0" name="Google Shape;7100;p55"/>
            <p:cNvSpPr/>
            <p:nvPr/>
          </p:nvSpPr>
          <p:spPr>
            <a:xfrm>
              <a:off x="10237175" y="3430363"/>
              <a:ext cx="300150" cy="152900"/>
            </a:xfrm>
            <a:custGeom>
              <a:avLst/>
              <a:gdLst/>
              <a:ahLst/>
              <a:cxnLst/>
              <a:rect l="l" t="t" r="r" b="b"/>
              <a:pathLst>
                <a:path w="12006" h="6116" extrusionOk="0">
                  <a:moveTo>
                    <a:pt x="7144" y="0"/>
                  </a:moveTo>
                  <a:cubicBezTo>
                    <a:pt x="5878" y="0"/>
                    <a:pt x="4600" y="182"/>
                    <a:pt x="3760" y="333"/>
                  </a:cubicBezTo>
                  <a:cubicBezTo>
                    <a:pt x="1254" y="759"/>
                    <a:pt x="1" y="2538"/>
                    <a:pt x="2407" y="4217"/>
                  </a:cubicBezTo>
                  <a:cubicBezTo>
                    <a:pt x="3808" y="5317"/>
                    <a:pt x="4945" y="6115"/>
                    <a:pt x="6343" y="6115"/>
                  </a:cubicBezTo>
                  <a:cubicBezTo>
                    <a:pt x="6921" y="6115"/>
                    <a:pt x="7543" y="5979"/>
                    <a:pt x="8246" y="5671"/>
                  </a:cubicBezTo>
                  <a:cubicBezTo>
                    <a:pt x="9399" y="5145"/>
                    <a:pt x="12006" y="1912"/>
                    <a:pt x="10452" y="759"/>
                  </a:cubicBezTo>
                  <a:cubicBezTo>
                    <a:pt x="9662" y="182"/>
                    <a:pt x="8409" y="0"/>
                    <a:pt x="714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1" name="Google Shape;7101;p55"/>
            <p:cNvSpPr/>
            <p:nvPr/>
          </p:nvSpPr>
          <p:spPr>
            <a:xfrm>
              <a:off x="10294825" y="3462463"/>
              <a:ext cx="28850" cy="23225"/>
            </a:xfrm>
            <a:custGeom>
              <a:avLst/>
              <a:gdLst/>
              <a:ahLst/>
              <a:cxnLst/>
              <a:rect l="l" t="t" r="r" b="b"/>
              <a:pathLst>
                <a:path w="1154" h="929" extrusionOk="0">
                  <a:moveTo>
                    <a:pt x="928" y="1"/>
                  </a:moveTo>
                  <a:cubicBezTo>
                    <a:pt x="627" y="101"/>
                    <a:pt x="301" y="302"/>
                    <a:pt x="1" y="527"/>
                  </a:cubicBezTo>
                  <a:lnTo>
                    <a:pt x="201" y="928"/>
                  </a:lnTo>
                  <a:cubicBezTo>
                    <a:pt x="527" y="628"/>
                    <a:pt x="828" y="527"/>
                    <a:pt x="1153" y="302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2" name="Google Shape;7102;p55"/>
            <p:cNvSpPr/>
            <p:nvPr/>
          </p:nvSpPr>
          <p:spPr>
            <a:xfrm>
              <a:off x="10344325" y="3449313"/>
              <a:ext cx="31350" cy="15700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254" y="1"/>
                  </a:moveTo>
                  <a:cubicBezTo>
                    <a:pt x="828" y="1"/>
                    <a:pt x="427" y="101"/>
                    <a:pt x="0" y="201"/>
                  </a:cubicBezTo>
                  <a:lnTo>
                    <a:pt x="101" y="627"/>
                  </a:lnTo>
                  <a:cubicBezTo>
                    <a:pt x="527" y="527"/>
                    <a:pt x="928" y="427"/>
                    <a:pt x="1254" y="427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3" name="Google Shape;7103;p55"/>
            <p:cNvSpPr/>
            <p:nvPr/>
          </p:nvSpPr>
          <p:spPr>
            <a:xfrm>
              <a:off x="10396325" y="3444313"/>
              <a:ext cx="33875" cy="10050"/>
            </a:xfrm>
            <a:custGeom>
              <a:avLst/>
              <a:gdLst/>
              <a:ahLst/>
              <a:cxnLst/>
              <a:rect l="l" t="t" r="r" b="b"/>
              <a:pathLst>
                <a:path w="1355" h="402" extrusionOk="0">
                  <a:moveTo>
                    <a:pt x="1" y="0"/>
                  </a:moveTo>
                  <a:lnTo>
                    <a:pt x="101" y="401"/>
                  </a:lnTo>
                  <a:lnTo>
                    <a:pt x="1254" y="401"/>
                  </a:lnTo>
                  <a:lnTo>
                    <a:pt x="1354" y="100"/>
                  </a:lnTo>
                  <a:cubicBezTo>
                    <a:pt x="1154" y="0"/>
                    <a:pt x="327" y="0"/>
                    <a:pt x="1" y="0"/>
                  </a:cubicBez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4" name="Google Shape;7104;p55"/>
            <p:cNvSpPr/>
            <p:nvPr/>
          </p:nvSpPr>
          <p:spPr>
            <a:xfrm>
              <a:off x="10315500" y="3467488"/>
              <a:ext cx="31350" cy="18200"/>
            </a:xfrm>
            <a:custGeom>
              <a:avLst/>
              <a:gdLst/>
              <a:ahLst/>
              <a:cxnLst/>
              <a:rect l="l" t="t" r="r" b="b"/>
              <a:pathLst>
                <a:path w="1254" h="728" extrusionOk="0">
                  <a:moveTo>
                    <a:pt x="1153" y="0"/>
                  </a:moveTo>
                  <a:cubicBezTo>
                    <a:pt x="1053" y="101"/>
                    <a:pt x="326" y="226"/>
                    <a:pt x="1" y="326"/>
                  </a:cubicBezTo>
                  <a:lnTo>
                    <a:pt x="326" y="727"/>
                  </a:lnTo>
                  <a:cubicBezTo>
                    <a:pt x="427" y="627"/>
                    <a:pt x="828" y="527"/>
                    <a:pt x="1254" y="427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5" name="Google Shape;7105;p55"/>
            <p:cNvSpPr/>
            <p:nvPr/>
          </p:nvSpPr>
          <p:spPr>
            <a:xfrm>
              <a:off x="10362500" y="3459963"/>
              <a:ext cx="23825" cy="15700"/>
            </a:xfrm>
            <a:custGeom>
              <a:avLst/>
              <a:gdLst/>
              <a:ahLst/>
              <a:cxnLst/>
              <a:rect l="l" t="t" r="r" b="b"/>
              <a:pathLst>
                <a:path w="953" h="628" extrusionOk="0">
                  <a:moveTo>
                    <a:pt x="727" y="1"/>
                  </a:moveTo>
                  <a:cubicBezTo>
                    <a:pt x="627" y="101"/>
                    <a:pt x="101" y="201"/>
                    <a:pt x="0" y="201"/>
                  </a:cubicBezTo>
                  <a:lnTo>
                    <a:pt x="0" y="627"/>
                  </a:lnTo>
                  <a:cubicBezTo>
                    <a:pt x="201" y="627"/>
                    <a:pt x="426" y="527"/>
                    <a:pt x="827" y="402"/>
                  </a:cubicBezTo>
                  <a:lnTo>
                    <a:pt x="953" y="402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6" name="Google Shape;7106;p55"/>
            <p:cNvSpPr/>
            <p:nvPr/>
          </p:nvSpPr>
          <p:spPr>
            <a:xfrm>
              <a:off x="10398825" y="3462463"/>
              <a:ext cx="15700" cy="10675"/>
            </a:xfrm>
            <a:custGeom>
              <a:avLst/>
              <a:gdLst/>
              <a:ahLst/>
              <a:cxnLst/>
              <a:rect l="l" t="t" r="r" b="b"/>
              <a:pathLst>
                <a:path w="628" h="427" extrusionOk="0">
                  <a:moveTo>
                    <a:pt x="1" y="1"/>
                  </a:moveTo>
                  <a:lnTo>
                    <a:pt x="1" y="427"/>
                  </a:lnTo>
                  <a:lnTo>
                    <a:pt x="628" y="427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7" name="Google Shape;7107;p55"/>
            <p:cNvSpPr/>
            <p:nvPr/>
          </p:nvSpPr>
          <p:spPr>
            <a:xfrm>
              <a:off x="10339300" y="3478138"/>
              <a:ext cx="31375" cy="15700"/>
            </a:xfrm>
            <a:custGeom>
              <a:avLst/>
              <a:gdLst/>
              <a:ahLst/>
              <a:cxnLst/>
              <a:rect l="l" t="t" r="r" b="b"/>
              <a:pathLst>
                <a:path w="1255" h="628" extrusionOk="0">
                  <a:moveTo>
                    <a:pt x="1254" y="1"/>
                  </a:moveTo>
                  <a:cubicBezTo>
                    <a:pt x="928" y="1"/>
                    <a:pt x="1" y="201"/>
                    <a:pt x="1" y="201"/>
                  </a:cubicBezTo>
                  <a:lnTo>
                    <a:pt x="101" y="627"/>
                  </a:lnTo>
                  <a:cubicBezTo>
                    <a:pt x="302" y="527"/>
                    <a:pt x="1029" y="427"/>
                    <a:pt x="1254" y="427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8" name="Google Shape;7108;p55"/>
            <p:cNvSpPr/>
            <p:nvPr/>
          </p:nvSpPr>
          <p:spPr>
            <a:xfrm>
              <a:off x="10360000" y="3485663"/>
              <a:ext cx="26325" cy="18825"/>
            </a:xfrm>
            <a:custGeom>
              <a:avLst/>
              <a:gdLst/>
              <a:ahLst/>
              <a:cxnLst/>
              <a:rect l="l" t="t" r="r" b="b"/>
              <a:pathLst>
                <a:path w="1053" h="753" extrusionOk="0">
                  <a:moveTo>
                    <a:pt x="927" y="0"/>
                  </a:moveTo>
                  <a:cubicBezTo>
                    <a:pt x="827" y="0"/>
                    <a:pt x="627" y="126"/>
                    <a:pt x="426" y="226"/>
                  </a:cubicBezTo>
                  <a:cubicBezTo>
                    <a:pt x="201" y="326"/>
                    <a:pt x="0" y="326"/>
                    <a:pt x="0" y="326"/>
                  </a:cubicBezTo>
                  <a:lnTo>
                    <a:pt x="100" y="752"/>
                  </a:lnTo>
                  <a:cubicBezTo>
                    <a:pt x="201" y="752"/>
                    <a:pt x="426" y="627"/>
                    <a:pt x="627" y="527"/>
                  </a:cubicBezTo>
                  <a:cubicBezTo>
                    <a:pt x="827" y="527"/>
                    <a:pt x="927" y="426"/>
                    <a:pt x="1053" y="426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9" name="Google Shape;7109;p55"/>
            <p:cNvSpPr/>
            <p:nvPr/>
          </p:nvSpPr>
          <p:spPr>
            <a:xfrm>
              <a:off x="10299850" y="3491288"/>
              <a:ext cx="23825" cy="18200"/>
            </a:xfrm>
            <a:custGeom>
              <a:avLst/>
              <a:gdLst/>
              <a:ahLst/>
              <a:cxnLst/>
              <a:rect l="l" t="t" r="r" b="b"/>
              <a:pathLst>
                <a:path w="953" h="728" extrusionOk="0">
                  <a:moveTo>
                    <a:pt x="952" y="1"/>
                  </a:moveTo>
                  <a:cubicBezTo>
                    <a:pt x="727" y="1"/>
                    <a:pt x="100" y="201"/>
                    <a:pt x="0" y="302"/>
                  </a:cubicBezTo>
                  <a:lnTo>
                    <a:pt x="201" y="728"/>
                  </a:lnTo>
                  <a:cubicBezTo>
                    <a:pt x="326" y="627"/>
                    <a:pt x="827" y="402"/>
                    <a:pt x="952" y="402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0" name="Google Shape;7110;p55"/>
            <p:cNvSpPr/>
            <p:nvPr/>
          </p:nvSpPr>
          <p:spPr>
            <a:xfrm>
              <a:off x="10320525" y="3504463"/>
              <a:ext cx="18800" cy="18175"/>
            </a:xfrm>
            <a:custGeom>
              <a:avLst/>
              <a:gdLst/>
              <a:ahLst/>
              <a:cxnLst/>
              <a:rect l="l" t="t" r="r" b="b"/>
              <a:pathLst>
                <a:path w="752" h="727" extrusionOk="0">
                  <a:moveTo>
                    <a:pt x="627" y="0"/>
                  </a:moveTo>
                  <a:cubicBezTo>
                    <a:pt x="526" y="100"/>
                    <a:pt x="426" y="100"/>
                    <a:pt x="326" y="201"/>
                  </a:cubicBezTo>
                  <a:cubicBezTo>
                    <a:pt x="226" y="201"/>
                    <a:pt x="0" y="301"/>
                    <a:pt x="0" y="301"/>
                  </a:cubicBezTo>
                  <a:lnTo>
                    <a:pt x="0" y="727"/>
                  </a:lnTo>
                  <a:cubicBezTo>
                    <a:pt x="125" y="727"/>
                    <a:pt x="226" y="727"/>
                    <a:pt x="526" y="501"/>
                  </a:cubicBezTo>
                  <a:cubicBezTo>
                    <a:pt x="627" y="501"/>
                    <a:pt x="752" y="401"/>
                    <a:pt x="752" y="4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44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1" name="Google Shape;7111;p55"/>
            <p:cNvSpPr/>
            <p:nvPr/>
          </p:nvSpPr>
          <p:spPr>
            <a:xfrm>
              <a:off x="9879400" y="3870363"/>
              <a:ext cx="42025" cy="31775"/>
            </a:xfrm>
            <a:custGeom>
              <a:avLst/>
              <a:gdLst/>
              <a:ahLst/>
              <a:cxnLst/>
              <a:rect l="l" t="t" r="r" b="b"/>
              <a:pathLst>
                <a:path w="1681" h="1271" extrusionOk="0">
                  <a:moveTo>
                    <a:pt x="377" y="1"/>
                  </a:moveTo>
                  <a:cubicBezTo>
                    <a:pt x="327" y="1"/>
                    <a:pt x="277" y="26"/>
                    <a:pt x="226" y="76"/>
                  </a:cubicBezTo>
                  <a:cubicBezTo>
                    <a:pt x="226" y="76"/>
                    <a:pt x="1" y="76"/>
                    <a:pt x="1" y="176"/>
                  </a:cubicBezTo>
                  <a:cubicBezTo>
                    <a:pt x="1" y="602"/>
                    <a:pt x="327" y="903"/>
                    <a:pt x="427" y="1229"/>
                  </a:cubicBezTo>
                  <a:cubicBezTo>
                    <a:pt x="456" y="1258"/>
                    <a:pt x="514" y="1270"/>
                    <a:pt x="583" y="1270"/>
                  </a:cubicBezTo>
                  <a:cubicBezTo>
                    <a:pt x="749" y="1270"/>
                    <a:pt x="983" y="1200"/>
                    <a:pt x="1054" y="1129"/>
                  </a:cubicBezTo>
                  <a:cubicBezTo>
                    <a:pt x="1154" y="1028"/>
                    <a:pt x="1680" y="602"/>
                    <a:pt x="1480" y="277"/>
                  </a:cubicBezTo>
                  <a:cubicBezTo>
                    <a:pt x="1427" y="192"/>
                    <a:pt x="1342" y="161"/>
                    <a:pt x="1247" y="161"/>
                  </a:cubicBezTo>
                  <a:cubicBezTo>
                    <a:pt x="1118" y="161"/>
                    <a:pt x="969" y="219"/>
                    <a:pt x="853" y="277"/>
                  </a:cubicBezTo>
                  <a:cubicBezTo>
                    <a:pt x="728" y="176"/>
                    <a:pt x="728" y="76"/>
                    <a:pt x="527" y="76"/>
                  </a:cubicBezTo>
                  <a:cubicBezTo>
                    <a:pt x="477" y="26"/>
                    <a:pt x="427" y="1"/>
                    <a:pt x="377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2" name="Google Shape;7112;p55"/>
            <p:cNvSpPr/>
            <p:nvPr/>
          </p:nvSpPr>
          <p:spPr>
            <a:xfrm>
              <a:off x="9887550" y="3952413"/>
              <a:ext cx="41375" cy="29500"/>
            </a:xfrm>
            <a:custGeom>
              <a:avLst/>
              <a:gdLst/>
              <a:ahLst/>
              <a:cxnLst/>
              <a:rect l="l" t="t" r="r" b="b"/>
              <a:pathLst>
                <a:path w="1655" h="1180" extrusionOk="0">
                  <a:moveTo>
                    <a:pt x="426" y="1"/>
                  </a:moveTo>
                  <a:cubicBezTo>
                    <a:pt x="197" y="1"/>
                    <a:pt x="1" y="195"/>
                    <a:pt x="1" y="353"/>
                  </a:cubicBezTo>
                  <a:cubicBezTo>
                    <a:pt x="101" y="553"/>
                    <a:pt x="402" y="1180"/>
                    <a:pt x="527" y="1180"/>
                  </a:cubicBezTo>
                  <a:cubicBezTo>
                    <a:pt x="728" y="1180"/>
                    <a:pt x="1154" y="1080"/>
                    <a:pt x="1254" y="879"/>
                  </a:cubicBezTo>
                  <a:cubicBezTo>
                    <a:pt x="1454" y="754"/>
                    <a:pt x="1655" y="553"/>
                    <a:pt x="1555" y="453"/>
                  </a:cubicBezTo>
                  <a:cubicBezTo>
                    <a:pt x="1555" y="353"/>
                    <a:pt x="1454" y="253"/>
                    <a:pt x="1254" y="253"/>
                  </a:cubicBezTo>
                  <a:cubicBezTo>
                    <a:pt x="1154" y="253"/>
                    <a:pt x="1028" y="353"/>
                    <a:pt x="828" y="453"/>
                  </a:cubicBezTo>
                  <a:cubicBezTo>
                    <a:pt x="828" y="353"/>
                    <a:pt x="828" y="253"/>
                    <a:pt x="728" y="127"/>
                  </a:cubicBezTo>
                  <a:cubicBezTo>
                    <a:pt x="629" y="37"/>
                    <a:pt x="525" y="1"/>
                    <a:pt x="426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3" name="Google Shape;7113;p55"/>
            <p:cNvSpPr/>
            <p:nvPr/>
          </p:nvSpPr>
          <p:spPr>
            <a:xfrm>
              <a:off x="9854475" y="4010038"/>
              <a:ext cx="35125" cy="27025"/>
            </a:xfrm>
            <a:custGeom>
              <a:avLst/>
              <a:gdLst/>
              <a:ahLst/>
              <a:cxnLst/>
              <a:rect l="l" t="t" r="r" b="b"/>
              <a:pathLst>
                <a:path w="1405" h="1081" extrusionOk="0">
                  <a:moveTo>
                    <a:pt x="362" y="1"/>
                  </a:moveTo>
                  <a:cubicBezTo>
                    <a:pt x="174" y="1"/>
                    <a:pt x="1" y="189"/>
                    <a:pt x="71" y="329"/>
                  </a:cubicBezTo>
                  <a:cubicBezTo>
                    <a:pt x="71" y="554"/>
                    <a:pt x="371" y="1081"/>
                    <a:pt x="472" y="1081"/>
                  </a:cubicBezTo>
                  <a:cubicBezTo>
                    <a:pt x="697" y="1081"/>
                    <a:pt x="998" y="955"/>
                    <a:pt x="1098" y="855"/>
                  </a:cubicBezTo>
                  <a:cubicBezTo>
                    <a:pt x="1324" y="755"/>
                    <a:pt x="1324" y="554"/>
                    <a:pt x="1324" y="454"/>
                  </a:cubicBezTo>
                  <a:cubicBezTo>
                    <a:pt x="1405" y="352"/>
                    <a:pt x="1288" y="201"/>
                    <a:pt x="1175" y="201"/>
                  </a:cubicBezTo>
                  <a:cubicBezTo>
                    <a:pt x="1148" y="201"/>
                    <a:pt x="1122" y="209"/>
                    <a:pt x="1098" y="228"/>
                  </a:cubicBezTo>
                  <a:cubicBezTo>
                    <a:pt x="898" y="228"/>
                    <a:pt x="797" y="228"/>
                    <a:pt x="697" y="329"/>
                  </a:cubicBezTo>
                  <a:cubicBezTo>
                    <a:pt x="597" y="228"/>
                    <a:pt x="697" y="228"/>
                    <a:pt x="597" y="128"/>
                  </a:cubicBezTo>
                  <a:cubicBezTo>
                    <a:pt x="528" y="37"/>
                    <a:pt x="444" y="1"/>
                    <a:pt x="362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4" name="Google Shape;7114;p55"/>
            <p:cNvSpPr/>
            <p:nvPr/>
          </p:nvSpPr>
          <p:spPr>
            <a:xfrm>
              <a:off x="9829900" y="4073588"/>
              <a:ext cx="33875" cy="28650"/>
            </a:xfrm>
            <a:custGeom>
              <a:avLst/>
              <a:gdLst/>
              <a:ahLst/>
              <a:cxnLst/>
              <a:rect l="l" t="t" r="r" b="b"/>
              <a:pathLst>
                <a:path w="1355" h="1146" extrusionOk="0">
                  <a:moveTo>
                    <a:pt x="369" y="0"/>
                  </a:moveTo>
                  <a:cubicBezTo>
                    <a:pt x="185" y="0"/>
                    <a:pt x="1" y="204"/>
                    <a:pt x="1" y="418"/>
                  </a:cubicBezTo>
                  <a:cubicBezTo>
                    <a:pt x="1" y="518"/>
                    <a:pt x="327" y="1145"/>
                    <a:pt x="427" y="1145"/>
                  </a:cubicBezTo>
                  <a:cubicBezTo>
                    <a:pt x="627" y="1145"/>
                    <a:pt x="953" y="1045"/>
                    <a:pt x="1154" y="919"/>
                  </a:cubicBezTo>
                  <a:cubicBezTo>
                    <a:pt x="1254" y="819"/>
                    <a:pt x="1254" y="619"/>
                    <a:pt x="1354" y="518"/>
                  </a:cubicBezTo>
                  <a:cubicBezTo>
                    <a:pt x="1354" y="418"/>
                    <a:pt x="1154" y="193"/>
                    <a:pt x="1054" y="193"/>
                  </a:cubicBezTo>
                  <a:cubicBezTo>
                    <a:pt x="953" y="293"/>
                    <a:pt x="828" y="293"/>
                    <a:pt x="627" y="418"/>
                  </a:cubicBezTo>
                  <a:lnTo>
                    <a:pt x="627" y="193"/>
                  </a:lnTo>
                  <a:cubicBezTo>
                    <a:pt x="559" y="55"/>
                    <a:pt x="464" y="0"/>
                    <a:pt x="369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5" name="Google Shape;7115;p55"/>
            <p:cNvSpPr/>
            <p:nvPr/>
          </p:nvSpPr>
          <p:spPr>
            <a:xfrm>
              <a:off x="9950200" y="3934913"/>
              <a:ext cx="41400" cy="30975"/>
            </a:xfrm>
            <a:custGeom>
              <a:avLst/>
              <a:gdLst/>
              <a:ahLst/>
              <a:cxnLst/>
              <a:rect l="l" t="t" r="r" b="b"/>
              <a:pathLst>
                <a:path w="1656" h="1239" extrusionOk="0">
                  <a:moveTo>
                    <a:pt x="302" y="0"/>
                  </a:moveTo>
                  <a:cubicBezTo>
                    <a:pt x="201" y="0"/>
                    <a:pt x="1" y="101"/>
                    <a:pt x="1" y="201"/>
                  </a:cubicBezTo>
                  <a:cubicBezTo>
                    <a:pt x="1" y="527"/>
                    <a:pt x="302" y="953"/>
                    <a:pt x="527" y="1153"/>
                  </a:cubicBezTo>
                  <a:cubicBezTo>
                    <a:pt x="558" y="1215"/>
                    <a:pt x="609" y="1239"/>
                    <a:pt x="666" y="1239"/>
                  </a:cubicBezTo>
                  <a:cubicBezTo>
                    <a:pt x="795" y="1239"/>
                    <a:pt x="959" y="1122"/>
                    <a:pt x="1029" y="1053"/>
                  </a:cubicBezTo>
                  <a:cubicBezTo>
                    <a:pt x="1254" y="953"/>
                    <a:pt x="1655" y="527"/>
                    <a:pt x="1555" y="326"/>
                  </a:cubicBezTo>
                  <a:cubicBezTo>
                    <a:pt x="1468" y="229"/>
                    <a:pt x="1358" y="192"/>
                    <a:pt x="1245" y="192"/>
                  </a:cubicBezTo>
                  <a:cubicBezTo>
                    <a:pt x="1096" y="192"/>
                    <a:pt x="942" y="255"/>
                    <a:pt x="828" y="326"/>
                  </a:cubicBezTo>
                  <a:cubicBezTo>
                    <a:pt x="828" y="201"/>
                    <a:pt x="728" y="101"/>
                    <a:pt x="628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6" name="Google Shape;7116;p55"/>
            <p:cNvSpPr/>
            <p:nvPr/>
          </p:nvSpPr>
          <p:spPr>
            <a:xfrm>
              <a:off x="9928900" y="4007338"/>
              <a:ext cx="42025" cy="29725"/>
            </a:xfrm>
            <a:custGeom>
              <a:avLst/>
              <a:gdLst/>
              <a:ahLst/>
              <a:cxnLst/>
              <a:rect l="l" t="t" r="r" b="b"/>
              <a:pathLst>
                <a:path w="1681" h="1189" extrusionOk="0">
                  <a:moveTo>
                    <a:pt x="496" y="0"/>
                  </a:moveTo>
                  <a:cubicBezTo>
                    <a:pt x="262" y="0"/>
                    <a:pt x="1" y="225"/>
                    <a:pt x="1" y="437"/>
                  </a:cubicBezTo>
                  <a:cubicBezTo>
                    <a:pt x="126" y="562"/>
                    <a:pt x="427" y="1189"/>
                    <a:pt x="527" y="1189"/>
                  </a:cubicBezTo>
                  <a:cubicBezTo>
                    <a:pt x="853" y="1189"/>
                    <a:pt x="1154" y="1063"/>
                    <a:pt x="1254" y="863"/>
                  </a:cubicBezTo>
                  <a:cubicBezTo>
                    <a:pt x="1480" y="762"/>
                    <a:pt x="1680" y="562"/>
                    <a:pt x="1680" y="437"/>
                  </a:cubicBezTo>
                  <a:cubicBezTo>
                    <a:pt x="1580" y="336"/>
                    <a:pt x="1480" y="236"/>
                    <a:pt x="1379" y="236"/>
                  </a:cubicBezTo>
                  <a:cubicBezTo>
                    <a:pt x="1154" y="236"/>
                    <a:pt x="1053" y="336"/>
                    <a:pt x="953" y="437"/>
                  </a:cubicBezTo>
                  <a:cubicBezTo>
                    <a:pt x="853" y="336"/>
                    <a:pt x="853" y="236"/>
                    <a:pt x="753" y="136"/>
                  </a:cubicBezTo>
                  <a:cubicBezTo>
                    <a:pt x="686" y="40"/>
                    <a:pt x="593" y="0"/>
                    <a:pt x="496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7" name="Google Shape;7117;p55"/>
            <p:cNvSpPr/>
            <p:nvPr/>
          </p:nvSpPr>
          <p:spPr>
            <a:xfrm>
              <a:off x="9903225" y="4072788"/>
              <a:ext cx="33850" cy="27200"/>
            </a:xfrm>
            <a:custGeom>
              <a:avLst/>
              <a:gdLst/>
              <a:ahLst/>
              <a:cxnLst/>
              <a:rect l="l" t="t" r="r" b="b"/>
              <a:pathLst>
                <a:path w="1354" h="1088" extrusionOk="0">
                  <a:moveTo>
                    <a:pt x="356" y="0"/>
                  </a:moveTo>
                  <a:cubicBezTo>
                    <a:pt x="152" y="0"/>
                    <a:pt x="0" y="219"/>
                    <a:pt x="0" y="450"/>
                  </a:cubicBezTo>
                  <a:cubicBezTo>
                    <a:pt x="93" y="543"/>
                    <a:pt x="358" y="1088"/>
                    <a:pt x="496" y="1088"/>
                  </a:cubicBezTo>
                  <a:cubicBezTo>
                    <a:pt x="507" y="1088"/>
                    <a:pt x="517" y="1084"/>
                    <a:pt x="527" y="1077"/>
                  </a:cubicBezTo>
                  <a:cubicBezTo>
                    <a:pt x="727" y="1077"/>
                    <a:pt x="928" y="951"/>
                    <a:pt x="1153" y="851"/>
                  </a:cubicBezTo>
                  <a:cubicBezTo>
                    <a:pt x="1253" y="751"/>
                    <a:pt x="1354" y="651"/>
                    <a:pt x="1354" y="550"/>
                  </a:cubicBezTo>
                  <a:cubicBezTo>
                    <a:pt x="1354" y="325"/>
                    <a:pt x="1153" y="225"/>
                    <a:pt x="1028" y="225"/>
                  </a:cubicBezTo>
                  <a:cubicBezTo>
                    <a:pt x="928" y="225"/>
                    <a:pt x="827" y="325"/>
                    <a:pt x="627" y="450"/>
                  </a:cubicBezTo>
                  <a:lnTo>
                    <a:pt x="627" y="124"/>
                  </a:lnTo>
                  <a:cubicBezTo>
                    <a:pt x="532" y="37"/>
                    <a:pt x="440" y="0"/>
                    <a:pt x="356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8" name="Google Shape;7118;p55"/>
            <p:cNvSpPr/>
            <p:nvPr/>
          </p:nvSpPr>
          <p:spPr>
            <a:xfrm>
              <a:off x="9887550" y="4128413"/>
              <a:ext cx="33875" cy="28325"/>
            </a:xfrm>
            <a:custGeom>
              <a:avLst/>
              <a:gdLst/>
              <a:ahLst/>
              <a:cxnLst/>
              <a:rect l="l" t="t" r="r" b="b"/>
              <a:pathLst>
                <a:path w="1355" h="1133" extrusionOk="0">
                  <a:moveTo>
                    <a:pt x="355" y="1"/>
                  </a:moveTo>
                  <a:cubicBezTo>
                    <a:pt x="173" y="1"/>
                    <a:pt x="1" y="209"/>
                    <a:pt x="1" y="406"/>
                  </a:cubicBezTo>
                  <a:cubicBezTo>
                    <a:pt x="1" y="606"/>
                    <a:pt x="301" y="1133"/>
                    <a:pt x="402" y="1133"/>
                  </a:cubicBezTo>
                  <a:cubicBezTo>
                    <a:pt x="627" y="1133"/>
                    <a:pt x="928" y="1032"/>
                    <a:pt x="1154" y="932"/>
                  </a:cubicBezTo>
                  <a:cubicBezTo>
                    <a:pt x="1254" y="832"/>
                    <a:pt x="1254" y="606"/>
                    <a:pt x="1354" y="506"/>
                  </a:cubicBezTo>
                  <a:cubicBezTo>
                    <a:pt x="1354" y="425"/>
                    <a:pt x="1223" y="278"/>
                    <a:pt x="1106" y="278"/>
                  </a:cubicBezTo>
                  <a:cubicBezTo>
                    <a:pt x="1079" y="278"/>
                    <a:pt x="1052" y="286"/>
                    <a:pt x="1028" y="305"/>
                  </a:cubicBezTo>
                  <a:cubicBezTo>
                    <a:pt x="928" y="305"/>
                    <a:pt x="828" y="305"/>
                    <a:pt x="627" y="406"/>
                  </a:cubicBezTo>
                  <a:lnTo>
                    <a:pt x="627" y="205"/>
                  </a:lnTo>
                  <a:cubicBezTo>
                    <a:pt x="550" y="58"/>
                    <a:pt x="451" y="1"/>
                    <a:pt x="355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9" name="Google Shape;7119;p55"/>
            <p:cNvSpPr/>
            <p:nvPr/>
          </p:nvSpPr>
          <p:spPr>
            <a:xfrm>
              <a:off x="10545450" y="4011538"/>
              <a:ext cx="44525" cy="31225"/>
            </a:xfrm>
            <a:custGeom>
              <a:avLst/>
              <a:gdLst/>
              <a:ahLst/>
              <a:cxnLst/>
              <a:rect l="l" t="t" r="r" b="b"/>
              <a:pathLst>
                <a:path w="1781" h="1249" extrusionOk="0">
                  <a:moveTo>
                    <a:pt x="1306" y="1"/>
                  </a:moveTo>
                  <a:cubicBezTo>
                    <a:pt x="1147" y="1"/>
                    <a:pt x="980" y="192"/>
                    <a:pt x="828" y="269"/>
                  </a:cubicBezTo>
                  <a:cubicBezTo>
                    <a:pt x="727" y="168"/>
                    <a:pt x="627" y="168"/>
                    <a:pt x="527" y="168"/>
                  </a:cubicBezTo>
                  <a:cubicBezTo>
                    <a:pt x="402" y="168"/>
                    <a:pt x="301" y="168"/>
                    <a:pt x="201" y="269"/>
                  </a:cubicBezTo>
                  <a:cubicBezTo>
                    <a:pt x="201" y="394"/>
                    <a:pt x="1" y="494"/>
                    <a:pt x="101" y="594"/>
                  </a:cubicBezTo>
                  <a:cubicBezTo>
                    <a:pt x="201" y="895"/>
                    <a:pt x="627" y="1121"/>
                    <a:pt x="928" y="1221"/>
                  </a:cubicBezTo>
                  <a:cubicBezTo>
                    <a:pt x="947" y="1240"/>
                    <a:pt x="974" y="1248"/>
                    <a:pt x="1006" y="1248"/>
                  </a:cubicBezTo>
                  <a:cubicBezTo>
                    <a:pt x="1141" y="1248"/>
                    <a:pt x="1354" y="1102"/>
                    <a:pt x="1354" y="1021"/>
                  </a:cubicBezTo>
                  <a:cubicBezTo>
                    <a:pt x="1454" y="795"/>
                    <a:pt x="1780" y="168"/>
                    <a:pt x="1454" y="68"/>
                  </a:cubicBezTo>
                  <a:cubicBezTo>
                    <a:pt x="1406" y="20"/>
                    <a:pt x="1356" y="1"/>
                    <a:pt x="1306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0" name="Google Shape;7120;p55"/>
            <p:cNvSpPr/>
            <p:nvPr/>
          </p:nvSpPr>
          <p:spPr>
            <a:xfrm>
              <a:off x="10548850" y="4092188"/>
              <a:ext cx="43625" cy="30725"/>
            </a:xfrm>
            <a:custGeom>
              <a:avLst/>
              <a:gdLst/>
              <a:ahLst/>
              <a:cxnLst/>
              <a:rect l="l" t="t" r="r" b="b"/>
              <a:pathLst>
                <a:path w="1745" h="1229" extrusionOk="0">
                  <a:moveTo>
                    <a:pt x="1422" y="0"/>
                  </a:moveTo>
                  <a:cubicBezTo>
                    <a:pt x="1343" y="0"/>
                    <a:pt x="1268" y="25"/>
                    <a:pt x="1218" y="75"/>
                  </a:cubicBezTo>
                  <a:cubicBezTo>
                    <a:pt x="1118" y="75"/>
                    <a:pt x="1018" y="175"/>
                    <a:pt x="892" y="401"/>
                  </a:cubicBezTo>
                  <a:cubicBezTo>
                    <a:pt x="892" y="301"/>
                    <a:pt x="792" y="301"/>
                    <a:pt x="692" y="175"/>
                  </a:cubicBezTo>
                  <a:cubicBezTo>
                    <a:pt x="615" y="140"/>
                    <a:pt x="543" y="124"/>
                    <a:pt x="477" y="124"/>
                  </a:cubicBezTo>
                  <a:cubicBezTo>
                    <a:pt x="174" y="124"/>
                    <a:pt x="1" y="455"/>
                    <a:pt x="165" y="702"/>
                  </a:cubicBezTo>
                  <a:cubicBezTo>
                    <a:pt x="266" y="802"/>
                    <a:pt x="892" y="1228"/>
                    <a:pt x="892" y="1228"/>
                  </a:cubicBezTo>
                  <a:cubicBezTo>
                    <a:pt x="1118" y="1128"/>
                    <a:pt x="1419" y="802"/>
                    <a:pt x="1519" y="602"/>
                  </a:cubicBezTo>
                  <a:cubicBezTo>
                    <a:pt x="1519" y="401"/>
                    <a:pt x="1744" y="175"/>
                    <a:pt x="1644" y="75"/>
                  </a:cubicBezTo>
                  <a:cubicBezTo>
                    <a:pt x="1581" y="25"/>
                    <a:pt x="1500" y="0"/>
                    <a:pt x="1422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1" name="Google Shape;7121;p55"/>
            <p:cNvSpPr/>
            <p:nvPr/>
          </p:nvSpPr>
          <p:spPr>
            <a:xfrm>
              <a:off x="10543425" y="4166338"/>
              <a:ext cx="33375" cy="27750"/>
            </a:xfrm>
            <a:custGeom>
              <a:avLst/>
              <a:gdLst/>
              <a:ahLst/>
              <a:cxnLst/>
              <a:rect l="l" t="t" r="r" b="b"/>
              <a:pathLst>
                <a:path w="1335" h="1110" extrusionOk="0">
                  <a:moveTo>
                    <a:pt x="1041" y="0"/>
                  </a:moveTo>
                  <a:cubicBezTo>
                    <a:pt x="987" y="0"/>
                    <a:pt x="938" y="12"/>
                    <a:pt x="909" y="42"/>
                  </a:cubicBezTo>
                  <a:cubicBezTo>
                    <a:pt x="808" y="142"/>
                    <a:pt x="708" y="242"/>
                    <a:pt x="608" y="342"/>
                  </a:cubicBezTo>
                  <a:cubicBezTo>
                    <a:pt x="608" y="342"/>
                    <a:pt x="608" y="242"/>
                    <a:pt x="483" y="142"/>
                  </a:cubicBezTo>
                  <a:cubicBezTo>
                    <a:pt x="408" y="105"/>
                    <a:pt x="344" y="88"/>
                    <a:pt x="289" y="88"/>
                  </a:cubicBezTo>
                  <a:cubicBezTo>
                    <a:pt x="51" y="88"/>
                    <a:pt x="0" y="403"/>
                    <a:pt x="82" y="668"/>
                  </a:cubicBezTo>
                  <a:cubicBezTo>
                    <a:pt x="171" y="758"/>
                    <a:pt x="603" y="1109"/>
                    <a:pt x="764" y="1109"/>
                  </a:cubicBezTo>
                  <a:cubicBezTo>
                    <a:pt x="783" y="1109"/>
                    <a:pt x="798" y="1105"/>
                    <a:pt x="808" y="1094"/>
                  </a:cubicBezTo>
                  <a:cubicBezTo>
                    <a:pt x="909" y="969"/>
                    <a:pt x="1235" y="768"/>
                    <a:pt x="1235" y="568"/>
                  </a:cubicBezTo>
                  <a:cubicBezTo>
                    <a:pt x="1335" y="468"/>
                    <a:pt x="1335" y="242"/>
                    <a:pt x="1335" y="142"/>
                  </a:cubicBezTo>
                  <a:cubicBezTo>
                    <a:pt x="1335" y="71"/>
                    <a:pt x="1172" y="0"/>
                    <a:pt x="1041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2" name="Google Shape;7122;p55"/>
            <p:cNvSpPr/>
            <p:nvPr/>
          </p:nvSpPr>
          <p:spPr>
            <a:xfrm>
              <a:off x="10564250" y="4240663"/>
              <a:ext cx="35750" cy="28225"/>
            </a:xfrm>
            <a:custGeom>
              <a:avLst/>
              <a:gdLst/>
              <a:ahLst/>
              <a:cxnLst/>
              <a:rect l="l" t="t" r="r" b="b"/>
              <a:pathLst>
                <a:path w="1430" h="1129" extrusionOk="0">
                  <a:moveTo>
                    <a:pt x="1028" y="1"/>
                  </a:moveTo>
                  <a:cubicBezTo>
                    <a:pt x="903" y="101"/>
                    <a:pt x="803" y="201"/>
                    <a:pt x="702" y="402"/>
                  </a:cubicBezTo>
                  <a:cubicBezTo>
                    <a:pt x="602" y="302"/>
                    <a:pt x="602" y="201"/>
                    <a:pt x="502" y="201"/>
                  </a:cubicBezTo>
                  <a:cubicBezTo>
                    <a:pt x="419" y="119"/>
                    <a:pt x="345" y="85"/>
                    <a:pt x="281" y="85"/>
                  </a:cubicBezTo>
                  <a:cubicBezTo>
                    <a:pt x="94" y="85"/>
                    <a:pt x="1" y="384"/>
                    <a:pt x="76" y="627"/>
                  </a:cubicBezTo>
                  <a:cubicBezTo>
                    <a:pt x="176" y="728"/>
                    <a:pt x="702" y="1129"/>
                    <a:pt x="803" y="1129"/>
                  </a:cubicBezTo>
                  <a:cubicBezTo>
                    <a:pt x="1028" y="1028"/>
                    <a:pt x="1229" y="828"/>
                    <a:pt x="1329" y="627"/>
                  </a:cubicBezTo>
                  <a:cubicBezTo>
                    <a:pt x="1429" y="402"/>
                    <a:pt x="1329" y="302"/>
                    <a:pt x="1329" y="201"/>
                  </a:cubicBezTo>
                  <a:cubicBezTo>
                    <a:pt x="1329" y="101"/>
                    <a:pt x="1128" y="1"/>
                    <a:pt x="1028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3" name="Google Shape;7123;p55"/>
            <p:cNvSpPr/>
            <p:nvPr/>
          </p:nvSpPr>
          <p:spPr>
            <a:xfrm>
              <a:off x="10610625" y="4011538"/>
              <a:ext cx="42000" cy="31225"/>
            </a:xfrm>
            <a:custGeom>
              <a:avLst/>
              <a:gdLst/>
              <a:ahLst/>
              <a:cxnLst/>
              <a:rect l="l" t="t" r="r" b="b"/>
              <a:pathLst>
                <a:path w="1680" h="1249" extrusionOk="0">
                  <a:moveTo>
                    <a:pt x="1292" y="1"/>
                  </a:moveTo>
                  <a:cubicBezTo>
                    <a:pt x="1110" y="1"/>
                    <a:pt x="903" y="192"/>
                    <a:pt x="827" y="269"/>
                  </a:cubicBezTo>
                  <a:cubicBezTo>
                    <a:pt x="727" y="168"/>
                    <a:pt x="627" y="168"/>
                    <a:pt x="526" y="168"/>
                  </a:cubicBezTo>
                  <a:cubicBezTo>
                    <a:pt x="426" y="168"/>
                    <a:pt x="301" y="168"/>
                    <a:pt x="201" y="269"/>
                  </a:cubicBezTo>
                  <a:cubicBezTo>
                    <a:pt x="100" y="394"/>
                    <a:pt x="0" y="494"/>
                    <a:pt x="0" y="594"/>
                  </a:cubicBezTo>
                  <a:cubicBezTo>
                    <a:pt x="201" y="895"/>
                    <a:pt x="627" y="1121"/>
                    <a:pt x="827" y="1221"/>
                  </a:cubicBezTo>
                  <a:cubicBezTo>
                    <a:pt x="870" y="1240"/>
                    <a:pt x="912" y="1248"/>
                    <a:pt x="953" y="1248"/>
                  </a:cubicBezTo>
                  <a:cubicBezTo>
                    <a:pt x="1126" y="1248"/>
                    <a:pt x="1272" y="1102"/>
                    <a:pt x="1354" y="1021"/>
                  </a:cubicBezTo>
                  <a:cubicBezTo>
                    <a:pt x="1454" y="795"/>
                    <a:pt x="1679" y="168"/>
                    <a:pt x="1454" y="68"/>
                  </a:cubicBezTo>
                  <a:cubicBezTo>
                    <a:pt x="1406" y="20"/>
                    <a:pt x="1350" y="1"/>
                    <a:pt x="1292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4" name="Google Shape;7124;p55"/>
            <p:cNvSpPr/>
            <p:nvPr/>
          </p:nvSpPr>
          <p:spPr>
            <a:xfrm>
              <a:off x="10618950" y="4096563"/>
              <a:ext cx="41200" cy="28850"/>
            </a:xfrm>
            <a:custGeom>
              <a:avLst/>
              <a:gdLst/>
              <a:ahLst/>
              <a:cxnLst/>
              <a:rect l="l" t="t" r="r" b="b"/>
              <a:pathLst>
                <a:path w="1648" h="1154" extrusionOk="0">
                  <a:moveTo>
                    <a:pt x="1346" y="0"/>
                  </a:moveTo>
                  <a:cubicBezTo>
                    <a:pt x="1121" y="126"/>
                    <a:pt x="1021" y="226"/>
                    <a:pt x="920" y="326"/>
                  </a:cubicBezTo>
                  <a:cubicBezTo>
                    <a:pt x="820" y="226"/>
                    <a:pt x="820" y="126"/>
                    <a:pt x="720" y="126"/>
                  </a:cubicBezTo>
                  <a:cubicBezTo>
                    <a:pt x="635" y="41"/>
                    <a:pt x="543" y="7"/>
                    <a:pt x="456" y="7"/>
                  </a:cubicBezTo>
                  <a:cubicBezTo>
                    <a:pt x="209" y="7"/>
                    <a:pt x="1" y="278"/>
                    <a:pt x="93" y="427"/>
                  </a:cubicBezTo>
                  <a:cubicBezTo>
                    <a:pt x="193" y="627"/>
                    <a:pt x="720" y="1153"/>
                    <a:pt x="720" y="1153"/>
                  </a:cubicBezTo>
                  <a:cubicBezTo>
                    <a:pt x="1021" y="1053"/>
                    <a:pt x="1221" y="853"/>
                    <a:pt x="1447" y="627"/>
                  </a:cubicBezTo>
                  <a:cubicBezTo>
                    <a:pt x="1547" y="527"/>
                    <a:pt x="1647" y="226"/>
                    <a:pt x="1647" y="126"/>
                  </a:cubicBezTo>
                  <a:cubicBezTo>
                    <a:pt x="1547" y="0"/>
                    <a:pt x="1447" y="0"/>
                    <a:pt x="1346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5" name="Google Shape;7125;p55"/>
            <p:cNvSpPr/>
            <p:nvPr/>
          </p:nvSpPr>
          <p:spPr>
            <a:xfrm>
              <a:off x="10618750" y="4172388"/>
              <a:ext cx="33875" cy="28825"/>
            </a:xfrm>
            <a:custGeom>
              <a:avLst/>
              <a:gdLst/>
              <a:ahLst/>
              <a:cxnLst/>
              <a:rect l="l" t="t" r="r" b="b"/>
              <a:pathLst>
                <a:path w="1355" h="1153" extrusionOk="0">
                  <a:moveTo>
                    <a:pt x="928" y="0"/>
                  </a:moveTo>
                  <a:cubicBezTo>
                    <a:pt x="828" y="100"/>
                    <a:pt x="828" y="226"/>
                    <a:pt x="728" y="426"/>
                  </a:cubicBezTo>
                  <a:cubicBezTo>
                    <a:pt x="602" y="326"/>
                    <a:pt x="602" y="226"/>
                    <a:pt x="502" y="226"/>
                  </a:cubicBezTo>
                  <a:cubicBezTo>
                    <a:pt x="442" y="181"/>
                    <a:pt x="385" y="161"/>
                    <a:pt x="333" y="161"/>
                  </a:cubicBezTo>
                  <a:cubicBezTo>
                    <a:pt x="125" y="161"/>
                    <a:pt x="1" y="466"/>
                    <a:pt x="101" y="627"/>
                  </a:cubicBezTo>
                  <a:cubicBezTo>
                    <a:pt x="201" y="727"/>
                    <a:pt x="728" y="1153"/>
                    <a:pt x="828" y="1153"/>
                  </a:cubicBezTo>
                  <a:cubicBezTo>
                    <a:pt x="1029" y="1053"/>
                    <a:pt x="1229" y="852"/>
                    <a:pt x="1354" y="627"/>
                  </a:cubicBezTo>
                  <a:lnTo>
                    <a:pt x="1354" y="226"/>
                  </a:lnTo>
                  <a:cubicBezTo>
                    <a:pt x="1354" y="0"/>
                    <a:pt x="1029" y="0"/>
                    <a:pt x="928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6" name="Google Shape;7126;p55"/>
            <p:cNvSpPr/>
            <p:nvPr/>
          </p:nvSpPr>
          <p:spPr>
            <a:xfrm>
              <a:off x="10634700" y="4236513"/>
              <a:ext cx="33575" cy="29875"/>
            </a:xfrm>
            <a:custGeom>
              <a:avLst/>
              <a:gdLst/>
              <a:ahLst/>
              <a:cxnLst/>
              <a:rect l="l" t="t" r="r" b="b"/>
              <a:pathLst>
                <a:path w="1343" h="1195" extrusionOk="0">
                  <a:moveTo>
                    <a:pt x="977" y="1"/>
                  </a:moveTo>
                  <a:cubicBezTo>
                    <a:pt x="941" y="1"/>
                    <a:pt x="917" y="13"/>
                    <a:pt x="917" y="42"/>
                  </a:cubicBezTo>
                  <a:cubicBezTo>
                    <a:pt x="817" y="167"/>
                    <a:pt x="716" y="267"/>
                    <a:pt x="716" y="468"/>
                  </a:cubicBezTo>
                  <a:cubicBezTo>
                    <a:pt x="591" y="468"/>
                    <a:pt x="591" y="367"/>
                    <a:pt x="491" y="367"/>
                  </a:cubicBezTo>
                  <a:cubicBezTo>
                    <a:pt x="426" y="335"/>
                    <a:pt x="369" y="321"/>
                    <a:pt x="319" y="321"/>
                  </a:cubicBezTo>
                  <a:cubicBezTo>
                    <a:pt x="59" y="321"/>
                    <a:pt x="1" y="704"/>
                    <a:pt x="190" y="894"/>
                  </a:cubicBezTo>
                  <a:cubicBezTo>
                    <a:pt x="290" y="994"/>
                    <a:pt x="917" y="1194"/>
                    <a:pt x="917" y="1194"/>
                  </a:cubicBezTo>
                  <a:cubicBezTo>
                    <a:pt x="1117" y="994"/>
                    <a:pt x="1343" y="793"/>
                    <a:pt x="1343" y="568"/>
                  </a:cubicBezTo>
                  <a:cubicBezTo>
                    <a:pt x="1343" y="367"/>
                    <a:pt x="1343" y="267"/>
                    <a:pt x="1218" y="167"/>
                  </a:cubicBezTo>
                  <a:cubicBezTo>
                    <a:pt x="1218" y="77"/>
                    <a:pt x="1064" y="1"/>
                    <a:pt x="977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7" name="Google Shape;7127;p55"/>
            <p:cNvSpPr/>
            <p:nvPr/>
          </p:nvSpPr>
          <p:spPr>
            <a:xfrm>
              <a:off x="9937050" y="3953713"/>
              <a:ext cx="99025" cy="260675"/>
            </a:xfrm>
            <a:custGeom>
              <a:avLst/>
              <a:gdLst/>
              <a:ahLst/>
              <a:cxnLst/>
              <a:rect l="l" t="t" r="r" b="b"/>
              <a:pathLst>
                <a:path w="3961" h="10427" extrusionOk="0">
                  <a:moveTo>
                    <a:pt x="3810" y="0"/>
                  </a:moveTo>
                  <a:cubicBezTo>
                    <a:pt x="3760" y="0"/>
                    <a:pt x="3710" y="25"/>
                    <a:pt x="3660" y="75"/>
                  </a:cubicBezTo>
                  <a:cubicBezTo>
                    <a:pt x="2607" y="827"/>
                    <a:pt x="2407" y="1955"/>
                    <a:pt x="2306" y="3108"/>
                  </a:cubicBezTo>
                  <a:cubicBezTo>
                    <a:pt x="2181" y="3735"/>
                    <a:pt x="2081" y="4461"/>
                    <a:pt x="1680" y="5088"/>
                  </a:cubicBezTo>
                  <a:cubicBezTo>
                    <a:pt x="1354" y="5714"/>
                    <a:pt x="1" y="8747"/>
                    <a:pt x="928" y="10326"/>
                  </a:cubicBezTo>
                  <a:cubicBezTo>
                    <a:pt x="1053" y="10426"/>
                    <a:pt x="1053" y="10426"/>
                    <a:pt x="1154" y="10426"/>
                  </a:cubicBezTo>
                  <a:lnTo>
                    <a:pt x="1254" y="10426"/>
                  </a:lnTo>
                  <a:cubicBezTo>
                    <a:pt x="1354" y="10326"/>
                    <a:pt x="1354" y="10226"/>
                    <a:pt x="1354" y="10100"/>
                  </a:cubicBezTo>
                  <a:cubicBezTo>
                    <a:pt x="527" y="8847"/>
                    <a:pt x="1555" y="6141"/>
                    <a:pt x="2081" y="5313"/>
                  </a:cubicBezTo>
                  <a:cubicBezTo>
                    <a:pt x="2507" y="4587"/>
                    <a:pt x="2607" y="3835"/>
                    <a:pt x="2707" y="3108"/>
                  </a:cubicBezTo>
                  <a:cubicBezTo>
                    <a:pt x="2808" y="2080"/>
                    <a:pt x="2933" y="1128"/>
                    <a:pt x="3860" y="401"/>
                  </a:cubicBezTo>
                  <a:cubicBezTo>
                    <a:pt x="3961" y="301"/>
                    <a:pt x="3961" y="201"/>
                    <a:pt x="3961" y="75"/>
                  </a:cubicBezTo>
                  <a:cubicBezTo>
                    <a:pt x="3910" y="25"/>
                    <a:pt x="3860" y="0"/>
                    <a:pt x="3810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8" name="Google Shape;7128;p55"/>
            <p:cNvSpPr/>
            <p:nvPr/>
          </p:nvSpPr>
          <p:spPr>
            <a:xfrm>
              <a:off x="9984050" y="3969363"/>
              <a:ext cx="85850" cy="263200"/>
            </a:xfrm>
            <a:custGeom>
              <a:avLst/>
              <a:gdLst/>
              <a:ahLst/>
              <a:cxnLst/>
              <a:rect l="l" t="t" r="r" b="b"/>
              <a:pathLst>
                <a:path w="3434" h="10528" extrusionOk="0">
                  <a:moveTo>
                    <a:pt x="3183" y="1"/>
                  </a:moveTo>
                  <a:cubicBezTo>
                    <a:pt x="3133" y="1"/>
                    <a:pt x="3083" y="26"/>
                    <a:pt x="3033" y="76"/>
                  </a:cubicBezTo>
                  <a:cubicBezTo>
                    <a:pt x="1980" y="928"/>
                    <a:pt x="1980" y="2181"/>
                    <a:pt x="1880" y="3434"/>
                  </a:cubicBezTo>
                  <a:cubicBezTo>
                    <a:pt x="1880" y="4261"/>
                    <a:pt x="1780" y="5088"/>
                    <a:pt x="1454" y="5715"/>
                  </a:cubicBezTo>
                  <a:cubicBezTo>
                    <a:pt x="1454" y="5715"/>
                    <a:pt x="1454" y="5840"/>
                    <a:pt x="1354" y="5941"/>
                  </a:cubicBezTo>
                  <a:cubicBezTo>
                    <a:pt x="928" y="6768"/>
                    <a:pt x="0" y="8647"/>
                    <a:pt x="627" y="10427"/>
                  </a:cubicBezTo>
                  <a:cubicBezTo>
                    <a:pt x="727" y="10527"/>
                    <a:pt x="727" y="10527"/>
                    <a:pt x="827" y="10527"/>
                  </a:cubicBezTo>
                  <a:lnTo>
                    <a:pt x="928" y="10527"/>
                  </a:lnTo>
                  <a:cubicBezTo>
                    <a:pt x="1053" y="10527"/>
                    <a:pt x="1053" y="10427"/>
                    <a:pt x="1053" y="10226"/>
                  </a:cubicBezTo>
                  <a:cubicBezTo>
                    <a:pt x="426" y="8748"/>
                    <a:pt x="1354" y="6968"/>
                    <a:pt x="1780" y="6141"/>
                  </a:cubicBezTo>
                  <a:cubicBezTo>
                    <a:pt x="1780" y="6041"/>
                    <a:pt x="1880" y="5941"/>
                    <a:pt x="1880" y="5941"/>
                  </a:cubicBezTo>
                  <a:cubicBezTo>
                    <a:pt x="2181" y="5214"/>
                    <a:pt x="2306" y="4261"/>
                    <a:pt x="2306" y="3434"/>
                  </a:cubicBezTo>
                  <a:cubicBezTo>
                    <a:pt x="2406" y="2281"/>
                    <a:pt x="2406" y="1129"/>
                    <a:pt x="3334" y="402"/>
                  </a:cubicBezTo>
                  <a:cubicBezTo>
                    <a:pt x="3334" y="301"/>
                    <a:pt x="3434" y="201"/>
                    <a:pt x="3334" y="76"/>
                  </a:cubicBezTo>
                  <a:cubicBezTo>
                    <a:pt x="3284" y="26"/>
                    <a:pt x="3233" y="1"/>
                    <a:pt x="3183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9" name="Google Shape;7129;p55"/>
            <p:cNvSpPr/>
            <p:nvPr/>
          </p:nvSpPr>
          <p:spPr>
            <a:xfrm>
              <a:off x="10443325" y="3999038"/>
              <a:ext cx="44500" cy="291150"/>
            </a:xfrm>
            <a:custGeom>
              <a:avLst/>
              <a:gdLst/>
              <a:ahLst/>
              <a:cxnLst/>
              <a:rect l="l" t="t" r="r" b="b"/>
              <a:pathLst>
                <a:path w="1780" h="11646" extrusionOk="0">
                  <a:moveTo>
                    <a:pt x="233" y="0"/>
                  </a:moveTo>
                  <a:cubicBezTo>
                    <a:pt x="155" y="0"/>
                    <a:pt x="71" y="71"/>
                    <a:pt x="0" y="142"/>
                  </a:cubicBezTo>
                  <a:cubicBezTo>
                    <a:pt x="0" y="267"/>
                    <a:pt x="0" y="368"/>
                    <a:pt x="101" y="368"/>
                  </a:cubicBezTo>
                  <a:cubicBezTo>
                    <a:pt x="1354" y="1094"/>
                    <a:pt x="953" y="2548"/>
                    <a:pt x="627" y="4027"/>
                  </a:cubicBezTo>
                  <a:cubicBezTo>
                    <a:pt x="527" y="4528"/>
                    <a:pt x="326" y="5054"/>
                    <a:pt x="326" y="5581"/>
                  </a:cubicBezTo>
                  <a:cubicBezTo>
                    <a:pt x="326" y="6633"/>
                    <a:pt x="527" y="7360"/>
                    <a:pt x="853" y="8287"/>
                  </a:cubicBezTo>
                  <a:cubicBezTo>
                    <a:pt x="853" y="8513"/>
                    <a:pt x="953" y="8714"/>
                    <a:pt x="1053" y="8914"/>
                  </a:cubicBezTo>
                  <a:cubicBezTo>
                    <a:pt x="1153" y="9666"/>
                    <a:pt x="1053" y="10919"/>
                    <a:pt x="627" y="11220"/>
                  </a:cubicBezTo>
                  <a:cubicBezTo>
                    <a:pt x="527" y="11320"/>
                    <a:pt x="527" y="11420"/>
                    <a:pt x="627" y="11546"/>
                  </a:cubicBezTo>
                  <a:cubicBezTo>
                    <a:pt x="627" y="11646"/>
                    <a:pt x="727" y="11646"/>
                    <a:pt x="853" y="11646"/>
                  </a:cubicBezTo>
                  <a:cubicBezTo>
                    <a:pt x="853" y="11646"/>
                    <a:pt x="953" y="11646"/>
                    <a:pt x="953" y="11546"/>
                  </a:cubicBezTo>
                  <a:cubicBezTo>
                    <a:pt x="1579" y="11019"/>
                    <a:pt x="1579" y="9541"/>
                    <a:pt x="1479" y="8814"/>
                  </a:cubicBezTo>
                  <a:cubicBezTo>
                    <a:pt x="1354" y="8613"/>
                    <a:pt x="1254" y="8413"/>
                    <a:pt x="1254" y="8187"/>
                  </a:cubicBezTo>
                  <a:cubicBezTo>
                    <a:pt x="953" y="7260"/>
                    <a:pt x="727" y="6633"/>
                    <a:pt x="727" y="5581"/>
                  </a:cubicBezTo>
                  <a:cubicBezTo>
                    <a:pt x="727" y="5155"/>
                    <a:pt x="953" y="4653"/>
                    <a:pt x="1053" y="4127"/>
                  </a:cubicBezTo>
                  <a:cubicBezTo>
                    <a:pt x="1354" y="2648"/>
                    <a:pt x="1780" y="894"/>
                    <a:pt x="326" y="42"/>
                  </a:cubicBezTo>
                  <a:cubicBezTo>
                    <a:pt x="297" y="12"/>
                    <a:pt x="265" y="0"/>
                    <a:pt x="233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0" name="Google Shape;7130;p55"/>
            <p:cNvSpPr/>
            <p:nvPr/>
          </p:nvSpPr>
          <p:spPr>
            <a:xfrm>
              <a:off x="10490325" y="3998963"/>
              <a:ext cx="49525" cy="296250"/>
            </a:xfrm>
            <a:custGeom>
              <a:avLst/>
              <a:gdLst/>
              <a:ahLst/>
              <a:cxnLst/>
              <a:rect l="l" t="t" r="r" b="b"/>
              <a:pathLst>
                <a:path w="1981" h="11850" extrusionOk="0">
                  <a:moveTo>
                    <a:pt x="223" y="0"/>
                  </a:moveTo>
                  <a:cubicBezTo>
                    <a:pt x="156" y="0"/>
                    <a:pt x="100" y="45"/>
                    <a:pt x="100" y="45"/>
                  </a:cubicBezTo>
                  <a:cubicBezTo>
                    <a:pt x="0" y="145"/>
                    <a:pt x="0" y="371"/>
                    <a:pt x="100" y="371"/>
                  </a:cubicBezTo>
                  <a:cubicBezTo>
                    <a:pt x="952" y="997"/>
                    <a:pt x="952" y="1524"/>
                    <a:pt x="852" y="2351"/>
                  </a:cubicBezTo>
                  <a:lnTo>
                    <a:pt x="852" y="2877"/>
                  </a:lnTo>
                  <a:cubicBezTo>
                    <a:pt x="852" y="3403"/>
                    <a:pt x="627" y="3804"/>
                    <a:pt x="426" y="4331"/>
                  </a:cubicBezTo>
                  <a:cubicBezTo>
                    <a:pt x="226" y="4757"/>
                    <a:pt x="0" y="5283"/>
                    <a:pt x="0" y="6010"/>
                  </a:cubicBezTo>
                  <a:cubicBezTo>
                    <a:pt x="100" y="6636"/>
                    <a:pt x="326" y="7263"/>
                    <a:pt x="526" y="7889"/>
                  </a:cubicBezTo>
                  <a:cubicBezTo>
                    <a:pt x="1053" y="9143"/>
                    <a:pt x="1579" y="10295"/>
                    <a:pt x="426" y="11549"/>
                  </a:cubicBezTo>
                  <a:cubicBezTo>
                    <a:pt x="326" y="11649"/>
                    <a:pt x="326" y="11749"/>
                    <a:pt x="426" y="11849"/>
                  </a:cubicBezTo>
                  <a:lnTo>
                    <a:pt x="727" y="11849"/>
                  </a:lnTo>
                  <a:cubicBezTo>
                    <a:pt x="1980" y="10396"/>
                    <a:pt x="1479" y="9042"/>
                    <a:pt x="952" y="7789"/>
                  </a:cubicBezTo>
                  <a:cubicBezTo>
                    <a:pt x="727" y="7163"/>
                    <a:pt x="526" y="6536"/>
                    <a:pt x="426" y="6010"/>
                  </a:cubicBezTo>
                  <a:cubicBezTo>
                    <a:pt x="426" y="5383"/>
                    <a:pt x="627" y="4957"/>
                    <a:pt x="852" y="4431"/>
                  </a:cubicBezTo>
                  <a:cubicBezTo>
                    <a:pt x="1053" y="4030"/>
                    <a:pt x="1253" y="3503"/>
                    <a:pt x="1253" y="2877"/>
                  </a:cubicBezTo>
                  <a:lnTo>
                    <a:pt x="1253" y="2351"/>
                  </a:lnTo>
                  <a:cubicBezTo>
                    <a:pt x="1354" y="1524"/>
                    <a:pt x="1354" y="772"/>
                    <a:pt x="326" y="45"/>
                  </a:cubicBezTo>
                  <a:cubicBezTo>
                    <a:pt x="293" y="11"/>
                    <a:pt x="256" y="0"/>
                    <a:pt x="223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1" name="Google Shape;7131;p55"/>
            <p:cNvSpPr/>
            <p:nvPr/>
          </p:nvSpPr>
          <p:spPr>
            <a:xfrm>
              <a:off x="10680800" y="3991438"/>
              <a:ext cx="57650" cy="267425"/>
            </a:xfrm>
            <a:custGeom>
              <a:avLst/>
              <a:gdLst/>
              <a:ahLst/>
              <a:cxnLst/>
              <a:rect l="l" t="t" r="r" b="b"/>
              <a:pathLst>
                <a:path w="2306" h="10697" extrusionOk="0">
                  <a:moveTo>
                    <a:pt x="225" y="1"/>
                  </a:moveTo>
                  <a:cubicBezTo>
                    <a:pt x="156" y="1"/>
                    <a:pt x="84" y="45"/>
                    <a:pt x="0" y="45"/>
                  </a:cubicBezTo>
                  <a:cubicBezTo>
                    <a:pt x="0" y="145"/>
                    <a:pt x="0" y="346"/>
                    <a:pt x="126" y="346"/>
                  </a:cubicBezTo>
                  <a:cubicBezTo>
                    <a:pt x="627" y="672"/>
                    <a:pt x="752" y="2025"/>
                    <a:pt x="527" y="2952"/>
                  </a:cubicBezTo>
                  <a:cubicBezTo>
                    <a:pt x="527" y="3278"/>
                    <a:pt x="426" y="3579"/>
                    <a:pt x="426" y="3905"/>
                  </a:cubicBezTo>
                  <a:cubicBezTo>
                    <a:pt x="326" y="4431"/>
                    <a:pt x="226" y="4957"/>
                    <a:pt x="226" y="5459"/>
                  </a:cubicBezTo>
                  <a:cubicBezTo>
                    <a:pt x="326" y="6511"/>
                    <a:pt x="627" y="7038"/>
                    <a:pt x="1053" y="7764"/>
                  </a:cubicBezTo>
                  <a:cubicBezTo>
                    <a:pt x="1153" y="7865"/>
                    <a:pt x="1253" y="8090"/>
                    <a:pt x="1379" y="8190"/>
                  </a:cubicBezTo>
                  <a:cubicBezTo>
                    <a:pt x="1780" y="8917"/>
                    <a:pt x="1679" y="9744"/>
                    <a:pt x="953" y="10371"/>
                  </a:cubicBezTo>
                  <a:cubicBezTo>
                    <a:pt x="852" y="10471"/>
                    <a:pt x="852" y="10596"/>
                    <a:pt x="953" y="10697"/>
                  </a:cubicBezTo>
                  <a:lnTo>
                    <a:pt x="1253" y="10697"/>
                  </a:lnTo>
                  <a:cubicBezTo>
                    <a:pt x="2105" y="9970"/>
                    <a:pt x="2306" y="8917"/>
                    <a:pt x="1679" y="7965"/>
                  </a:cubicBezTo>
                  <a:cubicBezTo>
                    <a:pt x="1579" y="7865"/>
                    <a:pt x="1579" y="7664"/>
                    <a:pt x="1479" y="7564"/>
                  </a:cubicBezTo>
                  <a:cubicBezTo>
                    <a:pt x="1053" y="6837"/>
                    <a:pt x="752" y="6411"/>
                    <a:pt x="627" y="5459"/>
                  </a:cubicBezTo>
                  <a:cubicBezTo>
                    <a:pt x="627" y="4957"/>
                    <a:pt x="752" y="4531"/>
                    <a:pt x="852" y="4005"/>
                  </a:cubicBezTo>
                  <a:cubicBezTo>
                    <a:pt x="852" y="3704"/>
                    <a:pt x="953" y="3278"/>
                    <a:pt x="953" y="2952"/>
                  </a:cubicBezTo>
                  <a:cubicBezTo>
                    <a:pt x="953" y="2852"/>
                    <a:pt x="1253" y="571"/>
                    <a:pt x="326" y="45"/>
                  </a:cubicBezTo>
                  <a:cubicBezTo>
                    <a:pt x="293" y="12"/>
                    <a:pt x="259" y="1"/>
                    <a:pt x="225" y="1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2" name="Google Shape;7132;p55"/>
            <p:cNvSpPr/>
            <p:nvPr/>
          </p:nvSpPr>
          <p:spPr>
            <a:xfrm>
              <a:off x="10715250" y="3972038"/>
              <a:ext cx="65200" cy="278675"/>
            </a:xfrm>
            <a:custGeom>
              <a:avLst/>
              <a:gdLst/>
              <a:ahLst/>
              <a:cxnLst/>
              <a:rect l="l" t="t" r="r" b="b"/>
              <a:pathLst>
                <a:path w="2608" h="11147" extrusionOk="0">
                  <a:moveTo>
                    <a:pt x="164" y="0"/>
                  </a:moveTo>
                  <a:cubicBezTo>
                    <a:pt x="126" y="0"/>
                    <a:pt x="101" y="32"/>
                    <a:pt x="101" y="94"/>
                  </a:cubicBezTo>
                  <a:cubicBezTo>
                    <a:pt x="1" y="194"/>
                    <a:pt x="1" y="295"/>
                    <a:pt x="101" y="395"/>
                  </a:cubicBezTo>
                  <a:cubicBezTo>
                    <a:pt x="627" y="721"/>
                    <a:pt x="928" y="1548"/>
                    <a:pt x="828" y="2701"/>
                  </a:cubicBezTo>
                  <a:cubicBezTo>
                    <a:pt x="828" y="3227"/>
                    <a:pt x="727" y="3628"/>
                    <a:pt x="627" y="4054"/>
                  </a:cubicBezTo>
                  <a:cubicBezTo>
                    <a:pt x="627" y="4355"/>
                    <a:pt x="502" y="4580"/>
                    <a:pt x="502" y="4881"/>
                  </a:cubicBezTo>
                  <a:cubicBezTo>
                    <a:pt x="301" y="6034"/>
                    <a:pt x="627" y="7087"/>
                    <a:pt x="1128" y="7814"/>
                  </a:cubicBezTo>
                  <a:cubicBezTo>
                    <a:pt x="2181" y="9167"/>
                    <a:pt x="1981" y="9994"/>
                    <a:pt x="1354" y="10846"/>
                  </a:cubicBezTo>
                  <a:cubicBezTo>
                    <a:pt x="1254" y="10846"/>
                    <a:pt x="1254" y="11047"/>
                    <a:pt x="1354" y="11047"/>
                  </a:cubicBezTo>
                  <a:lnTo>
                    <a:pt x="1454" y="11147"/>
                  </a:lnTo>
                  <a:cubicBezTo>
                    <a:pt x="1555" y="11147"/>
                    <a:pt x="1655" y="11147"/>
                    <a:pt x="1655" y="11047"/>
                  </a:cubicBezTo>
                  <a:cubicBezTo>
                    <a:pt x="2607" y="9894"/>
                    <a:pt x="2507" y="8966"/>
                    <a:pt x="1454" y="7613"/>
                  </a:cubicBezTo>
                  <a:cubicBezTo>
                    <a:pt x="1028" y="6987"/>
                    <a:pt x="828" y="5934"/>
                    <a:pt x="928" y="4881"/>
                  </a:cubicBezTo>
                  <a:cubicBezTo>
                    <a:pt x="928" y="4681"/>
                    <a:pt x="1028" y="4355"/>
                    <a:pt x="1028" y="4154"/>
                  </a:cubicBezTo>
                  <a:cubicBezTo>
                    <a:pt x="1128" y="3628"/>
                    <a:pt x="1254" y="3227"/>
                    <a:pt x="1254" y="2701"/>
                  </a:cubicBezTo>
                  <a:cubicBezTo>
                    <a:pt x="1254" y="2074"/>
                    <a:pt x="1254" y="595"/>
                    <a:pt x="301" y="94"/>
                  </a:cubicBezTo>
                  <a:cubicBezTo>
                    <a:pt x="251" y="32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EC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3" name="Google Shape;7133;p55"/>
            <p:cNvSpPr/>
            <p:nvPr/>
          </p:nvSpPr>
          <p:spPr>
            <a:xfrm>
              <a:off x="10088675" y="4005713"/>
              <a:ext cx="20700" cy="10050"/>
            </a:xfrm>
            <a:custGeom>
              <a:avLst/>
              <a:gdLst/>
              <a:ahLst/>
              <a:cxnLst/>
              <a:rect l="l" t="t" r="r" b="b"/>
              <a:pathLst>
                <a:path w="828" h="402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lnTo>
                    <a:pt x="627" y="401"/>
                  </a:lnTo>
                  <a:cubicBezTo>
                    <a:pt x="728" y="401"/>
                    <a:pt x="828" y="301"/>
                    <a:pt x="828" y="201"/>
                  </a:cubicBezTo>
                  <a:cubicBezTo>
                    <a:pt x="828" y="101"/>
                    <a:pt x="728" y="0"/>
                    <a:pt x="627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4" name="Google Shape;7134;p55"/>
            <p:cNvSpPr/>
            <p:nvPr/>
          </p:nvSpPr>
          <p:spPr>
            <a:xfrm>
              <a:off x="10161375" y="4000063"/>
              <a:ext cx="68300" cy="21325"/>
            </a:xfrm>
            <a:custGeom>
              <a:avLst/>
              <a:gdLst/>
              <a:ahLst/>
              <a:cxnLst/>
              <a:rect l="l" t="t" r="r" b="b"/>
              <a:pathLst>
                <a:path w="2732" h="853" extrusionOk="0">
                  <a:moveTo>
                    <a:pt x="226" y="1"/>
                  </a:moveTo>
                  <a:cubicBezTo>
                    <a:pt x="100" y="1"/>
                    <a:pt x="0" y="1"/>
                    <a:pt x="0" y="101"/>
                  </a:cubicBezTo>
                  <a:cubicBezTo>
                    <a:pt x="0" y="226"/>
                    <a:pt x="0" y="327"/>
                    <a:pt x="100" y="427"/>
                  </a:cubicBezTo>
                  <a:cubicBezTo>
                    <a:pt x="627" y="527"/>
                    <a:pt x="1153" y="627"/>
                    <a:pt x="1679" y="627"/>
                  </a:cubicBezTo>
                  <a:cubicBezTo>
                    <a:pt x="1980" y="728"/>
                    <a:pt x="2206" y="728"/>
                    <a:pt x="2406" y="853"/>
                  </a:cubicBezTo>
                  <a:lnTo>
                    <a:pt x="2506" y="853"/>
                  </a:lnTo>
                  <a:cubicBezTo>
                    <a:pt x="2607" y="853"/>
                    <a:pt x="2732" y="728"/>
                    <a:pt x="2732" y="627"/>
                  </a:cubicBezTo>
                  <a:cubicBezTo>
                    <a:pt x="2732" y="527"/>
                    <a:pt x="2607" y="427"/>
                    <a:pt x="2506" y="427"/>
                  </a:cubicBezTo>
                  <a:cubicBezTo>
                    <a:pt x="2306" y="327"/>
                    <a:pt x="1980" y="327"/>
                    <a:pt x="1780" y="327"/>
                  </a:cubicBezTo>
                  <a:cubicBezTo>
                    <a:pt x="1253" y="226"/>
                    <a:pt x="727" y="101"/>
                    <a:pt x="226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5" name="Google Shape;7135;p55"/>
            <p:cNvSpPr/>
            <p:nvPr/>
          </p:nvSpPr>
          <p:spPr>
            <a:xfrm>
              <a:off x="10158850" y="4037038"/>
              <a:ext cx="47025" cy="18200"/>
            </a:xfrm>
            <a:custGeom>
              <a:avLst/>
              <a:gdLst/>
              <a:ahLst/>
              <a:cxnLst/>
              <a:rect l="l" t="t" r="r" b="b"/>
              <a:pathLst>
                <a:path w="1881" h="728" extrusionOk="0">
                  <a:moveTo>
                    <a:pt x="201" y="1"/>
                  </a:moveTo>
                  <a:cubicBezTo>
                    <a:pt x="101" y="1"/>
                    <a:pt x="101" y="1"/>
                    <a:pt x="1" y="101"/>
                  </a:cubicBezTo>
                  <a:cubicBezTo>
                    <a:pt x="1" y="201"/>
                    <a:pt x="1" y="301"/>
                    <a:pt x="101" y="402"/>
                  </a:cubicBezTo>
                  <a:cubicBezTo>
                    <a:pt x="627" y="627"/>
                    <a:pt x="1254" y="627"/>
                    <a:pt x="1780" y="727"/>
                  </a:cubicBezTo>
                  <a:lnTo>
                    <a:pt x="1881" y="301"/>
                  </a:lnTo>
                  <a:cubicBezTo>
                    <a:pt x="1254" y="201"/>
                    <a:pt x="728" y="201"/>
                    <a:pt x="327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6" name="Google Shape;7136;p55"/>
            <p:cNvSpPr/>
            <p:nvPr/>
          </p:nvSpPr>
          <p:spPr>
            <a:xfrm>
              <a:off x="10292325" y="4042063"/>
              <a:ext cx="33850" cy="15675"/>
            </a:xfrm>
            <a:custGeom>
              <a:avLst/>
              <a:gdLst/>
              <a:ahLst/>
              <a:cxnLst/>
              <a:rect l="l" t="t" r="r" b="b"/>
              <a:pathLst>
                <a:path w="1354" h="627" extrusionOk="0">
                  <a:moveTo>
                    <a:pt x="201" y="0"/>
                  </a:moveTo>
                  <a:cubicBezTo>
                    <a:pt x="101" y="0"/>
                    <a:pt x="0" y="100"/>
                    <a:pt x="0" y="201"/>
                  </a:cubicBezTo>
                  <a:cubicBezTo>
                    <a:pt x="0" y="301"/>
                    <a:pt x="101" y="426"/>
                    <a:pt x="201" y="426"/>
                  </a:cubicBezTo>
                  <a:cubicBezTo>
                    <a:pt x="502" y="426"/>
                    <a:pt x="827" y="426"/>
                    <a:pt x="1028" y="526"/>
                  </a:cubicBezTo>
                  <a:lnTo>
                    <a:pt x="1128" y="627"/>
                  </a:lnTo>
                  <a:cubicBezTo>
                    <a:pt x="1253" y="627"/>
                    <a:pt x="1354" y="526"/>
                    <a:pt x="1354" y="526"/>
                  </a:cubicBezTo>
                  <a:cubicBezTo>
                    <a:pt x="1354" y="426"/>
                    <a:pt x="1354" y="201"/>
                    <a:pt x="1253" y="201"/>
                  </a:cubicBezTo>
                  <a:cubicBezTo>
                    <a:pt x="928" y="0"/>
                    <a:pt x="627" y="0"/>
                    <a:pt x="201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7" name="Google Shape;7137;p55"/>
            <p:cNvSpPr/>
            <p:nvPr/>
          </p:nvSpPr>
          <p:spPr>
            <a:xfrm>
              <a:off x="10333675" y="4015738"/>
              <a:ext cx="47025" cy="18200"/>
            </a:xfrm>
            <a:custGeom>
              <a:avLst/>
              <a:gdLst/>
              <a:ahLst/>
              <a:cxnLst/>
              <a:rect l="l" t="t" r="r" b="b"/>
              <a:pathLst>
                <a:path w="1881" h="728" extrusionOk="0">
                  <a:moveTo>
                    <a:pt x="226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26"/>
                    <a:pt x="0" y="426"/>
                    <a:pt x="226" y="426"/>
                  </a:cubicBezTo>
                  <a:cubicBezTo>
                    <a:pt x="426" y="527"/>
                    <a:pt x="627" y="527"/>
                    <a:pt x="853" y="627"/>
                  </a:cubicBezTo>
                  <a:cubicBezTo>
                    <a:pt x="1153" y="627"/>
                    <a:pt x="1354" y="727"/>
                    <a:pt x="1680" y="727"/>
                  </a:cubicBezTo>
                  <a:cubicBezTo>
                    <a:pt x="1780" y="727"/>
                    <a:pt x="1880" y="627"/>
                    <a:pt x="1880" y="527"/>
                  </a:cubicBezTo>
                  <a:cubicBezTo>
                    <a:pt x="1880" y="426"/>
                    <a:pt x="1780" y="326"/>
                    <a:pt x="1680" y="326"/>
                  </a:cubicBezTo>
                  <a:cubicBezTo>
                    <a:pt x="1479" y="326"/>
                    <a:pt x="1254" y="226"/>
                    <a:pt x="953" y="226"/>
                  </a:cubicBezTo>
                  <a:cubicBezTo>
                    <a:pt x="727" y="101"/>
                    <a:pt x="426" y="101"/>
                    <a:pt x="226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8" name="Google Shape;7138;p55"/>
            <p:cNvSpPr/>
            <p:nvPr/>
          </p:nvSpPr>
          <p:spPr>
            <a:xfrm>
              <a:off x="10404475" y="4039538"/>
              <a:ext cx="31350" cy="13200"/>
            </a:xfrm>
            <a:custGeom>
              <a:avLst/>
              <a:gdLst/>
              <a:ahLst/>
              <a:cxnLst/>
              <a:rect l="l" t="t" r="r" b="b"/>
              <a:pathLst>
                <a:path w="1254" h="528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02"/>
                    <a:pt x="101" y="402"/>
                    <a:pt x="201" y="402"/>
                  </a:cubicBezTo>
                  <a:cubicBezTo>
                    <a:pt x="402" y="402"/>
                    <a:pt x="727" y="402"/>
                    <a:pt x="928" y="527"/>
                  </a:cubicBezTo>
                  <a:cubicBezTo>
                    <a:pt x="1028" y="527"/>
                    <a:pt x="1153" y="402"/>
                    <a:pt x="1153" y="302"/>
                  </a:cubicBezTo>
                  <a:cubicBezTo>
                    <a:pt x="1254" y="201"/>
                    <a:pt x="1153" y="101"/>
                    <a:pt x="1028" y="101"/>
                  </a:cubicBezTo>
                  <a:cubicBezTo>
                    <a:pt x="727" y="1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9" name="Google Shape;7139;p55"/>
            <p:cNvSpPr/>
            <p:nvPr/>
          </p:nvSpPr>
          <p:spPr>
            <a:xfrm>
              <a:off x="10391325" y="4060213"/>
              <a:ext cx="26325" cy="10675"/>
            </a:xfrm>
            <a:custGeom>
              <a:avLst/>
              <a:gdLst/>
              <a:ahLst/>
              <a:cxnLst/>
              <a:rect l="l" t="t" r="r" b="b"/>
              <a:pathLst>
                <a:path w="1053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lnTo>
                    <a:pt x="827" y="427"/>
                  </a:lnTo>
                  <a:cubicBezTo>
                    <a:pt x="1053" y="427"/>
                    <a:pt x="1053" y="327"/>
                    <a:pt x="1053" y="201"/>
                  </a:cubicBezTo>
                  <a:cubicBezTo>
                    <a:pt x="1053" y="101"/>
                    <a:pt x="1053" y="1"/>
                    <a:pt x="827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0" name="Google Shape;7140;p55"/>
            <p:cNvSpPr/>
            <p:nvPr/>
          </p:nvSpPr>
          <p:spPr>
            <a:xfrm>
              <a:off x="10247825" y="4078388"/>
              <a:ext cx="28850" cy="10675"/>
            </a:xfrm>
            <a:custGeom>
              <a:avLst/>
              <a:gdLst/>
              <a:ahLst/>
              <a:cxnLst/>
              <a:rect l="l" t="t" r="r" b="b"/>
              <a:pathLst>
                <a:path w="1154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26"/>
                  </a:cubicBezTo>
                  <a:cubicBezTo>
                    <a:pt x="1" y="326"/>
                    <a:pt x="101" y="427"/>
                    <a:pt x="201" y="427"/>
                  </a:cubicBezTo>
                  <a:lnTo>
                    <a:pt x="928" y="427"/>
                  </a:lnTo>
                  <a:cubicBezTo>
                    <a:pt x="1154" y="427"/>
                    <a:pt x="1154" y="326"/>
                    <a:pt x="1154" y="226"/>
                  </a:cubicBezTo>
                  <a:cubicBezTo>
                    <a:pt x="1154" y="101"/>
                    <a:pt x="1154" y="1"/>
                    <a:pt x="928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1" name="Google Shape;7141;p55"/>
            <p:cNvSpPr/>
            <p:nvPr/>
          </p:nvSpPr>
          <p:spPr>
            <a:xfrm>
              <a:off x="10438300" y="4086538"/>
              <a:ext cx="23225" cy="10050"/>
            </a:xfrm>
            <a:custGeom>
              <a:avLst/>
              <a:gdLst/>
              <a:ahLst/>
              <a:cxnLst/>
              <a:rect l="l" t="t" r="r" b="b"/>
              <a:pathLst>
                <a:path w="929" h="402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lnTo>
                    <a:pt x="828" y="401"/>
                  </a:lnTo>
                  <a:cubicBezTo>
                    <a:pt x="928" y="301"/>
                    <a:pt x="928" y="101"/>
                    <a:pt x="928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2" name="Google Shape;7142;p55"/>
            <p:cNvSpPr/>
            <p:nvPr/>
          </p:nvSpPr>
          <p:spPr>
            <a:xfrm>
              <a:off x="10458975" y="4086538"/>
              <a:ext cx="8175" cy="10050"/>
            </a:xfrm>
            <a:custGeom>
              <a:avLst/>
              <a:gdLst/>
              <a:ahLst/>
              <a:cxnLst/>
              <a:rect l="l" t="t" r="r" b="b"/>
              <a:pathLst>
                <a:path w="327" h="402" extrusionOk="0">
                  <a:moveTo>
                    <a:pt x="101" y="0"/>
                  </a:moveTo>
                  <a:cubicBezTo>
                    <a:pt x="101" y="101"/>
                    <a:pt x="101" y="301"/>
                    <a:pt x="1" y="401"/>
                  </a:cubicBezTo>
                  <a:lnTo>
                    <a:pt x="101" y="401"/>
                  </a:lnTo>
                  <a:cubicBezTo>
                    <a:pt x="227" y="401"/>
                    <a:pt x="327" y="301"/>
                    <a:pt x="327" y="201"/>
                  </a:cubicBezTo>
                  <a:cubicBezTo>
                    <a:pt x="327" y="101"/>
                    <a:pt x="227" y="0"/>
                    <a:pt x="101" y="0"/>
                  </a:cubicBez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3" name="Google Shape;7143;p55"/>
            <p:cNvSpPr/>
            <p:nvPr/>
          </p:nvSpPr>
          <p:spPr>
            <a:xfrm>
              <a:off x="10480300" y="4052713"/>
              <a:ext cx="49525" cy="10050"/>
            </a:xfrm>
            <a:custGeom>
              <a:avLst/>
              <a:gdLst/>
              <a:ahLst/>
              <a:cxnLst/>
              <a:rect l="l" t="t" r="r" b="b"/>
              <a:pathLst>
                <a:path w="1981" h="402" extrusionOk="0">
                  <a:moveTo>
                    <a:pt x="201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01"/>
                    <a:pt x="100" y="401"/>
                    <a:pt x="201" y="401"/>
                  </a:cubicBezTo>
                  <a:lnTo>
                    <a:pt x="1253" y="401"/>
                  </a:lnTo>
                  <a:lnTo>
                    <a:pt x="1253" y="201"/>
                  </a:lnTo>
                  <a:lnTo>
                    <a:pt x="1253" y="0"/>
                  </a:lnTo>
                  <a:close/>
                  <a:moveTo>
                    <a:pt x="1654" y="0"/>
                  </a:moveTo>
                  <a:lnTo>
                    <a:pt x="1654" y="201"/>
                  </a:lnTo>
                  <a:lnTo>
                    <a:pt x="1654" y="401"/>
                  </a:lnTo>
                  <a:lnTo>
                    <a:pt x="1755" y="401"/>
                  </a:lnTo>
                  <a:cubicBezTo>
                    <a:pt x="1880" y="401"/>
                    <a:pt x="1980" y="301"/>
                    <a:pt x="1980" y="201"/>
                  </a:cubicBezTo>
                  <a:cubicBezTo>
                    <a:pt x="1980" y="100"/>
                    <a:pt x="1880" y="0"/>
                    <a:pt x="1755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4" name="Google Shape;7144;p55"/>
            <p:cNvSpPr/>
            <p:nvPr/>
          </p:nvSpPr>
          <p:spPr>
            <a:xfrm>
              <a:off x="10511625" y="4052713"/>
              <a:ext cx="10050" cy="10050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0" y="0"/>
                  </a:moveTo>
                  <a:lnTo>
                    <a:pt x="0" y="201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5" name="Google Shape;7145;p55"/>
            <p:cNvSpPr/>
            <p:nvPr/>
          </p:nvSpPr>
          <p:spPr>
            <a:xfrm>
              <a:off x="10500975" y="4021363"/>
              <a:ext cx="20700" cy="10050"/>
            </a:xfrm>
            <a:custGeom>
              <a:avLst/>
              <a:gdLst/>
              <a:ahLst/>
              <a:cxnLst/>
              <a:rect l="l" t="t" r="r" b="b"/>
              <a:pathLst>
                <a:path w="828" h="402" extrusionOk="0">
                  <a:moveTo>
                    <a:pt x="727" y="101"/>
                  </a:moveTo>
                  <a:cubicBezTo>
                    <a:pt x="727" y="101"/>
                    <a:pt x="727" y="201"/>
                    <a:pt x="827" y="302"/>
                  </a:cubicBezTo>
                  <a:lnTo>
                    <a:pt x="827" y="201"/>
                  </a:lnTo>
                  <a:lnTo>
                    <a:pt x="727" y="101"/>
                  </a:lnTo>
                  <a:close/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100" y="402"/>
                    <a:pt x="201" y="402"/>
                  </a:cubicBezTo>
                  <a:lnTo>
                    <a:pt x="426" y="402"/>
                  </a:lnTo>
                  <a:cubicBezTo>
                    <a:pt x="426" y="302"/>
                    <a:pt x="301" y="201"/>
                    <a:pt x="201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6" name="Google Shape;7146;p55"/>
            <p:cNvSpPr/>
            <p:nvPr/>
          </p:nvSpPr>
          <p:spPr>
            <a:xfrm>
              <a:off x="10505975" y="4021363"/>
              <a:ext cx="15700" cy="10050"/>
            </a:xfrm>
            <a:custGeom>
              <a:avLst/>
              <a:gdLst/>
              <a:ahLst/>
              <a:cxnLst/>
              <a:rect l="l" t="t" r="r" b="b"/>
              <a:pathLst>
                <a:path w="628" h="402" extrusionOk="0">
                  <a:moveTo>
                    <a:pt x="1" y="1"/>
                  </a:moveTo>
                  <a:cubicBezTo>
                    <a:pt x="101" y="201"/>
                    <a:pt x="226" y="302"/>
                    <a:pt x="226" y="402"/>
                  </a:cubicBezTo>
                  <a:lnTo>
                    <a:pt x="427" y="402"/>
                  </a:lnTo>
                  <a:cubicBezTo>
                    <a:pt x="527" y="402"/>
                    <a:pt x="527" y="402"/>
                    <a:pt x="627" y="302"/>
                  </a:cubicBezTo>
                  <a:cubicBezTo>
                    <a:pt x="527" y="201"/>
                    <a:pt x="527" y="101"/>
                    <a:pt x="527" y="101"/>
                  </a:cubicBezTo>
                  <a:cubicBezTo>
                    <a:pt x="527" y="1"/>
                    <a:pt x="427" y="1"/>
                    <a:pt x="427" y="1"/>
                  </a:cubicBez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7" name="Google Shape;7147;p55"/>
            <p:cNvSpPr/>
            <p:nvPr/>
          </p:nvSpPr>
          <p:spPr>
            <a:xfrm>
              <a:off x="10563625" y="3995063"/>
              <a:ext cx="78350" cy="15675"/>
            </a:xfrm>
            <a:custGeom>
              <a:avLst/>
              <a:gdLst/>
              <a:ahLst/>
              <a:cxnLst/>
              <a:rect l="l" t="t" r="r" b="b"/>
              <a:pathLst>
                <a:path w="3134" h="627" extrusionOk="0">
                  <a:moveTo>
                    <a:pt x="2807" y="0"/>
                  </a:moveTo>
                  <a:cubicBezTo>
                    <a:pt x="2406" y="0"/>
                    <a:pt x="1980" y="101"/>
                    <a:pt x="1554" y="101"/>
                  </a:cubicBezTo>
                  <a:cubicBezTo>
                    <a:pt x="1153" y="101"/>
                    <a:pt x="627" y="201"/>
                    <a:pt x="201" y="201"/>
                  </a:cubicBezTo>
                  <a:cubicBezTo>
                    <a:pt x="101" y="301"/>
                    <a:pt x="0" y="426"/>
                    <a:pt x="0" y="527"/>
                  </a:cubicBezTo>
                  <a:cubicBezTo>
                    <a:pt x="101" y="627"/>
                    <a:pt x="101" y="627"/>
                    <a:pt x="201" y="627"/>
                  </a:cubicBezTo>
                  <a:lnTo>
                    <a:pt x="301" y="627"/>
                  </a:lnTo>
                  <a:cubicBezTo>
                    <a:pt x="727" y="627"/>
                    <a:pt x="1153" y="527"/>
                    <a:pt x="1554" y="527"/>
                  </a:cubicBezTo>
                  <a:cubicBezTo>
                    <a:pt x="2081" y="527"/>
                    <a:pt x="2507" y="426"/>
                    <a:pt x="2933" y="426"/>
                  </a:cubicBezTo>
                  <a:cubicBezTo>
                    <a:pt x="3033" y="301"/>
                    <a:pt x="3133" y="201"/>
                    <a:pt x="3133" y="101"/>
                  </a:cubicBezTo>
                  <a:cubicBezTo>
                    <a:pt x="3133" y="0"/>
                    <a:pt x="3033" y="0"/>
                    <a:pt x="2933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8" name="Google Shape;7148;p55"/>
            <p:cNvSpPr/>
            <p:nvPr/>
          </p:nvSpPr>
          <p:spPr>
            <a:xfrm>
              <a:off x="10631300" y="4005713"/>
              <a:ext cx="36975" cy="15675"/>
            </a:xfrm>
            <a:custGeom>
              <a:avLst/>
              <a:gdLst/>
              <a:ahLst/>
              <a:cxnLst/>
              <a:rect l="l" t="t" r="r" b="b"/>
              <a:pathLst>
                <a:path w="1479" h="627" extrusionOk="0">
                  <a:moveTo>
                    <a:pt x="1253" y="0"/>
                  </a:moveTo>
                  <a:cubicBezTo>
                    <a:pt x="1253" y="0"/>
                    <a:pt x="1153" y="0"/>
                    <a:pt x="1153" y="101"/>
                  </a:cubicBezTo>
                  <a:cubicBezTo>
                    <a:pt x="852" y="201"/>
                    <a:pt x="527" y="201"/>
                    <a:pt x="226" y="201"/>
                  </a:cubicBezTo>
                  <a:cubicBezTo>
                    <a:pt x="100" y="201"/>
                    <a:pt x="0" y="301"/>
                    <a:pt x="0" y="401"/>
                  </a:cubicBezTo>
                  <a:lnTo>
                    <a:pt x="0" y="502"/>
                  </a:lnTo>
                  <a:cubicBezTo>
                    <a:pt x="100" y="401"/>
                    <a:pt x="326" y="201"/>
                    <a:pt x="527" y="201"/>
                  </a:cubicBezTo>
                  <a:lnTo>
                    <a:pt x="627" y="301"/>
                  </a:lnTo>
                  <a:cubicBezTo>
                    <a:pt x="727" y="301"/>
                    <a:pt x="727" y="502"/>
                    <a:pt x="727" y="627"/>
                  </a:cubicBezTo>
                  <a:cubicBezTo>
                    <a:pt x="953" y="627"/>
                    <a:pt x="1153" y="502"/>
                    <a:pt x="1354" y="401"/>
                  </a:cubicBezTo>
                  <a:cubicBezTo>
                    <a:pt x="1479" y="401"/>
                    <a:pt x="1479" y="301"/>
                    <a:pt x="1479" y="201"/>
                  </a:cubicBezTo>
                  <a:cubicBezTo>
                    <a:pt x="1354" y="101"/>
                    <a:pt x="1354" y="0"/>
                    <a:pt x="1253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9" name="Google Shape;7149;p55"/>
            <p:cNvSpPr/>
            <p:nvPr/>
          </p:nvSpPr>
          <p:spPr>
            <a:xfrm>
              <a:off x="10631300" y="4010713"/>
              <a:ext cx="18200" cy="1067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527" y="1"/>
                  </a:moveTo>
                  <a:cubicBezTo>
                    <a:pt x="326" y="1"/>
                    <a:pt x="100" y="201"/>
                    <a:pt x="0" y="302"/>
                  </a:cubicBezTo>
                  <a:cubicBezTo>
                    <a:pt x="0" y="427"/>
                    <a:pt x="100" y="427"/>
                    <a:pt x="226" y="427"/>
                  </a:cubicBezTo>
                  <a:lnTo>
                    <a:pt x="727" y="427"/>
                  </a:lnTo>
                  <a:cubicBezTo>
                    <a:pt x="727" y="302"/>
                    <a:pt x="727" y="101"/>
                    <a:pt x="627" y="10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0" name="Google Shape;7150;p55"/>
            <p:cNvSpPr/>
            <p:nvPr/>
          </p:nvSpPr>
          <p:spPr>
            <a:xfrm>
              <a:off x="10740950" y="3950563"/>
              <a:ext cx="55150" cy="18200"/>
            </a:xfrm>
            <a:custGeom>
              <a:avLst/>
              <a:gdLst/>
              <a:ahLst/>
              <a:cxnLst/>
              <a:rect l="l" t="t" r="r" b="b"/>
              <a:pathLst>
                <a:path w="2206" h="728" extrusionOk="0">
                  <a:moveTo>
                    <a:pt x="1980" y="1"/>
                  </a:moveTo>
                  <a:cubicBezTo>
                    <a:pt x="1780" y="1"/>
                    <a:pt x="1679" y="101"/>
                    <a:pt x="1579" y="101"/>
                  </a:cubicBezTo>
                  <a:cubicBezTo>
                    <a:pt x="1153" y="201"/>
                    <a:pt x="727" y="327"/>
                    <a:pt x="226" y="327"/>
                  </a:cubicBezTo>
                  <a:cubicBezTo>
                    <a:pt x="100" y="327"/>
                    <a:pt x="0" y="427"/>
                    <a:pt x="0" y="527"/>
                  </a:cubicBezTo>
                  <a:cubicBezTo>
                    <a:pt x="0" y="627"/>
                    <a:pt x="100" y="728"/>
                    <a:pt x="226" y="728"/>
                  </a:cubicBezTo>
                  <a:cubicBezTo>
                    <a:pt x="727" y="728"/>
                    <a:pt x="1253" y="627"/>
                    <a:pt x="1679" y="527"/>
                  </a:cubicBezTo>
                  <a:cubicBezTo>
                    <a:pt x="1780" y="527"/>
                    <a:pt x="1880" y="427"/>
                    <a:pt x="2106" y="427"/>
                  </a:cubicBezTo>
                  <a:cubicBezTo>
                    <a:pt x="2206" y="427"/>
                    <a:pt x="2206" y="327"/>
                    <a:pt x="2206" y="201"/>
                  </a:cubicBezTo>
                  <a:cubicBezTo>
                    <a:pt x="2206" y="101"/>
                    <a:pt x="2106" y="1"/>
                    <a:pt x="1980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1" name="Google Shape;7151;p55"/>
            <p:cNvSpPr/>
            <p:nvPr/>
          </p:nvSpPr>
          <p:spPr>
            <a:xfrm>
              <a:off x="10759125" y="3974388"/>
              <a:ext cx="47000" cy="20700"/>
            </a:xfrm>
            <a:custGeom>
              <a:avLst/>
              <a:gdLst/>
              <a:ahLst/>
              <a:cxnLst/>
              <a:rect l="l" t="t" r="r" b="b"/>
              <a:pathLst>
                <a:path w="1880" h="828" extrusionOk="0">
                  <a:moveTo>
                    <a:pt x="1679" y="0"/>
                  </a:moveTo>
                  <a:cubicBezTo>
                    <a:pt x="1479" y="0"/>
                    <a:pt x="1253" y="100"/>
                    <a:pt x="1153" y="100"/>
                  </a:cubicBezTo>
                  <a:cubicBezTo>
                    <a:pt x="852" y="201"/>
                    <a:pt x="526" y="301"/>
                    <a:pt x="226" y="401"/>
                  </a:cubicBezTo>
                  <a:cubicBezTo>
                    <a:pt x="125" y="401"/>
                    <a:pt x="0" y="501"/>
                    <a:pt x="0" y="627"/>
                  </a:cubicBezTo>
                  <a:cubicBezTo>
                    <a:pt x="0" y="727"/>
                    <a:pt x="125" y="827"/>
                    <a:pt x="226" y="827"/>
                  </a:cubicBezTo>
                  <a:cubicBezTo>
                    <a:pt x="627" y="727"/>
                    <a:pt x="952" y="627"/>
                    <a:pt x="1253" y="501"/>
                  </a:cubicBezTo>
                  <a:cubicBezTo>
                    <a:pt x="1479" y="501"/>
                    <a:pt x="1579" y="401"/>
                    <a:pt x="1780" y="401"/>
                  </a:cubicBezTo>
                  <a:cubicBezTo>
                    <a:pt x="1880" y="301"/>
                    <a:pt x="1880" y="201"/>
                    <a:pt x="1880" y="100"/>
                  </a:cubicBezTo>
                  <a:cubicBezTo>
                    <a:pt x="1880" y="0"/>
                    <a:pt x="1780" y="0"/>
                    <a:pt x="1679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2" name="Google Shape;7152;p55"/>
            <p:cNvSpPr/>
            <p:nvPr/>
          </p:nvSpPr>
          <p:spPr>
            <a:xfrm>
              <a:off x="10751600" y="4018238"/>
              <a:ext cx="44500" cy="15700"/>
            </a:xfrm>
            <a:custGeom>
              <a:avLst/>
              <a:gdLst/>
              <a:ahLst/>
              <a:cxnLst/>
              <a:rect l="l" t="t" r="r" b="b"/>
              <a:pathLst>
                <a:path w="1780" h="628" extrusionOk="0">
                  <a:moveTo>
                    <a:pt x="1454" y="1"/>
                  </a:moveTo>
                  <a:cubicBezTo>
                    <a:pt x="1053" y="126"/>
                    <a:pt x="627" y="226"/>
                    <a:pt x="201" y="226"/>
                  </a:cubicBezTo>
                  <a:cubicBezTo>
                    <a:pt x="101" y="226"/>
                    <a:pt x="0" y="326"/>
                    <a:pt x="0" y="427"/>
                  </a:cubicBezTo>
                  <a:cubicBezTo>
                    <a:pt x="0" y="527"/>
                    <a:pt x="101" y="627"/>
                    <a:pt x="201" y="627"/>
                  </a:cubicBezTo>
                  <a:cubicBezTo>
                    <a:pt x="727" y="627"/>
                    <a:pt x="1153" y="527"/>
                    <a:pt x="1554" y="427"/>
                  </a:cubicBezTo>
                  <a:cubicBezTo>
                    <a:pt x="1680" y="427"/>
                    <a:pt x="1780" y="226"/>
                    <a:pt x="1680" y="126"/>
                  </a:cubicBezTo>
                  <a:cubicBezTo>
                    <a:pt x="1680" y="126"/>
                    <a:pt x="1554" y="1"/>
                    <a:pt x="1454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3" name="Google Shape;7153;p55"/>
            <p:cNvSpPr/>
            <p:nvPr/>
          </p:nvSpPr>
          <p:spPr>
            <a:xfrm>
              <a:off x="10709625" y="4010713"/>
              <a:ext cx="26325" cy="10675"/>
            </a:xfrm>
            <a:custGeom>
              <a:avLst/>
              <a:gdLst/>
              <a:ahLst/>
              <a:cxnLst/>
              <a:rect l="l" t="t" r="r" b="b"/>
              <a:pathLst>
                <a:path w="1053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100" y="427"/>
                    <a:pt x="226" y="427"/>
                  </a:cubicBezTo>
                  <a:lnTo>
                    <a:pt x="852" y="427"/>
                  </a:lnTo>
                  <a:cubicBezTo>
                    <a:pt x="952" y="427"/>
                    <a:pt x="1053" y="302"/>
                    <a:pt x="1053" y="201"/>
                  </a:cubicBezTo>
                  <a:lnTo>
                    <a:pt x="1053" y="101"/>
                  </a:lnTo>
                  <a:cubicBezTo>
                    <a:pt x="952" y="1"/>
                    <a:pt x="952" y="1"/>
                    <a:pt x="852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4" name="Google Shape;7154;p55"/>
            <p:cNvSpPr/>
            <p:nvPr/>
          </p:nvSpPr>
          <p:spPr>
            <a:xfrm>
              <a:off x="10735925" y="4013238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5" name="Google Shape;7155;p55"/>
            <p:cNvSpPr/>
            <p:nvPr/>
          </p:nvSpPr>
          <p:spPr>
            <a:xfrm>
              <a:off x="10691450" y="4031388"/>
              <a:ext cx="23825" cy="13200"/>
            </a:xfrm>
            <a:custGeom>
              <a:avLst/>
              <a:gdLst/>
              <a:ahLst/>
              <a:cxnLst/>
              <a:rect l="l" t="t" r="r" b="b"/>
              <a:pathLst>
                <a:path w="953" h="528" extrusionOk="0">
                  <a:moveTo>
                    <a:pt x="201" y="101"/>
                  </a:moveTo>
                  <a:cubicBezTo>
                    <a:pt x="101" y="101"/>
                    <a:pt x="0" y="227"/>
                    <a:pt x="0" y="327"/>
                  </a:cubicBezTo>
                  <a:cubicBezTo>
                    <a:pt x="0" y="427"/>
                    <a:pt x="101" y="527"/>
                    <a:pt x="201" y="527"/>
                  </a:cubicBezTo>
                  <a:lnTo>
                    <a:pt x="201" y="101"/>
                  </a:lnTo>
                  <a:close/>
                  <a:moveTo>
                    <a:pt x="627" y="1"/>
                  </a:moveTo>
                  <a:lnTo>
                    <a:pt x="627" y="527"/>
                  </a:lnTo>
                  <a:cubicBezTo>
                    <a:pt x="627" y="427"/>
                    <a:pt x="727" y="427"/>
                    <a:pt x="727" y="427"/>
                  </a:cubicBezTo>
                  <a:cubicBezTo>
                    <a:pt x="953" y="427"/>
                    <a:pt x="953" y="327"/>
                    <a:pt x="953" y="227"/>
                  </a:cubicBezTo>
                  <a:cubicBezTo>
                    <a:pt x="953" y="101"/>
                    <a:pt x="953" y="1"/>
                    <a:pt x="727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6" name="Google Shape;7156;p55"/>
            <p:cNvSpPr/>
            <p:nvPr/>
          </p:nvSpPr>
          <p:spPr>
            <a:xfrm>
              <a:off x="10696450" y="4031388"/>
              <a:ext cx="10675" cy="13200"/>
            </a:xfrm>
            <a:custGeom>
              <a:avLst/>
              <a:gdLst/>
              <a:ahLst/>
              <a:cxnLst/>
              <a:rect l="l" t="t" r="r" b="b"/>
              <a:pathLst>
                <a:path w="427" h="528" extrusionOk="0">
                  <a:moveTo>
                    <a:pt x="427" y="1"/>
                  </a:moveTo>
                  <a:cubicBezTo>
                    <a:pt x="327" y="101"/>
                    <a:pt x="327" y="101"/>
                    <a:pt x="226" y="101"/>
                  </a:cubicBezTo>
                  <a:lnTo>
                    <a:pt x="1" y="101"/>
                  </a:lnTo>
                  <a:lnTo>
                    <a:pt x="1" y="527"/>
                  </a:lnTo>
                  <a:lnTo>
                    <a:pt x="427" y="527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FAB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7" name="Google Shape;7157;p55"/>
            <p:cNvSpPr/>
            <p:nvPr/>
          </p:nvSpPr>
          <p:spPr>
            <a:xfrm>
              <a:off x="10834925" y="3979388"/>
              <a:ext cx="28850" cy="18200"/>
            </a:xfrm>
            <a:custGeom>
              <a:avLst/>
              <a:gdLst/>
              <a:ahLst/>
              <a:cxnLst/>
              <a:rect l="l" t="t" r="r" b="b"/>
              <a:pathLst>
                <a:path w="1154" h="728" extrusionOk="0">
                  <a:moveTo>
                    <a:pt x="953" y="1"/>
                  </a:moveTo>
                  <a:cubicBezTo>
                    <a:pt x="953" y="1"/>
                    <a:pt x="853" y="1"/>
                    <a:pt x="853" y="101"/>
                  </a:cubicBezTo>
                  <a:cubicBezTo>
                    <a:pt x="727" y="201"/>
                    <a:pt x="527" y="201"/>
                    <a:pt x="326" y="301"/>
                  </a:cubicBezTo>
                  <a:lnTo>
                    <a:pt x="226" y="301"/>
                  </a:lnTo>
                  <a:cubicBezTo>
                    <a:pt x="101" y="301"/>
                    <a:pt x="1" y="527"/>
                    <a:pt x="101" y="627"/>
                  </a:cubicBezTo>
                  <a:cubicBezTo>
                    <a:pt x="101" y="728"/>
                    <a:pt x="226" y="728"/>
                    <a:pt x="226" y="728"/>
                  </a:cubicBezTo>
                  <a:lnTo>
                    <a:pt x="427" y="728"/>
                  </a:lnTo>
                  <a:cubicBezTo>
                    <a:pt x="627" y="627"/>
                    <a:pt x="853" y="527"/>
                    <a:pt x="1053" y="427"/>
                  </a:cubicBezTo>
                  <a:cubicBezTo>
                    <a:pt x="1154" y="301"/>
                    <a:pt x="1154" y="201"/>
                    <a:pt x="1154" y="101"/>
                  </a:cubicBezTo>
                  <a:cubicBezTo>
                    <a:pt x="1053" y="101"/>
                    <a:pt x="1053" y="1"/>
                    <a:pt x="953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8" name="Google Shape;7158;p55"/>
            <p:cNvSpPr/>
            <p:nvPr/>
          </p:nvSpPr>
          <p:spPr>
            <a:xfrm>
              <a:off x="10845575" y="3937413"/>
              <a:ext cx="33875" cy="23825"/>
            </a:xfrm>
            <a:custGeom>
              <a:avLst/>
              <a:gdLst/>
              <a:ahLst/>
              <a:cxnLst/>
              <a:rect l="l" t="t" r="r" b="b"/>
              <a:pathLst>
                <a:path w="1355" h="953" extrusionOk="0">
                  <a:moveTo>
                    <a:pt x="1154" y="1"/>
                  </a:moveTo>
                  <a:cubicBezTo>
                    <a:pt x="828" y="226"/>
                    <a:pt x="427" y="427"/>
                    <a:pt x="101" y="527"/>
                  </a:cubicBezTo>
                  <a:cubicBezTo>
                    <a:pt x="1" y="627"/>
                    <a:pt x="1" y="727"/>
                    <a:pt x="1" y="853"/>
                  </a:cubicBezTo>
                  <a:cubicBezTo>
                    <a:pt x="1" y="953"/>
                    <a:pt x="101" y="953"/>
                    <a:pt x="201" y="953"/>
                  </a:cubicBezTo>
                  <a:lnTo>
                    <a:pt x="301" y="953"/>
                  </a:lnTo>
                  <a:cubicBezTo>
                    <a:pt x="627" y="853"/>
                    <a:pt x="928" y="527"/>
                    <a:pt x="1354" y="326"/>
                  </a:cubicBezTo>
                  <a:lnTo>
                    <a:pt x="1154" y="1"/>
                  </a:ln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9" name="Google Shape;7159;p55"/>
            <p:cNvSpPr/>
            <p:nvPr/>
          </p:nvSpPr>
          <p:spPr>
            <a:xfrm>
              <a:off x="10834925" y="3916738"/>
              <a:ext cx="28850" cy="20700"/>
            </a:xfrm>
            <a:custGeom>
              <a:avLst/>
              <a:gdLst/>
              <a:ahLst/>
              <a:cxnLst/>
              <a:rect l="l" t="t" r="r" b="b"/>
              <a:pathLst>
                <a:path w="1154" h="828" extrusionOk="0">
                  <a:moveTo>
                    <a:pt x="727" y="0"/>
                  </a:moveTo>
                  <a:cubicBezTo>
                    <a:pt x="527" y="101"/>
                    <a:pt x="326" y="301"/>
                    <a:pt x="101" y="427"/>
                  </a:cubicBezTo>
                  <a:cubicBezTo>
                    <a:pt x="1" y="427"/>
                    <a:pt x="1" y="627"/>
                    <a:pt x="1" y="727"/>
                  </a:cubicBezTo>
                  <a:cubicBezTo>
                    <a:pt x="1" y="727"/>
                    <a:pt x="101" y="828"/>
                    <a:pt x="226" y="828"/>
                  </a:cubicBezTo>
                  <a:lnTo>
                    <a:pt x="326" y="727"/>
                  </a:lnTo>
                  <a:cubicBezTo>
                    <a:pt x="527" y="627"/>
                    <a:pt x="853" y="527"/>
                    <a:pt x="1053" y="301"/>
                  </a:cubicBezTo>
                  <a:cubicBezTo>
                    <a:pt x="1053" y="301"/>
                    <a:pt x="1154" y="201"/>
                    <a:pt x="1053" y="101"/>
                  </a:cubicBezTo>
                  <a:cubicBezTo>
                    <a:pt x="1053" y="0"/>
                    <a:pt x="953" y="0"/>
                    <a:pt x="853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0" name="Google Shape;7160;p55"/>
            <p:cNvSpPr/>
            <p:nvPr/>
          </p:nvSpPr>
          <p:spPr>
            <a:xfrm>
              <a:off x="10903225" y="3859088"/>
              <a:ext cx="23200" cy="33875"/>
            </a:xfrm>
            <a:custGeom>
              <a:avLst/>
              <a:gdLst/>
              <a:ahLst/>
              <a:cxnLst/>
              <a:rect l="l" t="t" r="r" b="b"/>
              <a:pathLst>
                <a:path w="928" h="1355" extrusionOk="0">
                  <a:moveTo>
                    <a:pt x="727" y="1"/>
                  </a:moveTo>
                  <a:cubicBezTo>
                    <a:pt x="627" y="1"/>
                    <a:pt x="627" y="101"/>
                    <a:pt x="502" y="101"/>
                  </a:cubicBezTo>
                  <a:cubicBezTo>
                    <a:pt x="502" y="326"/>
                    <a:pt x="401" y="527"/>
                    <a:pt x="201" y="627"/>
                  </a:cubicBezTo>
                  <a:cubicBezTo>
                    <a:pt x="201" y="728"/>
                    <a:pt x="101" y="953"/>
                    <a:pt x="0" y="1053"/>
                  </a:cubicBezTo>
                  <a:cubicBezTo>
                    <a:pt x="0" y="1154"/>
                    <a:pt x="0" y="1254"/>
                    <a:pt x="101" y="1354"/>
                  </a:cubicBezTo>
                  <a:lnTo>
                    <a:pt x="201" y="1354"/>
                  </a:lnTo>
                  <a:cubicBezTo>
                    <a:pt x="201" y="1354"/>
                    <a:pt x="301" y="1354"/>
                    <a:pt x="401" y="1254"/>
                  </a:cubicBezTo>
                  <a:cubicBezTo>
                    <a:pt x="401" y="1154"/>
                    <a:pt x="502" y="1053"/>
                    <a:pt x="627" y="853"/>
                  </a:cubicBezTo>
                  <a:cubicBezTo>
                    <a:pt x="727" y="728"/>
                    <a:pt x="828" y="527"/>
                    <a:pt x="928" y="326"/>
                  </a:cubicBezTo>
                  <a:cubicBezTo>
                    <a:pt x="928" y="226"/>
                    <a:pt x="928" y="101"/>
                    <a:pt x="828" y="101"/>
                  </a:cubicBezTo>
                  <a:cubicBezTo>
                    <a:pt x="828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1" name="Google Shape;7161;p55"/>
            <p:cNvSpPr/>
            <p:nvPr/>
          </p:nvSpPr>
          <p:spPr>
            <a:xfrm>
              <a:off x="10897575" y="3898563"/>
              <a:ext cx="26350" cy="23200"/>
            </a:xfrm>
            <a:custGeom>
              <a:avLst/>
              <a:gdLst/>
              <a:ahLst/>
              <a:cxnLst/>
              <a:rect l="l" t="t" r="r" b="b"/>
              <a:pathLst>
                <a:path w="1054" h="928" extrusionOk="0">
                  <a:moveTo>
                    <a:pt x="853" y="1"/>
                  </a:moveTo>
                  <a:cubicBezTo>
                    <a:pt x="728" y="1"/>
                    <a:pt x="728" y="1"/>
                    <a:pt x="627" y="101"/>
                  </a:cubicBezTo>
                  <a:cubicBezTo>
                    <a:pt x="427" y="301"/>
                    <a:pt x="327" y="402"/>
                    <a:pt x="101" y="527"/>
                  </a:cubicBezTo>
                  <a:cubicBezTo>
                    <a:pt x="1" y="627"/>
                    <a:pt x="1" y="727"/>
                    <a:pt x="101" y="828"/>
                  </a:cubicBezTo>
                  <a:lnTo>
                    <a:pt x="226" y="928"/>
                  </a:lnTo>
                  <a:cubicBezTo>
                    <a:pt x="327" y="928"/>
                    <a:pt x="327" y="928"/>
                    <a:pt x="427" y="828"/>
                  </a:cubicBezTo>
                  <a:cubicBezTo>
                    <a:pt x="627" y="727"/>
                    <a:pt x="728" y="527"/>
                    <a:pt x="953" y="301"/>
                  </a:cubicBezTo>
                  <a:cubicBezTo>
                    <a:pt x="1054" y="301"/>
                    <a:pt x="1054" y="101"/>
                    <a:pt x="953" y="101"/>
                  </a:cubicBezTo>
                  <a:cubicBezTo>
                    <a:pt x="953" y="1"/>
                    <a:pt x="853" y="1"/>
                    <a:pt x="853" y="1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2" name="Google Shape;7162;p55"/>
            <p:cNvSpPr/>
            <p:nvPr/>
          </p:nvSpPr>
          <p:spPr>
            <a:xfrm>
              <a:off x="10884425" y="3953088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953" y="0"/>
                  </a:moveTo>
                  <a:lnTo>
                    <a:pt x="853" y="100"/>
                  </a:lnTo>
                  <a:cubicBezTo>
                    <a:pt x="527" y="426"/>
                    <a:pt x="427" y="627"/>
                    <a:pt x="126" y="727"/>
                  </a:cubicBezTo>
                  <a:cubicBezTo>
                    <a:pt x="1" y="852"/>
                    <a:pt x="1" y="952"/>
                    <a:pt x="126" y="1053"/>
                  </a:cubicBezTo>
                  <a:cubicBezTo>
                    <a:pt x="126" y="1153"/>
                    <a:pt x="226" y="1153"/>
                    <a:pt x="226" y="1153"/>
                  </a:cubicBezTo>
                  <a:lnTo>
                    <a:pt x="326" y="1153"/>
                  </a:lnTo>
                  <a:cubicBezTo>
                    <a:pt x="627" y="952"/>
                    <a:pt x="853" y="627"/>
                    <a:pt x="1153" y="426"/>
                  </a:cubicBezTo>
                  <a:cubicBezTo>
                    <a:pt x="1254" y="326"/>
                    <a:pt x="1254" y="226"/>
                    <a:pt x="1153" y="100"/>
                  </a:cubicBezTo>
                  <a:cubicBezTo>
                    <a:pt x="1053" y="100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3" name="Google Shape;7163;p55"/>
            <p:cNvSpPr/>
            <p:nvPr/>
          </p:nvSpPr>
          <p:spPr>
            <a:xfrm>
              <a:off x="10934550" y="3854088"/>
              <a:ext cx="15700" cy="26325"/>
            </a:xfrm>
            <a:custGeom>
              <a:avLst/>
              <a:gdLst/>
              <a:ahLst/>
              <a:cxnLst/>
              <a:rect l="l" t="t" r="r" b="b"/>
              <a:pathLst>
                <a:path w="628" h="1053" extrusionOk="0">
                  <a:moveTo>
                    <a:pt x="402" y="0"/>
                  </a:moveTo>
                  <a:cubicBezTo>
                    <a:pt x="301" y="0"/>
                    <a:pt x="201" y="100"/>
                    <a:pt x="201" y="201"/>
                  </a:cubicBezTo>
                  <a:cubicBezTo>
                    <a:pt x="201" y="426"/>
                    <a:pt x="201" y="526"/>
                    <a:pt x="101" y="627"/>
                  </a:cubicBezTo>
                  <a:cubicBezTo>
                    <a:pt x="1" y="727"/>
                    <a:pt x="1" y="827"/>
                    <a:pt x="101" y="928"/>
                  </a:cubicBezTo>
                  <a:cubicBezTo>
                    <a:pt x="101" y="1053"/>
                    <a:pt x="201" y="1053"/>
                    <a:pt x="201" y="1053"/>
                  </a:cubicBezTo>
                  <a:cubicBezTo>
                    <a:pt x="301" y="1053"/>
                    <a:pt x="301" y="1053"/>
                    <a:pt x="402" y="928"/>
                  </a:cubicBezTo>
                  <a:cubicBezTo>
                    <a:pt x="627" y="727"/>
                    <a:pt x="627" y="526"/>
                    <a:pt x="627" y="201"/>
                  </a:cubicBezTo>
                  <a:cubicBezTo>
                    <a:pt x="627" y="100"/>
                    <a:pt x="627" y="0"/>
                    <a:pt x="402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4" name="Google Shape;7164;p55"/>
            <p:cNvSpPr/>
            <p:nvPr/>
          </p:nvSpPr>
          <p:spPr>
            <a:xfrm>
              <a:off x="10934550" y="3796438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27" y="0"/>
                  </a:moveTo>
                  <a:cubicBezTo>
                    <a:pt x="502" y="0"/>
                    <a:pt x="402" y="101"/>
                    <a:pt x="402" y="226"/>
                  </a:cubicBezTo>
                  <a:cubicBezTo>
                    <a:pt x="301" y="426"/>
                    <a:pt x="301" y="727"/>
                    <a:pt x="101" y="953"/>
                  </a:cubicBezTo>
                  <a:cubicBezTo>
                    <a:pt x="1" y="1053"/>
                    <a:pt x="1" y="1153"/>
                    <a:pt x="101" y="1254"/>
                  </a:cubicBezTo>
                  <a:lnTo>
                    <a:pt x="402" y="1254"/>
                  </a:lnTo>
                  <a:cubicBezTo>
                    <a:pt x="627" y="953"/>
                    <a:pt x="727" y="627"/>
                    <a:pt x="828" y="326"/>
                  </a:cubicBezTo>
                  <a:cubicBezTo>
                    <a:pt x="828" y="226"/>
                    <a:pt x="727" y="101"/>
                    <a:pt x="627" y="0"/>
                  </a:cubicBezTo>
                  <a:close/>
                </a:path>
              </a:pathLst>
            </a:custGeom>
            <a:solidFill>
              <a:srgbClr val="EC8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5" name="Google Shape;7165;p55"/>
            <p:cNvSpPr/>
            <p:nvPr/>
          </p:nvSpPr>
          <p:spPr>
            <a:xfrm>
              <a:off x="9840550" y="4125388"/>
              <a:ext cx="33875" cy="28850"/>
            </a:xfrm>
            <a:custGeom>
              <a:avLst/>
              <a:gdLst/>
              <a:ahLst/>
              <a:cxnLst/>
              <a:rect l="l" t="t" r="r" b="b"/>
              <a:pathLst>
                <a:path w="1355" h="1154" extrusionOk="0">
                  <a:moveTo>
                    <a:pt x="101" y="0"/>
                  </a:moveTo>
                  <a:cubicBezTo>
                    <a:pt x="1" y="101"/>
                    <a:pt x="1" y="226"/>
                    <a:pt x="101" y="326"/>
                  </a:cubicBezTo>
                  <a:cubicBezTo>
                    <a:pt x="302" y="627"/>
                    <a:pt x="628" y="953"/>
                    <a:pt x="1029" y="1153"/>
                  </a:cubicBezTo>
                  <a:lnTo>
                    <a:pt x="1154" y="1153"/>
                  </a:lnTo>
                  <a:cubicBezTo>
                    <a:pt x="1154" y="1153"/>
                    <a:pt x="1254" y="1153"/>
                    <a:pt x="1354" y="1053"/>
                  </a:cubicBezTo>
                  <a:cubicBezTo>
                    <a:pt x="1354" y="953"/>
                    <a:pt x="1354" y="853"/>
                    <a:pt x="1254" y="727"/>
                  </a:cubicBezTo>
                  <a:cubicBezTo>
                    <a:pt x="928" y="527"/>
                    <a:pt x="628" y="326"/>
                    <a:pt x="402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6" name="Google Shape;7166;p55"/>
            <p:cNvSpPr/>
            <p:nvPr/>
          </p:nvSpPr>
          <p:spPr>
            <a:xfrm>
              <a:off x="9869375" y="4117863"/>
              <a:ext cx="23225" cy="20700"/>
            </a:xfrm>
            <a:custGeom>
              <a:avLst/>
              <a:gdLst/>
              <a:ahLst/>
              <a:cxnLst/>
              <a:rect l="l" t="t" r="r" b="b"/>
              <a:pathLst>
                <a:path w="929" h="828" extrusionOk="0">
                  <a:moveTo>
                    <a:pt x="201" y="1"/>
                  </a:moveTo>
                  <a:cubicBezTo>
                    <a:pt x="201" y="1"/>
                    <a:pt x="101" y="1"/>
                    <a:pt x="101" y="101"/>
                  </a:cubicBezTo>
                  <a:cubicBezTo>
                    <a:pt x="1" y="201"/>
                    <a:pt x="1" y="301"/>
                    <a:pt x="101" y="402"/>
                  </a:cubicBezTo>
                  <a:lnTo>
                    <a:pt x="728" y="828"/>
                  </a:lnTo>
                  <a:cubicBezTo>
                    <a:pt x="728" y="627"/>
                    <a:pt x="828" y="527"/>
                    <a:pt x="928" y="527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7" name="Google Shape;7167;p55"/>
            <p:cNvSpPr/>
            <p:nvPr/>
          </p:nvSpPr>
          <p:spPr>
            <a:xfrm>
              <a:off x="9887550" y="4131013"/>
              <a:ext cx="15700" cy="12575"/>
            </a:xfrm>
            <a:custGeom>
              <a:avLst/>
              <a:gdLst/>
              <a:ahLst/>
              <a:cxnLst/>
              <a:rect l="l" t="t" r="r" b="b"/>
              <a:pathLst>
                <a:path w="628" h="503" extrusionOk="0">
                  <a:moveTo>
                    <a:pt x="201" y="1"/>
                  </a:moveTo>
                  <a:cubicBezTo>
                    <a:pt x="101" y="1"/>
                    <a:pt x="1" y="101"/>
                    <a:pt x="1" y="302"/>
                  </a:cubicBezTo>
                  <a:lnTo>
                    <a:pt x="201" y="502"/>
                  </a:lnTo>
                  <a:lnTo>
                    <a:pt x="301" y="502"/>
                  </a:lnTo>
                  <a:cubicBezTo>
                    <a:pt x="402" y="502"/>
                    <a:pt x="527" y="502"/>
                    <a:pt x="527" y="402"/>
                  </a:cubicBezTo>
                  <a:cubicBezTo>
                    <a:pt x="627" y="302"/>
                    <a:pt x="627" y="201"/>
                    <a:pt x="527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8" name="Google Shape;7168;p55"/>
            <p:cNvSpPr/>
            <p:nvPr/>
          </p:nvSpPr>
          <p:spPr>
            <a:xfrm>
              <a:off x="9897575" y="4169863"/>
              <a:ext cx="57675" cy="33875"/>
            </a:xfrm>
            <a:custGeom>
              <a:avLst/>
              <a:gdLst/>
              <a:ahLst/>
              <a:cxnLst/>
              <a:rect l="l" t="t" r="r" b="b"/>
              <a:pathLst>
                <a:path w="2307" h="1355" extrusionOk="0">
                  <a:moveTo>
                    <a:pt x="226" y="1"/>
                  </a:moveTo>
                  <a:cubicBezTo>
                    <a:pt x="126" y="1"/>
                    <a:pt x="126" y="101"/>
                    <a:pt x="1" y="101"/>
                  </a:cubicBezTo>
                  <a:cubicBezTo>
                    <a:pt x="1" y="201"/>
                    <a:pt x="1" y="327"/>
                    <a:pt x="126" y="427"/>
                  </a:cubicBezTo>
                  <a:cubicBezTo>
                    <a:pt x="527" y="527"/>
                    <a:pt x="853" y="728"/>
                    <a:pt x="1154" y="828"/>
                  </a:cubicBezTo>
                  <a:cubicBezTo>
                    <a:pt x="1479" y="1053"/>
                    <a:pt x="1780" y="1154"/>
                    <a:pt x="2206" y="1354"/>
                  </a:cubicBezTo>
                  <a:cubicBezTo>
                    <a:pt x="2306" y="1354"/>
                    <a:pt x="2306" y="1354"/>
                    <a:pt x="2306" y="1254"/>
                  </a:cubicBezTo>
                  <a:cubicBezTo>
                    <a:pt x="2306" y="1154"/>
                    <a:pt x="2306" y="1053"/>
                    <a:pt x="2206" y="953"/>
                  </a:cubicBezTo>
                  <a:cubicBezTo>
                    <a:pt x="1880" y="728"/>
                    <a:pt x="1580" y="627"/>
                    <a:pt x="1379" y="527"/>
                  </a:cubicBezTo>
                  <a:cubicBezTo>
                    <a:pt x="1053" y="327"/>
                    <a:pt x="627" y="201"/>
                    <a:pt x="327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9" name="Google Shape;7169;p55"/>
            <p:cNvSpPr/>
            <p:nvPr/>
          </p:nvSpPr>
          <p:spPr>
            <a:xfrm>
              <a:off x="9952725" y="4193688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0" y="0"/>
                  </a:moveTo>
                  <a:cubicBezTo>
                    <a:pt x="100" y="100"/>
                    <a:pt x="100" y="201"/>
                    <a:pt x="100" y="301"/>
                  </a:cubicBezTo>
                  <a:cubicBezTo>
                    <a:pt x="201" y="301"/>
                    <a:pt x="201" y="301"/>
                    <a:pt x="201" y="201"/>
                  </a:cubicBezTo>
                  <a:cubicBezTo>
                    <a:pt x="301" y="100"/>
                    <a:pt x="201" y="0"/>
                    <a:pt x="100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0" name="Google Shape;7170;p55"/>
            <p:cNvSpPr/>
            <p:nvPr/>
          </p:nvSpPr>
          <p:spPr>
            <a:xfrm>
              <a:off x="9937050" y="4151713"/>
              <a:ext cx="47025" cy="28825"/>
            </a:xfrm>
            <a:custGeom>
              <a:avLst/>
              <a:gdLst/>
              <a:ahLst/>
              <a:cxnLst/>
              <a:rect l="l" t="t" r="r" b="b"/>
              <a:pathLst>
                <a:path w="1881" h="1153" extrusionOk="0">
                  <a:moveTo>
                    <a:pt x="201" y="0"/>
                  </a:moveTo>
                  <a:cubicBezTo>
                    <a:pt x="201" y="0"/>
                    <a:pt x="101" y="100"/>
                    <a:pt x="101" y="201"/>
                  </a:cubicBezTo>
                  <a:cubicBezTo>
                    <a:pt x="1" y="301"/>
                    <a:pt x="101" y="426"/>
                    <a:pt x="201" y="426"/>
                  </a:cubicBezTo>
                  <a:cubicBezTo>
                    <a:pt x="301" y="526"/>
                    <a:pt x="527" y="627"/>
                    <a:pt x="627" y="627"/>
                  </a:cubicBezTo>
                  <a:lnTo>
                    <a:pt x="627" y="201"/>
                  </a:lnTo>
                  <a:cubicBezTo>
                    <a:pt x="527" y="100"/>
                    <a:pt x="427" y="100"/>
                    <a:pt x="301" y="100"/>
                  </a:cubicBezTo>
                  <a:cubicBezTo>
                    <a:pt x="301" y="0"/>
                    <a:pt x="301" y="0"/>
                    <a:pt x="201" y="0"/>
                  </a:cubicBezTo>
                  <a:close/>
                  <a:moveTo>
                    <a:pt x="1053" y="426"/>
                  </a:moveTo>
                  <a:lnTo>
                    <a:pt x="1053" y="827"/>
                  </a:lnTo>
                  <a:lnTo>
                    <a:pt x="1154" y="927"/>
                  </a:lnTo>
                  <a:cubicBezTo>
                    <a:pt x="1254" y="927"/>
                    <a:pt x="1454" y="1053"/>
                    <a:pt x="1555" y="1153"/>
                  </a:cubicBezTo>
                  <a:lnTo>
                    <a:pt x="1680" y="1153"/>
                  </a:lnTo>
                  <a:cubicBezTo>
                    <a:pt x="1780" y="1153"/>
                    <a:pt x="1780" y="1153"/>
                    <a:pt x="1880" y="1053"/>
                  </a:cubicBezTo>
                  <a:cubicBezTo>
                    <a:pt x="1880" y="927"/>
                    <a:pt x="1880" y="827"/>
                    <a:pt x="1780" y="727"/>
                  </a:cubicBezTo>
                  <a:cubicBezTo>
                    <a:pt x="1555" y="727"/>
                    <a:pt x="1454" y="627"/>
                    <a:pt x="1354" y="526"/>
                  </a:cubicBezTo>
                  <a:cubicBezTo>
                    <a:pt x="1254" y="526"/>
                    <a:pt x="1154" y="426"/>
                    <a:pt x="1053" y="426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1" name="Google Shape;7171;p55"/>
            <p:cNvSpPr/>
            <p:nvPr/>
          </p:nvSpPr>
          <p:spPr>
            <a:xfrm>
              <a:off x="9952725" y="4156713"/>
              <a:ext cx="10675" cy="15700"/>
            </a:xfrm>
            <a:custGeom>
              <a:avLst/>
              <a:gdLst/>
              <a:ahLst/>
              <a:cxnLst/>
              <a:rect l="l" t="t" r="r" b="b"/>
              <a:pathLst>
                <a:path w="427" h="628" extrusionOk="0">
                  <a:moveTo>
                    <a:pt x="0" y="1"/>
                  </a:moveTo>
                  <a:lnTo>
                    <a:pt x="0" y="427"/>
                  </a:lnTo>
                  <a:cubicBezTo>
                    <a:pt x="100" y="527"/>
                    <a:pt x="301" y="627"/>
                    <a:pt x="426" y="627"/>
                  </a:cubicBezTo>
                  <a:lnTo>
                    <a:pt x="426" y="226"/>
                  </a:lnTo>
                  <a:cubicBezTo>
                    <a:pt x="301" y="101"/>
                    <a:pt x="201" y="101"/>
                    <a:pt x="0" y="1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2" name="Google Shape;7172;p55"/>
            <p:cNvSpPr/>
            <p:nvPr/>
          </p:nvSpPr>
          <p:spPr>
            <a:xfrm>
              <a:off x="9989050" y="4193688"/>
              <a:ext cx="39500" cy="20700"/>
            </a:xfrm>
            <a:custGeom>
              <a:avLst/>
              <a:gdLst/>
              <a:ahLst/>
              <a:cxnLst/>
              <a:rect l="l" t="t" r="r" b="b"/>
              <a:pathLst>
                <a:path w="1580" h="828" extrusionOk="0">
                  <a:moveTo>
                    <a:pt x="226" y="0"/>
                  </a:moveTo>
                  <a:cubicBezTo>
                    <a:pt x="101" y="0"/>
                    <a:pt x="1" y="100"/>
                    <a:pt x="1" y="201"/>
                  </a:cubicBezTo>
                  <a:cubicBezTo>
                    <a:pt x="1" y="301"/>
                    <a:pt x="1" y="401"/>
                    <a:pt x="101" y="401"/>
                  </a:cubicBezTo>
                  <a:cubicBezTo>
                    <a:pt x="101" y="401"/>
                    <a:pt x="226" y="401"/>
                    <a:pt x="226" y="501"/>
                  </a:cubicBezTo>
                  <a:lnTo>
                    <a:pt x="226" y="0"/>
                  </a:lnTo>
                  <a:close/>
                  <a:moveTo>
                    <a:pt x="627" y="201"/>
                  </a:moveTo>
                  <a:lnTo>
                    <a:pt x="627" y="627"/>
                  </a:lnTo>
                  <a:lnTo>
                    <a:pt x="728" y="627"/>
                  </a:lnTo>
                  <a:cubicBezTo>
                    <a:pt x="853" y="627"/>
                    <a:pt x="1054" y="727"/>
                    <a:pt x="1254" y="827"/>
                  </a:cubicBezTo>
                  <a:cubicBezTo>
                    <a:pt x="1354" y="827"/>
                    <a:pt x="1480" y="727"/>
                    <a:pt x="1480" y="627"/>
                  </a:cubicBezTo>
                  <a:cubicBezTo>
                    <a:pt x="1580" y="501"/>
                    <a:pt x="1480" y="401"/>
                    <a:pt x="1354" y="401"/>
                  </a:cubicBezTo>
                  <a:cubicBezTo>
                    <a:pt x="1154" y="301"/>
                    <a:pt x="1054" y="301"/>
                    <a:pt x="853" y="20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3" name="Google Shape;7173;p55"/>
            <p:cNvSpPr/>
            <p:nvPr/>
          </p:nvSpPr>
          <p:spPr>
            <a:xfrm>
              <a:off x="9994700" y="4193688"/>
              <a:ext cx="10050" cy="15675"/>
            </a:xfrm>
            <a:custGeom>
              <a:avLst/>
              <a:gdLst/>
              <a:ahLst/>
              <a:cxnLst/>
              <a:rect l="l" t="t" r="r" b="b"/>
              <a:pathLst>
                <a:path w="402" h="627" extrusionOk="0">
                  <a:moveTo>
                    <a:pt x="0" y="0"/>
                  </a:moveTo>
                  <a:lnTo>
                    <a:pt x="0" y="501"/>
                  </a:lnTo>
                  <a:cubicBezTo>
                    <a:pt x="101" y="501"/>
                    <a:pt x="301" y="501"/>
                    <a:pt x="401" y="627"/>
                  </a:cubicBezTo>
                  <a:lnTo>
                    <a:pt x="401" y="201"/>
                  </a:lnTo>
                  <a:cubicBezTo>
                    <a:pt x="301" y="100"/>
                    <a:pt x="201" y="100"/>
                    <a:pt x="101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4" name="Google Shape;7174;p55"/>
            <p:cNvSpPr/>
            <p:nvPr/>
          </p:nvSpPr>
          <p:spPr>
            <a:xfrm>
              <a:off x="10020400" y="4227513"/>
              <a:ext cx="31350" cy="15700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0" y="402"/>
                    <a:pt x="100" y="402"/>
                  </a:cubicBezTo>
                  <a:lnTo>
                    <a:pt x="952" y="627"/>
                  </a:lnTo>
                  <a:lnTo>
                    <a:pt x="1053" y="627"/>
                  </a:lnTo>
                  <a:cubicBezTo>
                    <a:pt x="1153" y="627"/>
                    <a:pt x="1253" y="527"/>
                    <a:pt x="1253" y="527"/>
                  </a:cubicBezTo>
                  <a:cubicBezTo>
                    <a:pt x="1253" y="301"/>
                    <a:pt x="1153" y="201"/>
                    <a:pt x="1053" y="20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5" name="Google Shape;7175;p55"/>
            <p:cNvSpPr/>
            <p:nvPr/>
          </p:nvSpPr>
          <p:spPr>
            <a:xfrm>
              <a:off x="10031050" y="4190538"/>
              <a:ext cx="49525" cy="26350"/>
            </a:xfrm>
            <a:custGeom>
              <a:avLst/>
              <a:gdLst/>
              <a:ahLst/>
              <a:cxnLst/>
              <a:rect l="l" t="t" r="r" b="b"/>
              <a:pathLst>
                <a:path w="1981" h="1054" extrusionOk="0">
                  <a:moveTo>
                    <a:pt x="201" y="1"/>
                  </a:moveTo>
                  <a:cubicBezTo>
                    <a:pt x="100" y="1"/>
                    <a:pt x="0" y="126"/>
                    <a:pt x="0" y="226"/>
                  </a:cubicBezTo>
                  <a:cubicBezTo>
                    <a:pt x="0" y="327"/>
                    <a:pt x="0" y="427"/>
                    <a:pt x="100" y="427"/>
                  </a:cubicBezTo>
                  <a:cubicBezTo>
                    <a:pt x="627" y="627"/>
                    <a:pt x="1253" y="853"/>
                    <a:pt x="1679" y="1054"/>
                  </a:cubicBezTo>
                  <a:cubicBezTo>
                    <a:pt x="1780" y="1054"/>
                    <a:pt x="1880" y="953"/>
                    <a:pt x="1880" y="853"/>
                  </a:cubicBezTo>
                  <a:cubicBezTo>
                    <a:pt x="1980" y="753"/>
                    <a:pt x="1880" y="627"/>
                    <a:pt x="1780" y="627"/>
                  </a:cubicBezTo>
                  <a:cubicBezTo>
                    <a:pt x="1353" y="527"/>
                    <a:pt x="827" y="327"/>
                    <a:pt x="301" y="126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6" name="Google Shape;7176;p55"/>
            <p:cNvSpPr/>
            <p:nvPr/>
          </p:nvSpPr>
          <p:spPr>
            <a:xfrm>
              <a:off x="10083050" y="4219363"/>
              <a:ext cx="31350" cy="15700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01" y="1"/>
                  </a:moveTo>
                  <a:lnTo>
                    <a:pt x="0" y="226"/>
                  </a:lnTo>
                  <a:lnTo>
                    <a:pt x="101" y="226"/>
                  </a:lnTo>
                  <a:lnTo>
                    <a:pt x="0" y="427"/>
                  </a:lnTo>
                  <a:cubicBezTo>
                    <a:pt x="326" y="527"/>
                    <a:pt x="727" y="627"/>
                    <a:pt x="953" y="627"/>
                  </a:cubicBezTo>
                  <a:lnTo>
                    <a:pt x="1053" y="627"/>
                  </a:lnTo>
                  <a:cubicBezTo>
                    <a:pt x="1153" y="627"/>
                    <a:pt x="1253" y="627"/>
                    <a:pt x="1253" y="527"/>
                  </a:cubicBezTo>
                  <a:cubicBezTo>
                    <a:pt x="1253" y="427"/>
                    <a:pt x="1153" y="327"/>
                    <a:pt x="1053" y="226"/>
                  </a:cubicBezTo>
                  <a:cubicBezTo>
                    <a:pt x="852" y="226"/>
                    <a:pt x="426" y="101"/>
                    <a:pt x="101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7" name="Google Shape;7177;p55"/>
            <p:cNvSpPr/>
            <p:nvPr/>
          </p:nvSpPr>
          <p:spPr>
            <a:xfrm>
              <a:off x="10098700" y="4203713"/>
              <a:ext cx="33875" cy="13175"/>
            </a:xfrm>
            <a:custGeom>
              <a:avLst/>
              <a:gdLst/>
              <a:ahLst/>
              <a:cxnLst/>
              <a:rect l="l" t="t" r="r" b="b"/>
              <a:pathLst>
                <a:path w="1355" h="527" extrusionOk="0">
                  <a:moveTo>
                    <a:pt x="226" y="0"/>
                  </a:moveTo>
                  <a:cubicBezTo>
                    <a:pt x="101" y="0"/>
                    <a:pt x="1" y="0"/>
                    <a:pt x="1" y="100"/>
                  </a:cubicBezTo>
                  <a:cubicBezTo>
                    <a:pt x="1" y="226"/>
                    <a:pt x="101" y="326"/>
                    <a:pt x="226" y="426"/>
                  </a:cubicBezTo>
                  <a:cubicBezTo>
                    <a:pt x="527" y="426"/>
                    <a:pt x="953" y="527"/>
                    <a:pt x="1154" y="527"/>
                  </a:cubicBezTo>
                  <a:cubicBezTo>
                    <a:pt x="1354" y="527"/>
                    <a:pt x="1354" y="426"/>
                    <a:pt x="1354" y="326"/>
                  </a:cubicBezTo>
                  <a:cubicBezTo>
                    <a:pt x="1354" y="226"/>
                    <a:pt x="1354" y="100"/>
                    <a:pt x="1154" y="100"/>
                  </a:cubicBezTo>
                  <a:cubicBezTo>
                    <a:pt x="953" y="100"/>
                    <a:pt x="627" y="0"/>
                    <a:pt x="327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8" name="Google Shape;7178;p55"/>
            <p:cNvSpPr/>
            <p:nvPr/>
          </p:nvSpPr>
          <p:spPr>
            <a:xfrm>
              <a:off x="10104350" y="4164863"/>
              <a:ext cx="25700" cy="15675"/>
            </a:xfrm>
            <a:custGeom>
              <a:avLst/>
              <a:gdLst/>
              <a:ahLst/>
              <a:cxnLst/>
              <a:rect l="l" t="t" r="r" b="b"/>
              <a:pathLst>
                <a:path w="1028" h="627" extrusionOk="0">
                  <a:moveTo>
                    <a:pt x="201" y="0"/>
                  </a:moveTo>
                  <a:cubicBezTo>
                    <a:pt x="101" y="0"/>
                    <a:pt x="0" y="101"/>
                    <a:pt x="0" y="101"/>
                  </a:cubicBezTo>
                  <a:cubicBezTo>
                    <a:pt x="0" y="201"/>
                    <a:pt x="0" y="401"/>
                    <a:pt x="101" y="401"/>
                  </a:cubicBezTo>
                  <a:lnTo>
                    <a:pt x="727" y="627"/>
                  </a:lnTo>
                  <a:lnTo>
                    <a:pt x="828" y="627"/>
                  </a:lnTo>
                  <a:cubicBezTo>
                    <a:pt x="928" y="627"/>
                    <a:pt x="928" y="627"/>
                    <a:pt x="1028" y="527"/>
                  </a:cubicBezTo>
                  <a:cubicBezTo>
                    <a:pt x="1028" y="401"/>
                    <a:pt x="928" y="201"/>
                    <a:pt x="828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9" name="Google Shape;7179;p55"/>
            <p:cNvSpPr/>
            <p:nvPr/>
          </p:nvSpPr>
          <p:spPr>
            <a:xfrm>
              <a:off x="10153850" y="4198688"/>
              <a:ext cx="25700" cy="15700"/>
            </a:xfrm>
            <a:custGeom>
              <a:avLst/>
              <a:gdLst/>
              <a:ahLst/>
              <a:cxnLst/>
              <a:rect l="l" t="t" r="r" b="b"/>
              <a:pathLst>
                <a:path w="1028" h="628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01"/>
                    <a:pt x="0" y="427"/>
                    <a:pt x="101" y="427"/>
                  </a:cubicBezTo>
                  <a:lnTo>
                    <a:pt x="727" y="627"/>
                  </a:lnTo>
                  <a:lnTo>
                    <a:pt x="827" y="627"/>
                  </a:lnTo>
                  <a:cubicBezTo>
                    <a:pt x="928" y="627"/>
                    <a:pt x="928" y="627"/>
                    <a:pt x="1028" y="527"/>
                  </a:cubicBezTo>
                  <a:cubicBezTo>
                    <a:pt x="1028" y="427"/>
                    <a:pt x="928" y="301"/>
                    <a:pt x="827" y="2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0" name="Google Shape;7180;p55"/>
            <p:cNvSpPr/>
            <p:nvPr/>
          </p:nvSpPr>
          <p:spPr>
            <a:xfrm>
              <a:off x="9994700" y="4156713"/>
              <a:ext cx="33850" cy="15700"/>
            </a:xfrm>
            <a:custGeom>
              <a:avLst/>
              <a:gdLst/>
              <a:ahLst/>
              <a:cxnLst/>
              <a:rect l="l" t="t" r="r" b="b"/>
              <a:pathLst>
                <a:path w="1354" h="628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0" y="226"/>
                    <a:pt x="101" y="427"/>
                    <a:pt x="101" y="427"/>
                  </a:cubicBezTo>
                  <a:cubicBezTo>
                    <a:pt x="201" y="326"/>
                    <a:pt x="201" y="226"/>
                    <a:pt x="301" y="1"/>
                  </a:cubicBezTo>
                  <a:close/>
                  <a:moveTo>
                    <a:pt x="627" y="226"/>
                  </a:moveTo>
                  <a:cubicBezTo>
                    <a:pt x="627" y="326"/>
                    <a:pt x="502" y="427"/>
                    <a:pt x="502" y="627"/>
                  </a:cubicBezTo>
                  <a:lnTo>
                    <a:pt x="1128" y="627"/>
                  </a:lnTo>
                  <a:cubicBezTo>
                    <a:pt x="1254" y="627"/>
                    <a:pt x="1354" y="527"/>
                    <a:pt x="1354" y="427"/>
                  </a:cubicBezTo>
                  <a:cubicBezTo>
                    <a:pt x="1354" y="326"/>
                    <a:pt x="1254" y="226"/>
                    <a:pt x="1128" y="226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1" name="Google Shape;7181;p55"/>
            <p:cNvSpPr/>
            <p:nvPr/>
          </p:nvSpPr>
          <p:spPr>
            <a:xfrm>
              <a:off x="9997200" y="4156713"/>
              <a:ext cx="13175" cy="15700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201" y="1"/>
                  </a:moveTo>
                  <a:cubicBezTo>
                    <a:pt x="101" y="226"/>
                    <a:pt x="101" y="326"/>
                    <a:pt x="1" y="427"/>
                  </a:cubicBezTo>
                  <a:lnTo>
                    <a:pt x="101" y="427"/>
                  </a:lnTo>
                  <a:cubicBezTo>
                    <a:pt x="201" y="527"/>
                    <a:pt x="301" y="527"/>
                    <a:pt x="402" y="627"/>
                  </a:cubicBezTo>
                  <a:cubicBezTo>
                    <a:pt x="402" y="427"/>
                    <a:pt x="527" y="326"/>
                    <a:pt x="527" y="226"/>
                  </a:cubicBezTo>
                  <a:cubicBezTo>
                    <a:pt x="402" y="101"/>
                    <a:pt x="301" y="101"/>
                    <a:pt x="201" y="1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2" name="Google Shape;7182;p55"/>
            <p:cNvSpPr/>
            <p:nvPr/>
          </p:nvSpPr>
          <p:spPr>
            <a:xfrm>
              <a:off x="9975900" y="4109713"/>
              <a:ext cx="37000" cy="26350"/>
            </a:xfrm>
            <a:custGeom>
              <a:avLst/>
              <a:gdLst/>
              <a:ahLst/>
              <a:cxnLst/>
              <a:rect l="l" t="t" r="r" b="b"/>
              <a:pathLst>
                <a:path w="1480" h="1054" extrusionOk="0">
                  <a:moveTo>
                    <a:pt x="226" y="1"/>
                  </a:moveTo>
                  <a:cubicBezTo>
                    <a:pt x="126" y="1"/>
                    <a:pt x="126" y="1"/>
                    <a:pt x="1" y="101"/>
                  </a:cubicBezTo>
                  <a:cubicBezTo>
                    <a:pt x="1" y="226"/>
                    <a:pt x="1" y="327"/>
                    <a:pt x="126" y="327"/>
                  </a:cubicBezTo>
                  <a:cubicBezTo>
                    <a:pt x="326" y="427"/>
                    <a:pt x="427" y="527"/>
                    <a:pt x="527" y="627"/>
                  </a:cubicBezTo>
                  <a:cubicBezTo>
                    <a:pt x="853" y="728"/>
                    <a:pt x="1053" y="953"/>
                    <a:pt x="1379" y="1053"/>
                  </a:cubicBezTo>
                  <a:cubicBezTo>
                    <a:pt x="1379" y="953"/>
                    <a:pt x="1479" y="853"/>
                    <a:pt x="1479" y="627"/>
                  </a:cubicBezTo>
                  <a:cubicBezTo>
                    <a:pt x="1254" y="527"/>
                    <a:pt x="1053" y="427"/>
                    <a:pt x="752" y="226"/>
                  </a:cubicBezTo>
                  <a:cubicBezTo>
                    <a:pt x="627" y="226"/>
                    <a:pt x="527" y="101"/>
                    <a:pt x="326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3" name="Google Shape;7183;p55"/>
            <p:cNvSpPr/>
            <p:nvPr/>
          </p:nvSpPr>
          <p:spPr>
            <a:xfrm>
              <a:off x="9975900" y="411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4" name="Google Shape;7184;p55"/>
            <p:cNvSpPr/>
            <p:nvPr/>
          </p:nvSpPr>
          <p:spPr>
            <a:xfrm>
              <a:off x="10010375" y="4125388"/>
              <a:ext cx="10050" cy="13175"/>
            </a:xfrm>
            <a:custGeom>
              <a:avLst/>
              <a:gdLst/>
              <a:ahLst/>
              <a:cxnLst/>
              <a:rect l="l" t="t" r="r" b="b"/>
              <a:pathLst>
                <a:path w="402" h="527" extrusionOk="0">
                  <a:moveTo>
                    <a:pt x="100" y="0"/>
                  </a:moveTo>
                  <a:cubicBezTo>
                    <a:pt x="100" y="226"/>
                    <a:pt x="0" y="326"/>
                    <a:pt x="0" y="426"/>
                  </a:cubicBezTo>
                  <a:lnTo>
                    <a:pt x="100" y="527"/>
                  </a:lnTo>
                  <a:lnTo>
                    <a:pt x="201" y="527"/>
                  </a:lnTo>
                  <a:cubicBezTo>
                    <a:pt x="201" y="527"/>
                    <a:pt x="301" y="527"/>
                    <a:pt x="301" y="426"/>
                  </a:cubicBezTo>
                  <a:cubicBezTo>
                    <a:pt x="401" y="326"/>
                    <a:pt x="401" y="226"/>
                    <a:pt x="301" y="101"/>
                  </a:cubicBezTo>
                  <a:cubicBezTo>
                    <a:pt x="201" y="101"/>
                    <a:pt x="201" y="101"/>
                    <a:pt x="100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5" name="Google Shape;7185;p55"/>
            <p:cNvSpPr/>
            <p:nvPr/>
          </p:nvSpPr>
          <p:spPr>
            <a:xfrm>
              <a:off x="10062375" y="4164863"/>
              <a:ext cx="28850" cy="15675"/>
            </a:xfrm>
            <a:custGeom>
              <a:avLst/>
              <a:gdLst/>
              <a:ahLst/>
              <a:cxnLst/>
              <a:rect l="l" t="t" r="r" b="b"/>
              <a:pathLst>
                <a:path w="1154" h="627" extrusionOk="0">
                  <a:moveTo>
                    <a:pt x="201" y="0"/>
                  </a:moveTo>
                  <a:cubicBezTo>
                    <a:pt x="201" y="0"/>
                    <a:pt x="100" y="0"/>
                    <a:pt x="100" y="101"/>
                  </a:cubicBezTo>
                  <a:cubicBezTo>
                    <a:pt x="0" y="201"/>
                    <a:pt x="0" y="301"/>
                    <a:pt x="100" y="301"/>
                  </a:cubicBezTo>
                  <a:cubicBezTo>
                    <a:pt x="426" y="527"/>
                    <a:pt x="627" y="627"/>
                    <a:pt x="928" y="627"/>
                  </a:cubicBezTo>
                  <a:cubicBezTo>
                    <a:pt x="1053" y="627"/>
                    <a:pt x="1153" y="627"/>
                    <a:pt x="1153" y="527"/>
                  </a:cubicBezTo>
                  <a:cubicBezTo>
                    <a:pt x="1153" y="401"/>
                    <a:pt x="1153" y="301"/>
                    <a:pt x="1053" y="301"/>
                  </a:cubicBezTo>
                  <a:cubicBezTo>
                    <a:pt x="727" y="201"/>
                    <a:pt x="527" y="101"/>
                    <a:pt x="426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6" name="Google Shape;7186;p55"/>
            <p:cNvSpPr/>
            <p:nvPr/>
          </p:nvSpPr>
          <p:spPr>
            <a:xfrm>
              <a:off x="10031050" y="4127888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201" y="1"/>
                  </a:moveTo>
                  <a:cubicBezTo>
                    <a:pt x="201" y="1"/>
                    <a:pt x="100" y="1"/>
                    <a:pt x="100" y="126"/>
                  </a:cubicBezTo>
                  <a:cubicBezTo>
                    <a:pt x="0" y="226"/>
                    <a:pt x="0" y="326"/>
                    <a:pt x="100" y="427"/>
                  </a:cubicBezTo>
                  <a:cubicBezTo>
                    <a:pt x="426" y="527"/>
                    <a:pt x="627" y="627"/>
                    <a:pt x="927" y="753"/>
                  </a:cubicBezTo>
                  <a:cubicBezTo>
                    <a:pt x="1053" y="753"/>
                    <a:pt x="1153" y="627"/>
                    <a:pt x="1153" y="527"/>
                  </a:cubicBezTo>
                  <a:cubicBezTo>
                    <a:pt x="1153" y="427"/>
                    <a:pt x="1153" y="326"/>
                    <a:pt x="1053" y="326"/>
                  </a:cubicBezTo>
                  <a:cubicBezTo>
                    <a:pt x="727" y="226"/>
                    <a:pt x="526" y="226"/>
                    <a:pt x="426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7" name="Google Shape;7187;p55"/>
            <p:cNvSpPr/>
            <p:nvPr/>
          </p:nvSpPr>
          <p:spPr>
            <a:xfrm>
              <a:off x="10145700" y="4250688"/>
              <a:ext cx="33850" cy="13200"/>
            </a:xfrm>
            <a:custGeom>
              <a:avLst/>
              <a:gdLst/>
              <a:ahLst/>
              <a:cxnLst/>
              <a:rect l="l" t="t" r="r" b="b"/>
              <a:pathLst>
                <a:path w="1354" h="528" extrusionOk="0">
                  <a:moveTo>
                    <a:pt x="226" y="1"/>
                  </a:moveTo>
                  <a:cubicBezTo>
                    <a:pt x="101" y="1"/>
                    <a:pt x="1" y="1"/>
                    <a:pt x="1" y="101"/>
                  </a:cubicBezTo>
                  <a:cubicBezTo>
                    <a:pt x="1" y="226"/>
                    <a:pt x="1" y="327"/>
                    <a:pt x="101" y="427"/>
                  </a:cubicBezTo>
                  <a:cubicBezTo>
                    <a:pt x="527" y="527"/>
                    <a:pt x="853" y="527"/>
                    <a:pt x="1153" y="527"/>
                  </a:cubicBezTo>
                  <a:cubicBezTo>
                    <a:pt x="1254" y="527"/>
                    <a:pt x="1354" y="427"/>
                    <a:pt x="1354" y="327"/>
                  </a:cubicBezTo>
                  <a:cubicBezTo>
                    <a:pt x="1354" y="226"/>
                    <a:pt x="1254" y="101"/>
                    <a:pt x="1153" y="101"/>
                  </a:cubicBezTo>
                  <a:cubicBezTo>
                    <a:pt x="853" y="101"/>
                    <a:pt x="627" y="101"/>
                    <a:pt x="326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8" name="Google Shape;7188;p55"/>
            <p:cNvSpPr/>
            <p:nvPr/>
          </p:nvSpPr>
          <p:spPr>
            <a:xfrm>
              <a:off x="10156350" y="4230013"/>
              <a:ext cx="31350" cy="13200"/>
            </a:xfrm>
            <a:custGeom>
              <a:avLst/>
              <a:gdLst/>
              <a:ahLst/>
              <a:cxnLst/>
              <a:rect l="l" t="t" r="r" b="b"/>
              <a:pathLst>
                <a:path w="1254" h="528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02"/>
                    <a:pt x="101" y="427"/>
                    <a:pt x="201" y="427"/>
                  </a:cubicBezTo>
                  <a:cubicBezTo>
                    <a:pt x="427" y="427"/>
                    <a:pt x="627" y="427"/>
                    <a:pt x="828" y="527"/>
                  </a:cubicBezTo>
                  <a:lnTo>
                    <a:pt x="1053" y="527"/>
                  </a:lnTo>
                  <a:cubicBezTo>
                    <a:pt x="1154" y="527"/>
                    <a:pt x="1254" y="427"/>
                    <a:pt x="1254" y="427"/>
                  </a:cubicBezTo>
                  <a:cubicBezTo>
                    <a:pt x="1254" y="201"/>
                    <a:pt x="1154" y="101"/>
                    <a:pt x="1053" y="101"/>
                  </a:cubicBezTo>
                  <a:lnTo>
                    <a:pt x="928" y="101"/>
                  </a:lnTo>
                  <a:cubicBezTo>
                    <a:pt x="727" y="1"/>
                    <a:pt x="527" y="1"/>
                    <a:pt x="201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9" name="Google Shape;7189;p55"/>
            <p:cNvSpPr/>
            <p:nvPr/>
          </p:nvSpPr>
          <p:spPr>
            <a:xfrm>
              <a:off x="10093700" y="4243188"/>
              <a:ext cx="28850" cy="18175"/>
            </a:xfrm>
            <a:custGeom>
              <a:avLst/>
              <a:gdLst/>
              <a:ahLst/>
              <a:cxnLst/>
              <a:rect l="l" t="t" r="r" b="b"/>
              <a:pathLst>
                <a:path w="1154" h="727" extrusionOk="0">
                  <a:moveTo>
                    <a:pt x="201" y="0"/>
                  </a:moveTo>
                  <a:cubicBezTo>
                    <a:pt x="101" y="0"/>
                    <a:pt x="0" y="100"/>
                    <a:pt x="0" y="201"/>
                  </a:cubicBezTo>
                  <a:cubicBezTo>
                    <a:pt x="0" y="301"/>
                    <a:pt x="0" y="401"/>
                    <a:pt x="101" y="401"/>
                  </a:cubicBezTo>
                  <a:lnTo>
                    <a:pt x="827" y="627"/>
                  </a:lnTo>
                  <a:lnTo>
                    <a:pt x="827" y="727"/>
                  </a:lnTo>
                  <a:cubicBezTo>
                    <a:pt x="928" y="727"/>
                    <a:pt x="1053" y="627"/>
                    <a:pt x="1053" y="526"/>
                  </a:cubicBezTo>
                  <a:cubicBezTo>
                    <a:pt x="1153" y="401"/>
                    <a:pt x="1053" y="301"/>
                    <a:pt x="928" y="301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0" name="Google Shape;7190;p55"/>
            <p:cNvSpPr/>
            <p:nvPr/>
          </p:nvSpPr>
          <p:spPr>
            <a:xfrm>
              <a:off x="10214000" y="4272013"/>
              <a:ext cx="41375" cy="10050"/>
            </a:xfrm>
            <a:custGeom>
              <a:avLst/>
              <a:gdLst/>
              <a:ahLst/>
              <a:cxnLst/>
              <a:rect l="l" t="t" r="r" b="b"/>
              <a:pathLst>
                <a:path w="1655" h="402" extrusionOk="0">
                  <a:moveTo>
                    <a:pt x="2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0" y="201"/>
                    <a:pt x="0" y="301"/>
                    <a:pt x="101" y="401"/>
                  </a:cubicBezTo>
                  <a:lnTo>
                    <a:pt x="1454" y="401"/>
                  </a:lnTo>
                  <a:cubicBezTo>
                    <a:pt x="1554" y="401"/>
                    <a:pt x="1655" y="301"/>
                    <a:pt x="1655" y="201"/>
                  </a:cubicBezTo>
                  <a:cubicBezTo>
                    <a:pt x="1655" y="100"/>
                    <a:pt x="1554" y="0"/>
                    <a:pt x="1454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1" name="Google Shape;7191;p55"/>
            <p:cNvSpPr/>
            <p:nvPr/>
          </p:nvSpPr>
          <p:spPr>
            <a:xfrm>
              <a:off x="10208350" y="4250688"/>
              <a:ext cx="31350" cy="15700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226" y="1"/>
                  </a:moveTo>
                  <a:cubicBezTo>
                    <a:pt x="101" y="1"/>
                    <a:pt x="1" y="101"/>
                    <a:pt x="1" y="226"/>
                  </a:cubicBezTo>
                  <a:cubicBezTo>
                    <a:pt x="1" y="327"/>
                    <a:pt x="1" y="427"/>
                    <a:pt x="101" y="427"/>
                  </a:cubicBezTo>
                  <a:lnTo>
                    <a:pt x="327" y="527"/>
                  </a:lnTo>
                  <a:cubicBezTo>
                    <a:pt x="627" y="527"/>
                    <a:pt x="853" y="627"/>
                    <a:pt x="1053" y="627"/>
                  </a:cubicBezTo>
                  <a:cubicBezTo>
                    <a:pt x="1254" y="627"/>
                    <a:pt x="1254" y="527"/>
                    <a:pt x="1254" y="427"/>
                  </a:cubicBezTo>
                  <a:cubicBezTo>
                    <a:pt x="1254" y="327"/>
                    <a:pt x="1254" y="226"/>
                    <a:pt x="1053" y="226"/>
                  </a:cubicBezTo>
                  <a:cubicBezTo>
                    <a:pt x="853" y="226"/>
                    <a:pt x="627" y="101"/>
                    <a:pt x="427" y="10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2" name="Google Shape;7192;p55"/>
            <p:cNvSpPr/>
            <p:nvPr/>
          </p:nvSpPr>
          <p:spPr>
            <a:xfrm>
              <a:off x="10224025" y="4232538"/>
              <a:ext cx="26350" cy="13175"/>
            </a:xfrm>
            <a:custGeom>
              <a:avLst/>
              <a:gdLst/>
              <a:ahLst/>
              <a:cxnLst/>
              <a:rect l="l" t="t" r="r" b="b"/>
              <a:pathLst>
                <a:path w="1054" h="527" extrusionOk="0">
                  <a:moveTo>
                    <a:pt x="226" y="0"/>
                  </a:moveTo>
                  <a:lnTo>
                    <a:pt x="101" y="100"/>
                  </a:lnTo>
                  <a:cubicBezTo>
                    <a:pt x="0" y="201"/>
                    <a:pt x="101" y="426"/>
                    <a:pt x="226" y="426"/>
                  </a:cubicBezTo>
                  <a:cubicBezTo>
                    <a:pt x="426" y="526"/>
                    <a:pt x="627" y="526"/>
                    <a:pt x="853" y="526"/>
                  </a:cubicBezTo>
                  <a:cubicBezTo>
                    <a:pt x="1053" y="526"/>
                    <a:pt x="1053" y="426"/>
                    <a:pt x="1053" y="326"/>
                  </a:cubicBezTo>
                  <a:cubicBezTo>
                    <a:pt x="1053" y="201"/>
                    <a:pt x="1053" y="100"/>
                    <a:pt x="853" y="100"/>
                  </a:cubicBezTo>
                  <a:cubicBezTo>
                    <a:pt x="727" y="100"/>
                    <a:pt x="527" y="100"/>
                    <a:pt x="326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3" name="Google Shape;7193;p55"/>
            <p:cNvSpPr/>
            <p:nvPr/>
          </p:nvSpPr>
          <p:spPr>
            <a:xfrm>
              <a:off x="10208350" y="4201188"/>
              <a:ext cx="42025" cy="13200"/>
            </a:xfrm>
            <a:custGeom>
              <a:avLst/>
              <a:gdLst/>
              <a:ahLst/>
              <a:cxnLst/>
              <a:rect l="l" t="t" r="r" b="b"/>
              <a:pathLst>
                <a:path w="1681" h="528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627" y="427"/>
                    <a:pt x="1053" y="427"/>
                    <a:pt x="1354" y="527"/>
                  </a:cubicBezTo>
                  <a:lnTo>
                    <a:pt x="1480" y="527"/>
                  </a:lnTo>
                  <a:cubicBezTo>
                    <a:pt x="1580" y="527"/>
                    <a:pt x="1680" y="427"/>
                    <a:pt x="1680" y="327"/>
                  </a:cubicBezTo>
                  <a:cubicBezTo>
                    <a:pt x="1680" y="201"/>
                    <a:pt x="1580" y="101"/>
                    <a:pt x="1480" y="101"/>
                  </a:cubicBezTo>
                  <a:cubicBezTo>
                    <a:pt x="1053" y="1"/>
                    <a:pt x="627" y="1"/>
                    <a:pt x="226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4" name="Google Shape;7194;p55"/>
            <p:cNvSpPr/>
            <p:nvPr/>
          </p:nvSpPr>
          <p:spPr>
            <a:xfrm>
              <a:off x="10263500" y="4243188"/>
              <a:ext cx="47025" cy="13175"/>
            </a:xfrm>
            <a:custGeom>
              <a:avLst/>
              <a:gdLst/>
              <a:ahLst/>
              <a:cxnLst/>
              <a:rect l="l" t="t" r="r" b="b"/>
              <a:pathLst>
                <a:path w="1881" h="527" extrusionOk="0">
                  <a:moveTo>
                    <a:pt x="201" y="0"/>
                  </a:moveTo>
                  <a:cubicBezTo>
                    <a:pt x="101" y="0"/>
                    <a:pt x="0" y="100"/>
                    <a:pt x="0" y="201"/>
                  </a:cubicBezTo>
                  <a:cubicBezTo>
                    <a:pt x="0" y="301"/>
                    <a:pt x="101" y="401"/>
                    <a:pt x="201" y="401"/>
                  </a:cubicBezTo>
                  <a:cubicBezTo>
                    <a:pt x="727" y="401"/>
                    <a:pt x="1153" y="401"/>
                    <a:pt x="1554" y="526"/>
                  </a:cubicBezTo>
                  <a:cubicBezTo>
                    <a:pt x="1655" y="526"/>
                    <a:pt x="1780" y="401"/>
                    <a:pt x="1780" y="301"/>
                  </a:cubicBezTo>
                  <a:cubicBezTo>
                    <a:pt x="1880" y="201"/>
                    <a:pt x="1780" y="100"/>
                    <a:pt x="1655" y="100"/>
                  </a:cubicBezTo>
                  <a:cubicBezTo>
                    <a:pt x="1153" y="0"/>
                    <a:pt x="727" y="0"/>
                    <a:pt x="201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5" name="Google Shape;7195;p55"/>
            <p:cNvSpPr/>
            <p:nvPr/>
          </p:nvSpPr>
          <p:spPr>
            <a:xfrm>
              <a:off x="10281675" y="4261338"/>
              <a:ext cx="33850" cy="13200"/>
            </a:xfrm>
            <a:custGeom>
              <a:avLst/>
              <a:gdLst/>
              <a:ahLst/>
              <a:cxnLst/>
              <a:rect l="l" t="t" r="r" b="b"/>
              <a:pathLst>
                <a:path w="1354" h="528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0" y="427"/>
                    <a:pt x="100" y="427"/>
                  </a:cubicBezTo>
                  <a:cubicBezTo>
                    <a:pt x="426" y="527"/>
                    <a:pt x="827" y="527"/>
                    <a:pt x="1153" y="527"/>
                  </a:cubicBezTo>
                  <a:cubicBezTo>
                    <a:pt x="1253" y="527"/>
                    <a:pt x="1354" y="427"/>
                    <a:pt x="1354" y="302"/>
                  </a:cubicBezTo>
                  <a:cubicBezTo>
                    <a:pt x="1354" y="201"/>
                    <a:pt x="1253" y="101"/>
                    <a:pt x="1153" y="101"/>
                  </a:cubicBezTo>
                  <a:cubicBezTo>
                    <a:pt x="827" y="101"/>
                    <a:pt x="527" y="101"/>
                    <a:pt x="201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6" name="Google Shape;7196;p55"/>
            <p:cNvSpPr/>
            <p:nvPr/>
          </p:nvSpPr>
          <p:spPr>
            <a:xfrm>
              <a:off x="10299850" y="4279513"/>
              <a:ext cx="33850" cy="13200"/>
            </a:xfrm>
            <a:custGeom>
              <a:avLst/>
              <a:gdLst/>
              <a:ahLst/>
              <a:cxnLst/>
              <a:rect l="l" t="t" r="r" b="b"/>
              <a:pathLst>
                <a:path w="1354" h="528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527"/>
                    <a:pt x="627" y="527"/>
                    <a:pt x="1153" y="527"/>
                  </a:cubicBezTo>
                  <a:cubicBezTo>
                    <a:pt x="1353" y="527"/>
                    <a:pt x="1353" y="427"/>
                    <a:pt x="1353" y="327"/>
                  </a:cubicBezTo>
                  <a:cubicBezTo>
                    <a:pt x="1353" y="201"/>
                    <a:pt x="1353" y="101"/>
                    <a:pt x="1153" y="101"/>
                  </a:cubicBezTo>
                  <a:cubicBezTo>
                    <a:pt x="1053" y="101"/>
                    <a:pt x="526" y="101"/>
                    <a:pt x="326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7" name="Google Shape;7197;p55"/>
            <p:cNvSpPr/>
            <p:nvPr/>
          </p:nvSpPr>
          <p:spPr>
            <a:xfrm>
              <a:off x="10378150" y="4287663"/>
              <a:ext cx="39500" cy="10050"/>
            </a:xfrm>
            <a:custGeom>
              <a:avLst/>
              <a:gdLst/>
              <a:ahLst/>
              <a:cxnLst/>
              <a:rect l="l" t="t" r="r" b="b"/>
              <a:pathLst>
                <a:path w="1580" h="40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cubicBezTo>
                    <a:pt x="1" y="201"/>
                    <a:pt x="101" y="301"/>
                    <a:pt x="201" y="402"/>
                  </a:cubicBezTo>
                  <a:lnTo>
                    <a:pt x="1354" y="402"/>
                  </a:lnTo>
                  <a:cubicBezTo>
                    <a:pt x="1455" y="402"/>
                    <a:pt x="1580" y="301"/>
                    <a:pt x="1580" y="201"/>
                  </a:cubicBezTo>
                  <a:cubicBezTo>
                    <a:pt x="1580" y="101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8" name="Google Shape;7198;p55"/>
            <p:cNvSpPr/>
            <p:nvPr/>
          </p:nvSpPr>
          <p:spPr>
            <a:xfrm>
              <a:off x="10344325" y="4268863"/>
              <a:ext cx="31350" cy="10675"/>
            </a:xfrm>
            <a:custGeom>
              <a:avLst/>
              <a:gdLst/>
              <a:ahLst/>
              <a:cxnLst/>
              <a:rect l="l" t="t" r="r" b="b"/>
              <a:pathLst>
                <a:path w="1254" h="427" extrusionOk="0">
                  <a:moveTo>
                    <a:pt x="201" y="1"/>
                  </a:moveTo>
                  <a:cubicBezTo>
                    <a:pt x="101" y="1"/>
                    <a:pt x="0" y="126"/>
                    <a:pt x="0" y="226"/>
                  </a:cubicBezTo>
                  <a:cubicBezTo>
                    <a:pt x="0" y="327"/>
                    <a:pt x="101" y="427"/>
                    <a:pt x="201" y="427"/>
                  </a:cubicBezTo>
                  <a:lnTo>
                    <a:pt x="1053" y="427"/>
                  </a:lnTo>
                  <a:cubicBezTo>
                    <a:pt x="1254" y="427"/>
                    <a:pt x="1254" y="327"/>
                    <a:pt x="1254" y="226"/>
                  </a:cubicBezTo>
                  <a:cubicBezTo>
                    <a:pt x="1254" y="126"/>
                    <a:pt x="1254" y="1"/>
                    <a:pt x="1053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9" name="Google Shape;7199;p55"/>
            <p:cNvSpPr/>
            <p:nvPr/>
          </p:nvSpPr>
          <p:spPr>
            <a:xfrm>
              <a:off x="10333675" y="4250688"/>
              <a:ext cx="31350" cy="10675"/>
            </a:xfrm>
            <a:custGeom>
              <a:avLst/>
              <a:gdLst/>
              <a:ahLst/>
              <a:cxnLst/>
              <a:rect l="l" t="t" r="r" b="b"/>
              <a:pathLst>
                <a:path w="1254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26"/>
                  </a:cubicBezTo>
                  <a:cubicBezTo>
                    <a:pt x="0" y="327"/>
                    <a:pt x="101" y="427"/>
                    <a:pt x="226" y="427"/>
                  </a:cubicBezTo>
                  <a:lnTo>
                    <a:pt x="1053" y="427"/>
                  </a:lnTo>
                  <a:cubicBezTo>
                    <a:pt x="1153" y="427"/>
                    <a:pt x="1254" y="327"/>
                    <a:pt x="1254" y="226"/>
                  </a:cubicBezTo>
                  <a:cubicBezTo>
                    <a:pt x="1254" y="101"/>
                    <a:pt x="1153" y="1"/>
                    <a:pt x="1053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0" name="Google Shape;7200;p55"/>
            <p:cNvSpPr/>
            <p:nvPr/>
          </p:nvSpPr>
          <p:spPr>
            <a:xfrm>
              <a:off x="10299850" y="4219363"/>
              <a:ext cx="36350" cy="15700"/>
            </a:xfrm>
            <a:custGeom>
              <a:avLst/>
              <a:gdLst/>
              <a:ahLst/>
              <a:cxnLst/>
              <a:rect l="l" t="t" r="r" b="b"/>
              <a:pathLst>
                <a:path w="1454" h="628" extrusionOk="0">
                  <a:moveTo>
                    <a:pt x="201" y="1"/>
                  </a:moveTo>
                  <a:cubicBezTo>
                    <a:pt x="100" y="1"/>
                    <a:pt x="0" y="101"/>
                    <a:pt x="0" y="226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1053" y="527"/>
                    <a:pt x="1053" y="627"/>
                  </a:cubicBezTo>
                  <a:lnTo>
                    <a:pt x="1353" y="627"/>
                  </a:lnTo>
                  <a:cubicBezTo>
                    <a:pt x="1454" y="527"/>
                    <a:pt x="1454" y="427"/>
                    <a:pt x="1353" y="327"/>
                  </a:cubicBezTo>
                  <a:cubicBezTo>
                    <a:pt x="1253" y="2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1" name="Google Shape;7201;p55"/>
            <p:cNvSpPr/>
            <p:nvPr/>
          </p:nvSpPr>
          <p:spPr>
            <a:xfrm>
              <a:off x="10417625" y="4250688"/>
              <a:ext cx="33875" cy="13200"/>
            </a:xfrm>
            <a:custGeom>
              <a:avLst/>
              <a:gdLst/>
              <a:ahLst/>
              <a:cxnLst/>
              <a:rect l="l" t="t" r="r" b="b"/>
              <a:pathLst>
                <a:path w="1355" h="528" extrusionOk="0">
                  <a:moveTo>
                    <a:pt x="201" y="1"/>
                  </a:moveTo>
                  <a:cubicBezTo>
                    <a:pt x="101" y="1"/>
                    <a:pt x="1" y="101"/>
                    <a:pt x="1" y="226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502" y="427"/>
                    <a:pt x="828" y="427"/>
                    <a:pt x="1129" y="527"/>
                  </a:cubicBezTo>
                  <a:cubicBezTo>
                    <a:pt x="1254" y="527"/>
                    <a:pt x="1354" y="427"/>
                    <a:pt x="1354" y="427"/>
                  </a:cubicBezTo>
                  <a:cubicBezTo>
                    <a:pt x="1354" y="226"/>
                    <a:pt x="1354" y="101"/>
                    <a:pt x="1254" y="101"/>
                  </a:cubicBezTo>
                  <a:cubicBezTo>
                    <a:pt x="928" y="1"/>
                    <a:pt x="502" y="1"/>
                    <a:pt x="201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2" name="Google Shape;7202;p55"/>
            <p:cNvSpPr/>
            <p:nvPr/>
          </p:nvSpPr>
          <p:spPr>
            <a:xfrm>
              <a:off x="10380675" y="4235038"/>
              <a:ext cx="33850" cy="13175"/>
            </a:xfrm>
            <a:custGeom>
              <a:avLst/>
              <a:gdLst/>
              <a:ahLst/>
              <a:cxnLst/>
              <a:rect l="l" t="t" r="r" b="b"/>
              <a:pathLst>
                <a:path w="1354" h="527" extrusionOk="0">
                  <a:moveTo>
                    <a:pt x="226" y="0"/>
                  </a:moveTo>
                  <a:cubicBezTo>
                    <a:pt x="100" y="0"/>
                    <a:pt x="0" y="101"/>
                    <a:pt x="0" y="226"/>
                  </a:cubicBezTo>
                  <a:cubicBezTo>
                    <a:pt x="0" y="326"/>
                    <a:pt x="100" y="426"/>
                    <a:pt x="226" y="426"/>
                  </a:cubicBezTo>
                  <a:cubicBezTo>
                    <a:pt x="526" y="426"/>
                    <a:pt x="852" y="426"/>
                    <a:pt x="1053" y="527"/>
                  </a:cubicBezTo>
                  <a:lnTo>
                    <a:pt x="1153" y="527"/>
                  </a:lnTo>
                  <a:cubicBezTo>
                    <a:pt x="1253" y="527"/>
                    <a:pt x="1354" y="426"/>
                    <a:pt x="1354" y="326"/>
                  </a:cubicBezTo>
                  <a:cubicBezTo>
                    <a:pt x="1354" y="226"/>
                    <a:pt x="1253" y="101"/>
                    <a:pt x="1153" y="101"/>
                  </a:cubicBezTo>
                  <a:cubicBezTo>
                    <a:pt x="852" y="0"/>
                    <a:pt x="526" y="0"/>
                    <a:pt x="226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3" name="Google Shape;7203;p55"/>
            <p:cNvSpPr/>
            <p:nvPr/>
          </p:nvSpPr>
          <p:spPr>
            <a:xfrm>
              <a:off x="10409500" y="4272013"/>
              <a:ext cx="36350" cy="10050"/>
            </a:xfrm>
            <a:custGeom>
              <a:avLst/>
              <a:gdLst/>
              <a:ahLst/>
              <a:cxnLst/>
              <a:rect l="l" t="t" r="r" b="b"/>
              <a:pathLst>
                <a:path w="1454" h="402" extrusionOk="0">
                  <a:moveTo>
                    <a:pt x="201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01"/>
                    <a:pt x="100" y="401"/>
                    <a:pt x="201" y="401"/>
                  </a:cubicBezTo>
                  <a:lnTo>
                    <a:pt x="1253" y="401"/>
                  </a:lnTo>
                  <a:cubicBezTo>
                    <a:pt x="1454" y="401"/>
                    <a:pt x="1454" y="301"/>
                    <a:pt x="1454" y="201"/>
                  </a:cubicBezTo>
                  <a:cubicBezTo>
                    <a:pt x="1454" y="100"/>
                    <a:pt x="1454" y="0"/>
                    <a:pt x="12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4" name="Google Shape;7204;p55"/>
            <p:cNvSpPr/>
            <p:nvPr/>
          </p:nvSpPr>
          <p:spPr>
            <a:xfrm>
              <a:off x="10461500" y="4305838"/>
              <a:ext cx="21325" cy="2525"/>
            </a:xfrm>
            <a:custGeom>
              <a:avLst/>
              <a:gdLst/>
              <a:ahLst/>
              <a:cxnLst/>
              <a:rect l="l" t="t" r="r" b="b"/>
              <a:pathLst>
                <a:path w="853" h="101" extrusionOk="0">
                  <a:moveTo>
                    <a:pt x="0" y="0"/>
                  </a:moveTo>
                  <a:cubicBezTo>
                    <a:pt x="126" y="101"/>
                    <a:pt x="326" y="101"/>
                    <a:pt x="426" y="101"/>
                  </a:cubicBezTo>
                  <a:cubicBezTo>
                    <a:pt x="527" y="101"/>
                    <a:pt x="752" y="101"/>
                    <a:pt x="852" y="0"/>
                  </a:cubicBezTo>
                  <a:close/>
                </a:path>
              </a:pathLst>
            </a:custGeom>
            <a:solidFill>
              <a:srgbClr val="81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5" name="Google Shape;7205;p55"/>
            <p:cNvSpPr/>
            <p:nvPr/>
          </p:nvSpPr>
          <p:spPr>
            <a:xfrm>
              <a:off x="10453975" y="4295188"/>
              <a:ext cx="38875" cy="10675"/>
            </a:xfrm>
            <a:custGeom>
              <a:avLst/>
              <a:gdLst/>
              <a:ahLst/>
              <a:cxnLst/>
              <a:rect l="l" t="t" r="r" b="b"/>
              <a:pathLst>
                <a:path w="1555" h="427" extrusionOk="0">
                  <a:moveTo>
                    <a:pt x="201" y="0"/>
                  </a:moveTo>
                  <a:lnTo>
                    <a:pt x="101" y="101"/>
                  </a:lnTo>
                  <a:cubicBezTo>
                    <a:pt x="0" y="201"/>
                    <a:pt x="101" y="326"/>
                    <a:pt x="201" y="426"/>
                  </a:cubicBezTo>
                  <a:lnTo>
                    <a:pt x="1454" y="426"/>
                  </a:lnTo>
                  <a:cubicBezTo>
                    <a:pt x="1554" y="426"/>
                    <a:pt x="1554" y="326"/>
                    <a:pt x="1554" y="201"/>
                  </a:cubicBezTo>
                  <a:cubicBezTo>
                    <a:pt x="1554" y="101"/>
                    <a:pt x="1454" y="0"/>
                    <a:pt x="1354" y="0"/>
                  </a:cubicBezTo>
                  <a:cubicBezTo>
                    <a:pt x="1153" y="0"/>
                    <a:pt x="928" y="101"/>
                    <a:pt x="727" y="101"/>
                  </a:cubicBezTo>
                  <a:cubicBezTo>
                    <a:pt x="627" y="101"/>
                    <a:pt x="427" y="101"/>
                    <a:pt x="301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6" name="Google Shape;7206;p55"/>
            <p:cNvSpPr/>
            <p:nvPr/>
          </p:nvSpPr>
          <p:spPr>
            <a:xfrm>
              <a:off x="10516625" y="4287663"/>
              <a:ext cx="42000" cy="12550"/>
            </a:xfrm>
            <a:custGeom>
              <a:avLst/>
              <a:gdLst/>
              <a:ahLst/>
              <a:cxnLst/>
              <a:rect l="l" t="t" r="r" b="b"/>
              <a:pathLst>
                <a:path w="1680" h="502" extrusionOk="0">
                  <a:moveTo>
                    <a:pt x="1354" y="1"/>
                  </a:moveTo>
                  <a:cubicBezTo>
                    <a:pt x="1053" y="101"/>
                    <a:pt x="627" y="101"/>
                    <a:pt x="201" y="101"/>
                  </a:cubicBezTo>
                  <a:cubicBezTo>
                    <a:pt x="101" y="101"/>
                    <a:pt x="1" y="201"/>
                    <a:pt x="1" y="301"/>
                  </a:cubicBezTo>
                  <a:cubicBezTo>
                    <a:pt x="1" y="402"/>
                    <a:pt x="101" y="502"/>
                    <a:pt x="201" y="502"/>
                  </a:cubicBezTo>
                  <a:cubicBezTo>
                    <a:pt x="728" y="502"/>
                    <a:pt x="1154" y="502"/>
                    <a:pt x="1454" y="402"/>
                  </a:cubicBezTo>
                  <a:cubicBezTo>
                    <a:pt x="1555" y="402"/>
                    <a:pt x="1680" y="301"/>
                    <a:pt x="1680" y="201"/>
                  </a:cubicBezTo>
                  <a:cubicBezTo>
                    <a:pt x="1680" y="101"/>
                    <a:pt x="1555" y="1"/>
                    <a:pt x="1454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7" name="Google Shape;7207;p55"/>
            <p:cNvSpPr/>
            <p:nvPr/>
          </p:nvSpPr>
          <p:spPr>
            <a:xfrm>
              <a:off x="10519125" y="4268863"/>
              <a:ext cx="26350" cy="13200"/>
            </a:xfrm>
            <a:custGeom>
              <a:avLst/>
              <a:gdLst/>
              <a:ahLst/>
              <a:cxnLst/>
              <a:rect l="l" t="t" r="r" b="b"/>
              <a:pathLst>
                <a:path w="1054" h="528" extrusionOk="0">
                  <a:moveTo>
                    <a:pt x="828" y="1"/>
                  </a:moveTo>
                  <a:cubicBezTo>
                    <a:pt x="628" y="126"/>
                    <a:pt x="427" y="126"/>
                    <a:pt x="202" y="126"/>
                  </a:cubicBezTo>
                  <a:cubicBezTo>
                    <a:pt x="101" y="226"/>
                    <a:pt x="101" y="327"/>
                    <a:pt x="1" y="527"/>
                  </a:cubicBezTo>
                  <a:cubicBezTo>
                    <a:pt x="327" y="527"/>
                    <a:pt x="628" y="527"/>
                    <a:pt x="953" y="427"/>
                  </a:cubicBezTo>
                  <a:cubicBezTo>
                    <a:pt x="1054" y="427"/>
                    <a:pt x="1054" y="327"/>
                    <a:pt x="1054" y="226"/>
                  </a:cubicBezTo>
                  <a:cubicBezTo>
                    <a:pt x="1054" y="126"/>
                    <a:pt x="953" y="1"/>
                    <a:pt x="828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8" name="Google Shape;7208;p55"/>
            <p:cNvSpPr/>
            <p:nvPr/>
          </p:nvSpPr>
          <p:spPr>
            <a:xfrm>
              <a:off x="10514125" y="4272013"/>
              <a:ext cx="10050" cy="10050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201" y="0"/>
                  </a:moveTo>
                  <a:cubicBezTo>
                    <a:pt x="101" y="0"/>
                    <a:pt x="0" y="100"/>
                    <a:pt x="0" y="201"/>
                  </a:cubicBezTo>
                  <a:cubicBezTo>
                    <a:pt x="0" y="301"/>
                    <a:pt x="101" y="401"/>
                    <a:pt x="201" y="401"/>
                  </a:cubicBezTo>
                  <a:cubicBezTo>
                    <a:pt x="301" y="201"/>
                    <a:pt x="301" y="100"/>
                    <a:pt x="402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9" name="Google Shape;7209;p55"/>
            <p:cNvSpPr/>
            <p:nvPr/>
          </p:nvSpPr>
          <p:spPr>
            <a:xfrm>
              <a:off x="10474650" y="4263863"/>
              <a:ext cx="26350" cy="10675"/>
            </a:xfrm>
            <a:custGeom>
              <a:avLst/>
              <a:gdLst/>
              <a:ahLst/>
              <a:cxnLst/>
              <a:rect l="l" t="t" r="r" b="b"/>
              <a:pathLst>
                <a:path w="1054" h="427" extrusionOk="0">
                  <a:moveTo>
                    <a:pt x="226" y="0"/>
                  </a:moveTo>
                  <a:cubicBezTo>
                    <a:pt x="101" y="201"/>
                    <a:pt x="101" y="326"/>
                    <a:pt x="1" y="426"/>
                  </a:cubicBezTo>
                  <a:lnTo>
                    <a:pt x="853" y="426"/>
                  </a:lnTo>
                  <a:cubicBezTo>
                    <a:pt x="953" y="326"/>
                    <a:pt x="1053" y="201"/>
                    <a:pt x="1053" y="100"/>
                  </a:cubicBezTo>
                  <a:cubicBezTo>
                    <a:pt x="1053" y="0"/>
                    <a:pt x="953" y="0"/>
                    <a:pt x="8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0" name="Google Shape;7210;p55"/>
            <p:cNvSpPr/>
            <p:nvPr/>
          </p:nvSpPr>
          <p:spPr>
            <a:xfrm>
              <a:off x="10469650" y="4263863"/>
              <a:ext cx="10675" cy="10675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26"/>
                    <a:pt x="100" y="426"/>
                    <a:pt x="201" y="426"/>
                  </a:cubicBezTo>
                  <a:cubicBezTo>
                    <a:pt x="301" y="326"/>
                    <a:pt x="301" y="201"/>
                    <a:pt x="426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1" name="Google Shape;7211;p55"/>
            <p:cNvSpPr/>
            <p:nvPr/>
          </p:nvSpPr>
          <p:spPr>
            <a:xfrm>
              <a:off x="10498450" y="4250688"/>
              <a:ext cx="20700" cy="10675"/>
            </a:xfrm>
            <a:custGeom>
              <a:avLst/>
              <a:gdLst/>
              <a:ahLst/>
              <a:cxnLst/>
              <a:rect l="l" t="t" r="r" b="b"/>
              <a:pathLst>
                <a:path w="828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26"/>
                  </a:cubicBezTo>
                  <a:cubicBezTo>
                    <a:pt x="1" y="327"/>
                    <a:pt x="101" y="427"/>
                    <a:pt x="201" y="427"/>
                  </a:cubicBezTo>
                  <a:lnTo>
                    <a:pt x="728" y="427"/>
                  </a:lnTo>
                  <a:cubicBezTo>
                    <a:pt x="728" y="327"/>
                    <a:pt x="828" y="101"/>
                    <a:pt x="828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2" name="Google Shape;7212;p55"/>
            <p:cNvSpPr/>
            <p:nvPr/>
          </p:nvSpPr>
          <p:spPr>
            <a:xfrm>
              <a:off x="10516625" y="4250688"/>
              <a:ext cx="7550" cy="10675"/>
            </a:xfrm>
            <a:custGeom>
              <a:avLst/>
              <a:gdLst/>
              <a:ahLst/>
              <a:cxnLst/>
              <a:rect l="l" t="t" r="r" b="b"/>
              <a:pathLst>
                <a:path w="302" h="427" extrusionOk="0">
                  <a:moveTo>
                    <a:pt x="101" y="1"/>
                  </a:moveTo>
                  <a:cubicBezTo>
                    <a:pt x="101" y="101"/>
                    <a:pt x="1" y="327"/>
                    <a:pt x="1" y="427"/>
                  </a:cubicBezTo>
                  <a:lnTo>
                    <a:pt x="201" y="427"/>
                  </a:lnTo>
                  <a:cubicBezTo>
                    <a:pt x="302" y="327"/>
                    <a:pt x="302" y="226"/>
                    <a:pt x="302" y="101"/>
                  </a:cubicBezTo>
                  <a:cubicBezTo>
                    <a:pt x="302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3" name="Google Shape;7213;p55"/>
            <p:cNvSpPr/>
            <p:nvPr/>
          </p:nvSpPr>
          <p:spPr>
            <a:xfrm>
              <a:off x="10453975" y="4225013"/>
              <a:ext cx="31350" cy="10050"/>
            </a:xfrm>
            <a:custGeom>
              <a:avLst/>
              <a:gdLst/>
              <a:ahLst/>
              <a:cxnLst/>
              <a:rect l="l" t="t" r="r" b="b"/>
              <a:pathLst>
                <a:path w="1254" h="402" extrusionOk="0">
                  <a:moveTo>
                    <a:pt x="201" y="0"/>
                  </a:moveTo>
                  <a:cubicBezTo>
                    <a:pt x="101" y="0"/>
                    <a:pt x="0" y="101"/>
                    <a:pt x="0" y="201"/>
                  </a:cubicBezTo>
                  <a:cubicBezTo>
                    <a:pt x="0" y="301"/>
                    <a:pt x="101" y="401"/>
                    <a:pt x="201" y="401"/>
                  </a:cubicBezTo>
                  <a:lnTo>
                    <a:pt x="627" y="401"/>
                  </a:lnTo>
                  <a:lnTo>
                    <a:pt x="627" y="0"/>
                  </a:lnTo>
                  <a:close/>
                  <a:moveTo>
                    <a:pt x="1053" y="0"/>
                  </a:moveTo>
                  <a:lnTo>
                    <a:pt x="1053" y="401"/>
                  </a:lnTo>
                  <a:cubicBezTo>
                    <a:pt x="1254" y="401"/>
                    <a:pt x="1254" y="301"/>
                    <a:pt x="1254" y="201"/>
                  </a:cubicBezTo>
                  <a:cubicBezTo>
                    <a:pt x="1254" y="101"/>
                    <a:pt x="1254" y="0"/>
                    <a:pt x="10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4" name="Google Shape;7214;p55"/>
            <p:cNvSpPr/>
            <p:nvPr/>
          </p:nvSpPr>
          <p:spPr>
            <a:xfrm>
              <a:off x="10469650" y="4225013"/>
              <a:ext cx="10675" cy="10050"/>
            </a:xfrm>
            <a:custGeom>
              <a:avLst/>
              <a:gdLst/>
              <a:ahLst/>
              <a:cxnLst/>
              <a:rect l="l" t="t" r="r" b="b"/>
              <a:pathLst>
                <a:path w="427" h="402" extrusionOk="0">
                  <a:moveTo>
                    <a:pt x="0" y="0"/>
                  </a:moveTo>
                  <a:lnTo>
                    <a:pt x="0" y="401"/>
                  </a:lnTo>
                  <a:lnTo>
                    <a:pt x="426" y="40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5" name="Google Shape;7215;p55"/>
            <p:cNvSpPr/>
            <p:nvPr/>
          </p:nvSpPr>
          <p:spPr>
            <a:xfrm>
              <a:off x="10561125" y="4256338"/>
              <a:ext cx="38875" cy="12550"/>
            </a:xfrm>
            <a:custGeom>
              <a:avLst/>
              <a:gdLst/>
              <a:ahLst/>
              <a:cxnLst/>
              <a:rect l="l" t="t" r="r" b="b"/>
              <a:pathLst>
                <a:path w="1555" h="502" extrusionOk="0">
                  <a:moveTo>
                    <a:pt x="1454" y="0"/>
                  </a:moveTo>
                  <a:lnTo>
                    <a:pt x="962" y="469"/>
                  </a:lnTo>
                  <a:lnTo>
                    <a:pt x="962" y="469"/>
                  </a:lnTo>
                  <a:cubicBezTo>
                    <a:pt x="1089" y="455"/>
                    <a:pt x="1220" y="433"/>
                    <a:pt x="1354" y="401"/>
                  </a:cubicBezTo>
                  <a:cubicBezTo>
                    <a:pt x="1454" y="401"/>
                    <a:pt x="1554" y="301"/>
                    <a:pt x="1554" y="201"/>
                  </a:cubicBezTo>
                  <a:cubicBezTo>
                    <a:pt x="1554" y="101"/>
                    <a:pt x="1454" y="101"/>
                    <a:pt x="1454" y="0"/>
                  </a:cubicBezTo>
                  <a:close/>
                  <a:moveTo>
                    <a:pt x="201" y="101"/>
                  </a:moveTo>
                  <a:cubicBezTo>
                    <a:pt x="100" y="101"/>
                    <a:pt x="0" y="201"/>
                    <a:pt x="0" y="301"/>
                  </a:cubicBezTo>
                  <a:cubicBezTo>
                    <a:pt x="0" y="401"/>
                    <a:pt x="100" y="502"/>
                    <a:pt x="201" y="502"/>
                  </a:cubicBezTo>
                  <a:cubicBezTo>
                    <a:pt x="394" y="502"/>
                    <a:pt x="614" y="502"/>
                    <a:pt x="850" y="481"/>
                  </a:cubicBezTo>
                  <a:lnTo>
                    <a:pt x="850" y="481"/>
                  </a:lnTo>
                  <a:cubicBezTo>
                    <a:pt x="718" y="424"/>
                    <a:pt x="502" y="263"/>
                    <a:pt x="401" y="101"/>
                  </a:cubicBezTo>
                  <a:close/>
                  <a:moveTo>
                    <a:pt x="962" y="469"/>
                  </a:moveTo>
                  <a:cubicBezTo>
                    <a:pt x="924" y="474"/>
                    <a:pt x="887" y="478"/>
                    <a:pt x="850" y="481"/>
                  </a:cubicBezTo>
                  <a:lnTo>
                    <a:pt x="850" y="481"/>
                  </a:lnTo>
                  <a:cubicBezTo>
                    <a:pt x="881" y="494"/>
                    <a:pt x="908" y="502"/>
                    <a:pt x="928" y="502"/>
                  </a:cubicBezTo>
                  <a:lnTo>
                    <a:pt x="962" y="469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6" name="Google Shape;7216;p55"/>
            <p:cNvSpPr/>
            <p:nvPr/>
          </p:nvSpPr>
          <p:spPr>
            <a:xfrm>
              <a:off x="10571150" y="4256338"/>
              <a:ext cx="26325" cy="12550"/>
            </a:xfrm>
            <a:custGeom>
              <a:avLst/>
              <a:gdLst/>
              <a:ahLst/>
              <a:cxnLst/>
              <a:rect l="l" t="t" r="r" b="b"/>
              <a:pathLst>
                <a:path w="1053" h="502" extrusionOk="0">
                  <a:moveTo>
                    <a:pt x="852" y="0"/>
                  </a:moveTo>
                  <a:cubicBezTo>
                    <a:pt x="527" y="101"/>
                    <a:pt x="226" y="101"/>
                    <a:pt x="0" y="101"/>
                  </a:cubicBezTo>
                  <a:cubicBezTo>
                    <a:pt x="126" y="301"/>
                    <a:pt x="426" y="502"/>
                    <a:pt x="527" y="502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7" name="Google Shape;7217;p55"/>
            <p:cNvSpPr/>
            <p:nvPr/>
          </p:nvSpPr>
          <p:spPr>
            <a:xfrm>
              <a:off x="10584300" y="4272013"/>
              <a:ext cx="28850" cy="10050"/>
            </a:xfrm>
            <a:custGeom>
              <a:avLst/>
              <a:gdLst/>
              <a:ahLst/>
              <a:cxnLst/>
              <a:rect l="l" t="t" r="r" b="b"/>
              <a:pathLst>
                <a:path w="1154" h="402" extrusionOk="0">
                  <a:moveTo>
                    <a:pt x="226" y="0"/>
                  </a:moveTo>
                  <a:cubicBezTo>
                    <a:pt x="101" y="0"/>
                    <a:pt x="1" y="100"/>
                    <a:pt x="1" y="201"/>
                  </a:cubicBezTo>
                  <a:cubicBezTo>
                    <a:pt x="1" y="301"/>
                    <a:pt x="101" y="401"/>
                    <a:pt x="226" y="401"/>
                  </a:cubicBezTo>
                  <a:lnTo>
                    <a:pt x="1053" y="401"/>
                  </a:lnTo>
                  <a:cubicBezTo>
                    <a:pt x="1153" y="301"/>
                    <a:pt x="1153" y="201"/>
                    <a:pt x="1153" y="100"/>
                  </a:cubicBezTo>
                  <a:cubicBezTo>
                    <a:pt x="1153" y="0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8" name="Google Shape;7218;p55"/>
            <p:cNvSpPr/>
            <p:nvPr/>
          </p:nvSpPr>
          <p:spPr>
            <a:xfrm>
              <a:off x="10610625" y="4282038"/>
              <a:ext cx="33850" cy="10675"/>
            </a:xfrm>
            <a:custGeom>
              <a:avLst/>
              <a:gdLst/>
              <a:ahLst/>
              <a:cxnLst/>
              <a:rect l="l" t="t" r="r" b="b"/>
              <a:pathLst>
                <a:path w="1354" h="427" extrusionOk="0">
                  <a:moveTo>
                    <a:pt x="201" y="0"/>
                  </a:moveTo>
                  <a:cubicBezTo>
                    <a:pt x="100" y="0"/>
                    <a:pt x="0" y="100"/>
                    <a:pt x="0" y="226"/>
                  </a:cubicBezTo>
                  <a:cubicBezTo>
                    <a:pt x="0" y="326"/>
                    <a:pt x="100" y="426"/>
                    <a:pt x="201" y="426"/>
                  </a:cubicBezTo>
                  <a:lnTo>
                    <a:pt x="1153" y="426"/>
                  </a:lnTo>
                  <a:cubicBezTo>
                    <a:pt x="1253" y="326"/>
                    <a:pt x="1354" y="226"/>
                    <a:pt x="1253" y="100"/>
                  </a:cubicBezTo>
                  <a:cubicBezTo>
                    <a:pt x="1253" y="0"/>
                    <a:pt x="1153" y="0"/>
                    <a:pt x="10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9" name="Google Shape;7219;p55"/>
            <p:cNvSpPr/>
            <p:nvPr/>
          </p:nvSpPr>
          <p:spPr>
            <a:xfrm>
              <a:off x="10680800" y="4253213"/>
              <a:ext cx="31350" cy="15675"/>
            </a:xfrm>
            <a:custGeom>
              <a:avLst/>
              <a:gdLst/>
              <a:ahLst/>
              <a:cxnLst/>
              <a:rect l="l" t="t" r="r" b="b"/>
              <a:pathLst>
                <a:path w="1254" h="627" extrusionOk="0">
                  <a:moveTo>
                    <a:pt x="953" y="0"/>
                  </a:moveTo>
                  <a:lnTo>
                    <a:pt x="226" y="226"/>
                  </a:lnTo>
                  <a:cubicBezTo>
                    <a:pt x="126" y="226"/>
                    <a:pt x="0" y="326"/>
                    <a:pt x="0" y="526"/>
                  </a:cubicBezTo>
                  <a:cubicBezTo>
                    <a:pt x="0" y="526"/>
                    <a:pt x="126" y="627"/>
                    <a:pt x="226" y="627"/>
                  </a:cubicBezTo>
                  <a:lnTo>
                    <a:pt x="326" y="627"/>
                  </a:lnTo>
                  <a:lnTo>
                    <a:pt x="1153" y="426"/>
                  </a:lnTo>
                  <a:cubicBezTo>
                    <a:pt x="1253" y="426"/>
                    <a:pt x="1253" y="326"/>
                    <a:pt x="1253" y="226"/>
                  </a:cubicBezTo>
                  <a:lnTo>
                    <a:pt x="953" y="226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0" name="Google Shape;7220;p55"/>
            <p:cNvSpPr/>
            <p:nvPr/>
          </p:nvSpPr>
          <p:spPr>
            <a:xfrm>
              <a:off x="10704600" y="4253213"/>
              <a:ext cx="7550" cy="5650"/>
            </a:xfrm>
            <a:custGeom>
              <a:avLst/>
              <a:gdLst/>
              <a:ahLst/>
              <a:cxnLst/>
              <a:rect l="l" t="t" r="r" b="b"/>
              <a:pathLst>
                <a:path w="302" h="226" extrusionOk="0">
                  <a:moveTo>
                    <a:pt x="1" y="0"/>
                  </a:moveTo>
                  <a:lnTo>
                    <a:pt x="1" y="226"/>
                  </a:lnTo>
                  <a:lnTo>
                    <a:pt x="301" y="226"/>
                  </a:lnTo>
                  <a:cubicBezTo>
                    <a:pt x="301" y="125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1" name="Google Shape;7221;p55"/>
            <p:cNvSpPr/>
            <p:nvPr/>
          </p:nvSpPr>
          <p:spPr>
            <a:xfrm>
              <a:off x="10639450" y="4235038"/>
              <a:ext cx="41375" cy="13175"/>
            </a:xfrm>
            <a:custGeom>
              <a:avLst/>
              <a:gdLst/>
              <a:ahLst/>
              <a:cxnLst/>
              <a:rect l="l" t="t" r="r" b="b"/>
              <a:pathLst>
                <a:path w="1655" h="527" extrusionOk="0">
                  <a:moveTo>
                    <a:pt x="201" y="101"/>
                  </a:moveTo>
                  <a:cubicBezTo>
                    <a:pt x="100" y="101"/>
                    <a:pt x="0" y="226"/>
                    <a:pt x="0" y="326"/>
                  </a:cubicBezTo>
                  <a:lnTo>
                    <a:pt x="0" y="426"/>
                  </a:lnTo>
                  <a:lnTo>
                    <a:pt x="100" y="326"/>
                  </a:lnTo>
                  <a:cubicBezTo>
                    <a:pt x="201" y="326"/>
                    <a:pt x="201" y="326"/>
                    <a:pt x="301" y="426"/>
                  </a:cubicBezTo>
                  <a:cubicBezTo>
                    <a:pt x="401" y="426"/>
                    <a:pt x="401" y="527"/>
                    <a:pt x="526" y="527"/>
                  </a:cubicBezTo>
                  <a:cubicBezTo>
                    <a:pt x="526" y="326"/>
                    <a:pt x="627" y="226"/>
                    <a:pt x="727" y="101"/>
                  </a:cubicBezTo>
                  <a:close/>
                  <a:moveTo>
                    <a:pt x="1353" y="0"/>
                  </a:moveTo>
                  <a:cubicBezTo>
                    <a:pt x="1253" y="101"/>
                    <a:pt x="1153" y="101"/>
                    <a:pt x="927" y="101"/>
                  </a:cubicBezTo>
                  <a:cubicBezTo>
                    <a:pt x="1028" y="101"/>
                    <a:pt x="1028" y="101"/>
                    <a:pt x="1028" y="226"/>
                  </a:cubicBezTo>
                  <a:cubicBezTo>
                    <a:pt x="1153" y="326"/>
                    <a:pt x="1153" y="426"/>
                    <a:pt x="1153" y="527"/>
                  </a:cubicBezTo>
                  <a:cubicBezTo>
                    <a:pt x="1253" y="527"/>
                    <a:pt x="1353" y="426"/>
                    <a:pt x="1454" y="426"/>
                  </a:cubicBezTo>
                  <a:cubicBezTo>
                    <a:pt x="1554" y="426"/>
                    <a:pt x="1654" y="326"/>
                    <a:pt x="1554" y="226"/>
                  </a:cubicBezTo>
                  <a:cubicBezTo>
                    <a:pt x="1554" y="101"/>
                    <a:pt x="1454" y="0"/>
                    <a:pt x="13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2" name="Google Shape;7222;p55"/>
            <p:cNvSpPr/>
            <p:nvPr/>
          </p:nvSpPr>
          <p:spPr>
            <a:xfrm>
              <a:off x="10639450" y="4237538"/>
              <a:ext cx="28825" cy="10675"/>
            </a:xfrm>
            <a:custGeom>
              <a:avLst/>
              <a:gdLst/>
              <a:ahLst/>
              <a:cxnLst/>
              <a:rect l="l" t="t" r="r" b="b"/>
              <a:pathLst>
                <a:path w="1153" h="427" extrusionOk="0">
                  <a:moveTo>
                    <a:pt x="100" y="226"/>
                  </a:moveTo>
                  <a:lnTo>
                    <a:pt x="0" y="326"/>
                  </a:lnTo>
                  <a:cubicBezTo>
                    <a:pt x="0" y="326"/>
                    <a:pt x="100" y="427"/>
                    <a:pt x="201" y="427"/>
                  </a:cubicBezTo>
                  <a:lnTo>
                    <a:pt x="526" y="427"/>
                  </a:lnTo>
                  <a:cubicBezTo>
                    <a:pt x="401" y="427"/>
                    <a:pt x="401" y="326"/>
                    <a:pt x="301" y="326"/>
                  </a:cubicBezTo>
                  <a:cubicBezTo>
                    <a:pt x="201" y="226"/>
                    <a:pt x="201" y="226"/>
                    <a:pt x="100" y="226"/>
                  </a:cubicBezTo>
                  <a:close/>
                  <a:moveTo>
                    <a:pt x="727" y="1"/>
                  </a:moveTo>
                  <a:cubicBezTo>
                    <a:pt x="627" y="126"/>
                    <a:pt x="526" y="226"/>
                    <a:pt x="526" y="427"/>
                  </a:cubicBezTo>
                  <a:lnTo>
                    <a:pt x="1153" y="427"/>
                  </a:lnTo>
                  <a:cubicBezTo>
                    <a:pt x="1153" y="326"/>
                    <a:pt x="1153" y="226"/>
                    <a:pt x="1028" y="126"/>
                  </a:cubicBezTo>
                  <a:cubicBezTo>
                    <a:pt x="1028" y="1"/>
                    <a:pt x="1028" y="1"/>
                    <a:pt x="927" y="1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3" name="Google Shape;7223;p55"/>
            <p:cNvSpPr/>
            <p:nvPr/>
          </p:nvSpPr>
          <p:spPr>
            <a:xfrm>
              <a:off x="10777900" y="4211863"/>
              <a:ext cx="31375" cy="13175"/>
            </a:xfrm>
            <a:custGeom>
              <a:avLst/>
              <a:gdLst/>
              <a:ahLst/>
              <a:cxnLst/>
              <a:rect l="l" t="t" r="r" b="b"/>
              <a:pathLst>
                <a:path w="1255" h="527" extrusionOk="0">
                  <a:moveTo>
                    <a:pt x="628" y="0"/>
                  </a:moveTo>
                  <a:cubicBezTo>
                    <a:pt x="502" y="100"/>
                    <a:pt x="402" y="100"/>
                    <a:pt x="201" y="100"/>
                  </a:cubicBezTo>
                  <a:cubicBezTo>
                    <a:pt x="101" y="100"/>
                    <a:pt x="1" y="201"/>
                    <a:pt x="1" y="301"/>
                  </a:cubicBezTo>
                  <a:cubicBezTo>
                    <a:pt x="1" y="401"/>
                    <a:pt x="101" y="526"/>
                    <a:pt x="201" y="526"/>
                  </a:cubicBezTo>
                  <a:cubicBezTo>
                    <a:pt x="402" y="526"/>
                    <a:pt x="628" y="401"/>
                    <a:pt x="728" y="401"/>
                  </a:cubicBezTo>
                  <a:lnTo>
                    <a:pt x="1029" y="401"/>
                  </a:lnTo>
                  <a:cubicBezTo>
                    <a:pt x="1129" y="401"/>
                    <a:pt x="1254" y="301"/>
                    <a:pt x="1254" y="201"/>
                  </a:cubicBezTo>
                  <a:cubicBezTo>
                    <a:pt x="1254" y="100"/>
                    <a:pt x="1129" y="0"/>
                    <a:pt x="1029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4" name="Google Shape;7224;p55"/>
            <p:cNvSpPr/>
            <p:nvPr/>
          </p:nvSpPr>
          <p:spPr>
            <a:xfrm>
              <a:off x="10762250" y="4230013"/>
              <a:ext cx="20700" cy="13200"/>
            </a:xfrm>
            <a:custGeom>
              <a:avLst/>
              <a:gdLst/>
              <a:ahLst/>
              <a:cxnLst/>
              <a:rect l="l" t="t" r="r" b="b"/>
              <a:pathLst>
                <a:path w="828" h="528" extrusionOk="0">
                  <a:moveTo>
                    <a:pt x="627" y="1"/>
                  </a:moveTo>
                  <a:cubicBezTo>
                    <a:pt x="627" y="1"/>
                    <a:pt x="502" y="1"/>
                    <a:pt x="502" y="101"/>
                  </a:cubicBezTo>
                  <a:lnTo>
                    <a:pt x="201" y="101"/>
                  </a:lnTo>
                  <a:cubicBezTo>
                    <a:pt x="101" y="201"/>
                    <a:pt x="101" y="302"/>
                    <a:pt x="0" y="527"/>
                  </a:cubicBezTo>
                  <a:lnTo>
                    <a:pt x="101" y="527"/>
                  </a:lnTo>
                  <a:cubicBezTo>
                    <a:pt x="301" y="527"/>
                    <a:pt x="502" y="527"/>
                    <a:pt x="727" y="427"/>
                  </a:cubicBezTo>
                  <a:cubicBezTo>
                    <a:pt x="827" y="427"/>
                    <a:pt x="827" y="201"/>
                    <a:pt x="827" y="101"/>
                  </a:cubicBezTo>
                  <a:cubicBezTo>
                    <a:pt x="727" y="101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5" name="Google Shape;7225;p55"/>
            <p:cNvSpPr/>
            <p:nvPr/>
          </p:nvSpPr>
          <p:spPr>
            <a:xfrm>
              <a:off x="10759125" y="4232538"/>
              <a:ext cx="8150" cy="10675"/>
            </a:xfrm>
            <a:custGeom>
              <a:avLst/>
              <a:gdLst/>
              <a:ahLst/>
              <a:cxnLst/>
              <a:rect l="l" t="t" r="r" b="b"/>
              <a:pathLst>
                <a:path w="326" h="427" extrusionOk="0">
                  <a:moveTo>
                    <a:pt x="226" y="0"/>
                  </a:moveTo>
                  <a:cubicBezTo>
                    <a:pt x="125" y="0"/>
                    <a:pt x="0" y="100"/>
                    <a:pt x="0" y="201"/>
                  </a:cubicBezTo>
                  <a:cubicBezTo>
                    <a:pt x="0" y="326"/>
                    <a:pt x="0" y="326"/>
                    <a:pt x="125" y="426"/>
                  </a:cubicBezTo>
                  <a:cubicBezTo>
                    <a:pt x="226" y="201"/>
                    <a:pt x="226" y="100"/>
                    <a:pt x="326" y="0"/>
                  </a:cubicBezTo>
                  <a:close/>
                </a:path>
              </a:pathLst>
            </a:custGeom>
            <a:solidFill>
              <a:srgbClr val="C6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6" name="Google Shape;7226;p55"/>
            <p:cNvSpPr/>
            <p:nvPr/>
          </p:nvSpPr>
          <p:spPr>
            <a:xfrm>
              <a:off x="10740950" y="4250688"/>
              <a:ext cx="23825" cy="13200"/>
            </a:xfrm>
            <a:custGeom>
              <a:avLst/>
              <a:gdLst/>
              <a:ahLst/>
              <a:cxnLst/>
              <a:rect l="l" t="t" r="r" b="b"/>
              <a:pathLst>
                <a:path w="953" h="528" extrusionOk="0">
                  <a:moveTo>
                    <a:pt x="426" y="1"/>
                  </a:moveTo>
                  <a:cubicBezTo>
                    <a:pt x="326" y="101"/>
                    <a:pt x="226" y="101"/>
                    <a:pt x="226" y="101"/>
                  </a:cubicBezTo>
                  <a:cubicBezTo>
                    <a:pt x="100" y="226"/>
                    <a:pt x="0" y="327"/>
                    <a:pt x="100" y="427"/>
                  </a:cubicBezTo>
                  <a:cubicBezTo>
                    <a:pt x="100" y="527"/>
                    <a:pt x="226" y="527"/>
                    <a:pt x="226" y="527"/>
                  </a:cubicBezTo>
                  <a:lnTo>
                    <a:pt x="326" y="527"/>
                  </a:lnTo>
                  <a:cubicBezTo>
                    <a:pt x="426" y="527"/>
                    <a:pt x="426" y="427"/>
                    <a:pt x="527" y="427"/>
                  </a:cubicBezTo>
                  <a:cubicBezTo>
                    <a:pt x="627" y="427"/>
                    <a:pt x="727" y="427"/>
                    <a:pt x="727" y="327"/>
                  </a:cubicBezTo>
                  <a:cubicBezTo>
                    <a:pt x="852" y="327"/>
                    <a:pt x="953" y="226"/>
                    <a:pt x="852" y="101"/>
                  </a:cubicBezTo>
                  <a:cubicBezTo>
                    <a:pt x="852" y="1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7" name="Google Shape;7227;p55"/>
            <p:cNvSpPr/>
            <p:nvPr/>
          </p:nvSpPr>
          <p:spPr>
            <a:xfrm>
              <a:off x="10843075" y="4245688"/>
              <a:ext cx="13175" cy="2525"/>
            </a:xfrm>
            <a:custGeom>
              <a:avLst/>
              <a:gdLst/>
              <a:ahLst/>
              <a:cxnLst/>
              <a:rect l="l" t="t" r="r" b="b"/>
              <a:pathLst>
                <a:path w="527" h="101" extrusionOk="0">
                  <a:moveTo>
                    <a:pt x="401" y="0"/>
                  </a:moveTo>
                  <a:cubicBezTo>
                    <a:pt x="398" y="4"/>
                    <a:pt x="393" y="8"/>
                    <a:pt x="389" y="12"/>
                  </a:cubicBezTo>
                  <a:lnTo>
                    <a:pt x="389" y="12"/>
                  </a:lnTo>
                  <a:cubicBezTo>
                    <a:pt x="434" y="5"/>
                    <a:pt x="480" y="0"/>
                    <a:pt x="527" y="0"/>
                  </a:cubicBezTo>
                  <a:close/>
                  <a:moveTo>
                    <a:pt x="389" y="12"/>
                  </a:moveTo>
                  <a:cubicBezTo>
                    <a:pt x="222" y="38"/>
                    <a:pt x="80" y="101"/>
                    <a:pt x="0" y="101"/>
                  </a:cubicBezTo>
                  <a:cubicBezTo>
                    <a:pt x="97" y="101"/>
                    <a:pt x="286" y="101"/>
                    <a:pt x="389" y="12"/>
                  </a:cubicBezTo>
                  <a:close/>
                </a:path>
              </a:pathLst>
            </a:custGeom>
            <a:solidFill>
              <a:srgbClr val="81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8" name="Google Shape;7228;p55"/>
            <p:cNvSpPr/>
            <p:nvPr/>
          </p:nvSpPr>
          <p:spPr>
            <a:xfrm>
              <a:off x="10829925" y="4235038"/>
              <a:ext cx="28850" cy="13175"/>
            </a:xfrm>
            <a:custGeom>
              <a:avLst/>
              <a:gdLst/>
              <a:ahLst/>
              <a:cxnLst/>
              <a:rect l="l" t="t" r="r" b="b"/>
              <a:pathLst>
                <a:path w="1154" h="527" extrusionOk="0">
                  <a:moveTo>
                    <a:pt x="827" y="0"/>
                  </a:moveTo>
                  <a:cubicBezTo>
                    <a:pt x="627" y="101"/>
                    <a:pt x="426" y="101"/>
                    <a:pt x="201" y="101"/>
                  </a:cubicBezTo>
                  <a:cubicBezTo>
                    <a:pt x="100" y="101"/>
                    <a:pt x="0" y="226"/>
                    <a:pt x="0" y="326"/>
                  </a:cubicBezTo>
                  <a:cubicBezTo>
                    <a:pt x="0" y="426"/>
                    <a:pt x="100" y="527"/>
                    <a:pt x="201" y="527"/>
                  </a:cubicBezTo>
                  <a:lnTo>
                    <a:pt x="526" y="527"/>
                  </a:lnTo>
                  <a:cubicBezTo>
                    <a:pt x="627" y="527"/>
                    <a:pt x="827" y="426"/>
                    <a:pt x="1053" y="426"/>
                  </a:cubicBezTo>
                  <a:cubicBezTo>
                    <a:pt x="1053" y="326"/>
                    <a:pt x="1153" y="326"/>
                    <a:pt x="1053" y="226"/>
                  </a:cubicBezTo>
                  <a:cubicBezTo>
                    <a:pt x="1053" y="101"/>
                    <a:pt x="927" y="0"/>
                    <a:pt x="827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9" name="Google Shape;7229;p55"/>
            <p:cNvSpPr/>
            <p:nvPr/>
          </p:nvSpPr>
          <p:spPr>
            <a:xfrm>
              <a:off x="10787925" y="4235038"/>
              <a:ext cx="28850" cy="13175"/>
            </a:xfrm>
            <a:custGeom>
              <a:avLst/>
              <a:gdLst/>
              <a:ahLst/>
              <a:cxnLst/>
              <a:rect l="l" t="t" r="r" b="b"/>
              <a:pathLst>
                <a:path w="1154" h="527" extrusionOk="0">
                  <a:moveTo>
                    <a:pt x="953" y="0"/>
                  </a:moveTo>
                  <a:cubicBezTo>
                    <a:pt x="728" y="101"/>
                    <a:pt x="527" y="101"/>
                    <a:pt x="227" y="101"/>
                  </a:cubicBezTo>
                  <a:cubicBezTo>
                    <a:pt x="101" y="101"/>
                    <a:pt x="1" y="226"/>
                    <a:pt x="1" y="326"/>
                  </a:cubicBezTo>
                  <a:cubicBezTo>
                    <a:pt x="1" y="426"/>
                    <a:pt x="101" y="527"/>
                    <a:pt x="227" y="527"/>
                  </a:cubicBezTo>
                  <a:cubicBezTo>
                    <a:pt x="527" y="527"/>
                    <a:pt x="728" y="527"/>
                    <a:pt x="1054" y="426"/>
                  </a:cubicBezTo>
                  <a:cubicBezTo>
                    <a:pt x="1154" y="426"/>
                    <a:pt x="1154" y="326"/>
                    <a:pt x="1154" y="226"/>
                  </a:cubicBezTo>
                  <a:cubicBezTo>
                    <a:pt x="1154" y="101"/>
                    <a:pt x="1054" y="0"/>
                    <a:pt x="9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0" name="Google Shape;7230;p55"/>
            <p:cNvSpPr/>
            <p:nvPr/>
          </p:nvSpPr>
          <p:spPr>
            <a:xfrm>
              <a:off x="10819275" y="4216863"/>
              <a:ext cx="28825" cy="15700"/>
            </a:xfrm>
            <a:custGeom>
              <a:avLst/>
              <a:gdLst/>
              <a:ahLst/>
              <a:cxnLst/>
              <a:rect l="l" t="t" r="r" b="b"/>
              <a:pathLst>
                <a:path w="1153" h="628" extrusionOk="0">
                  <a:moveTo>
                    <a:pt x="952" y="1"/>
                  </a:moveTo>
                  <a:cubicBezTo>
                    <a:pt x="727" y="1"/>
                    <a:pt x="526" y="101"/>
                    <a:pt x="326" y="201"/>
                  </a:cubicBezTo>
                  <a:lnTo>
                    <a:pt x="226" y="201"/>
                  </a:lnTo>
                  <a:cubicBezTo>
                    <a:pt x="0" y="326"/>
                    <a:pt x="0" y="427"/>
                    <a:pt x="0" y="527"/>
                  </a:cubicBezTo>
                  <a:cubicBezTo>
                    <a:pt x="100" y="627"/>
                    <a:pt x="100" y="627"/>
                    <a:pt x="226" y="627"/>
                  </a:cubicBezTo>
                  <a:lnTo>
                    <a:pt x="326" y="627"/>
                  </a:lnTo>
                  <a:cubicBezTo>
                    <a:pt x="426" y="627"/>
                    <a:pt x="426" y="627"/>
                    <a:pt x="526" y="527"/>
                  </a:cubicBezTo>
                  <a:cubicBezTo>
                    <a:pt x="727" y="427"/>
                    <a:pt x="852" y="427"/>
                    <a:pt x="952" y="427"/>
                  </a:cubicBezTo>
                  <a:cubicBezTo>
                    <a:pt x="1153" y="427"/>
                    <a:pt x="1153" y="326"/>
                    <a:pt x="1153" y="201"/>
                  </a:cubicBezTo>
                  <a:cubicBezTo>
                    <a:pt x="1153" y="101"/>
                    <a:pt x="1153" y="1"/>
                    <a:pt x="952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1" name="Google Shape;7231;p55"/>
            <p:cNvSpPr/>
            <p:nvPr/>
          </p:nvSpPr>
          <p:spPr>
            <a:xfrm>
              <a:off x="10840575" y="4185538"/>
              <a:ext cx="28225" cy="15675"/>
            </a:xfrm>
            <a:custGeom>
              <a:avLst/>
              <a:gdLst/>
              <a:ahLst/>
              <a:cxnLst/>
              <a:rect l="l" t="t" r="r" b="b"/>
              <a:pathLst>
                <a:path w="1129" h="627" extrusionOk="0">
                  <a:moveTo>
                    <a:pt x="727" y="0"/>
                  </a:moveTo>
                  <a:cubicBezTo>
                    <a:pt x="627" y="101"/>
                    <a:pt x="501" y="201"/>
                    <a:pt x="401" y="201"/>
                  </a:cubicBezTo>
                  <a:cubicBezTo>
                    <a:pt x="301" y="201"/>
                    <a:pt x="301" y="201"/>
                    <a:pt x="201" y="101"/>
                  </a:cubicBezTo>
                  <a:cubicBezTo>
                    <a:pt x="100" y="101"/>
                    <a:pt x="0" y="201"/>
                    <a:pt x="0" y="326"/>
                  </a:cubicBezTo>
                  <a:cubicBezTo>
                    <a:pt x="0" y="426"/>
                    <a:pt x="0" y="527"/>
                    <a:pt x="100" y="527"/>
                  </a:cubicBezTo>
                  <a:cubicBezTo>
                    <a:pt x="201" y="627"/>
                    <a:pt x="301" y="627"/>
                    <a:pt x="401" y="627"/>
                  </a:cubicBezTo>
                  <a:cubicBezTo>
                    <a:pt x="627" y="627"/>
                    <a:pt x="827" y="527"/>
                    <a:pt x="1028" y="426"/>
                  </a:cubicBezTo>
                  <a:cubicBezTo>
                    <a:pt x="1028" y="326"/>
                    <a:pt x="1128" y="201"/>
                    <a:pt x="1028" y="101"/>
                  </a:cubicBezTo>
                  <a:cubicBezTo>
                    <a:pt x="1028" y="0"/>
                    <a:pt x="928" y="0"/>
                    <a:pt x="827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2" name="Google Shape;7232;p55"/>
            <p:cNvSpPr/>
            <p:nvPr/>
          </p:nvSpPr>
          <p:spPr>
            <a:xfrm>
              <a:off x="10832425" y="4162363"/>
              <a:ext cx="31350" cy="15675"/>
            </a:xfrm>
            <a:custGeom>
              <a:avLst/>
              <a:gdLst/>
              <a:ahLst/>
              <a:cxnLst/>
              <a:rect l="l" t="t" r="r" b="b"/>
              <a:pathLst>
                <a:path w="1254" h="627" extrusionOk="0">
                  <a:moveTo>
                    <a:pt x="827" y="0"/>
                  </a:moveTo>
                  <a:cubicBezTo>
                    <a:pt x="727" y="100"/>
                    <a:pt x="527" y="201"/>
                    <a:pt x="201" y="201"/>
                  </a:cubicBezTo>
                  <a:cubicBezTo>
                    <a:pt x="101" y="201"/>
                    <a:pt x="0" y="301"/>
                    <a:pt x="0" y="401"/>
                  </a:cubicBezTo>
                  <a:cubicBezTo>
                    <a:pt x="0" y="501"/>
                    <a:pt x="101" y="627"/>
                    <a:pt x="201" y="627"/>
                  </a:cubicBezTo>
                  <a:cubicBezTo>
                    <a:pt x="527" y="627"/>
                    <a:pt x="827" y="501"/>
                    <a:pt x="1153" y="301"/>
                  </a:cubicBezTo>
                  <a:cubicBezTo>
                    <a:pt x="1153" y="301"/>
                    <a:pt x="1254" y="201"/>
                    <a:pt x="1153" y="100"/>
                  </a:cubicBezTo>
                  <a:cubicBezTo>
                    <a:pt x="1153" y="0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3" name="Google Shape;7233;p55"/>
            <p:cNvSpPr/>
            <p:nvPr/>
          </p:nvSpPr>
          <p:spPr>
            <a:xfrm>
              <a:off x="10876900" y="4188038"/>
              <a:ext cx="23225" cy="18200"/>
            </a:xfrm>
            <a:custGeom>
              <a:avLst/>
              <a:gdLst/>
              <a:ahLst/>
              <a:cxnLst/>
              <a:rect l="l" t="t" r="r" b="b"/>
              <a:pathLst>
                <a:path w="929" h="728" extrusionOk="0">
                  <a:moveTo>
                    <a:pt x="627" y="1"/>
                  </a:moveTo>
                  <a:cubicBezTo>
                    <a:pt x="527" y="101"/>
                    <a:pt x="527" y="101"/>
                    <a:pt x="427" y="101"/>
                  </a:cubicBezTo>
                  <a:cubicBezTo>
                    <a:pt x="302" y="226"/>
                    <a:pt x="101" y="326"/>
                    <a:pt x="1" y="427"/>
                  </a:cubicBezTo>
                  <a:lnTo>
                    <a:pt x="1" y="627"/>
                  </a:lnTo>
                  <a:cubicBezTo>
                    <a:pt x="101" y="727"/>
                    <a:pt x="101" y="727"/>
                    <a:pt x="201" y="727"/>
                  </a:cubicBezTo>
                  <a:cubicBezTo>
                    <a:pt x="201" y="727"/>
                    <a:pt x="302" y="727"/>
                    <a:pt x="302" y="627"/>
                  </a:cubicBezTo>
                  <a:cubicBezTo>
                    <a:pt x="427" y="627"/>
                    <a:pt x="527" y="527"/>
                    <a:pt x="627" y="527"/>
                  </a:cubicBezTo>
                  <a:cubicBezTo>
                    <a:pt x="728" y="427"/>
                    <a:pt x="728" y="427"/>
                    <a:pt x="828" y="326"/>
                  </a:cubicBezTo>
                  <a:cubicBezTo>
                    <a:pt x="928" y="326"/>
                    <a:pt x="928" y="226"/>
                    <a:pt x="928" y="101"/>
                  </a:cubicBezTo>
                  <a:cubicBezTo>
                    <a:pt x="828" y="1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4" name="Google Shape;7234;p55"/>
            <p:cNvSpPr/>
            <p:nvPr/>
          </p:nvSpPr>
          <p:spPr>
            <a:xfrm>
              <a:off x="10881925" y="4211863"/>
              <a:ext cx="26325" cy="15675"/>
            </a:xfrm>
            <a:custGeom>
              <a:avLst/>
              <a:gdLst/>
              <a:ahLst/>
              <a:cxnLst/>
              <a:rect l="l" t="t" r="r" b="b"/>
              <a:pathLst>
                <a:path w="1053" h="627" extrusionOk="0">
                  <a:moveTo>
                    <a:pt x="727" y="0"/>
                  </a:moveTo>
                  <a:cubicBezTo>
                    <a:pt x="527" y="100"/>
                    <a:pt x="326" y="201"/>
                    <a:pt x="226" y="201"/>
                  </a:cubicBezTo>
                  <a:cubicBezTo>
                    <a:pt x="101" y="201"/>
                    <a:pt x="0" y="301"/>
                    <a:pt x="0" y="401"/>
                  </a:cubicBezTo>
                  <a:cubicBezTo>
                    <a:pt x="0" y="526"/>
                    <a:pt x="101" y="627"/>
                    <a:pt x="226" y="627"/>
                  </a:cubicBezTo>
                  <a:cubicBezTo>
                    <a:pt x="426" y="627"/>
                    <a:pt x="727" y="526"/>
                    <a:pt x="953" y="401"/>
                  </a:cubicBezTo>
                  <a:cubicBezTo>
                    <a:pt x="1053" y="301"/>
                    <a:pt x="1053" y="201"/>
                    <a:pt x="953" y="100"/>
                  </a:cubicBezTo>
                  <a:cubicBezTo>
                    <a:pt x="953" y="0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5" name="Google Shape;7235;p55"/>
            <p:cNvSpPr/>
            <p:nvPr/>
          </p:nvSpPr>
          <p:spPr>
            <a:xfrm>
              <a:off x="10937050" y="4162363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527" y="0"/>
                  </a:moveTo>
                  <a:cubicBezTo>
                    <a:pt x="402" y="100"/>
                    <a:pt x="302" y="201"/>
                    <a:pt x="302" y="301"/>
                  </a:cubicBezTo>
                  <a:cubicBezTo>
                    <a:pt x="201" y="401"/>
                    <a:pt x="101" y="401"/>
                    <a:pt x="101" y="501"/>
                  </a:cubicBezTo>
                  <a:cubicBezTo>
                    <a:pt x="1" y="627"/>
                    <a:pt x="1" y="727"/>
                    <a:pt x="101" y="827"/>
                  </a:cubicBezTo>
                  <a:lnTo>
                    <a:pt x="402" y="827"/>
                  </a:lnTo>
                  <a:cubicBezTo>
                    <a:pt x="402" y="727"/>
                    <a:pt x="527" y="627"/>
                    <a:pt x="627" y="501"/>
                  </a:cubicBezTo>
                  <a:lnTo>
                    <a:pt x="828" y="301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6" name="Google Shape;7236;p55"/>
            <p:cNvSpPr/>
            <p:nvPr/>
          </p:nvSpPr>
          <p:spPr>
            <a:xfrm>
              <a:off x="10908225" y="4183038"/>
              <a:ext cx="20725" cy="23200"/>
            </a:xfrm>
            <a:custGeom>
              <a:avLst/>
              <a:gdLst/>
              <a:ahLst/>
              <a:cxnLst/>
              <a:rect l="l" t="t" r="r" b="b"/>
              <a:pathLst>
                <a:path w="829" h="928" extrusionOk="0">
                  <a:moveTo>
                    <a:pt x="427" y="0"/>
                  </a:moveTo>
                  <a:cubicBezTo>
                    <a:pt x="427" y="100"/>
                    <a:pt x="302" y="201"/>
                    <a:pt x="201" y="301"/>
                  </a:cubicBezTo>
                  <a:cubicBezTo>
                    <a:pt x="201" y="426"/>
                    <a:pt x="101" y="526"/>
                    <a:pt x="1" y="526"/>
                  </a:cubicBezTo>
                  <a:lnTo>
                    <a:pt x="1" y="827"/>
                  </a:lnTo>
                  <a:cubicBezTo>
                    <a:pt x="101" y="827"/>
                    <a:pt x="101" y="927"/>
                    <a:pt x="201" y="927"/>
                  </a:cubicBezTo>
                  <a:lnTo>
                    <a:pt x="302" y="827"/>
                  </a:lnTo>
                  <a:cubicBezTo>
                    <a:pt x="427" y="727"/>
                    <a:pt x="527" y="627"/>
                    <a:pt x="527" y="526"/>
                  </a:cubicBezTo>
                  <a:cubicBezTo>
                    <a:pt x="628" y="526"/>
                    <a:pt x="728" y="426"/>
                    <a:pt x="728" y="301"/>
                  </a:cubicBezTo>
                  <a:cubicBezTo>
                    <a:pt x="828" y="301"/>
                    <a:pt x="828" y="100"/>
                    <a:pt x="728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7" name="Google Shape;7237;p55"/>
            <p:cNvSpPr/>
            <p:nvPr/>
          </p:nvSpPr>
          <p:spPr>
            <a:xfrm>
              <a:off x="10887550" y="4146688"/>
              <a:ext cx="28225" cy="15700"/>
            </a:xfrm>
            <a:custGeom>
              <a:avLst/>
              <a:gdLst/>
              <a:ahLst/>
              <a:cxnLst/>
              <a:rect l="l" t="t" r="r" b="b"/>
              <a:pathLst>
                <a:path w="1129" h="628" extrusionOk="0">
                  <a:moveTo>
                    <a:pt x="728" y="1"/>
                  </a:moveTo>
                  <a:cubicBezTo>
                    <a:pt x="627" y="101"/>
                    <a:pt x="402" y="201"/>
                    <a:pt x="201" y="201"/>
                  </a:cubicBezTo>
                  <a:cubicBezTo>
                    <a:pt x="101" y="301"/>
                    <a:pt x="1" y="402"/>
                    <a:pt x="101" y="502"/>
                  </a:cubicBezTo>
                  <a:cubicBezTo>
                    <a:pt x="101" y="627"/>
                    <a:pt x="201" y="627"/>
                    <a:pt x="201" y="627"/>
                  </a:cubicBezTo>
                  <a:lnTo>
                    <a:pt x="302" y="627"/>
                  </a:lnTo>
                  <a:cubicBezTo>
                    <a:pt x="502" y="627"/>
                    <a:pt x="728" y="502"/>
                    <a:pt x="1028" y="301"/>
                  </a:cubicBezTo>
                  <a:cubicBezTo>
                    <a:pt x="1028" y="301"/>
                    <a:pt x="1129" y="201"/>
                    <a:pt x="1028" y="101"/>
                  </a:cubicBezTo>
                  <a:cubicBezTo>
                    <a:pt x="1028" y="1"/>
                    <a:pt x="928" y="1"/>
                    <a:pt x="828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8" name="Google Shape;7238;p55"/>
            <p:cNvSpPr/>
            <p:nvPr/>
          </p:nvSpPr>
          <p:spPr>
            <a:xfrm>
              <a:off x="10908225" y="4154213"/>
              <a:ext cx="28850" cy="20700"/>
            </a:xfrm>
            <a:custGeom>
              <a:avLst/>
              <a:gdLst/>
              <a:ahLst/>
              <a:cxnLst/>
              <a:rect l="l" t="t" r="r" b="b"/>
              <a:pathLst>
                <a:path w="1154" h="828" extrusionOk="0">
                  <a:moveTo>
                    <a:pt x="928" y="0"/>
                  </a:moveTo>
                  <a:cubicBezTo>
                    <a:pt x="928" y="0"/>
                    <a:pt x="828" y="0"/>
                    <a:pt x="828" y="101"/>
                  </a:cubicBezTo>
                  <a:cubicBezTo>
                    <a:pt x="628" y="326"/>
                    <a:pt x="427" y="426"/>
                    <a:pt x="201" y="426"/>
                  </a:cubicBezTo>
                  <a:cubicBezTo>
                    <a:pt x="101" y="426"/>
                    <a:pt x="1" y="527"/>
                    <a:pt x="101" y="727"/>
                  </a:cubicBezTo>
                  <a:lnTo>
                    <a:pt x="201" y="827"/>
                  </a:lnTo>
                  <a:lnTo>
                    <a:pt x="302" y="827"/>
                  </a:lnTo>
                  <a:cubicBezTo>
                    <a:pt x="628" y="727"/>
                    <a:pt x="828" y="627"/>
                    <a:pt x="1154" y="326"/>
                  </a:cubicBezTo>
                  <a:lnTo>
                    <a:pt x="1154" y="101"/>
                  </a:lnTo>
                  <a:cubicBezTo>
                    <a:pt x="1054" y="0"/>
                    <a:pt x="1054" y="0"/>
                    <a:pt x="928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9" name="Google Shape;7239;p55"/>
            <p:cNvSpPr/>
            <p:nvPr/>
          </p:nvSpPr>
          <p:spPr>
            <a:xfrm>
              <a:off x="10931425" y="410971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627" y="1"/>
                  </a:moveTo>
                  <a:lnTo>
                    <a:pt x="527" y="101"/>
                  </a:lnTo>
                  <a:cubicBezTo>
                    <a:pt x="326" y="226"/>
                    <a:pt x="226" y="427"/>
                    <a:pt x="0" y="627"/>
                  </a:cubicBezTo>
                  <a:cubicBezTo>
                    <a:pt x="0" y="728"/>
                    <a:pt x="0" y="853"/>
                    <a:pt x="126" y="953"/>
                  </a:cubicBezTo>
                  <a:lnTo>
                    <a:pt x="226" y="953"/>
                  </a:lnTo>
                  <a:cubicBezTo>
                    <a:pt x="326" y="953"/>
                    <a:pt x="326" y="953"/>
                    <a:pt x="426" y="853"/>
                  </a:cubicBezTo>
                  <a:cubicBezTo>
                    <a:pt x="527" y="627"/>
                    <a:pt x="627" y="527"/>
                    <a:pt x="852" y="427"/>
                  </a:cubicBezTo>
                  <a:lnTo>
                    <a:pt x="852" y="101"/>
                  </a:lnTo>
                  <a:cubicBezTo>
                    <a:pt x="752" y="101"/>
                    <a:pt x="752" y="1"/>
                    <a:pt x="627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0" name="Google Shape;7240;p55"/>
            <p:cNvSpPr/>
            <p:nvPr/>
          </p:nvSpPr>
          <p:spPr>
            <a:xfrm>
              <a:off x="10934550" y="40783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502" y="1"/>
                  </a:moveTo>
                  <a:cubicBezTo>
                    <a:pt x="402" y="226"/>
                    <a:pt x="201" y="326"/>
                    <a:pt x="101" y="527"/>
                  </a:cubicBezTo>
                  <a:cubicBezTo>
                    <a:pt x="1" y="627"/>
                    <a:pt x="1" y="853"/>
                    <a:pt x="101" y="853"/>
                  </a:cubicBezTo>
                  <a:lnTo>
                    <a:pt x="402" y="853"/>
                  </a:lnTo>
                  <a:cubicBezTo>
                    <a:pt x="502" y="627"/>
                    <a:pt x="727" y="527"/>
                    <a:pt x="828" y="326"/>
                  </a:cubicBezTo>
                  <a:cubicBezTo>
                    <a:pt x="928" y="226"/>
                    <a:pt x="928" y="101"/>
                    <a:pt x="828" y="1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1" name="Google Shape;7241;p55"/>
            <p:cNvSpPr/>
            <p:nvPr/>
          </p:nvSpPr>
          <p:spPr>
            <a:xfrm>
              <a:off x="10952725" y="4125388"/>
              <a:ext cx="20700" cy="23825"/>
            </a:xfrm>
            <a:custGeom>
              <a:avLst/>
              <a:gdLst/>
              <a:ahLst/>
              <a:cxnLst/>
              <a:rect l="l" t="t" r="r" b="b"/>
              <a:pathLst>
                <a:path w="828" h="953" extrusionOk="0">
                  <a:moveTo>
                    <a:pt x="401" y="0"/>
                  </a:moveTo>
                  <a:cubicBezTo>
                    <a:pt x="201" y="226"/>
                    <a:pt x="0" y="426"/>
                    <a:pt x="0" y="727"/>
                  </a:cubicBezTo>
                  <a:cubicBezTo>
                    <a:pt x="0" y="853"/>
                    <a:pt x="101" y="953"/>
                    <a:pt x="201" y="953"/>
                  </a:cubicBezTo>
                  <a:cubicBezTo>
                    <a:pt x="301" y="953"/>
                    <a:pt x="401" y="853"/>
                    <a:pt x="401" y="727"/>
                  </a:cubicBezTo>
                  <a:cubicBezTo>
                    <a:pt x="401" y="627"/>
                    <a:pt x="527" y="426"/>
                    <a:pt x="727" y="326"/>
                  </a:cubicBezTo>
                  <a:cubicBezTo>
                    <a:pt x="727" y="326"/>
                    <a:pt x="828" y="226"/>
                    <a:pt x="727" y="101"/>
                  </a:cubicBezTo>
                  <a:cubicBezTo>
                    <a:pt x="727" y="0"/>
                    <a:pt x="627" y="0"/>
                    <a:pt x="527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2" name="Google Shape;7242;p55"/>
            <p:cNvSpPr/>
            <p:nvPr/>
          </p:nvSpPr>
          <p:spPr>
            <a:xfrm>
              <a:off x="10978425" y="4062738"/>
              <a:ext cx="5650" cy="5650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0" y="0"/>
                  </a:moveTo>
                  <a:cubicBezTo>
                    <a:pt x="125" y="100"/>
                    <a:pt x="125" y="226"/>
                    <a:pt x="125" y="226"/>
                  </a:cubicBezTo>
                  <a:cubicBezTo>
                    <a:pt x="226" y="100"/>
                    <a:pt x="125" y="0"/>
                    <a:pt x="0" y="0"/>
                  </a:cubicBezTo>
                  <a:close/>
                </a:path>
              </a:pathLst>
            </a:custGeom>
            <a:solidFill>
              <a:srgbClr val="81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3" name="Google Shape;7243;p55"/>
            <p:cNvSpPr/>
            <p:nvPr/>
          </p:nvSpPr>
          <p:spPr>
            <a:xfrm>
              <a:off x="10968400" y="4062738"/>
              <a:ext cx="13175" cy="23825"/>
            </a:xfrm>
            <a:custGeom>
              <a:avLst/>
              <a:gdLst/>
              <a:ahLst/>
              <a:cxnLst/>
              <a:rect l="l" t="t" r="r" b="b"/>
              <a:pathLst>
                <a:path w="527" h="953" extrusionOk="0">
                  <a:moveTo>
                    <a:pt x="301" y="0"/>
                  </a:moveTo>
                  <a:cubicBezTo>
                    <a:pt x="301" y="0"/>
                    <a:pt x="201" y="0"/>
                    <a:pt x="201" y="100"/>
                  </a:cubicBezTo>
                  <a:lnTo>
                    <a:pt x="100" y="226"/>
                  </a:lnTo>
                  <a:cubicBezTo>
                    <a:pt x="100" y="426"/>
                    <a:pt x="0" y="526"/>
                    <a:pt x="0" y="727"/>
                  </a:cubicBezTo>
                  <a:cubicBezTo>
                    <a:pt x="0" y="852"/>
                    <a:pt x="100" y="952"/>
                    <a:pt x="201" y="952"/>
                  </a:cubicBezTo>
                  <a:cubicBezTo>
                    <a:pt x="301" y="952"/>
                    <a:pt x="401" y="852"/>
                    <a:pt x="401" y="727"/>
                  </a:cubicBezTo>
                  <a:cubicBezTo>
                    <a:pt x="401" y="627"/>
                    <a:pt x="401" y="526"/>
                    <a:pt x="526" y="426"/>
                  </a:cubicBezTo>
                  <a:lnTo>
                    <a:pt x="526" y="226"/>
                  </a:lnTo>
                  <a:cubicBezTo>
                    <a:pt x="526" y="226"/>
                    <a:pt x="526" y="100"/>
                    <a:pt x="401" y="0"/>
                  </a:cubicBezTo>
                  <a:close/>
                </a:path>
              </a:pathLst>
            </a:custGeom>
            <a:solidFill>
              <a:srgbClr val="A7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4" name="Google Shape;7244;p55"/>
            <p:cNvSpPr/>
            <p:nvPr/>
          </p:nvSpPr>
          <p:spPr>
            <a:xfrm>
              <a:off x="9881925" y="3720613"/>
              <a:ext cx="18825" cy="37000"/>
            </a:xfrm>
            <a:custGeom>
              <a:avLst/>
              <a:gdLst/>
              <a:ahLst/>
              <a:cxnLst/>
              <a:rect l="l" t="t" r="r" b="b"/>
              <a:pathLst>
                <a:path w="753" h="148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527"/>
                    <a:pt x="226" y="1053"/>
                    <a:pt x="326" y="1480"/>
                  </a:cubicBezTo>
                  <a:lnTo>
                    <a:pt x="752" y="1379"/>
                  </a:lnTo>
                  <a:cubicBezTo>
                    <a:pt x="627" y="953"/>
                    <a:pt x="426" y="527"/>
                    <a:pt x="526" y="12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5" name="Google Shape;7245;p55"/>
            <p:cNvSpPr/>
            <p:nvPr/>
          </p:nvSpPr>
          <p:spPr>
            <a:xfrm>
              <a:off x="9910750" y="3715613"/>
              <a:ext cx="10675" cy="28850"/>
            </a:xfrm>
            <a:custGeom>
              <a:avLst/>
              <a:gdLst/>
              <a:ahLst/>
              <a:cxnLst/>
              <a:rect l="l" t="t" r="r" b="b"/>
              <a:pathLst>
                <a:path w="427" h="1154" extrusionOk="0">
                  <a:moveTo>
                    <a:pt x="0" y="0"/>
                  </a:moveTo>
                  <a:lnTo>
                    <a:pt x="0" y="1153"/>
                  </a:lnTo>
                  <a:lnTo>
                    <a:pt x="426" y="10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6" name="Google Shape;7246;p55"/>
            <p:cNvSpPr/>
            <p:nvPr/>
          </p:nvSpPr>
          <p:spPr>
            <a:xfrm>
              <a:off x="9890050" y="3673638"/>
              <a:ext cx="10700" cy="23825"/>
            </a:xfrm>
            <a:custGeom>
              <a:avLst/>
              <a:gdLst/>
              <a:ahLst/>
              <a:cxnLst/>
              <a:rect l="l" t="t" r="r" b="b"/>
              <a:pathLst>
                <a:path w="428" h="953" extrusionOk="0">
                  <a:moveTo>
                    <a:pt x="1" y="0"/>
                  </a:moveTo>
                  <a:lnTo>
                    <a:pt x="1" y="952"/>
                  </a:lnTo>
                  <a:lnTo>
                    <a:pt x="427" y="95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7" name="Google Shape;7247;p55"/>
            <p:cNvSpPr/>
            <p:nvPr/>
          </p:nvSpPr>
          <p:spPr>
            <a:xfrm>
              <a:off x="9910750" y="3657963"/>
              <a:ext cx="10675" cy="26350"/>
            </a:xfrm>
            <a:custGeom>
              <a:avLst/>
              <a:gdLst/>
              <a:ahLst/>
              <a:cxnLst/>
              <a:rect l="l" t="t" r="r" b="b"/>
              <a:pathLst>
                <a:path w="427" h="1054" extrusionOk="0">
                  <a:moveTo>
                    <a:pt x="0" y="1"/>
                  </a:moveTo>
                  <a:lnTo>
                    <a:pt x="0" y="1053"/>
                  </a:lnTo>
                  <a:lnTo>
                    <a:pt x="426" y="105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8" name="Google Shape;7248;p55"/>
            <p:cNvSpPr/>
            <p:nvPr/>
          </p:nvSpPr>
          <p:spPr>
            <a:xfrm>
              <a:off x="9890050" y="3632263"/>
              <a:ext cx="10700" cy="20725"/>
            </a:xfrm>
            <a:custGeom>
              <a:avLst/>
              <a:gdLst/>
              <a:ahLst/>
              <a:cxnLst/>
              <a:rect l="l" t="t" r="r" b="b"/>
              <a:pathLst>
                <a:path w="428" h="829" extrusionOk="0">
                  <a:moveTo>
                    <a:pt x="1" y="1"/>
                  </a:moveTo>
                  <a:lnTo>
                    <a:pt x="1" y="828"/>
                  </a:lnTo>
                  <a:lnTo>
                    <a:pt x="427" y="828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9" name="Google Shape;7249;p55"/>
            <p:cNvSpPr/>
            <p:nvPr/>
          </p:nvSpPr>
          <p:spPr>
            <a:xfrm>
              <a:off x="9908225" y="3632263"/>
              <a:ext cx="10675" cy="10050"/>
            </a:xfrm>
            <a:custGeom>
              <a:avLst/>
              <a:gdLst/>
              <a:ahLst/>
              <a:cxnLst/>
              <a:rect l="l" t="t" r="r" b="b"/>
              <a:pathLst>
                <a:path w="427" h="402" extrusionOk="0">
                  <a:moveTo>
                    <a:pt x="1" y="1"/>
                  </a:moveTo>
                  <a:lnTo>
                    <a:pt x="1" y="402"/>
                  </a:lnTo>
                  <a:lnTo>
                    <a:pt x="427" y="402"/>
                  </a:lnTo>
                  <a:lnTo>
                    <a:pt x="427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0" name="Google Shape;7250;p55"/>
            <p:cNvSpPr/>
            <p:nvPr/>
          </p:nvSpPr>
          <p:spPr>
            <a:xfrm>
              <a:off x="9897575" y="3595313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126" y="0"/>
                  </a:moveTo>
                  <a:cubicBezTo>
                    <a:pt x="126" y="126"/>
                    <a:pt x="126" y="226"/>
                    <a:pt x="1" y="326"/>
                  </a:cubicBezTo>
                  <a:lnTo>
                    <a:pt x="427" y="426"/>
                  </a:lnTo>
                  <a:cubicBezTo>
                    <a:pt x="527" y="326"/>
                    <a:pt x="527" y="126"/>
                    <a:pt x="5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1" name="Google Shape;7251;p55"/>
            <p:cNvSpPr/>
            <p:nvPr/>
          </p:nvSpPr>
          <p:spPr>
            <a:xfrm>
              <a:off x="9900725" y="3783288"/>
              <a:ext cx="20700" cy="34475"/>
            </a:xfrm>
            <a:custGeom>
              <a:avLst/>
              <a:gdLst/>
              <a:ahLst/>
              <a:cxnLst/>
              <a:rect l="l" t="t" r="r" b="b"/>
              <a:pathLst>
                <a:path w="828" h="1379" extrusionOk="0">
                  <a:moveTo>
                    <a:pt x="0" y="0"/>
                  </a:moveTo>
                  <a:cubicBezTo>
                    <a:pt x="0" y="426"/>
                    <a:pt x="201" y="852"/>
                    <a:pt x="501" y="1379"/>
                  </a:cubicBezTo>
                  <a:lnTo>
                    <a:pt x="827" y="1053"/>
                  </a:lnTo>
                  <a:cubicBezTo>
                    <a:pt x="627" y="852"/>
                    <a:pt x="401" y="426"/>
                    <a:pt x="4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2" name="Google Shape;7252;p55"/>
            <p:cNvSpPr/>
            <p:nvPr/>
          </p:nvSpPr>
          <p:spPr>
            <a:xfrm>
              <a:off x="9918875" y="3778263"/>
              <a:ext cx="18200" cy="26350"/>
            </a:xfrm>
            <a:custGeom>
              <a:avLst/>
              <a:gdLst/>
              <a:ahLst/>
              <a:cxnLst/>
              <a:rect l="l" t="t" r="r" b="b"/>
              <a:pathLst>
                <a:path w="728" h="1054" extrusionOk="0">
                  <a:moveTo>
                    <a:pt x="1" y="1"/>
                  </a:moveTo>
                  <a:cubicBezTo>
                    <a:pt x="101" y="427"/>
                    <a:pt x="302" y="828"/>
                    <a:pt x="627" y="1053"/>
                  </a:cubicBezTo>
                  <a:lnTo>
                    <a:pt x="728" y="627"/>
                  </a:lnTo>
                  <a:cubicBezTo>
                    <a:pt x="627" y="527"/>
                    <a:pt x="527" y="326"/>
                    <a:pt x="402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3" name="Google Shape;7253;p55"/>
            <p:cNvSpPr/>
            <p:nvPr/>
          </p:nvSpPr>
          <p:spPr>
            <a:xfrm>
              <a:off x="9932050" y="3755088"/>
              <a:ext cx="20700" cy="28225"/>
            </a:xfrm>
            <a:custGeom>
              <a:avLst/>
              <a:gdLst/>
              <a:ahLst/>
              <a:cxnLst/>
              <a:rect l="l" t="t" r="r" b="b"/>
              <a:pathLst>
                <a:path w="828" h="1129" extrusionOk="0">
                  <a:moveTo>
                    <a:pt x="301" y="0"/>
                  </a:moveTo>
                  <a:lnTo>
                    <a:pt x="0" y="201"/>
                  </a:lnTo>
                  <a:cubicBezTo>
                    <a:pt x="100" y="301"/>
                    <a:pt x="100" y="401"/>
                    <a:pt x="201" y="502"/>
                  </a:cubicBezTo>
                  <a:cubicBezTo>
                    <a:pt x="301" y="727"/>
                    <a:pt x="401" y="928"/>
                    <a:pt x="501" y="1128"/>
                  </a:cubicBezTo>
                  <a:lnTo>
                    <a:pt x="827" y="727"/>
                  </a:lnTo>
                  <a:cubicBezTo>
                    <a:pt x="727" y="727"/>
                    <a:pt x="627" y="502"/>
                    <a:pt x="501" y="401"/>
                  </a:cubicBezTo>
                  <a:cubicBezTo>
                    <a:pt x="501" y="201"/>
                    <a:pt x="401" y="101"/>
                    <a:pt x="3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4" name="Google Shape;7254;p55"/>
            <p:cNvSpPr/>
            <p:nvPr/>
          </p:nvSpPr>
          <p:spPr>
            <a:xfrm>
              <a:off x="9947700" y="3736288"/>
              <a:ext cx="18200" cy="28850"/>
            </a:xfrm>
            <a:custGeom>
              <a:avLst/>
              <a:gdLst/>
              <a:ahLst/>
              <a:cxnLst/>
              <a:rect l="l" t="t" r="r" b="b"/>
              <a:pathLst>
                <a:path w="728" h="1154" extrusionOk="0">
                  <a:moveTo>
                    <a:pt x="402" y="0"/>
                  </a:moveTo>
                  <a:lnTo>
                    <a:pt x="1" y="126"/>
                  </a:lnTo>
                  <a:cubicBezTo>
                    <a:pt x="101" y="326"/>
                    <a:pt x="201" y="627"/>
                    <a:pt x="301" y="853"/>
                  </a:cubicBezTo>
                  <a:lnTo>
                    <a:pt x="301" y="1153"/>
                  </a:lnTo>
                  <a:lnTo>
                    <a:pt x="728" y="1053"/>
                  </a:lnTo>
                  <a:cubicBezTo>
                    <a:pt x="728" y="953"/>
                    <a:pt x="728" y="853"/>
                    <a:pt x="627" y="752"/>
                  </a:cubicBezTo>
                  <a:cubicBezTo>
                    <a:pt x="502" y="527"/>
                    <a:pt x="502" y="226"/>
                    <a:pt x="402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5" name="Google Shape;7255;p55"/>
            <p:cNvSpPr/>
            <p:nvPr/>
          </p:nvSpPr>
          <p:spPr>
            <a:xfrm>
              <a:off x="9923900" y="3835913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201" y="0"/>
                  </a:moveTo>
                  <a:lnTo>
                    <a:pt x="0" y="301"/>
                  </a:lnTo>
                  <a:cubicBezTo>
                    <a:pt x="101" y="401"/>
                    <a:pt x="201" y="527"/>
                    <a:pt x="326" y="727"/>
                  </a:cubicBezTo>
                  <a:cubicBezTo>
                    <a:pt x="527" y="928"/>
                    <a:pt x="727" y="1153"/>
                    <a:pt x="953" y="1253"/>
                  </a:cubicBezTo>
                  <a:lnTo>
                    <a:pt x="1153" y="928"/>
                  </a:lnTo>
                  <a:cubicBezTo>
                    <a:pt x="953" y="827"/>
                    <a:pt x="827" y="627"/>
                    <a:pt x="627" y="401"/>
                  </a:cubicBezTo>
                  <a:cubicBezTo>
                    <a:pt x="527" y="301"/>
                    <a:pt x="426" y="101"/>
                    <a:pt x="2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6" name="Google Shape;7256;p55"/>
            <p:cNvSpPr/>
            <p:nvPr/>
          </p:nvSpPr>
          <p:spPr>
            <a:xfrm>
              <a:off x="9939550" y="3825263"/>
              <a:ext cx="26350" cy="28850"/>
            </a:xfrm>
            <a:custGeom>
              <a:avLst/>
              <a:gdLst/>
              <a:ahLst/>
              <a:cxnLst/>
              <a:rect l="l" t="t" r="r" b="b"/>
              <a:pathLst>
                <a:path w="1054" h="1154" extrusionOk="0">
                  <a:moveTo>
                    <a:pt x="427" y="0"/>
                  </a:moveTo>
                  <a:lnTo>
                    <a:pt x="1" y="101"/>
                  </a:lnTo>
                  <a:cubicBezTo>
                    <a:pt x="101" y="426"/>
                    <a:pt x="427" y="827"/>
                    <a:pt x="828" y="1153"/>
                  </a:cubicBezTo>
                  <a:lnTo>
                    <a:pt x="1054" y="827"/>
                  </a:lnTo>
                  <a:cubicBezTo>
                    <a:pt x="728" y="527"/>
                    <a:pt x="527" y="201"/>
                    <a:pt x="427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7" name="Google Shape;7257;p55"/>
            <p:cNvSpPr/>
            <p:nvPr/>
          </p:nvSpPr>
          <p:spPr>
            <a:xfrm>
              <a:off x="9947700" y="3793938"/>
              <a:ext cx="23225" cy="33850"/>
            </a:xfrm>
            <a:custGeom>
              <a:avLst/>
              <a:gdLst/>
              <a:ahLst/>
              <a:cxnLst/>
              <a:rect l="l" t="t" r="r" b="b"/>
              <a:pathLst>
                <a:path w="929" h="1354" extrusionOk="0">
                  <a:moveTo>
                    <a:pt x="402" y="0"/>
                  </a:moveTo>
                  <a:lnTo>
                    <a:pt x="1" y="100"/>
                  </a:lnTo>
                  <a:cubicBezTo>
                    <a:pt x="101" y="526"/>
                    <a:pt x="301" y="1053"/>
                    <a:pt x="627" y="1354"/>
                  </a:cubicBezTo>
                  <a:lnTo>
                    <a:pt x="928" y="1053"/>
                  </a:lnTo>
                  <a:cubicBezTo>
                    <a:pt x="627" y="727"/>
                    <a:pt x="502" y="326"/>
                    <a:pt x="402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8" name="Google Shape;7258;p55"/>
            <p:cNvSpPr/>
            <p:nvPr/>
          </p:nvSpPr>
          <p:spPr>
            <a:xfrm>
              <a:off x="9970900" y="3793938"/>
              <a:ext cx="28825" cy="36350"/>
            </a:xfrm>
            <a:custGeom>
              <a:avLst/>
              <a:gdLst/>
              <a:ahLst/>
              <a:cxnLst/>
              <a:rect l="l" t="t" r="r" b="b"/>
              <a:pathLst>
                <a:path w="1153" h="1454" extrusionOk="0">
                  <a:moveTo>
                    <a:pt x="426" y="0"/>
                  </a:moveTo>
                  <a:lnTo>
                    <a:pt x="0" y="201"/>
                  </a:lnTo>
                  <a:cubicBezTo>
                    <a:pt x="201" y="627"/>
                    <a:pt x="526" y="1053"/>
                    <a:pt x="827" y="1454"/>
                  </a:cubicBezTo>
                  <a:lnTo>
                    <a:pt x="1153" y="1153"/>
                  </a:lnTo>
                  <a:cubicBezTo>
                    <a:pt x="827" y="827"/>
                    <a:pt x="627" y="426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9" name="Google Shape;7259;p55"/>
            <p:cNvSpPr/>
            <p:nvPr/>
          </p:nvSpPr>
          <p:spPr>
            <a:xfrm>
              <a:off x="9979025" y="3840913"/>
              <a:ext cx="25725" cy="23850"/>
            </a:xfrm>
            <a:custGeom>
              <a:avLst/>
              <a:gdLst/>
              <a:ahLst/>
              <a:cxnLst/>
              <a:rect l="l" t="t" r="r" b="b"/>
              <a:pathLst>
                <a:path w="1029" h="954" extrusionOk="0">
                  <a:moveTo>
                    <a:pt x="402" y="1"/>
                  </a:moveTo>
                  <a:lnTo>
                    <a:pt x="1" y="201"/>
                  </a:lnTo>
                  <a:cubicBezTo>
                    <a:pt x="201" y="527"/>
                    <a:pt x="402" y="953"/>
                    <a:pt x="928" y="953"/>
                  </a:cubicBezTo>
                  <a:lnTo>
                    <a:pt x="1028" y="527"/>
                  </a:lnTo>
                  <a:cubicBezTo>
                    <a:pt x="728" y="527"/>
                    <a:pt x="627" y="427"/>
                    <a:pt x="402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0" name="Google Shape;7260;p55"/>
            <p:cNvSpPr/>
            <p:nvPr/>
          </p:nvSpPr>
          <p:spPr>
            <a:xfrm>
              <a:off x="10015375" y="3840913"/>
              <a:ext cx="28850" cy="26350"/>
            </a:xfrm>
            <a:custGeom>
              <a:avLst/>
              <a:gdLst/>
              <a:ahLst/>
              <a:cxnLst/>
              <a:rect l="l" t="t" r="r" b="b"/>
              <a:pathLst>
                <a:path w="1154" h="1054" extrusionOk="0">
                  <a:moveTo>
                    <a:pt x="301" y="1"/>
                  </a:moveTo>
                  <a:lnTo>
                    <a:pt x="1" y="201"/>
                  </a:lnTo>
                  <a:cubicBezTo>
                    <a:pt x="201" y="627"/>
                    <a:pt x="527" y="828"/>
                    <a:pt x="928" y="1053"/>
                  </a:cubicBezTo>
                  <a:lnTo>
                    <a:pt x="1153" y="728"/>
                  </a:lnTo>
                  <a:cubicBezTo>
                    <a:pt x="828" y="527"/>
                    <a:pt x="527" y="327"/>
                    <a:pt x="3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1" name="Google Shape;7261;p55"/>
            <p:cNvSpPr/>
            <p:nvPr/>
          </p:nvSpPr>
          <p:spPr>
            <a:xfrm>
              <a:off x="9981550" y="3869738"/>
              <a:ext cx="25700" cy="23225"/>
            </a:xfrm>
            <a:custGeom>
              <a:avLst/>
              <a:gdLst/>
              <a:ahLst/>
              <a:cxnLst/>
              <a:rect l="l" t="t" r="r" b="b"/>
              <a:pathLst>
                <a:path w="1028" h="929" extrusionOk="0">
                  <a:moveTo>
                    <a:pt x="301" y="1"/>
                  </a:moveTo>
                  <a:lnTo>
                    <a:pt x="0" y="302"/>
                  </a:lnTo>
                  <a:cubicBezTo>
                    <a:pt x="201" y="427"/>
                    <a:pt x="526" y="627"/>
                    <a:pt x="827" y="928"/>
                  </a:cubicBezTo>
                  <a:lnTo>
                    <a:pt x="1028" y="527"/>
                  </a:lnTo>
                  <a:cubicBezTo>
                    <a:pt x="727" y="302"/>
                    <a:pt x="526" y="101"/>
                    <a:pt x="3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2" name="Google Shape;7262;p55"/>
            <p:cNvSpPr/>
            <p:nvPr/>
          </p:nvSpPr>
          <p:spPr>
            <a:xfrm>
              <a:off x="10015375" y="39060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301" y="0"/>
                  </a:moveTo>
                  <a:lnTo>
                    <a:pt x="1" y="326"/>
                  </a:lnTo>
                  <a:cubicBezTo>
                    <a:pt x="201" y="527"/>
                    <a:pt x="527" y="727"/>
                    <a:pt x="828" y="853"/>
                  </a:cubicBezTo>
                  <a:lnTo>
                    <a:pt x="928" y="426"/>
                  </a:lnTo>
                  <a:cubicBezTo>
                    <a:pt x="727" y="326"/>
                    <a:pt x="427" y="226"/>
                    <a:pt x="301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3" name="Google Shape;7263;p55"/>
            <p:cNvSpPr/>
            <p:nvPr/>
          </p:nvSpPr>
          <p:spPr>
            <a:xfrm>
              <a:off x="10031050" y="3887913"/>
              <a:ext cx="23200" cy="18200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301" y="1"/>
                  </a:moveTo>
                  <a:lnTo>
                    <a:pt x="0" y="326"/>
                  </a:lnTo>
                  <a:cubicBezTo>
                    <a:pt x="201" y="527"/>
                    <a:pt x="526" y="627"/>
                    <a:pt x="927" y="727"/>
                  </a:cubicBezTo>
                  <a:lnTo>
                    <a:pt x="927" y="326"/>
                  </a:lnTo>
                  <a:cubicBezTo>
                    <a:pt x="627" y="201"/>
                    <a:pt x="426" y="201"/>
                    <a:pt x="3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4" name="Google Shape;7264;p55"/>
            <p:cNvSpPr/>
            <p:nvPr/>
          </p:nvSpPr>
          <p:spPr>
            <a:xfrm>
              <a:off x="10054225" y="3877263"/>
              <a:ext cx="21325" cy="15700"/>
            </a:xfrm>
            <a:custGeom>
              <a:avLst/>
              <a:gdLst/>
              <a:ahLst/>
              <a:cxnLst/>
              <a:rect l="l" t="t" r="r" b="b"/>
              <a:pathLst>
                <a:path w="853" h="628" extrusionOk="0">
                  <a:moveTo>
                    <a:pt x="126" y="1"/>
                  </a:moveTo>
                  <a:lnTo>
                    <a:pt x="0" y="427"/>
                  </a:lnTo>
                  <a:cubicBezTo>
                    <a:pt x="126" y="527"/>
                    <a:pt x="426" y="627"/>
                    <a:pt x="627" y="627"/>
                  </a:cubicBezTo>
                  <a:lnTo>
                    <a:pt x="752" y="627"/>
                  </a:lnTo>
                  <a:lnTo>
                    <a:pt x="853" y="226"/>
                  </a:lnTo>
                  <a:lnTo>
                    <a:pt x="752" y="226"/>
                  </a:lnTo>
                  <a:cubicBezTo>
                    <a:pt x="527" y="226"/>
                    <a:pt x="326" y="126"/>
                    <a:pt x="126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5" name="Google Shape;7265;p55"/>
            <p:cNvSpPr/>
            <p:nvPr/>
          </p:nvSpPr>
          <p:spPr>
            <a:xfrm>
              <a:off x="10064875" y="3929888"/>
              <a:ext cx="26350" cy="15700"/>
            </a:xfrm>
            <a:custGeom>
              <a:avLst/>
              <a:gdLst/>
              <a:ahLst/>
              <a:cxnLst/>
              <a:rect l="l" t="t" r="r" b="b"/>
              <a:pathLst>
                <a:path w="1054" h="628" extrusionOk="0">
                  <a:moveTo>
                    <a:pt x="101" y="1"/>
                  </a:moveTo>
                  <a:lnTo>
                    <a:pt x="0" y="402"/>
                  </a:lnTo>
                  <a:cubicBezTo>
                    <a:pt x="326" y="527"/>
                    <a:pt x="727" y="627"/>
                    <a:pt x="1053" y="627"/>
                  </a:cubicBezTo>
                  <a:lnTo>
                    <a:pt x="1053" y="201"/>
                  </a:lnTo>
                  <a:cubicBezTo>
                    <a:pt x="727" y="201"/>
                    <a:pt x="427" y="101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6" name="Google Shape;7266;p55"/>
            <p:cNvSpPr/>
            <p:nvPr/>
          </p:nvSpPr>
          <p:spPr>
            <a:xfrm>
              <a:off x="10083050" y="3911713"/>
              <a:ext cx="21325" cy="12575"/>
            </a:xfrm>
            <a:custGeom>
              <a:avLst/>
              <a:gdLst/>
              <a:ahLst/>
              <a:cxnLst/>
              <a:rect l="l" t="t" r="r" b="b"/>
              <a:pathLst>
                <a:path w="853" h="503" extrusionOk="0">
                  <a:moveTo>
                    <a:pt x="101" y="1"/>
                  </a:moveTo>
                  <a:lnTo>
                    <a:pt x="0" y="302"/>
                  </a:lnTo>
                  <a:cubicBezTo>
                    <a:pt x="226" y="502"/>
                    <a:pt x="527" y="502"/>
                    <a:pt x="852" y="502"/>
                  </a:cubicBezTo>
                  <a:lnTo>
                    <a:pt x="852" y="101"/>
                  </a:lnTo>
                  <a:cubicBezTo>
                    <a:pt x="627" y="101"/>
                    <a:pt x="326" y="101"/>
                    <a:pt x="101" y="1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7" name="Google Shape;7267;p55"/>
            <p:cNvSpPr/>
            <p:nvPr/>
          </p:nvSpPr>
          <p:spPr>
            <a:xfrm>
              <a:off x="10777900" y="3906088"/>
              <a:ext cx="33875" cy="21325"/>
            </a:xfrm>
            <a:custGeom>
              <a:avLst/>
              <a:gdLst/>
              <a:ahLst/>
              <a:cxnLst/>
              <a:rect l="l" t="t" r="r" b="b"/>
              <a:pathLst>
                <a:path w="1355" h="853" extrusionOk="0">
                  <a:moveTo>
                    <a:pt x="1129" y="0"/>
                  </a:moveTo>
                  <a:cubicBezTo>
                    <a:pt x="828" y="226"/>
                    <a:pt x="402" y="326"/>
                    <a:pt x="1" y="426"/>
                  </a:cubicBezTo>
                  <a:lnTo>
                    <a:pt x="101" y="853"/>
                  </a:lnTo>
                  <a:cubicBezTo>
                    <a:pt x="502" y="727"/>
                    <a:pt x="928" y="627"/>
                    <a:pt x="1354" y="426"/>
                  </a:cubicBezTo>
                  <a:lnTo>
                    <a:pt x="1129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8" name="Google Shape;7268;p55"/>
            <p:cNvSpPr/>
            <p:nvPr/>
          </p:nvSpPr>
          <p:spPr>
            <a:xfrm>
              <a:off x="10834925" y="3874763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527" y="0"/>
                  </a:moveTo>
                  <a:cubicBezTo>
                    <a:pt x="427" y="101"/>
                    <a:pt x="326" y="226"/>
                    <a:pt x="226" y="226"/>
                  </a:cubicBezTo>
                  <a:cubicBezTo>
                    <a:pt x="101" y="326"/>
                    <a:pt x="101" y="426"/>
                    <a:pt x="1" y="426"/>
                  </a:cubicBezTo>
                  <a:lnTo>
                    <a:pt x="101" y="852"/>
                  </a:lnTo>
                  <a:cubicBezTo>
                    <a:pt x="326" y="727"/>
                    <a:pt x="427" y="627"/>
                    <a:pt x="427" y="627"/>
                  </a:cubicBezTo>
                  <a:cubicBezTo>
                    <a:pt x="527" y="527"/>
                    <a:pt x="627" y="426"/>
                    <a:pt x="727" y="42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9" name="Google Shape;7269;p55"/>
            <p:cNvSpPr/>
            <p:nvPr/>
          </p:nvSpPr>
          <p:spPr>
            <a:xfrm>
              <a:off x="10871900" y="3845938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401" y="0"/>
                  </a:moveTo>
                  <a:cubicBezTo>
                    <a:pt x="201" y="226"/>
                    <a:pt x="101" y="426"/>
                    <a:pt x="0" y="527"/>
                  </a:cubicBezTo>
                  <a:lnTo>
                    <a:pt x="301" y="852"/>
                  </a:lnTo>
                  <a:cubicBezTo>
                    <a:pt x="401" y="627"/>
                    <a:pt x="627" y="426"/>
                    <a:pt x="727" y="226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0" name="Google Shape;7270;p55"/>
            <p:cNvSpPr/>
            <p:nvPr/>
          </p:nvSpPr>
          <p:spPr>
            <a:xfrm>
              <a:off x="10782925" y="3874763"/>
              <a:ext cx="33850" cy="21325"/>
            </a:xfrm>
            <a:custGeom>
              <a:avLst/>
              <a:gdLst/>
              <a:ahLst/>
              <a:cxnLst/>
              <a:rect l="l" t="t" r="r" b="b"/>
              <a:pathLst>
                <a:path w="1354" h="853" extrusionOk="0">
                  <a:moveTo>
                    <a:pt x="1153" y="0"/>
                  </a:moveTo>
                  <a:cubicBezTo>
                    <a:pt x="727" y="226"/>
                    <a:pt x="427" y="326"/>
                    <a:pt x="0" y="426"/>
                  </a:cubicBezTo>
                  <a:lnTo>
                    <a:pt x="101" y="852"/>
                  </a:lnTo>
                  <a:cubicBezTo>
                    <a:pt x="527" y="727"/>
                    <a:pt x="928" y="627"/>
                    <a:pt x="1354" y="426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1" name="Google Shape;7271;p55"/>
            <p:cNvSpPr/>
            <p:nvPr/>
          </p:nvSpPr>
          <p:spPr>
            <a:xfrm>
              <a:off x="10837425" y="3843438"/>
              <a:ext cx="21350" cy="15675"/>
            </a:xfrm>
            <a:custGeom>
              <a:avLst/>
              <a:gdLst/>
              <a:ahLst/>
              <a:cxnLst/>
              <a:rect l="l" t="t" r="r" b="b"/>
              <a:pathLst>
                <a:path w="854" h="627" extrusionOk="0">
                  <a:moveTo>
                    <a:pt x="527" y="0"/>
                  </a:moveTo>
                  <a:cubicBezTo>
                    <a:pt x="427" y="226"/>
                    <a:pt x="226" y="226"/>
                    <a:pt x="1" y="226"/>
                  </a:cubicBezTo>
                  <a:lnTo>
                    <a:pt x="126" y="627"/>
                  </a:lnTo>
                  <a:cubicBezTo>
                    <a:pt x="327" y="627"/>
                    <a:pt x="627" y="526"/>
                    <a:pt x="853" y="32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2" name="Google Shape;7272;p55"/>
            <p:cNvSpPr/>
            <p:nvPr/>
          </p:nvSpPr>
          <p:spPr>
            <a:xfrm>
              <a:off x="10796075" y="3840913"/>
              <a:ext cx="33875" cy="23850"/>
            </a:xfrm>
            <a:custGeom>
              <a:avLst/>
              <a:gdLst/>
              <a:ahLst/>
              <a:cxnLst/>
              <a:rect l="l" t="t" r="r" b="b"/>
              <a:pathLst>
                <a:path w="1355" h="954" extrusionOk="0">
                  <a:moveTo>
                    <a:pt x="1028" y="1"/>
                  </a:moveTo>
                  <a:cubicBezTo>
                    <a:pt x="828" y="201"/>
                    <a:pt x="402" y="427"/>
                    <a:pt x="1" y="527"/>
                  </a:cubicBezTo>
                  <a:lnTo>
                    <a:pt x="101" y="953"/>
                  </a:lnTo>
                  <a:cubicBezTo>
                    <a:pt x="627" y="728"/>
                    <a:pt x="1028" y="627"/>
                    <a:pt x="1354" y="327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3" name="Google Shape;7273;p55"/>
            <p:cNvSpPr/>
            <p:nvPr/>
          </p:nvSpPr>
          <p:spPr>
            <a:xfrm>
              <a:off x="10832425" y="3804588"/>
              <a:ext cx="23825" cy="23200"/>
            </a:xfrm>
            <a:custGeom>
              <a:avLst/>
              <a:gdLst/>
              <a:ahLst/>
              <a:cxnLst/>
              <a:rect l="l" t="t" r="r" b="b"/>
              <a:pathLst>
                <a:path w="953" h="928" extrusionOk="0">
                  <a:moveTo>
                    <a:pt x="627" y="0"/>
                  </a:moveTo>
                  <a:cubicBezTo>
                    <a:pt x="426" y="301"/>
                    <a:pt x="201" y="527"/>
                    <a:pt x="0" y="627"/>
                  </a:cubicBezTo>
                  <a:lnTo>
                    <a:pt x="201" y="928"/>
                  </a:lnTo>
                  <a:cubicBezTo>
                    <a:pt x="527" y="827"/>
                    <a:pt x="727" y="627"/>
                    <a:pt x="953" y="3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4" name="Google Shape;7274;p55"/>
            <p:cNvSpPr/>
            <p:nvPr/>
          </p:nvSpPr>
          <p:spPr>
            <a:xfrm>
              <a:off x="10856225" y="3812088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502" y="1"/>
                  </a:moveTo>
                  <a:cubicBezTo>
                    <a:pt x="302" y="227"/>
                    <a:pt x="201" y="427"/>
                    <a:pt x="1" y="628"/>
                  </a:cubicBezTo>
                  <a:lnTo>
                    <a:pt x="302" y="853"/>
                  </a:lnTo>
                  <a:cubicBezTo>
                    <a:pt x="502" y="628"/>
                    <a:pt x="627" y="427"/>
                    <a:pt x="828" y="327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5" name="Google Shape;7275;p55"/>
            <p:cNvSpPr/>
            <p:nvPr/>
          </p:nvSpPr>
          <p:spPr>
            <a:xfrm>
              <a:off x="10881925" y="3809588"/>
              <a:ext cx="18200" cy="26350"/>
            </a:xfrm>
            <a:custGeom>
              <a:avLst/>
              <a:gdLst/>
              <a:ahLst/>
              <a:cxnLst/>
              <a:rect l="l" t="t" r="r" b="b"/>
              <a:pathLst>
                <a:path w="728" h="1054" extrusionOk="0">
                  <a:moveTo>
                    <a:pt x="326" y="1"/>
                  </a:moveTo>
                  <a:cubicBezTo>
                    <a:pt x="226" y="327"/>
                    <a:pt x="101" y="527"/>
                    <a:pt x="0" y="828"/>
                  </a:cubicBezTo>
                  <a:lnTo>
                    <a:pt x="326" y="1053"/>
                  </a:lnTo>
                  <a:cubicBezTo>
                    <a:pt x="527" y="728"/>
                    <a:pt x="627" y="427"/>
                    <a:pt x="727" y="101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6" name="Google Shape;7276;p55"/>
            <p:cNvSpPr/>
            <p:nvPr/>
          </p:nvSpPr>
          <p:spPr>
            <a:xfrm>
              <a:off x="10892575" y="3762613"/>
              <a:ext cx="10675" cy="28825"/>
            </a:xfrm>
            <a:custGeom>
              <a:avLst/>
              <a:gdLst/>
              <a:ahLst/>
              <a:cxnLst/>
              <a:rect l="l" t="t" r="r" b="b"/>
              <a:pathLst>
                <a:path w="427" h="1153" extrusionOk="0">
                  <a:moveTo>
                    <a:pt x="0" y="0"/>
                  </a:moveTo>
                  <a:lnTo>
                    <a:pt x="0" y="1153"/>
                  </a:lnTo>
                  <a:lnTo>
                    <a:pt x="426" y="10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7" name="Google Shape;7277;p55"/>
            <p:cNvSpPr/>
            <p:nvPr/>
          </p:nvSpPr>
          <p:spPr>
            <a:xfrm>
              <a:off x="10863750" y="3762613"/>
              <a:ext cx="13175" cy="28825"/>
            </a:xfrm>
            <a:custGeom>
              <a:avLst/>
              <a:gdLst/>
              <a:ahLst/>
              <a:cxnLst/>
              <a:rect l="l" t="t" r="r" b="b"/>
              <a:pathLst>
                <a:path w="527" h="1153" extrusionOk="0">
                  <a:moveTo>
                    <a:pt x="201" y="0"/>
                  </a:moveTo>
                  <a:cubicBezTo>
                    <a:pt x="1" y="426"/>
                    <a:pt x="1" y="727"/>
                    <a:pt x="1" y="1153"/>
                  </a:cubicBezTo>
                  <a:lnTo>
                    <a:pt x="427" y="1153"/>
                  </a:lnTo>
                  <a:cubicBezTo>
                    <a:pt x="427" y="727"/>
                    <a:pt x="427" y="426"/>
                    <a:pt x="527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8" name="Google Shape;7278;p55"/>
            <p:cNvSpPr/>
            <p:nvPr/>
          </p:nvSpPr>
          <p:spPr>
            <a:xfrm>
              <a:off x="10879425" y="3704963"/>
              <a:ext cx="13175" cy="31350"/>
            </a:xfrm>
            <a:custGeom>
              <a:avLst/>
              <a:gdLst/>
              <a:ahLst/>
              <a:cxnLst/>
              <a:rect l="l" t="t" r="r" b="b"/>
              <a:pathLst>
                <a:path w="527" h="1254" extrusionOk="0">
                  <a:moveTo>
                    <a:pt x="426" y="0"/>
                  </a:moveTo>
                  <a:lnTo>
                    <a:pt x="0" y="226"/>
                  </a:lnTo>
                  <a:cubicBezTo>
                    <a:pt x="100" y="426"/>
                    <a:pt x="100" y="752"/>
                    <a:pt x="100" y="1053"/>
                  </a:cubicBezTo>
                  <a:lnTo>
                    <a:pt x="100" y="1253"/>
                  </a:lnTo>
                  <a:lnTo>
                    <a:pt x="526" y="1253"/>
                  </a:lnTo>
                  <a:lnTo>
                    <a:pt x="526" y="1053"/>
                  </a:lnTo>
                  <a:cubicBezTo>
                    <a:pt x="526" y="752"/>
                    <a:pt x="526" y="426"/>
                    <a:pt x="426" y="0"/>
                  </a:cubicBez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9" name="Google Shape;7279;p55"/>
            <p:cNvSpPr/>
            <p:nvPr/>
          </p:nvSpPr>
          <p:spPr>
            <a:xfrm>
              <a:off x="10853100" y="3710588"/>
              <a:ext cx="13175" cy="20700"/>
            </a:xfrm>
            <a:custGeom>
              <a:avLst/>
              <a:gdLst/>
              <a:ahLst/>
              <a:cxnLst/>
              <a:rect l="l" t="t" r="r" b="b"/>
              <a:pathLst>
                <a:path w="527" h="828" extrusionOk="0">
                  <a:moveTo>
                    <a:pt x="126" y="1"/>
                  </a:moveTo>
                  <a:cubicBezTo>
                    <a:pt x="0" y="302"/>
                    <a:pt x="0" y="627"/>
                    <a:pt x="0" y="828"/>
                  </a:cubicBezTo>
                  <a:lnTo>
                    <a:pt x="427" y="828"/>
                  </a:lnTo>
                  <a:cubicBezTo>
                    <a:pt x="427" y="627"/>
                    <a:pt x="427" y="302"/>
                    <a:pt x="527" y="10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0" name="Google Shape;7280;p55"/>
            <p:cNvSpPr/>
            <p:nvPr/>
          </p:nvSpPr>
          <p:spPr>
            <a:xfrm>
              <a:off x="10871900" y="3661088"/>
              <a:ext cx="10050" cy="18200"/>
            </a:xfrm>
            <a:custGeom>
              <a:avLst/>
              <a:gdLst/>
              <a:ahLst/>
              <a:cxnLst/>
              <a:rect l="l" t="t" r="r" b="b"/>
              <a:pathLst>
                <a:path w="402" h="728" extrusionOk="0">
                  <a:moveTo>
                    <a:pt x="0" y="1"/>
                  </a:moveTo>
                  <a:lnTo>
                    <a:pt x="0" y="728"/>
                  </a:lnTo>
                  <a:lnTo>
                    <a:pt x="401" y="72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1" name="Google Shape;7281;p55"/>
            <p:cNvSpPr/>
            <p:nvPr/>
          </p:nvSpPr>
          <p:spPr>
            <a:xfrm>
              <a:off x="10819275" y="3749438"/>
              <a:ext cx="13175" cy="15700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0" y="1"/>
                  </a:moveTo>
                  <a:cubicBezTo>
                    <a:pt x="100" y="101"/>
                    <a:pt x="0" y="427"/>
                    <a:pt x="0" y="627"/>
                  </a:cubicBezTo>
                  <a:lnTo>
                    <a:pt x="426" y="627"/>
                  </a:lnTo>
                  <a:cubicBezTo>
                    <a:pt x="426" y="527"/>
                    <a:pt x="526" y="327"/>
                    <a:pt x="526" y="10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2" name="Google Shape;7282;p55"/>
            <p:cNvSpPr/>
            <p:nvPr/>
          </p:nvSpPr>
          <p:spPr>
            <a:xfrm>
              <a:off x="10809250" y="3796438"/>
              <a:ext cx="20700" cy="23825"/>
            </a:xfrm>
            <a:custGeom>
              <a:avLst/>
              <a:gdLst/>
              <a:ahLst/>
              <a:cxnLst/>
              <a:rect l="l" t="t" r="r" b="b"/>
              <a:pathLst>
                <a:path w="828" h="953" extrusionOk="0">
                  <a:moveTo>
                    <a:pt x="501" y="0"/>
                  </a:moveTo>
                  <a:cubicBezTo>
                    <a:pt x="401" y="226"/>
                    <a:pt x="201" y="426"/>
                    <a:pt x="0" y="627"/>
                  </a:cubicBezTo>
                  <a:lnTo>
                    <a:pt x="301" y="953"/>
                  </a:lnTo>
                  <a:cubicBezTo>
                    <a:pt x="501" y="727"/>
                    <a:pt x="727" y="527"/>
                    <a:pt x="827" y="226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3" name="Google Shape;7283;p55"/>
            <p:cNvSpPr/>
            <p:nvPr/>
          </p:nvSpPr>
          <p:spPr>
            <a:xfrm>
              <a:off x="10780425" y="3830263"/>
              <a:ext cx="15675" cy="13200"/>
            </a:xfrm>
            <a:custGeom>
              <a:avLst/>
              <a:gdLst/>
              <a:ahLst/>
              <a:cxnLst/>
              <a:rect l="l" t="t" r="r" b="b"/>
              <a:pathLst>
                <a:path w="627" h="528" extrusionOk="0">
                  <a:moveTo>
                    <a:pt x="401" y="1"/>
                  </a:moveTo>
                  <a:cubicBezTo>
                    <a:pt x="301" y="1"/>
                    <a:pt x="201" y="126"/>
                    <a:pt x="0" y="126"/>
                  </a:cubicBezTo>
                  <a:lnTo>
                    <a:pt x="201" y="527"/>
                  </a:lnTo>
                  <a:cubicBezTo>
                    <a:pt x="301" y="527"/>
                    <a:pt x="401" y="427"/>
                    <a:pt x="627" y="427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D7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4" name="Google Shape;7284;p55"/>
            <p:cNvSpPr/>
            <p:nvPr/>
          </p:nvSpPr>
          <p:spPr>
            <a:xfrm>
              <a:off x="10064875" y="3316488"/>
              <a:ext cx="112175" cy="75200"/>
            </a:xfrm>
            <a:custGeom>
              <a:avLst/>
              <a:gdLst/>
              <a:ahLst/>
              <a:cxnLst/>
              <a:rect l="l" t="t" r="r" b="b"/>
              <a:pathLst>
                <a:path w="4487" h="3008" extrusionOk="0">
                  <a:moveTo>
                    <a:pt x="2206" y="0"/>
                  </a:moveTo>
                  <a:cubicBezTo>
                    <a:pt x="527" y="0"/>
                    <a:pt x="101" y="1654"/>
                    <a:pt x="0" y="2607"/>
                  </a:cubicBezTo>
                  <a:cubicBezTo>
                    <a:pt x="0" y="2807"/>
                    <a:pt x="201" y="3008"/>
                    <a:pt x="427" y="3008"/>
                  </a:cubicBezTo>
                  <a:lnTo>
                    <a:pt x="527" y="3008"/>
                  </a:lnTo>
                  <a:cubicBezTo>
                    <a:pt x="727" y="3008"/>
                    <a:pt x="953" y="2807"/>
                    <a:pt x="953" y="2607"/>
                  </a:cubicBezTo>
                  <a:cubicBezTo>
                    <a:pt x="953" y="2507"/>
                    <a:pt x="953" y="827"/>
                    <a:pt x="2206" y="827"/>
                  </a:cubicBezTo>
                  <a:cubicBezTo>
                    <a:pt x="3559" y="827"/>
                    <a:pt x="3660" y="2381"/>
                    <a:pt x="3660" y="2507"/>
                  </a:cubicBezTo>
                  <a:cubicBezTo>
                    <a:pt x="3660" y="2807"/>
                    <a:pt x="3860" y="2908"/>
                    <a:pt x="4086" y="2908"/>
                  </a:cubicBezTo>
                  <a:cubicBezTo>
                    <a:pt x="4286" y="2908"/>
                    <a:pt x="4487" y="2707"/>
                    <a:pt x="4487" y="2507"/>
                  </a:cubicBezTo>
                  <a:cubicBezTo>
                    <a:pt x="4487" y="1654"/>
                    <a:pt x="3960" y="0"/>
                    <a:pt x="2206" y="0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5" name="Google Shape;7285;p55"/>
            <p:cNvSpPr/>
            <p:nvPr/>
          </p:nvSpPr>
          <p:spPr>
            <a:xfrm>
              <a:off x="10636925" y="3313238"/>
              <a:ext cx="112200" cy="75950"/>
            </a:xfrm>
            <a:custGeom>
              <a:avLst/>
              <a:gdLst/>
              <a:ahLst/>
              <a:cxnLst/>
              <a:rect l="l" t="t" r="r" b="b"/>
              <a:pathLst>
                <a:path w="4488" h="3038" extrusionOk="0">
                  <a:moveTo>
                    <a:pt x="1947" y="1"/>
                  </a:moveTo>
                  <a:cubicBezTo>
                    <a:pt x="380" y="1"/>
                    <a:pt x="1" y="1710"/>
                    <a:pt x="1" y="2637"/>
                  </a:cubicBezTo>
                  <a:cubicBezTo>
                    <a:pt x="1" y="2837"/>
                    <a:pt x="101" y="3038"/>
                    <a:pt x="402" y="3038"/>
                  </a:cubicBezTo>
                  <a:cubicBezTo>
                    <a:pt x="627" y="3038"/>
                    <a:pt x="828" y="2837"/>
                    <a:pt x="828" y="2637"/>
                  </a:cubicBezTo>
                  <a:cubicBezTo>
                    <a:pt x="828" y="2515"/>
                    <a:pt x="923" y="853"/>
                    <a:pt x="1987" y="853"/>
                  </a:cubicBezTo>
                  <a:cubicBezTo>
                    <a:pt x="2018" y="853"/>
                    <a:pt x="2049" y="854"/>
                    <a:pt x="2081" y="857"/>
                  </a:cubicBezTo>
                  <a:cubicBezTo>
                    <a:pt x="3535" y="857"/>
                    <a:pt x="3535" y="2311"/>
                    <a:pt x="3535" y="2511"/>
                  </a:cubicBezTo>
                  <a:cubicBezTo>
                    <a:pt x="3535" y="2737"/>
                    <a:pt x="3760" y="2937"/>
                    <a:pt x="4061" y="2937"/>
                  </a:cubicBezTo>
                  <a:cubicBezTo>
                    <a:pt x="4261" y="2937"/>
                    <a:pt x="4487" y="2737"/>
                    <a:pt x="4487" y="2511"/>
                  </a:cubicBezTo>
                  <a:cubicBezTo>
                    <a:pt x="4387" y="1684"/>
                    <a:pt x="3961" y="5"/>
                    <a:pt x="2081" y="5"/>
                  </a:cubicBezTo>
                  <a:cubicBezTo>
                    <a:pt x="2035" y="2"/>
                    <a:pt x="1991" y="1"/>
                    <a:pt x="1947" y="1"/>
                  </a:cubicBezTo>
                  <a:close/>
                </a:path>
              </a:pathLst>
            </a:custGeom>
            <a:solidFill>
              <a:srgbClr val="1C1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86" name="Google Shape;7286;p55"/>
          <p:cNvGrpSpPr/>
          <p:nvPr/>
        </p:nvGrpSpPr>
        <p:grpSpPr>
          <a:xfrm rot="1721989">
            <a:off x="990491" y="2631685"/>
            <a:ext cx="1546728" cy="1870751"/>
            <a:chOff x="7794700" y="2562188"/>
            <a:chExt cx="1526450" cy="1846225"/>
          </a:xfrm>
        </p:grpSpPr>
        <p:sp>
          <p:nvSpPr>
            <p:cNvPr id="7287" name="Google Shape;7287;p55"/>
            <p:cNvSpPr/>
            <p:nvPr/>
          </p:nvSpPr>
          <p:spPr>
            <a:xfrm>
              <a:off x="7794700" y="3018863"/>
              <a:ext cx="334825" cy="302400"/>
            </a:xfrm>
            <a:custGeom>
              <a:avLst/>
              <a:gdLst/>
              <a:ahLst/>
              <a:cxnLst/>
              <a:rect l="l" t="t" r="r" b="b"/>
              <a:pathLst>
                <a:path w="13393" h="12096" extrusionOk="0">
                  <a:moveTo>
                    <a:pt x="4960" y="1"/>
                  </a:moveTo>
                  <a:cubicBezTo>
                    <a:pt x="4775" y="1"/>
                    <a:pt x="4541" y="89"/>
                    <a:pt x="4541" y="201"/>
                  </a:cubicBezTo>
                  <a:cubicBezTo>
                    <a:pt x="4441" y="727"/>
                    <a:pt x="4241" y="1254"/>
                    <a:pt x="4140" y="1655"/>
                  </a:cubicBezTo>
                  <a:cubicBezTo>
                    <a:pt x="3915" y="1454"/>
                    <a:pt x="3815" y="1354"/>
                    <a:pt x="3614" y="1128"/>
                  </a:cubicBezTo>
                  <a:cubicBezTo>
                    <a:pt x="3585" y="1070"/>
                    <a:pt x="3504" y="1046"/>
                    <a:pt x="3407" y="1046"/>
                  </a:cubicBezTo>
                  <a:cubicBezTo>
                    <a:pt x="3171" y="1046"/>
                    <a:pt x="2845" y="1194"/>
                    <a:pt x="2987" y="1354"/>
                  </a:cubicBezTo>
                  <a:cubicBezTo>
                    <a:pt x="3188" y="1755"/>
                    <a:pt x="3514" y="2081"/>
                    <a:pt x="3714" y="2381"/>
                  </a:cubicBezTo>
                  <a:cubicBezTo>
                    <a:pt x="3088" y="2507"/>
                    <a:pt x="2461" y="2808"/>
                    <a:pt x="1835" y="2908"/>
                  </a:cubicBezTo>
                  <a:cubicBezTo>
                    <a:pt x="1445" y="2999"/>
                    <a:pt x="1516" y="3447"/>
                    <a:pt x="1837" y="3447"/>
                  </a:cubicBezTo>
                  <a:cubicBezTo>
                    <a:pt x="1868" y="3447"/>
                    <a:pt x="1900" y="3443"/>
                    <a:pt x="1935" y="3434"/>
                  </a:cubicBezTo>
                  <a:cubicBezTo>
                    <a:pt x="2561" y="3234"/>
                    <a:pt x="3188" y="2808"/>
                    <a:pt x="3915" y="2808"/>
                  </a:cubicBezTo>
                  <a:lnTo>
                    <a:pt x="4140" y="2808"/>
                  </a:lnTo>
                  <a:cubicBezTo>
                    <a:pt x="4341" y="3133"/>
                    <a:pt x="4667" y="3434"/>
                    <a:pt x="4967" y="3635"/>
                  </a:cubicBezTo>
                  <a:cubicBezTo>
                    <a:pt x="5393" y="4261"/>
                    <a:pt x="5694" y="4888"/>
                    <a:pt x="6221" y="5314"/>
                  </a:cubicBezTo>
                  <a:cubicBezTo>
                    <a:pt x="5393" y="5940"/>
                    <a:pt x="4140" y="6567"/>
                    <a:pt x="3288" y="7093"/>
                  </a:cubicBezTo>
                  <a:cubicBezTo>
                    <a:pt x="2461" y="6767"/>
                    <a:pt x="1634" y="6366"/>
                    <a:pt x="907" y="5940"/>
                  </a:cubicBezTo>
                  <a:cubicBezTo>
                    <a:pt x="876" y="5926"/>
                    <a:pt x="835" y="5920"/>
                    <a:pt x="788" y="5920"/>
                  </a:cubicBezTo>
                  <a:cubicBezTo>
                    <a:pt x="500" y="5920"/>
                    <a:pt x="0" y="6158"/>
                    <a:pt x="281" y="6266"/>
                  </a:cubicBezTo>
                  <a:cubicBezTo>
                    <a:pt x="1007" y="6767"/>
                    <a:pt x="1835" y="7093"/>
                    <a:pt x="2561" y="7394"/>
                  </a:cubicBezTo>
                  <a:cubicBezTo>
                    <a:pt x="1935" y="7720"/>
                    <a:pt x="1408" y="8021"/>
                    <a:pt x="782" y="8246"/>
                  </a:cubicBezTo>
                  <a:cubicBezTo>
                    <a:pt x="453" y="8493"/>
                    <a:pt x="596" y="8824"/>
                    <a:pt x="894" y="8824"/>
                  </a:cubicBezTo>
                  <a:cubicBezTo>
                    <a:pt x="959" y="8824"/>
                    <a:pt x="1031" y="8808"/>
                    <a:pt x="1108" y="8772"/>
                  </a:cubicBezTo>
                  <a:cubicBezTo>
                    <a:pt x="1634" y="8447"/>
                    <a:pt x="2160" y="8246"/>
                    <a:pt x="2561" y="8021"/>
                  </a:cubicBezTo>
                  <a:lnTo>
                    <a:pt x="2561" y="8021"/>
                  </a:lnTo>
                  <a:cubicBezTo>
                    <a:pt x="2361" y="8647"/>
                    <a:pt x="2261" y="9399"/>
                    <a:pt x="2035" y="10026"/>
                  </a:cubicBezTo>
                  <a:cubicBezTo>
                    <a:pt x="1994" y="10150"/>
                    <a:pt x="2093" y="10205"/>
                    <a:pt x="2224" y="10205"/>
                  </a:cubicBezTo>
                  <a:cubicBezTo>
                    <a:pt x="2410" y="10205"/>
                    <a:pt x="2662" y="10092"/>
                    <a:pt x="2662" y="9900"/>
                  </a:cubicBezTo>
                  <a:cubicBezTo>
                    <a:pt x="2987" y="9173"/>
                    <a:pt x="3188" y="8346"/>
                    <a:pt x="3414" y="7620"/>
                  </a:cubicBezTo>
                  <a:cubicBezTo>
                    <a:pt x="4367" y="7131"/>
                    <a:pt x="5516" y="6470"/>
                    <a:pt x="6437" y="5876"/>
                  </a:cubicBezTo>
                  <a:lnTo>
                    <a:pt x="6437" y="5876"/>
                  </a:lnTo>
                  <a:cubicBezTo>
                    <a:pt x="6427" y="5897"/>
                    <a:pt x="6421" y="5919"/>
                    <a:pt x="6421" y="5940"/>
                  </a:cubicBezTo>
                  <a:cubicBezTo>
                    <a:pt x="6421" y="7194"/>
                    <a:pt x="6546" y="8346"/>
                    <a:pt x="6647" y="9600"/>
                  </a:cubicBezTo>
                  <a:cubicBezTo>
                    <a:pt x="5494" y="9700"/>
                    <a:pt x="4967" y="11153"/>
                    <a:pt x="4341" y="11905"/>
                  </a:cubicBezTo>
                  <a:cubicBezTo>
                    <a:pt x="4250" y="12041"/>
                    <a:pt x="4349" y="12095"/>
                    <a:pt x="4493" y="12095"/>
                  </a:cubicBezTo>
                  <a:cubicBezTo>
                    <a:pt x="4669" y="12095"/>
                    <a:pt x="4912" y="12015"/>
                    <a:pt x="4967" y="11905"/>
                  </a:cubicBezTo>
                  <a:cubicBezTo>
                    <a:pt x="5168" y="11579"/>
                    <a:pt x="5393" y="11279"/>
                    <a:pt x="5694" y="10953"/>
                  </a:cubicBezTo>
                  <a:cubicBezTo>
                    <a:pt x="5794" y="10752"/>
                    <a:pt x="6221" y="9900"/>
                    <a:pt x="6647" y="9900"/>
                  </a:cubicBezTo>
                  <a:lnTo>
                    <a:pt x="6747" y="9900"/>
                  </a:lnTo>
                  <a:cubicBezTo>
                    <a:pt x="6747" y="10652"/>
                    <a:pt x="6847" y="11279"/>
                    <a:pt x="6847" y="11905"/>
                  </a:cubicBezTo>
                  <a:cubicBezTo>
                    <a:pt x="6888" y="12029"/>
                    <a:pt x="7019" y="12085"/>
                    <a:pt x="7159" y="12085"/>
                  </a:cubicBezTo>
                  <a:cubicBezTo>
                    <a:pt x="7357" y="12085"/>
                    <a:pt x="7574" y="11972"/>
                    <a:pt x="7574" y="11780"/>
                  </a:cubicBezTo>
                  <a:cubicBezTo>
                    <a:pt x="7574" y="11153"/>
                    <a:pt x="7474" y="10652"/>
                    <a:pt x="7474" y="10026"/>
                  </a:cubicBezTo>
                  <a:lnTo>
                    <a:pt x="7474" y="10026"/>
                  </a:lnTo>
                  <a:cubicBezTo>
                    <a:pt x="8100" y="10527"/>
                    <a:pt x="8827" y="11053"/>
                    <a:pt x="9554" y="11479"/>
                  </a:cubicBezTo>
                  <a:cubicBezTo>
                    <a:pt x="9679" y="11479"/>
                    <a:pt x="10306" y="11279"/>
                    <a:pt x="10180" y="11153"/>
                  </a:cubicBezTo>
                  <a:cubicBezTo>
                    <a:pt x="9353" y="10652"/>
                    <a:pt x="8526" y="10126"/>
                    <a:pt x="7674" y="9499"/>
                  </a:cubicBezTo>
                  <a:cubicBezTo>
                    <a:pt x="7624" y="9449"/>
                    <a:pt x="7574" y="9424"/>
                    <a:pt x="7524" y="9424"/>
                  </a:cubicBezTo>
                  <a:cubicBezTo>
                    <a:pt x="7474" y="9424"/>
                    <a:pt x="7424" y="9449"/>
                    <a:pt x="7373" y="9499"/>
                  </a:cubicBezTo>
                  <a:cubicBezTo>
                    <a:pt x="7273" y="8246"/>
                    <a:pt x="7173" y="7093"/>
                    <a:pt x="7173" y="5940"/>
                  </a:cubicBezTo>
                  <a:lnTo>
                    <a:pt x="7173" y="5840"/>
                  </a:lnTo>
                  <a:cubicBezTo>
                    <a:pt x="8000" y="6041"/>
                    <a:pt x="8927" y="6266"/>
                    <a:pt x="9779" y="6567"/>
                  </a:cubicBezTo>
                  <a:cubicBezTo>
                    <a:pt x="9779" y="6567"/>
                    <a:pt x="9679" y="6567"/>
                    <a:pt x="9679" y="6667"/>
                  </a:cubicBezTo>
                  <a:lnTo>
                    <a:pt x="9779" y="6667"/>
                  </a:lnTo>
                  <a:lnTo>
                    <a:pt x="9779" y="6893"/>
                  </a:lnTo>
                  <a:cubicBezTo>
                    <a:pt x="10180" y="7620"/>
                    <a:pt x="10406" y="8346"/>
                    <a:pt x="10932" y="8973"/>
                  </a:cubicBezTo>
                  <a:cubicBezTo>
                    <a:pt x="10961" y="9060"/>
                    <a:pt x="11043" y="9097"/>
                    <a:pt x="11140" y="9097"/>
                  </a:cubicBezTo>
                  <a:cubicBezTo>
                    <a:pt x="11377" y="9097"/>
                    <a:pt x="11701" y="8878"/>
                    <a:pt x="11559" y="8647"/>
                  </a:cubicBezTo>
                  <a:cubicBezTo>
                    <a:pt x="11133" y="8021"/>
                    <a:pt x="10807" y="7394"/>
                    <a:pt x="10506" y="6767"/>
                  </a:cubicBezTo>
                  <a:lnTo>
                    <a:pt x="10506" y="6767"/>
                  </a:lnTo>
                  <a:cubicBezTo>
                    <a:pt x="11233" y="6893"/>
                    <a:pt x="11860" y="7093"/>
                    <a:pt x="12586" y="7194"/>
                  </a:cubicBezTo>
                  <a:cubicBezTo>
                    <a:pt x="12611" y="7204"/>
                    <a:pt x="12641" y="7209"/>
                    <a:pt x="12673" y="7209"/>
                  </a:cubicBezTo>
                  <a:cubicBezTo>
                    <a:pt x="12936" y="7209"/>
                    <a:pt x="13392" y="6879"/>
                    <a:pt x="13013" y="6767"/>
                  </a:cubicBezTo>
                  <a:cubicBezTo>
                    <a:pt x="12185" y="6667"/>
                    <a:pt x="11434" y="6467"/>
                    <a:pt x="10607" y="6266"/>
                  </a:cubicBezTo>
                  <a:cubicBezTo>
                    <a:pt x="11233" y="5514"/>
                    <a:pt x="11960" y="5013"/>
                    <a:pt x="12586" y="4386"/>
                  </a:cubicBezTo>
                  <a:cubicBezTo>
                    <a:pt x="12654" y="4349"/>
                    <a:pt x="12634" y="4334"/>
                    <a:pt x="12570" y="4334"/>
                  </a:cubicBezTo>
                  <a:cubicBezTo>
                    <a:pt x="12420" y="4334"/>
                    <a:pt x="12030" y="4416"/>
                    <a:pt x="11960" y="4487"/>
                  </a:cubicBezTo>
                  <a:cubicBezTo>
                    <a:pt x="11333" y="5013"/>
                    <a:pt x="10707" y="5514"/>
                    <a:pt x="10080" y="6041"/>
                  </a:cubicBezTo>
                  <a:cubicBezTo>
                    <a:pt x="9253" y="5840"/>
                    <a:pt x="8301" y="5640"/>
                    <a:pt x="7474" y="5414"/>
                  </a:cubicBezTo>
                  <a:cubicBezTo>
                    <a:pt x="7800" y="4487"/>
                    <a:pt x="8301" y="3635"/>
                    <a:pt x="8727" y="2808"/>
                  </a:cubicBezTo>
                  <a:cubicBezTo>
                    <a:pt x="9454" y="2381"/>
                    <a:pt x="10306" y="2381"/>
                    <a:pt x="11033" y="2181"/>
                  </a:cubicBezTo>
                  <a:cubicBezTo>
                    <a:pt x="11392" y="2091"/>
                    <a:pt x="11349" y="1740"/>
                    <a:pt x="11047" y="1740"/>
                  </a:cubicBezTo>
                  <a:cubicBezTo>
                    <a:pt x="11013" y="1740"/>
                    <a:pt x="10974" y="1744"/>
                    <a:pt x="10932" y="1755"/>
                  </a:cubicBezTo>
                  <a:cubicBezTo>
                    <a:pt x="10306" y="1980"/>
                    <a:pt x="9554" y="1980"/>
                    <a:pt x="9053" y="2181"/>
                  </a:cubicBezTo>
                  <a:cubicBezTo>
                    <a:pt x="9153" y="1755"/>
                    <a:pt x="9353" y="1354"/>
                    <a:pt x="9554" y="928"/>
                  </a:cubicBezTo>
                  <a:cubicBezTo>
                    <a:pt x="9610" y="792"/>
                    <a:pt x="9488" y="738"/>
                    <a:pt x="9328" y="738"/>
                  </a:cubicBezTo>
                  <a:cubicBezTo>
                    <a:pt x="9133" y="738"/>
                    <a:pt x="8882" y="818"/>
                    <a:pt x="8827" y="928"/>
                  </a:cubicBezTo>
                  <a:cubicBezTo>
                    <a:pt x="8727" y="1254"/>
                    <a:pt x="8627" y="1554"/>
                    <a:pt x="8526" y="1755"/>
                  </a:cubicBezTo>
                  <a:cubicBezTo>
                    <a:pt x="8201" y="1254"/>
                    <a:pt x="7900" y="727"/>
                    <a:pt x="7674" y="201"/>
                  </a:cubicBezTo>
                  <a:cubicBezTo>
                    <a:pt x="7615" y="142"/>
                    <a:pt x="7520" y="118"/>
                    <a:pt x="7417" y="118"/>
                  </a:cubicBezTo>
                  <a:cubicBezTo>
                    <a:pt x="7169" y="118"/>
                    <a:pt x="6876" y="260"/>
                    <a:pt x="6947" y="401"/>
                  </a:cubicBezTo>
                  <a:cubicBezTo>
                    <a:pt x="7373" y="1128"/>
                    <a:pt x="7800" y="1880"/>
                    <a:pt x="8100" y="2707"/>
                  </a:cubicBezTo>
                  <a:cubicBezTo>
                    <a:pt x="7674" y="3434"/>
                    <a:pt x="7273" y="4261"/>
                    <a:pt x="6847" y="5113"/>
                  </a:cubicBezTo>
                  <a:cubicBezTo>
                    <a:pt x="6321" y="4587"/>
                    <a:pt x="6020" y="3960"/>
                    <a:pt x="5594" y="3434"/>
                  </a:cubicBezTo>
                  <a:cubicBezTo>
                    <a:pt x="5293" y="3133"/>
                    <a:pt x="4967" y="2707"/>
                    <a:pt x="4667" y="2381"/>
                  </a:cubicBezTo>
                  <a:cubicBezTo>
                    <a:pt x="4667" y="1655"/>
                    <a:pt x="5068" y="928"/>
                    <a:pt x="5168" y="201"/>
                  </a:cubicBezTo>
                  <a:cubicBezTo>
                    <a:pt x="5223" y="57"/>
                    <a:pt x="5107" y="1"/>
                    <a:pt x="4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8" name="Google Shape;7288;p55"/>
            <p:cNvSpPr/>
            <p:nvPr/>
          </p:nvSpPr>
          <p:spPr>
            <a:xfrm>
              <a:off x="7869375" y="3125463"/>
              <a:ext cx="20700" cy="21250"/>
            </a:xfrm>
            <a:custGeom>
              <a:avLst/>
              <a:gdLst/>
              <a:ahLst/>
              <a:cxnLst/>
              <a:rect l="l" t="t" r="r" b="b"/>
              <a:pathLst>
                <a:path w="828" h="850" extrusionOk="0">
                  <a:moveTo>
                    <a:pt x="392" y="1"/>
                  </a:moveTo>
                  <a:cubicBezTo>
                    <a:pt x="211" y="1"/>
                    <a:pt x="0" y="117"/>
                    <a:pt x="0" y="323"/>
                  </a:cubicBezTo>
                  <a:lnTo>
                    <a:pt x="0" y="624"/>
                  </a:lnTo>
                  <a:cubicBezTo>
                    <a:pt x="0" y="849"/>
                    <a:pt x="201" y="849"/>
                    <a:pt x="301" y="849"/>
                  </a:cubicBezTo>
                  <a:lnTo>
                    <a:pt x="427" y="849"/>
                  </a:lnTo>
                  <a:cubicBezTo>
                    <a:pt x="527" y="849"/>
                    <a:pt x="727" y="749"/>
                    <a:pt x="727" y="624"/>
                  </a:cubicBezTo>
                  <a:cubicBezTo>
                    <a:pt x="828" y="423"/>
                    <a:pt x="828" y="423"/>
                    <a:pt x="727" y="223"/>
                  </a:cubicBezTo>
                  <a:cubicBezTo>
                    <a:pt x="727" y="122"/>
                    <a:pt x="727" y="122"/>
                    <a:pt x="627" y="122"/>
                  </a:cubicBezTo>
                  <a:cubicBezTo>
                    <a:pt x="590" y="40"/>
                    <a:pt x="496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9" name="Google Shape;7289;p55"/>
            <p:cNvSpPr/>
            <p:nvPr/>
          </p:nvSpPr>
          <p:spPr>
            <a:xfrm>
              <a:off x="8023500" y="3115263"/>
              <a:ext cx="20700" cy="20800"/>
            </a:xfrm>
            <a:custGeom>
              <a:avLst/>
              <a:gdLst/>
              <a:ahLst/>
              <a:cxnLst/>
              <a:rect l="l" t="t" r="r" b="b"/>
              <a:pathLst>
                <a:path w="828" h="832" extrusionOk="0">
                  <a:moveTo>
                    <a:pt x="403" y="0"/>
                  </a:moveTo>
                  <a:cubicBezTo>
                    <a:pt x="220" y="0"/>
                    <a:pt x="1" y="111"/>
                    <a:pt x="1" y="305"/>
                  </a:cubicBezTo>
                  <a:lnTo>
                    <a:pt x="1" y="631"/>
                  </a:lnTo>
                  <a:cubicBezTo>
                    <a:pt x="1" y="831"/>
                    <a:pt x="201" y="831"/>
                    <a:pt x="302" y="831"/>
                  </a:cubicBezTo>
                  <a:cubicBezTo>
                    <a:pt x="527" y="831"/>
                    <a:pt x="728" y="731"/>
                    <a:pt x="728" y="631"/>
                  </a:cubicBezTo>
                  <a:cubicBezTo>
                    <a:pt x="828" y="405"/>
                    <a:pt x="828" y="405"/>
                    <a:pt x="728" y="205"/>
                  </a:cubicBezTo>
                  <a:cubicBezTo>
                    <a:pt x="728" y="104"/>
                    <a:pt x="728" y="104"/>
                    <a:pt x="627" y="104"/>
                  </a:cubicBezTo>
                  <a:cubicBezTo>
                    <a:pt x="592" y="33"/>
                    <a:pt x="503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0" name="Google Shape;7290;p55"/>
            <p:cNvSpPr/>
            <p:nvPr/>
          </p:nvSpPr>
          <p:spPr>
            <a:xfrm>
              <a:off x="7916375" y="3219463"/>
              <a:ext cx="20700" cy="21225"/>
            </a:xfrm>
            <a:custGeom>
              <a:avLst/>
              <a:gdLst/>
              <a:ahLst/>
              <a:cxnLst/>
              <a:rect l="l" t="t" r="r" b="b"/>
              <a:pathLst>
                <a:path w="828" h="849" extrusionOk="0">
                  <a:moveTo>
                    <a:pt x="417" y="0"/>
                  </a:moveTo>
                  <a:cubicBezTo>
                    <a:pt x="211" y="0"/>
                    <a:pt x="0" y="116"/>
                    <a:pt x="0" y="322"/>
                  </a:cubicBezTo>
                  <a:lnTo>
                    <a:pt x="0" y="623"/>
                  </a:lnTo>
                  <a:cubicBezTo>
                    <a:pt x="0" y="849"/>
                    <a:pt x="201" y="849"/>
                    <a:pt x="301" y="849"/>
                  </a:cubicBezTo>
                  <a:lnTo>
                    <a:pt x="426" y="849"/>
                  </a:lnTo>
                  <a:cubicBezTo>
                    <a:pt x="526" y="849"/>
                    <a:pt x="727" y="748"/>
                    <a:pt x="727" y="623"/>
                  </a:cubicBezTo>
                  <a:cubicBezTo>
                    <a:pt x="827" y="423"/>
                    <a:pt x="827" y="322"/>
                    <a:pt x="727" y="222"/>
                  </a:cubicBezTo>
                  <a:lnTo>
                    <a:pt x="727" y="122"/>
                  </a:lnTo>
                  <a:cubicBezTo>
                    <a:pt x="653" y="39"/>
                    <a:pt x="53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1" name="Google Shape;7291;p55"/>
            <p:cNvSpPr/>
            <p:nvPr/>
          </p:nvSpPr>
          <p:spPr>
            <a:xfrm>
              <a:off x="7945200" y="3066863"/>
              <a:ext cx="20700" cy="21525"/>
            </a:xfrm>
            <a:custGeom>
              <a:avLst/>
              <a:gdLst/>
              <a:ahLst/>
              <a:cxnLst/>
              <a:rect l="l" t="t" r="r" b="b"/>
              <a:pathLst>
                <a:path w="828" h="861" extrusionOk="0">
                  <a:moveTo>
                    <a:pt x="524" y="1"/>
                  </a:moveTo>
                  <a:cubicBezTo>
                    <a:pt x="309" y="1"/>
                    <a:pt x="0" y="165"/>
                    <a:pt x="0" y="361"/>
                  </a:cubicBezTo>
                  <a:cubicBezTo>
                    <a:pt x="100" y="461"/>
                    <a:pt x="100" y="587"/>
                    <a:pt x="100" y="687"/>
                  </a:cubicBezTo>
                  <a:cubicBezTo>
                    <a:pt x="100" y="804"/>
                    <a:pt x="210" y="860"/>
                    <a:pt x="345" y="860"/>
                  </a:cubicBezTo>
                  <a:cubicBezTo>
                    <a:pt x="556" y="860"/>
                    <a:pt x="827" y="722"/>
                    <a:pt x="827" y="461"/>
                  </a:cubicBezTo>
                  <a:cubicBezTo>
                    <a:pt x="827" y="361"/>
                    <a:pt x="727" y="261"/>
                    <a:pt x="727" y="161"/>
                  </a:cubicBezTo>
                  <a:cubicBezTo>
                    <a:pt x="727" y="47"/>
                    <a:pt x="639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2" name="Google Shape;7292;p55"/>
            <p:cNvSpPr/>
            <p:nvPr/>
          </p:nvSpPr>
          <p:spPr>
            <a:xfrm>
              <a:off x="8012850" y="3215038"/>
              <a:ext cx="20700" cy="21500"/>
            </a:xfrm>
            <a:custGeom>
              <a:avLst/>
              <a:gdLst/>
              <a:ahLst/>
              <a:cxnLst/>
              <a:rect l="l" t="t" r="r" b="b"/>
              <a:pathLst>
                <a:path w="828" h="860" extrusionOk="0">
                  <a:moveTo>
                    <a:pt x="483" y="0"/>
                  </a:moveTo>
                  <a:cubicBezTo>
                    <a:pt x="272" y="0"/>
                    <a:pt x="1" y="139"/>
                    <a:pt x="1" y="399"/>
                  </a:cubicBezTo>
                  <a:cubicBezTo>
                    <a:pt x="101" y="499"/>
                    <a:pt x="101" y="600"/>
                    <a:pt x="101" y="700"/>
                  </a:cubicBezTo>
                  <a:cubicBezTo>
                    <a:pt x="101" y="813"/>
                    <a:pt x="189" y="860"/>
                    <a:pt x="304" y="860"/>
                  </a:cubicBezTo>
                  <a:cubicBezTo>
                    <a:pt x="519" y="860"/>
                    <a:pt x="828" y="696"/>
                    <a:pt x="828" y="499"/>
                  </a:cubicBezTo>
                  <a:cubicBezTo>
                    <a:pt x="828" y="399"/>
                    <a:pt x="728" y="299"/>
                    <a:pt x="728" y="174"/>
                  </a:cubicBezTo>
                  <a:cubicBezTo>
                    <a:pt x="728" y="57"/>
                    <a:pt x="61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3" name="Google Shape;7293;p55"/>
            <p:cNvSpPr/>
            <p:nvPr/>
          </p:nvSpPr>
          <p:spPr>
            <a:xfrm>
              <a:off x="7952700" y="4281063"/>
              <a:ext cx="136000" cy="127350"/>
            </a:xfrm>
            <a:custGeom>
              <a:avLst/>
              <a:gdLst/>
              <a:ahLst/>
              <a:cxnLst/>
              <a:rect l="l" t="t" r="r" b="b"/>
              <a:pathLst>
                <a:path w="5440" h="5094" extrusionOk="0">
                  <a:moveTo>
                    <a:pt x="3058" y="0"/>
                  </a:moveTo>
                  <a:cubicBezTo>
                    <a:pt x="2995" y="0"/>
                    <a:pt x="2960" y="98"/>
                    <a:pt x="3033" y="265"/>
                  </a:cubicBezTo>
                  <a:cubicBezTo>
                    <a:pt x="3234" y="465"/>
                    <a:pt x="3459" y="565"/>
                    <a:pt x="3560" y="891"/>
                  </a:cubicBezTo>
                  <a:lnTo>
                    <a:pt x="3660" y="991"/>
                  </a:lnTo>
                  <a:cubicBezTo>
                    <a:pt x="3560" y="1092"/>
                    <a:pt x="3459" y="1292"/>
                    <a:pt x="3459" y="1392"/>
                  </a:cubicBezTo>
                  <a:cubicBezTo>
                    <a:pt x="3359" y="1718"/>
                    <a:pt x="3134" y="1919"/>
                    <a:pt x="3033" y="2245"/>
                  </a:cubicBezTo>
                  <a:cubicBezTo>
                    <a:pt x="2607" y="1919"/>
                    <a:pt x="2206" y="1618"/>
                    <a:pt x="1881" y="1292"/>
                  </a:cubicBezTo>
                  <a:cubicBezTo>
                    <a:pt x="1881" y="991"/>
                    <a:pt x="1780" y="565"/>
                    <a:pt x="1881" y="265"/>
                  </a:cubicBezTo>
                  <a:cubicBezTo>
                    <a:pt x="1881" y="163"/>
                    <a:pt x="1749" y="12"/>
                    <a:pt x="1699" y="12"/>
                  </a:cubicBezTo>
                  <a:cubicBezTo>
                    <a:pt x="1687" y="12"/>
                    <a:pt x="1680" y="20"/>
                    <a:pt x="1680" y="39"/>
                  </a:cubicBezTo>
                  <a:cubicBezTo>
                    <a:pt x="1580" y="465"/>
                    <a:pt x="1580" y="766"/>
                    <a:pt x="1580" y="1192"/>
                  </a:cubicBezTo>
                  <a:cubicBezTo>
                    <a:pt x="1354" y="991"/>
                    <a:pt x="1154" y="766"/>
                    <a:pt x="953" y="565"/>
                  </a:cubicBezTo>
                  <a:cubicBezTo>
                    <a:pt x="934" y="546"/>
                    <a:pt x="914" y="538"/>
                    <a:pt x="895" y="538"/>
                  </a:cubicBezTo>
                  <a:cubicBezTo>
                    <a:pt x="814" y="538"/>
                    <a:pt x="752" y="685"/>
                    <a:pt x="853" y="766"/>
                  </a:cubicBezTo>
                  <a:cubicBezTo>
                    <a:pt x="1053" y="991"/>
                    <a:pt x="1154" y="1092"/>
                    <a:pt x="1354" y="1292"/>
                  </a:cubicBezTo>
                  <a:cubicBezTo>
                    <a:pt x="1053" y="1292"/>
                    <a:pt x="853" y="1292"/>
                    <a:pt x="527" y="1392"/>
                  </a:cubicBezTo>
                  <a:cubicBezTo>
                    <a:pt x="427" y="1392"/>
                    <a:pt x="527" y="1618"/>
                    <a:pt x="627" y="1618"/>
                  </a:cubicBezTo>
                  <a:cubicBezTo>
                    <a:pt x="1053" y="1618"/>
                    <a:pt x="1354" y="1618"/>
                    <a:pt x="1680" y="1518"/>
                  </a:cubicBezTo>
                  <a:lnTo>
                    <a:pt x="2811" y="2355"/>
                  </a:lnTo>
                  <a:lnTo>
                    <a:pt x="2811" y="2355"/>
                  </a:lnTo>
                  <a:cubicBezTo>
                    <a:pt x="2389" y="2556"/>
                    <a:pt x="1874" y="2875"/>
                    <a:pt x="1480" y="3072"/>
                  </a:cubicBezTo>
                  <a:cubicBezTo>
                    <a:pt x="1254" y="2646"/>
                    <a:pt x="627" y="2646"/>
                    <a:pt x="226" y="2545"/>
                  </a:cubicBezTo>
                  <a:cubicBezTo>
                    <a:pt x="1" y="2545"/>
                    <a:pt x="226" y="2871"/>
                    <a:pt x="327" y="2871"/>
                  </a:cubicBezTo>
                  <a:cubicBezTo>
                    <a:pt x="427" y="2871"/>
                    <a:pt x="627" y="2871"/>
                    <a:pt x="728" y="2971"/>
                  </a:cubicBezTo>
                  <a:cubicBezTo>
                    <a:pt x="953" y="2971"/>
                    <a:pt x="1254" y="2971"/>
                    <a:pt x="1354" y="3172"/>
                  </a:cubicBezTo>
                  <a:cubicBezTo>
                    <a:pt x="1154" y="3272"/>
                    <a:pt x="853" y="3498"/>
                    <a:pt x="627" y="3598"/>
                  </a:cubicBezTo>
                  <a:cubicBezTo>
                    <a:pt x="541" y="3598"/>
                    <a:pt x="676" y="3819"/>
                    <a:pt x="796" y="3819"/>
                  </a:cubicBezTo>
                  <a:cubicBezTo>
                    <a:pt x="816" y="3819"/>
                    <a:pt x="835" y="3813"/>
                    <a:pt x="853" y="3798"/>
                  </a:cubicBezTo>
                  <a:cubicBezTo>
                    <a:pt x="1053" y="3698"/>
                    <a:pt x="1254" y="3598"/>
                    <a:pt x="1480" y="3498"/>
                  </a:cubicBezTo>
                  <a:lnTo>
                    <a:pt x="1480" y="3498"/>
                  </a:lnTo>
                  <a:cubicBezTo>
                    <a:pt x="1354" y="3798"/>
                    <a:pt x="1254" y="4124"/>
                    <a:pt x="1254" y="4525"/>
                  </a:cubicBezTo>
                  <a:cubicBezTo>
                    <a:pt x="1254" y="4651"/>
                    <a:pt x="1480" y="4751"/>
                    <a:pt x="1480" y="4751"/>
                  </a:cubicBezTo>
                  <a:cubicBezTo>
                    <a:pt x="1580" y="4325"/>
                    <a:pt x="1580" y="3899"/>
                    <a:pt x="1680" y="3498"/>
                  </a:cubicBezTo>
                  <a:lnTo>
                    <a:pt x="1680" y="3397"/>
                  </a:lnTo>
                  <a:cubicBezTo>
                    <a:pt x="2106" y="3072"/>
                    <a:pt x="2507" y="2871"/>
                    <a:pt x="2933" y="2646"/>
                  </a:cubicBezTo>
                  <a:lnTo>
                    <a:pt x="3033" y="2646"/>
                  </a:lnTo>
                  <a:cubicBezTo>
                    <a:pt x="3033" y="2971"/>
                    <a:pt x="3134" y="3397"/>
                    <a:pt x="3234" y="3698"/>
                  </a:cubicBezTo>
                  <a:lnTo>
                    <a:pt x="3134" y="3698"/>
                  </a:lnTo>
                  <a:lnTo>
                    <a:pt x="3134" y="3798"/>
                  </a:lnTo>
                  <a:lnTo>
                    <a:pt x="3033" y="3798"/>
                  </a:lnTo>
                  <a:cubicBezTo>
                    <a:pt x="2833" y="4124"/>
                    <a:pt x="2607" y="4325"/>
                    <a:pt x="2407" y="4651"/>
                  </a:cubicBezTo>
                  <a:cubicBezTo>
                    <a:pt x="2407" y="4720"/>
                    <a:pt x="2502" y="4837"/>
                    <a:pt x="2603" y="4837"/>
                  </a:cubicBezTo>
                  <a:cubicBezTo>
                    <a:pt x="2648" y="4837"/>
                    <a:pt x="2694" y="4813"/>
                    <a:pt x="2733" y="4751"/>
                  </a:cubicBezTo>
                  <a:cubicBezTo>
                    <a:pt x="2833" y="4525"/>
                    <a:pt x="3033" y="4325"/>
                    <a:pt x="3234" y="4124"/>
                  </a:cubicBezTo>
                  <a:cubicBezTo>
                    <a:pt x="3234" y="4325"/>
                    <a:pt x="3359" y="4651"/>
                    <a:pt x="3459" y="4951"/>
                  </a:cubicBezTo>
                  <a:cubicBezTo>
                    <a:pt x="3459" y="5022"/>
                    <a:pt x="3560" y="5093"/>
                    <a:pt x="3618" y="5093"/>
                  </a:cubicBezTo>
                  <a:cubicBezTo>
                    <a:pt x="3643" y="5093"/>
                    <a:pt x="3660" y="5081"/>
                    <a:pt x="3660" y="5052"/>
                  </a:cubicBezTo>
                  <a:cubicBezTo>
                    <a:pt x="3560" y="4651"/>
                    <a:pt x="3560" y="4325"/>
                    <a:pt x="3459" y="4024"/>
                  </a:cubicBezTo>
                  <a:lnTo>
                    <a:pt x="3459" y="4024"/>
                  </a:lnTo>
                  <a:cubicBezTo>
                    <a:pt x="3860" y="4124"/>
                    <a:pt x="4186" y="4325"/>
                    <a:pt x="4487" y="4425"/>
                  </a:cubicBezTo>
                  <a:cubicBezTo>
                    <a:pt x="4505" y="4439"/>
                    <a:pt x="4516" y="4446"/>
                    <a:pt x="4521" y="4446"/>
                  </a:cubicBezTo>
                  <a:cubicBezTo>
                    <a:pt x="4553" y="4446"/>
                    <a:pt x="4387" y="4225"/>
                    <a:pt x="4387" y="4225"/>
                  </a:cubicBezTo>
                  <a:cubicBezTo>
                    <a:pt x="4086" y="4124"/>
                    <a:pt x="3760" y="3899"/>
                    <a:pt x="3459" y="3798"/>
                  </a:cubicBezTo>
                  <a:cubicBezTo>
                    <a:pt x="3359" y="3397"/>
                    <a:pt x="3359" y="3072"/>
                    <a:pt x="3234" y="2646"/>
                  </a:cubicBezTo>
                  <a:lnTo>
                    <a:pt x="4387" y="2646"/>
                  </a:lnTo>
                  <a:lnTo>
                    <a:pt x="4487" y="2771"/>
                  </a:lnTo>
                  <a:cubicBezTo>
                    <a:pt x="4713" y="2871"/>
                    <a:pt x="4813" y="3172"/>
                    <a:pt x="5013" y="3498"/>
                  </a:cubicBezTo>
                  <a:cubicBezTo>
                    <a:pt x="5079" y="3527"/>
                    <a:pt x="5135" y="3539"/>
                    <a:pt x="5177" y="3539"/>
                  </a:cubicBezTo>
                  <a:cubicBezTo>
                    <a:pt x="5280" y="3539"/>
                    <a:pt x="5310" y="3468"/>
                    <a:pt x="5239" y="3397"/>
                  </a:cubicBezTo>
                  <a:cubicBezTo>
                    <a:pt x="5013" y="3172"/>
                    <a:pt x="4913" y="2871"/>
                    <a:pt x="4713" y="2646"/>
                  </a:cubicBezTo>
                  <a:lnTo>
                    <a:pt x="5339" y="2646"/>
                  </a:lnTo>
                  <a:cubicBezTo>
                    <a:pt x="5439" y="2646"/>
                    <a:pt x="5239" y="2445"/>
                    <a:pt x="5114" y="2445"/>
                  </a:cubicBezTo>
                  <a:lnTo>
                    <a:pt x="4813" y="2445"/>
                  </a:lnTo>
                  <a:cubicBezTo>
                    <a:pt x="4913" y="2245"/>
                    <a:pt x="5114" y="2019"/>
                    <a:pt x="5239" y="1819"/>
                  </a:cubicBezTo>
                  <a:cubicBezTo>
                    <a:pt x="5320" y="1737"/>
                    <a:pt x="5188" y="1591"/>
                    <a:pt x="5081" y="1591"/>
                  </a:cubicBezTo>
                  <a:cubicBezTo>
                    <a:pt x="5056" y="1591"/>
                    <a:pt x="5033" y="1599"/>
                    <a:pt x="5013" y="1618"/>
                  </a:cubicBezTo>
                  <a:cubicBezTo>
                    <a:pt x="4813" y="1919"/>
                    <a:pt x="4612" y="2144"/>
                    <a:pt x="4387" y="2445"/>
                  </a:cubicBezTo>
                  <a:cubicBezTo>
                    <a:pt x="3986" y="2445"/>
                    <a:pt x="3660" y="2445"/>
                    <a:pt x="3234" y="2345"/>
                  </a:cubicBezTo>
                  <a:cubicBezTo>
                    <a:pt x="3359" y="2144"/>
                    <a:pt x="3560" y="1819"/>
                    <a:pt x="3660" y="1618"/>
                  </a:cubicBezTo>
                  <a:cubicBezTo>
                    <a:pt x="3760" y="1392"/>
                    <a:pt x="3760" y="1292"/>
                    <a:pt x="3860" y="1092"/>
                  </a:cubicBezTo>
                  <a:cubicBezTo>
                    <a:pt x="4186" y="991"/>
                    <a:pt x="4487" y="991"/>
                    <a:pt x="4813" y="891"/>
                  </a:cubicBezTo>
                  <a:cubicBezTo>
                    <a:pt x="4900" y="891"/>
                    <a:pt x="4836" y="646"/>
                    <a:pt x="4752" y="646"/>
                  </a:cubicBezTo>
                  <a:cubicBezTo>
                    <a:pt x="4739" y="646"/>
                    <a:pt x="4726" y="652"/>
                    <a:pt x="4713" y="666"/>
                  </a:cubicBezTo>
                  <a:cubicBezTo>
                    <a:pt x="4487" y="666"/>
                    <a:pt x="4287" y="666"/>
                    <a:pt x="4086" y="766"/>
                  </a:cubicBezTo>
                  <a:cubicBezTo>
                    <a:pt x="4086" y="666"/>
                    <a:pt x="4186" y="565"/>
                    <a:pt x="4186" y="465"/>
                  </a:cubicBezTo>
                  <a:cubicBezTo>
                    <a:pt x="4266" y="386"/>
                    <a:pt x="4156" y="228"/>
                    <a:pt x="4058" y="228"/>
                  </a:cubicBezTo>
                  <a:cubicBezTo>
                    <a:pt x="4032" y="228"/>
                    <a:pt x="4007" y="239"/>
                    <a:pt x="3986" y="265"/>
                  </a:cubicBezTo>
                  <a:cubicBezTo>
                    <a:pt x="3860" y="465"/>
                    <a:pt x="3760" y="565"/>
                    <a:pt x="3760" y="766"/>
                  </a:cubicBezTo>
                  <a:cubicBezTo>
                    <a:pt x="3560" y="465"/>
                    <a:pt x="3359" y="365"/>
                    <a:pt x="3134" y="39"/>
                  </a:cubicBezTo>
                  <a:cubicBezTo>
                    <a:pt x="3107" y="13"/>
                    <a:pt x="3081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4" name="Google Shape;7294;p55"/>
            <p:cNvSpPr/>
            <p:nvPr/>
          </p:nvSpPr>
          <p:spPr>
            <a:xfrm>
              <a:off x="8017875" y="4300188"/>
              <a:ext cx="10675" cy="10675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126" y="1"/>
                  </a:moveTo>
                  <a:cubicBezTo>
                    <a:pt x="126" y="126"/>
                    <a:pt x="126" y="126"/>
                    <a:pt x="0" y="126"/>
                  </a:cubicBezTo>
                  <a:lnTo>
                    <a:pt x="0" y="226"/>
                  </a:lnTo>
                  <a:lnTo>
                    <a:pt x="0" y="327"/>
                  </a:lnTo>
                  <a:lnTo>
                    <a:pt x="126" y="427"/>
                  </a:lnTo>
                  <a:cubicBezTo>
                    <a:pt x="226" y="427"/>
                    <a:pt x="226" y="327"/>
                    <a:pt x="326" y="327"/>
                  </a:cubicBezTo>
                  <a:lnTo>
                    <a:pt x="326" y="226"/>
                  </a:lnTo>
                  <a:cubicBezTo>
                    <a:pt x="426" y="226"/>
                    <a:pt x="226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5" name="Google Shape;7295;p55"/>
            <p:cNvSpPr/>
            <p:nvPr/>
          </p:nvSpPr>
          <p:spPr>
            <a:xfrm>
              <a:off x="8046700" y="4357838"/>
              <a:ext cx="10675" cy="8175"/>
            </a:xfrm>
            <a:custGeom>
              <a:avLst/>
              <a:gdLst/>
              <a:ahLst/>
              <a:cxnLst/>
              <a:rect l="l" t="t" r="r" b="b"/>
              <a:pathLst>
                <a:path w="427" h="327" extrusionOk="0">
                  <a:moveTo>
                    <a:pt x="226" y="1"/>
                  </a:moveTo>
                  <a:lnTo>
                    <a:pt x="100" y="101"/>
                  </a:lnTo>
                  <a:cubicBezTo>
                    <a:pt x="0" y="101"/>
                    <a:pt x="0" y="201"/>
                    <a:pt x="100" y="201"/>
                  </a:cubicBezTo>
                  <a:cubicBezTo>
                    <a:pt x="100" y="326"/>
                    <a:pt x="226" y="326"/>
                    <a:pt x="226" y="326"/>
                  </a:cubicBezTo>
                  <a:lnTo>
                    <a:pt x="426" y="326"/>
                  </a:lnTo>
                  <a:lnTo>
                    <a:pt x="426" y="201"/>
                  </a:ln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6" name="Google Shape;7296;p55"/>
            <p:cNvSpPr/>
            <p:nvPr/>
          </p:nvSpPr>
          <p:spPr>
            <a:xfrm>
              <a:off x="7989675" y="4334663"/>
              <a:ext cx="10050" cy="10050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201" y="0"/>
                  </a:moveTo>
                  <a:lnTo>
                    <a:pt x="101" y="101"/>
                  </a:lnTo>
                  <a:cubicBezTo>
                    <a:pt x="1" y="101"/>
                    <a:pt x="1" y="201"/>
                    <a:pt x="1" y="301"/>
                  </a:cubicBezTo>
                  <a:cubicBezTo>
                    <a:pt x="101" y="301"/>
                    <a:pt x="101" y="401"/>
                    <a:pt x="201" y="401"/>
                  </a:cubicBezTo>
                  <a:cubicBezTo>
                    <a:pt x="301" y="401"/>
                    <a:pt x="301" y="401"/>
                    <a:pt x="301" y="301"/>
                  </a:cubicBezTo>
                  <a:lnTo>
                    <a:pt x="402" y="301"/>
                  </a:lnTo>
                  <a:cubicBezTo>
                    <a:pt x="402" y="2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7" name="Google Shape;7297;p55"/>
            <p:cNvSpPr/>
            <p:nvPr/>
          </p:nvSpPr>
          <p:spPr>
            <a:xfrm>
              <a:off x="8052700" y="4320813"/>
              <a:ext cx="11700" cy="8750"/>
            </a:xfrm>
            <a:custGeom>
              <a:avLst/>
              <a:gdLst/>
              <a:ahLst/>
              <a:cxnLst/>
              <a:rect l="l" t="t" r="r" b="b"/>
              <a:pathLst>
                <a:path w="468" h="350" extrusionOk="0">
                  <a:moveTo>
                    <a:pt x="252" y="1"/>
                  </a:moveTo>
                  <a:cubicBezTo>
                    <a:pt x="228" y="1"/>
                    <a:pt x="205" y="9"/>
                    <a:pt x="186" y="28"/>
                  </a:cubicBezTo>
                  <a:lnTo>
                    <a:pt x="86" y="128"/>
                  </a:lnTo>
                  <a:cubicBezTo>
                    <a:pt x="0" y="128"/>
                    <a:pt x="61" y="349"/>
                    <a:pt x="207" y="349"/>
                  </a:cubicBezTo>
                  <a:cubicBezTo>
                    <a:pt x="231" y="349"/>
                    <a:pt x="258" y="343"/>
                    <a:pt x="287" y="329"/>
                  </a:cubicBezTo>
                  <a:lnTo>
                    <a:pt x="387" y="229"/>
                  </a:lnTo>
                  <a:cubicBezTo>
                    <a:pt x="468" y="147"/>
                    <a:pt x="352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8" name="Google Shape;7298;p55"/>
            <p:cNvSpPr/>
            <p:nvPr/>
          </p:nvSpPr>
          <p:spPr>
            <a:xfrm>
              <a:off x="8005350" y="4372813"/>
              <a:ext cx="15075" cy="8875"/>
            </a:xfrm>
            <a:custGeom>
              <a:avLst/>
              <a:gdLst/>
              <a:ahLst/>
              <a:cxnLst/>
              <a:rect l="l" t="t" r="r" b="b"/>
              <a:pathLst>
                <a:path w="603" h="355" extrusionOk="0">
                  <a:moveTo>
                    <a:pt x="369" y="1"/>
                  </a:moveTo>
                  <a:cubicBezTo>
                    <a:pt x="344" y="1"/>
                    <a:pt x="320" y="9"/>
                    <a:pt x="301" y="28"/>
                  </a:cubicBezTo>
                  <a:lnTo>
                    <a:pt x="201" y="28"/>
                  </a:lnTo>
                  <a:cubicBezTo>
                    <a:pt x="0" y="128"/>
                    <a:pt x="201" y="354"/>
                    <a:pt x="401" y="354"/>
                  </a:cubicBezTo>
                  <a:lnTo>
                    <a:pt x="501" y="229"/>
                  </a:lnTo>
                  <a:cubicBezTo>
                    <a:pt x="603" y="148"/>
                    <a:pt x="474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9" name="Google Shape;7299;p55"/>
            <p:cNvSpPr/>
            <p:nvPr/>
          </p:nvSpPr>
          <p:spPr>
            <a:xfrm>
              <a:off x="8534800" y="2562188"/>
              <a:ext cx="133475" cy="127050"/>
            </a:xfrm>
            <a:custGeom>
              <a:avLst/>
              <a:gdLst/>
              <a:ahLst/>
              <a:cxnLst/>
              <a:rect l="l" t="t" r="r" b="b"/>
              <a:pathLst>
                <a:path w="5339" h="5082" extrusionOk="0">
                  <a:moveTo>
                    <a:pt x="1626" y="0"/>
                  </a:moveTo>
                  <a:cubicBezTo>
                    <a:pt x="1599" y="0"/>
                    <a:pt x="1579" y="27"/>
                    <a:pt x="1579" y="97"/>
                  </a:cubicBezTo>
                  <a:cubicBezTo>
                    <a:pt x="1479" y="398"/>
                    <a:pt x="1479" y="824"/>
                    <a:pt x="1579" y="1125"/>
                  </a:cubicBezTo>
                  <a:cubicBezTo>
                    <a:pt x="1253" y="924"/>
                    <a:pt x="1053" y="824"/>
                    <a:pt x="852" y="598"/>
                  </a:cubicBezTo>
                  <a:cubicBezTo>
                    <a:pt x="835" y="581"/>
                    <a:pt x="816" y="573"/>
                    <a:pt x="799" y="573"/>
                  </a:cubicBezTo>
                  <a:cubicBezTo>
                    <a:pt x="716" y="573"/>
                    <a:pt x="649" y="741"/>
                    <a:pt x="752" y="824"/>
                  </a:cubicBezTo>
                  <a:cubicBezTo>
                    <a:pt x="953" y="924"/>
                    <a:pt x="1153" y="1125"/>
                    <a:pt x="1253" y="1225"/>
                  </a:cubicBezTo>
                  <a:cubicBezTo>
                    <a:pt x="1053" y="1225"/>
                    <a:pt x="752" y="1350"/>
                    <a:pt x="426" y="1350"/>
                  </a:cubicBezTo>
                  <a:cubicBezTo>
                    <a:pt x="326" y="1350"/>
                    <a:pt x="426" y="1651"/>
                    <a:pt x="627" y="1651"/>
                  </a:cubicBezTo>
                  <a:cubicBezTo>
                    <a:pt x="953" y="1551"/>
                    <a:pt x="1253" y="1551"/>
                    <a:pt x="1579" y="1450"/>
                  </a:cubicBezTo>
                  <a:cubicBezTo>
                    <a:pt x="2005" y="1751"/>
                    <a:pt x="2506" y="2177"/>
                    <a:pt x="2932" y="2378"/>
                  </a:cubicBezTo>
                  <a:lnTo>
                    <a:pt x="2732" y="2378"/>
                  </a:lnTo>
                  <a:cubicBezTo>
                    <a:pt x="2306" y="2603"/>
                    <a:pt x="1880" y="2804"/>
                    <a:pt x="1379" y="3104"/>
                  </a:cubicBezTo>
                  <a:cubicBezTo>
                    <a:pt x="1153" y="2703"/>
                    <a:pt x="526" y="2703"/>
                    <a:pt x="125" y="2603"/>
                  </a:cubicBezTo>
                  <a:cubicBezTo>
                    <a:pt x="0" y="2603"/>
                    <a:pt x="125" y="2804"/>
                    <a:pt x="226" y="2804"/>
                  </a:cubicBezTo>
                  <a:cubicBezTo>
                    <a:pt x="426" y="2904"/>
                    <a:pt x="526" y="2904"/>
                    <a:pt x="752" y="2904"/>
                  </a:cubicBezTo>
                  <a:cubicBezTo>
                    <a:pt x="852" y="2904"/>
                    <a:pt x="1153" y="3004"/>
                    <a:pt x="1253" y="3104"/>
                  </a:cubicBezTo>
                  <a:cubicBezTo>
                    <a:pt x="1053" y="3330"/>
                    <a:pt x="752" y="3430"/>
                    <a:pt x="526" y="3531"/>
                  </a:cubicBezTo>
                  <a:cubicBezTo>
                    <a:pt x="426" y="3631"/>
                    <a:pt x="627" y="3856"/>
                    <a:pt x="752" y="3856"/>
                  </a:cubicBezTo>
                  <a:cubicBezTo>
                    <a:pt x="953" y="3631"/>
                    <a:pt x="1153" y="3531"/>
                    <a:pt x="1379" y="3430"/>
                  </a:cubicBezTo>
                  <a:lnTo>
                    <a:pt x="1379" y="3430"/>
                  </a:lnTo>
                  <a:cubicBezTo>
                    <a:pt x="1253" y="3731"/>
                    <a:pt x="1253" y="4157"/>
                    <a:pt x="1153" y="4483"/>
                  </a:cubicBezTo>
                  <a:cubicBezTo>
                    <a:pt x="1153" y="4564"/>
                    <a:pt x="1301" y="4711"/>
                    <a:pt x="1357" y="4711"/>
                  </a:cubicBezTo>
                  <a:cubicBezTo>
                    <a:pt x="1370" y="4711"/>
                    <a:pt x="1379" y="4703"/>
                    <a:pt x="1379" y="4683"/>
                  </a:cubicBezTo>
                  <a:cubicBezTo>
                    <a:pt x="1479" y="4257"/>
                    <a:pt x="1579" y="3856"/>
                    <a:pt x="1579" y="3430"/>
                  </a:cubicBezTo>
                  <a:lnTo>
                    <a:pt x="1579" y="3330"/>
                  </a:lnTo>
                  <a:cubicBezTo>
                    <a:pt x="2005" y="3104"/>
                    <a:pt x="2406" y="2804"/>
                    <a:pt x="2932" y="2603"/>
                  </a:cubicBezTo>
                  <a:cubicBezTo>
                    <a:pt x="3033" y="3004"/>
                    <a:pt x="3033" y="3330"/>
                    <a:pt x="3133" y="3731"/>
                  </a:cubicBezTo>
                  <a:lnTo>
                    <a:pt x="3033" y="3731"/>
                  </a:lnTo>
                  <a:lnTo>
                    <a:pt x="2932" y="3856"/>
                  </a:lnTo>
                  <a:cubicBezTo>
                    <a:pt x="2732" y="4057"/>
                    <a:pt x="2506" y="4257"/>
                    <a:pt x="2406" y="4583"/>
                  </a:cubicBezTo>
                  <a:cubicBezTo>
                    <a:pt x="2325" y="4664"/>
                    <a:pt x="2441" y="4811"/>
                    <a:pt x="2554" y="4811"/>
                  </a:cubicBezTo>
                  <a:cubicBezTo>
                    <a:pt x="2581" y="4811"/>
                    <a:pt x="2608" y="4803"/>
                    <a:pt x="2632" y="4784"/>
                  </a:cubicBezTo>
                  <a:cubicBezTo>
                    <a:pt x="2732" y="4483"/>
                    <a:pt x="2932" y="4257"/>
                    <a:pt x="3133" y="4057"/>
                  </a:cubicBezTo>
                  <a:cubicBezTo>
                    <a:pt x="3258" y="4358"/>
                    <a:pt x="3258" y="4583"/>
                    <a:pt x="3359" y="4884"/>
                  </a:cubicBezTo>
                  <a:cubicBezTo>
                    <a:pt x="3359" y="4953"/>
                    <a:pt x="3453" y="5081"/>
                    <a:pt x="3513" y="5081"/>
                  </a:cubicBezTo>
                  <a:cubicBezTo>
                    <a:pt x="3539" y="5081"/>
                    <a:pt x="3559" y="5055"/>
                    <a:pt x="3559" y="4984"/>
                  </a:cubicBezTo>
                  <a:cubicBezTo>
                    <a:pt x="3459" y="4683"/>
                    <a:pt x="3459" y="4358"/>
                    <a:pt x="3359" y="3957"/>
                  </a:cubicBezTo>
                  <a:lnTo>
                    <a:pt x="3359" y="3957"/>
                  </a:lnTo>
                  <a:cubicBezTo>
                    <a:pt x="3760" y="4057"/>
                    <a:pt x="4085" y="4257"/>
                    <a:pt x="4386" y="4483"/>
                  </a:cubicBezTo>
                  <a:cubicBezTo>
                    <a:pt x="4511" y="4483"/>
                    <a:pt x="4386" y="4257"/>
                    <a:pt x="4286" y="4157"/>
                  </a:cubicBezTo>
                  <a:cubicBezTo>
                    <a:pt x="3985" y="4057"/>
                    <a:pt x="3659" y="3856"/>
                    <a:pt x="3359" y="3731"/>
                  </a:cubicBezTo>
                  <a:cubicBezTo>
                    <a:pt x="3258" y="3430"/>
                    <a:pt x="3258" y="3004"/>
                    <a:pt x="3133" y="2603"/>
                  </a:cubicBezTo>
                  <a:cubicBezTo>
                    <a:pt x="3559" y="2603"/>
                    <a:pt x="3985" y="2703"/>
                    <a:pt x="4386" y="2703"/>
                  </a:cubicBezTo>
                  <a:cubicBezTo>
                    <a:pt x="4612" y="2904"/>
                    <a:pt x="4812" y="3230"/>
                    <a:pt x="5013" y="3430"/>
                  </a:cubicBezTo>
                  <a:cubicBezTo>
                    <a:pt x="5049" y="3460"/>
                    <a:pt x="5084" y="3472"/>
                    <a:pt x="5112" y="3472"/>
                  </a:cubicBezTo>
                  <a:cubicBezTo>
                    <a:pt x="5180" y="3472"/>
                    <a:pt x="5209" y="3401"/>
                    <a:pt x="5138" y="3330"/>
                  </a:cubicBezTo>
                  <a:cubicBezTo>
                    <a:pt x="4912" y="3104"/>
                    <a:pt x="4812" y="2904"/>
                    <a:pt x="4612" y="2703"/>
                  </a:cubicBezTo>
                  <a:lnTo>
                    <a:pt x="5238" y="2703"/>
                  </a:lnTo>
                  <a:cubicBezTo>
                    <a:pt x="5339" y="2603"/>
                    <a:pt x="5238" y="2378"/>
                    <a:pt x="5138" y="2378"/>
                  </a:cubicBezTo>
                  <a:lnTo>
                    <a:pt x="4712" y="2378"/>
                  </a:lnTo>
                  <a:cubicBezTo>
                    <a:pt x="4812" y="2177"/>
                    <a:pt x="5013" y="1977"/>
                    <a:pt x="5138" y="1851"/>
                  </a:cubicBezTo>
                  <a:cubicBezTo>
                    <a:pt x="5224" y="1765"/>
                    <a:pt x="5069" y="1530"/>
                    <a:pt x="4961" y="1530"/>
                  </a:cubicBezTo>
                  <a:cubicBezTo>
                    <a:pt x="4943" y="1530"/>
                    <a:pt x="4926" y="1537"/>
                    <a:pt x="4912" y="1551"/>
                  </a:cubicBezTo>
                  <a:cubicBezTo>
                    <a:pt x="4712" y="1851"/>
                    <a:pt x="4511" y="2177"/>
                    <a:pt x="4286" y="2378"/>
                  </a:cubicBezTo>
                  <a:lnTo>
                    <a:pt x="3133" y="2378"/>
                  </a:lnTo>
                  <a:cubicBezTo>
                    <a:pt x="3258" y="2077"/>
                    <a:pt x="3459" y="1851"/>
                    <a:pt x="3559" y="1551"/>
                  </a:cubicBezTo>
                  <a:cubicBezTo>
                    <a:pt x="3659" y="1450"/>
                    <a:pt x="3760" y="1225"/>
                    <a:pt x="3760" y="1024"/>
                  </a:cubicBezTo>
                  <a:cubicBezTo>
                    <a:pt x="4085" y="924"/>
                    <a:pt x="4386" y="924"/>
                    <a:pt x="4712" y="924"/>
                  </a:cubicBezTo>
                  <a:cubicBezTo>
                    <a:pt x="4912" y="824"/>
                    <a:pt x="4712" y="598"/>
                    <a:pt x="4612" y="598"/>
                  </a:cubicBezTo>
                  <a:cubicBezTo>
                    <a:pt x="4386" y="724"/>
                    <a:pt x="4186" y="724"/>
                    <a:pt x="3985" y="724"/>
                  </a:cubicBezTo>
                  <a:cubicBezTo>
                    <a:pt x="3985" y="598"/>
                    <a:pt x="4085" y="498"/>
                    <a:pt x="4085" y="398"/>
                  </a:cubicBezTo>
                  <a:cubicBezTo>
                    <a:pt x="4171" y="398"/>
                    <a:pt x="4036" y="177"/>
                    <a:pt x="3933" y="177"/>
                  </a:cubicBezTo>
                  <a:cubicBezTo>
                    <a:pt x="3916" y="177"/>
                    <a:pt x="3899" y="183"/>
                    <a:pt x="3885" y="197"/>
                  </a:cubicBezTo>
                  <a:cubicBezTo>
                    <a:pt x="3760" y="398"/>
                    <a:pt x="3760" y="498"/>
                    <a:pt x="3659" y="724"/>
                  </a:cubicBezTo>
                  <a:cubicBezTo>
                    <a:pt x="3559" y="498"/>
                    <a:pt x="3258" y="297"/>
                    <a:pt x="3133" y="97"/>
                  </a:cubicBezTo>
                  <a:cubicBezTo>
                    <a:pt x="3070" y="27"/>
                    <a:pt x="3018" y="0"/>
                    <a:pt x="2978" y="0"/>
                  </a:cubicBezTo>
                  <a:cubicBezTo>
                    <a:pt x="2889" y="0"/>
                    <a:pt x="2864" y="128"/>
                    <a:pt x="2932" y="197"/>
                  </a:cubicBezTo>
                  <a:cubicBezTo>
                    <a:pt x="3133" y="398"/>
                    <a:pt x="3459" y="598"/>
                    <a:pt x="3459" y="824"/>
                  </a:cubicBezTo>
                  <a:lnTo>
                    <a:pt x="3559" y="924"/>
                  </a:lnTo>
                  <a:cubicBezTo>
                    <a:pt x="3459" y="1024"/>
                    <a:pt x="3459" y="1225"/>
                    <a:pt x="3359" y="1350"/>
                  </a:cubicBezTo>
                  <a:cubicBezTo>
                    <a:pt x="3258" y="1651"/>
                    <a:pt x="3033" y="1851"/>
                    <a:pt x="2932" y="2177"/>
                  </a:cubicBezTo>
                  <a:cubicBezTo>
                    <a:pt x="2632" y="1977"/>
                    <a:pt x="2105" y="1551"/>
                    <a:pt x="1780" y="1350"/>
                  </a:cubicBezTo>
                  <a:lnTo>
                    <a:pt x="1780" y="197"/>
                  </a:lnTo>
                  <a:cubicBezTo>
                    <a:pt x="1780" y="128"/>
                    <a:pt x="1685" y="0"/>
                    <a:pt x="1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0" name="Google Shape;7300;p55"/>
            <p:cNvSpPr/>
            <p:nvPr/>
          </p:nvSpPr>
          <p:spPr>
            <a:xfrm>
              <a:off x="8597450" y="2582088"/>
              <a:ext cx="10200" cy="8225"/>
            </a:xfrm>
            <a:custGeom>
              <a:avLst/>
              <a:gdLst/>
              <a:ahLst/>
              <a:cxnLst/>
              <a:rect l="l" t="t" r="r" b="b"/>
              <a:pathLst>
                <a:path w="408" h="329" extrusionOk="0">
                  <a:moveTo>
                    <a:pt x="282" y="0"/>
                  </a:moveTo>
                  <a:cubicBezTo>
                    <a:pt x="264" y="0"/>
                    <a:pt x="245" y="9"/>
                    <a:pt x="226" y="28"/>
                  </a:cubicBezTo>
                  <a:lnTo>
                    <a:pt x="0" y="28"/>
                  </a:lnTo>
                  <a:lnTo>
                    <a:pt x="0" y="228"/>
                  </a:lnTo>
                  <a:cubicBezTo>
                    <a:pt x="0" y="329"/>
                    <a:pt x="126" y="329"/>
                    <a:pt x="226" y="329"/>
                  </a:cubicBezTo>
                  <a:cubicBezTo>
                    <a:pt x="226" y="329"/>
                    <a:pt x="326" y="329"/>
                    <a:pt x="326" y="228"/>
                  </a:cubicBezTo>
                  <a:cubicBezTo>
                    <a:pt x="407" y="147"/>
                    <a:pt x="357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1" name="Google Shape;7301;p55"/>
            <p:cNvSpPr/>
            <p:nvPr/>
          </p:nvSpPr>
          <p:spPr>
            <a:xfrm>
              <a:off x="8626275" y="2639163"/>
              <a:ext cx="12750" cy="8800"/>
            </a:xfrm>
            <a:custGeom>
              <a:avLst/>
              <a:gdLst/>
              <a:ahLst/>
              <a:cxnLst/>
              <a:rect l="l" t="t" r="r" b="b"/>
              <a:pathLst>
                <a:path w="510" h="352" extrusionOk="0">
                  <a:moveTo>
                    <a:pt x="286" y="0"/>
                  </a:moveTo>
                  <a:cubicBezTo>
                    <a:pt x="264" y="0"/>
                    <a:pt x="243" y="8"/>
                    <a:pt x="226" y="25"/>
                  </a:cubicBezTo>
                  <a:lnTo>
                    <a:pt x="101" y="25"/>
                  </a:lnTo>
                  <a:cubicBezTo>
                    <a:pt x="0" y="25"/>
                    <a:pt x="101" y="151"/>
                    <a:pt x="101" y="251"/>
                  </a:cubicBezTo>
                  <a:lnTo>
                    <a:pt x="226" y="351"/>
                  </a:lnTo>
                  <a:cubicBezTo>
                    <a:pt x="326" y="351"/>
                    <a:pt x="326" y="351"/>
                    <a:pt x="426" y="251"/>
                  </a:cubicBezTo>
                  <a:cubicBezTo>
                    <a:pt x="509" y="168"/>
                    <a:pt x="387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2" name="Google Shape;7302;p55"/>
            <p:cNvSpPr/>
            <p:nvPr/>
          </p:nvSpPr>
          <p:spPr>
            <a:xfrm>
              <a:off x="8569250" y="2615913"/>
              <a:ext cx="10050" cy="8225"/>
            </a:xfrm>
            <a:custGeom>
              <a:avLst/>
              <a:gdLst/>
              <a:ahLst/>
              <a:cxnLst/>
              <a:rect l="l" t="t" r="r" b="b"/>
              <a:pathLst>
                <a:path w="402" h="329" extrusionOk="0">
                  <a:moveTo>
                    <a:pt x="258" y="1"/>
                  </a:moveTo>
                  <a:cubicBezTo>
                    <a:pt x="239" y="1"/>
                    <a:pt x="220" y="9"/>
                    <a:pt x="201" y="28"/>
                  </a:cubicBezTo>
                  <a:lnTo>
                    <a:pt x="101" y="28"/>
                  </a:lnTo>
                  <a:cubicBezTo>
                    <a:pt x="1" y="128"/>
                    <a:pt x="1" y="128"/>
                    <a:pt x="101" y="229"/>
                  </a:cubicBezTo>
                  <a:cubicBezTo>
                    <a:pt x="101" y="329"/>
                    <a:pt x="201" y="329"/>
                    <a:pt x="201" y="329"/>
                  </a:cubicBezTo>
                  <a:lnTo>
                    <a:pt x="402" y="329"/>
                  </a:lnTo>
                  <a:lnTo>
                    <a:pt x="402" y="229"/>
                  </a:lnTo>
                  <a:cubicBezTo>
                    <a:pt x="402" y="148"/>
                    <a:pt x="336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3" name="Google Shape;7303;p55"/>
            <p:cNvSpPr/>
            <p:nvPr/>
          </p:nvSpPr>
          <p:spPr>
            <a:xfrm>
              <a:off x="8632425" y="2600438"/>
              <a:ext cx="11700" cy="8975"/>
            </a:xfrm>
            <a:custGeom>
              <a:avLst/>
              <a:gdLst/>
              <a:ahLst/>
              <a:cxnLst/>
              <a:rect l="l" t="t" r="r" b="b"/>
              <a:pathLst>
                <a:path w="468" h="359" extrusionOk="0">
                  <a:moveTo>
                    <a:pt x="227" y="0"/>
                  </a:moveTo>
                  <a:cubicBezTo>
                    <a:pt x="210" y="0"/>
                    <a:pt x="194" y="7"/>
                    <a:pt x="180" y="21"/>
                  </a:cubicBezTo>
                  <a:lnTo>
                    <a:pt x="80" y="121"/>
                  </a:lnTo>
                  <a:cubicBezTo>
                    <a:pt x="1" y="200"/>
                    <a:pt x="110" y="358"/>
                    <a:pt x="209" y="358"/>
                  </a:cubicBezTo>
                  <a:cubicBezTo>
                    <a:pt x="235" y="358"/>
                    <a:pt x="260" y="347"/>
                    <a:pt x="281" y="321"/>
                  </a:cubicBezTo>
                  <a:lnTo>
                    <a:pt x="381" y="321"/>
                  </a:lnTo>
                  <a:cubicBezTo>
                    <a:pt x="467" y="235"/>
                    <a:pt x="331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4" name="Google Shape;7304;p55"/>
            <p:cNvSpPr/>
            <p:nvPr/>
          </p:nvSpPr>
          <p:spPr>
            <a:xfrm>
              <a:off x="8587750" y="2652463"/>
              <a:ext cx="12450" cy="9125"/>
            </a:xfrm>
            <a:custGeom>
              <a:avLst/>
              <a:gdLst/>
              <a:ahLst/>
              <a:cxnLst/>
              <a:rect l="l" t="t" r="r" b="b"/>
              <a:pathLst>
                <a:path w="498" h="365" extrusionOk="0">
                  <a:moveTo>
                    <a:pt x="234" y="1"/>
                  </a:moveTo>
                  <a:cubicBezTo>
                    <a:pt x="217" y="1"/>
                    <a:pt x="201" y="6"/>
                    <a:pt x="188" y="20"/>
                  </a:cubicBezTo>
                  <a:lnTo>
                    <a:pt x="88" y="120"/>
                  </a:lnTo>
                  <a:cubicBezTo>
                    <a:pt x="1" y="120"/>
                    <a:pt x="140" y="365"/>
                    <a:pt x="244" y="365"/>
                  </a:cubicBezTo>
                  <a:cubicBezTo>
                    <a:pt x="260" y="365"/>
                    <a:pt x="275" y="359"/>
                    <a:pt x="288" y="346"/>
                  </a:cubicBezTo>
                  <a:lnTo>
                    <a:pt x="388" y="245"/>
                  </a:lnTo>
                  <a:cubicBezTo>
                    <a:pt x="497" y="245"/>
                    <a:pt x="342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5" name="Google Shape;7305;p55"/>
            <p:cNvSpPr/>
            <p:nvPr/>
          </p:nvSpPr>
          <p:spPr>
            <a:xfrm>
              <a:off x="8205850" y="3036813"/>
              <a:ext cx="326450" cy="376175"/>
            </a:xfrm>
            <a:custGeom>
              <a:avLst/>
              <a:gdLst/>
              <a:ahLst/>
              <a:cxnLst/>
              <a:rect l="l" t="t" r="r" b="b"/>
              <a:pathLst>
                <a:path w="13058" h="15047" extrusionOk="0">
                  <a:moveTo>
                    <a:pt x="3799" y="0"/>
                  </a:moveTo>
                  <a:cubicBezTo>
                    <a:pt x="3751" y="0"/>
                    <a:pt x="3704" y="3"/>
                    <a:pt x="3659" y="9"/>
                  </a:cubicBezTo>
                  <a:cubicBezTo>
                    <a:pt x="1153" y="310"/>
                    <a:pt x="0" y="9608"/>
                    <a:pt x="5965" y="15047"/>
                  </a:cubicBezTo>
                  <a:lnTo>
                    <a:pt x="12532" y="9809"/>
                  </a:lnTo>
                  <a:lnTo>
                    <a:pt x="13058" y="8255"/>
                  </a:lnTo>
                  <a:cubicBezTo>
                    <a:pt x="13058" y="8255"/>
                    <a:pt x="6324" y="0"/>
                    <a:pt x="3799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6" name="Google Shape;7306;p55"/>
            <p:cNvSpPr/>
            <p:nvPr/>
          </p:nvSpPr>
          <p:spPr>
            <a:xfrm>
              <a:off x="8307975" y="3146513"/>
              <a:ext cx="201150" cy="233700"/>
            </a:xfrm>
            <a:custGeom>
              <a:avLst/>
              <a:gdLst/>
              <a:ahLst/>
              <a:cxnLst/>
              <a:rect l="l" t="t" r="r" b="b"/>
              <a:pathLst>
                <a:path w="8046" h="9348" extrusionOk="0">
                  <a:moveTo>
                    <a:pt x="1120" y="0"/>
                  </a:moveTo>
                  <a:cubicBezTo>
                    <a:pt x="1095" y="0"/>
                    <a:pt x="1073" y="2"/>
                    <a:pt x="1053" y="7"/>
                  </a:cubicBezTo>
                  <a:cubicBezTo>
                    <a:pt x="0" y="208"/>
                    <a:pt x="426" y="7200"/>
                    <a:pt x="4061" y="8980"/>
                  </a:cubicBezTo>
                  <a:cubicBezTo>
                    <a:pt x="4547" y="9237"/>
                    <a:pt x="4974" y="9347"/>
                    <a:pt x="5351" y="9347"/>
                  </a:cubicBezTo>
                  <a:cubicBezTo>
                    <a:pt x="7728" y="9347"/>
                    <a:pt x="8046" y="4920"/>
                    <a:pt x="8046" y="4920"/>
                  </a:cubicBezTo>
                  <a:cubicBezTo>
                    <a:pt x="8046" y="4920"/>
                    <a:pt x="2238" y="0"/>
                    <a:pt x="1120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7" name="Google Shape;7307;p55"/>
            <p:cNvSpPr/>
            <p:nvPr/>
          </p:nvSpPr>
          <p:spPr>
            <a:xfrm>
              <a:off x="8916375" y="3041413"/>
              <a:ext cx="320825" cy="371575"/>
            </a:xfrm>
            <a:custGeom>
              <a:avLst/>
              <a:gdLst/>
              <a:ahLst/>
              <a:cxnLst/>
              <a:rect l="l" t="t" r="r" b="b"/>
              <a:pathLst>
                <a:path w="12833" h="14863" extrusionOk="0">
                  <a:moveTo>
                    <a:pt x="9869" y="1"/>
                  </a:moveTo>
                  <a:cubicBezTo>
                    <a:pt x="7139" y="1"/>
                    <a:pt x="0" y="7444"/>
                    <a:pt x="0" y="7444"/>
                  </a:cubicBezTo>
                  <a:lnTo>
                    <a:pt x="301" y="9124"/>
                  </a:lnTo>
                  <a:lnTo>
                    <a:pt x="6467" y="14863"/>
                  </a:lnTo>
                  <a:cubicBezTo>
                    <a:pt x="12833" y="9951"/>
                    <a:pt x="12532" y="552"/>
                    <a:pt x="10126" y="26"/>
                  </a:cubicBezTo>
                  <a:cubicBezTo>
                    <a:pt x="10045" y="9"/>
                    <a:pt x="9960" y="1"/>
                    <a:pt x="986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8" name="Google Shape;7308;p55"/>
            <p:cNvSpPr/>
            <p:nvPr/>
          </p:nvSpPr>
          <p:spPr>
            <a:xfrm>
              <a:off x="8935050" y="3148788"/>
              <a:ext cx="210675" cy="225450"/>
            </a:xfrm>
            <a:custGeom>
              <a:avLst/>
              <a:gdLst/>
              <a:ahLst/>
              <a:cxnLst/>
              <a:rect l="l" t="t" r="r" b="b"/>
              <a:pathLst>
                <a:path w="8427" h="9018" extrusionOk="0">
                  <a:moveTo>
                    <a:pt x="7383" y="0"/>
                  </a:moveTo>
                  <a:cubicBezTo>
                    <a:pt x="6113" y="0"/>
                    <a:pt x="80" y="4302"/>
                    <a:pt x="80" y="4302"/>
                  </a:cubicBezTo>
                  <a:cubicBezTo>
                    <a:pt x="80" y="4302"/>
                    <a:pt x="1" y="9018"/>
                    <a:pt x="2643" y="9018"/>
                  </a:cubicBezTo>
                  <a:cubicBezTo>
                    <a:pt x="2966" y="9018"/>
                    <a:pt x="3330" y="8947"/>
                    <a:pt x="3740" y="8789"/>
                  </a:cubicBezTo>
                  <a:cubicBezTo>
                    <a:pt x="7399" y="7335"/>
                    <a:pt x="8426" y="217"/>
                    <a:pt x="7499" y="17"/>
                  </a:cubicBezTo>
                  <a:cubicBezTo>
                    <a:pt x="7467" y="5"/>
                    <a:pt x="7428" y="0"/>
                    <a:pt x="7383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9" name="Google Shape;7309;p55"/>
            <p:cNvSpPr/>
            <p:nvPr/>
          </p:nvSpPr>
          <p:spPr>
            <a:xfrm>
              <a:off x="8151325" y="3169863"/>
              <a:ext cx="1169825" cy="804550"/>
            </a:xfrm>
            <a:custGeom>
              <a:avLst/>
              <a:gdLst/>
              <a:ahLst/>
              <a:cxnLst/>
              <a:rect l="l" t="t" r="r" b="b"/>
              <a:pathLst>
                <a:path w="46793" h="32182" extrusionOk="0">
                  <a:moveTo>
                    <a:pt x="22457" y="1"/>
                  </a:moveTo>
                  <a:cubicBezTo>
                    <a:pt x="10853" y="1"/>
                    <a:pt x="7946" y="10552"/>
                    <a:pt x="5013" y="13484"/>
                  </a:cubicBezTo>
                  <a:cubicBezTo>
                    <a:pt x="2081" y="16392"/>
                    <a:pt x="1" y="16918"/>
                    <a:pt x="201" y="18271"/>
                  </a:cubicBezTo>
                  <a:cubicBezTo>
                    <a:pt x="427" y="19525"/>
                    <a:pt x="6066" y="32181"/>
                    <a:pt x="24738" y="32181"/>
                  </a:cubicBezTo>
                  <a:cubicBezTo>
                    <a:pt x="43334" y="32181"/>
                    <a:pt x="46793" y="15565"/>
                    <a:pt x="46567" y="14311"/>
                  </a:cubicBezTo>
                  <a:cubicBezTo>
                    <a:pt x="46367" y="13058"/>
                    <a:pt x="44161" y="12632"/>
                    <a:pt x="43234" y="12332"/>
                  </a:cubicBezTo>
                  <a:cubicBezTo>
                    <a:pt x="38221" y="10352"/>
                    <a:pt x="35815" y="4712"/>
                    <a:pt x="31229" y="1880"/>
                  </a:cubicBezTo>
                  <a:cubicBezTo>
                    <a:pt x="28196" y="101"/>
                    <a:pt x="25891" y="1"/>
                    <a:pt x="22457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0" name="Google Shape;7310;p55"/>
            <p:cNvSpPr/>
            <p:nvPr/>
          </p:nvSpPr>
          <p:spPr>
            <a:xfrm>
              <a:off x="8156350" y="3521138"/>
              <a:ext cx="1164800" cy="453275"/>
            </a:xfrm>
            <a:custGeom>
              <a:avLst/>
              <a:gdLst/>
              <a:ahLst/>
              <a:cxnLst/>
              <a:rect l="l" t="t" r="r" b="b"/>
              <a:pathLst>
                <a:path w="46592" h="18131" extrusionOk="0">
                  <a:moveTo>
                    <a:pt x="44776" y="0"/>
                  </a:moveTo>
                  <a:cubicBezTo>
                    <a:pt x="42928" y="0"/>
                    <a:pt x="41311" y="1219"/>
                    <a:pt x="36442" y="3594"/>
                  </a:cubicBezTo>
                  <a:cubicBezTo>
                    <a:pt x="33285" y="5179"/>
                    <a:pt x="27868" y="5853"/>
                    <a:pt x="22583" y="5853"/>
                  </a:cubicBezTo>
                  <a:cubicBezTo>
                    <a:pt x="17756" y="5853"/>
                    <a:pt x="13038" y="5291"/>
                    <a:pt x="10251" y="4346"/>
                  </a:cubicBezTo>
                  <a:cubicBezTo>
                    <a:pt x="8246" y="3648"/>
                    <a:pt x="6395" y="3421"/>
                    <a:pt x="4835" y="3421"/>
                  </a:cubicBezTo>
                  <a:cubicBezTo>
                    <a:pt x="1908" y="3421"/>
                    <a:pt x="0" y="4220"/>
                    <a:pt x="0" y="4220"/>
                  </a:cubicBezTo>
                  <a:cubicBezTo>
                    <a:pt x="226" y="5474"/>
                    <a:pt x="5865" y="18130"/>
                    <a:pt x="24537" y="18130"/>
                  </a:cubicBezTo>
                  <a:cubicBezTo>
                    <a:pt x="43133" y="18130"/>
                    <a:pt x="46592" y="1514"/>
                    <a:pt x="46366" y="260"/>
                  </a:cubicBezTo>
                  <a:cubicBezTo>
                    <a:pt x="45776" y="87"/>
                    <a:pt x="45268" y="0"/>
                    <a:pt x="44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1" name="Google Shape;7311;p55"/>
            <p:cNvSpPr/>
            <p:nvPr/>
          </p:nvSpPr>
          <p:spPr>
            <a:xfrm>
              <a:off x="8597450" y="3609213"/>
              <a:ext cx="234975" cy="132725"/>
            </a:xfrm>
            <a:custGeom>
              <a:avLst/>
              <a:gdLst/>
              <a:ahLst/>
              <a:cxnLst/>
              <a:rect l="l" t="t" r="r" b="b"/>
              <a:pathLst>
                <a:path w="9399" h="5309" extrusionOk="0">
                  <a:moveTo>
                    <a:pt x="6093" y="1"/>
                  </a:moveTo>
                  <a:cubicBezTo>
                    <a:pt x="4493" y="1"/>
                    <a:pt x="2753" y="477"/>
                    <a:pt x="2005" y="1224"/>
                  </a:cubicBezTo>
                  <a:cubicBezTo>
                    <a:pt x="0" y="3103"/>
                    <a:pt x="3885" y="5309"/>
                    <a:pt x="5539" y="5309"/>
                  </a:cubicBezTo>
                  <a:cubicBezTo>
                    <a:pt x="6792" y="5209"/>
                    <a:pt x="8271" y="4056"/>
                    <a:pt x="8998" y="3003"/>
                  </a:cubicBezTo>
                  <a:cubicBezTo>
                    <a:pt x="9198" y="2577"/>
                    <a:pt x="9399" y="1951"/>
                    <a:pt x="9299" y="1449"/>
                  </a:cubicBezTo>
                  <a:cubicBezTo>
                    <a:pt x="8994" y="426"/>
                    <a:pt x="7606" y="1"/>
                    <a:pt x="6093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2" name="Google Shape;7312;p55"/>
            <p:cNvSpPr/>
            <p:nvPr/>
          </p:nvSpPr>
          <p:spPr>
            <a:xfrm>
              <a:off x="8692150" y="3802713"/>
              <a:ext cx="95125" cy="38325"/>
            </a:xfrm>
            <a:custGeom>
              <a:avLst/>
              <a:gdLst/>
              <a:ahLst/>
              <a:cxnLst/>
              <a:rect l="l" t="t" r="r" b="b"/>
              <a:pathLst>
                <a:path w="3805" h="1533" extrusionOk="0">
                  <a:moveTo>
                    <a:pt x="3396" y="0"/>
                  </a:moveTo>
                  <a:cubicBezTo>
                    <a:pt x="3336" y="0"/>
                    <a:pt x="3277" y="23"/>
                    <a:pt x="3230" y="75"/>
                  </a:cubicBezTo>
                  <a:cubicBezTo>
                    <a:pt x="2717" y="503"/>
                    <a:pt x="2076" y="883"/>
                    <a:pt x="1418" y="883"/>
                  </a:cubicBezTo>
                  <a:cubicBezTo>
                    <a:pt x="1111" y="883"/>
                    <a:pt x="801" y="801"/>
                    <a:pt x="498" y="602"/>
                  </a:cubicBezTo>
                  <a:cubicBezTo>
                    <a:pt x="473" y="586"/>
                    <a:pt x="445" y="579"/>
                    <a:pt x="418" y="579"/>
                  </a:cubicBezTo>
                  <a:cubicBezTo>
                    <a:pt x="224" y="579"/>
                    <a:pt x="0" y="915"/>
                    <a:pt x="197" y="1003"/>
                  </a:cubicBezTo>
                  <a:cubicBezTo>
                    <a:pt x="643" y="1370"/>
                    <a:pt x="1147" y="1532"/>
                    <a:pt x="1641" y="1532"/>
                  </a:cubicBezTo>
                  <a:cubicBezTo>
                    <a:pt x="2427" y="1532"/>
                    <a:pt x="3185" y="1122"/>
                    <a:pt x="3631" y="476"/>
                  </a:cubicBezTo>
                  <a:cubicBezTo>
                    <a:pt x="3804" y="246"/>
                    <a:pt x="3594" y="0"/>
                    <a:pt x="3396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3" name="Google Shape;7313;p55"/>
            <p:cNvSpPr/>
            <p:nvPr/>
          </p:nvSpPr>
          <p:spPr>
            <a:xfrm>
              <a:off x="8399450" y="3716663"/>
              <a:ext cx="159125" cy="50975"/>
            </a:xfrm>
            <a:custGeom>
              <a:avLst/>
              <a:gdLst/>
              <a:ahLst/>
              <a:cxnLst/>
              <a:rect l="l" t="t" r="r" b="b"/>
              <a:pathLst>
                <a:path w="6365" h="2039" extrusionOk="0">
                  <a:moveTo>
                    <a:pt x="4916" y="1"/>
                  </a:moveTo>
                  <a:cubicBezTo>
                    <a:pt x="3179" y="1"/>
                    <a:pt x="1244" y="695"/>
                    <a:pt x="101" y="1838"/>
                  </a:cubicBezTo>
                  <a:cubicBezTo>
                    <a:pt x="1" y="1938"/>
                    <a:pt x="201" y="2039"/>
                    <a:pt x="301" y="2039"/>
                  </a:cubicBezTo>
                  <a:cubicBezTo>
                    <a:pt x="1828" y="963"/>
                    <a:pt x="3502" y="442"/>
                    <a:pt x="5276" y="442"/>
                  </a:cubicBezTo>
                  <a:cubicBezTo>
                    <a:pt x="5570" y="442"/>
                    <a:pt x="5867" y="456"/>
                    <a:pt x="6166" y="485"/>
                  </a:cubicBezTo>
                  <a:cubicBezTo>
                    <a:pt x="6194" y="499"/>
                    <a:pt x="6218" y="505"/>
                    <a:pt x="6238" y="505"/>
                  </a:cubicBezTo>
                  <a:cubicBezTo>
                    <a:pt x="6365" y="505"/>
                    <a:pt x="6353" y="267"/>
                    <a:pt x="6266" y="159"/>
                  </a:cubicBezTo>
                  <a:cubicBezTo>
                    <a:pt x="5844" y="52"/>
                    <a:pt x="5387" y="1"/>
                    <a:pt x="491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4" name="Google Shape;7314;p55"/>
            <p:cNvSpPr/>
            <p:nvPr/>
          </p:nvSpPr>
          <p:spPr>
            <a:xfrm>
              <a:off x="8449675" y="3751488"/>
              <a:ext cx="135275" cy="74825"/>
            </a:xfrm>
            <a:custGeom>
              <a:avLst/>
              <a:gdLst/>
              <a:ahLst/>
              <a:cxnLst/>
              <a:rect l="l" t="t" r="r" b="b"/>
              <a:pathLst>
                <a:path w="5411" h="2993" extrusionOk="0">
                  <a:moveTo>
                    <a:pt x="4911" y="0"/>
                  </a:moveTo>
                  <a:cubicBezTo>
                    <a:pt x="3025" y="0"/>
                    <a:pt x="965" y="1371"/>
                    <a:pt x="72" y="2851"/>
                  </a:cubicBezTo>
                  <a:cubicBezTo>
                    <a:pt x="1" y="2922"/>
                    <a:pt x="80" y="2993"/>
                    <a:pt x="133" y="2993"/>
                  </a:cubicBezTo>
                  <a:cubicBezTo>
                    <a:pt x="155" y="2993"/>
                    <a:pt x="172" y="2981"/>
                    <a:pt x="172" y="2951"/>
                  </a:cubicBezTo>
                  <a:cubicBezTo>
                    <a:pt x="1325" y="1397"/>
                    <a:pt x="3305" y="445"/>
                    <a:pt x="5285" y="345"/>
                  </a:cubicBezTo>
                  <a:cubicBezTo>
                    <a:pt x="5410" y="345"/>
                    <a:pt x="5410" y="19"/>
                    <a:pt x="5285" y="19"/>
                  </a:cubicBezTo>
                  <a:cubicBezTo>
                    <a:pt x="5161" y="6"/>
                    <a:pt x="5037" y="0"/>
                    <a:pt x="4911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5" name="Google Shape;7315;p55"/>
            <p:cNvSpPr/>
            <p:nvPr/>
          </p:nvSpPr>
          <p:spPr>
            <a:xfrm>
              <a:off x="8503450" y="3780763"/>
              <a:ext cx="91525" cy="88150"/>
            </a:xfrm>
            <a:custGeom>
              <a:avLst/>
              <a:gdLst/>
              <a:ahLst/>
              <a:cxnLst/>
              <a:rect l="l" t="t" r="r" b="b"/>
              <a:pathLst>
                <a:path w="3661" h="3526" extrusionOk="0">
                  <a:moveTo>
                    <a:pt x="3359" y="1"/>
                  </a:moveTo>
                  <a:cubicBezTo>
                    <a:pt x="1881" y="527"/>
                    <a:pt x="427" y="1680"/>
                    <a:pt x="1" y="3359"/>
                  </a:cubicBezTo>
                  <a:cubicBezTo>
                    <a:pt x="1" y="3477"/>
                    <a:pt x="78" y="3525"/>
                    <a:pt x="163" y="3525"/>
                  </a:cubicBezTo>
                  <a:cubicBezTo>
                    <a:pt x="222" y="3525"/>
                    <a:pt x="285" y="3501"/>
                    <a:pt x="327" y="3459"/>
                  </a:cubicBezTo>
                  <a:cubicBezTo>
                    <a:pt x="853" y="1881"/>
                    <a:pt x="2106" y="1053"/>
                    <a:pt x="3460" y="327"/>
                  </a:cubicBezTo>
                  <a:cubicBezTo>
                    <a:pt x="3660" y="226"/>
                    <a:pt x="3560" y="1"/>
                    <a:pt x="335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6" name="Google Shape;7316;p55"/>
            <p:cNvSpPr/>
            <p:nvPr/>
          </p:nvSpPr>
          <p:spPr>
            <a:xfrm>
              <a:off x="8960950" y="3716663"/>
              <a:ext cx="159075" cy="50975"/>
            </a:xfrm>
            <a:custGeom>
              <a:avLst/>
              <a:gdLst/>
              <a:ahLst/>
              <a:cxnLst/>
              <a:rect l="l" t="t" r="r" b="b"/>
              <a:pathLst>
                <a:path w="6363" h="2039" extrusionOk="0">
                  <a:moveTo>
                    <a:pt x="1504" y="1"/>
                  </a:moveTo>
                  <a:cubicBezTo>
                    <a:pt x="1042" y="1"/>
                    <a:pt x="598" y="52"/>
                    <a:pt x="197" y="159"/>
                  </a:cubicBezTo>
                  <a:cubicBezTo>
                    <a:pt x="25" y="267"/>
                    <a:pt x="1" y="505"/>
                    <a:pt x="125" y="505"/>
                  </a:cubicBezTo>
                  <a:cubicBezTo>
                    <a:pt x="146" y="505"/>
                    <a:pt x="169" y="499"/>
                    <a:pt x="197" y="485"/>
                  </a:cubicBezTo>
                  <a:cubicBezTo>
                    <a:pt x="507" y="456"/>
                    <a:pt x="814" y="442"/>
                    <a:pt x="1116" y="442"/>
                  </a:cubicBezTo>
                  <a:cubicBezTo>
                    <a:pt x="2943" y="442"/>
                    <a:pt x="4632" y="963"/>
                    <a:pt x="6137" y="2039"/>
                  </a:cubicBezTo>
                  <a:cubicBezTo>
                    <a:pt x="6263" y="2039"/>
                    <a:pt x="6363" y="1938"/>
                    <a:pt x="6263" y="1838"/>
                  </a:cubicBezTo>
                  <a:cubicBezTo>
                    <a:pt x="5178" y="695"/>
                    <a:pt x="3210" y="1"/>
                    <a:pt x="150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7" name="Google Shape;7317;p55"/>
            <p:cNvSpPr/>
            <p:nvPr/>
          </p:nvSpPr>
          <p:spPr>
            <a:xfrm>
              <a:off x="8934550" y="3751488"/>
              <a:ext cx="135975" cy="74825"/>
            </a:xfrm>
            <a:custGeom>
              <a:avLst/>
              <a:gdLst/>
              <a:ahLst/>
              <a:cxnLst/>
              <a:rect l="l" t="t" r="r" b="b"/>
              <a:pathLst>
                <a:path w="5439" h="2993" extrusionOk="0">
                  <a:moveTo>
                    <a:pt x="574" y="0"/>
                  </a:moveTo>
                  <a:cubicBezTo>
                    <a:pt x="449" y="0"/>
                    <a:pt x="324" y="6"/>
                    <a:pt x="201" y="19"/>
                  </a:cubicBezTo>
                  <a:cubicBezTo>
                    <a:pt x="0" y="19"/>
                    <a:pt x="0" y="345"/>
                    <a:pt x="201" y="345"/>
                  </a:cubicBezTo>
                  <a:cubicBezTo>
                    <a:pt x="2080" y="445"/>
                    <a:pt x="4060" y="1397"/>
                    <a:pt x="5213" y="2951"/>
                  </a:cubicBezTo>
                  <a:cubicBezTo>
                    <a:pt x="5243" y="2981"/>
                    <a:pt x="5274" y="2993"/>
                    <a:pt x="5304" y="2993"/>
                  </a:cubicBezTo>
                  <a:cubicBezTo>
                    <a:pt x="5376" y="2993"/>
                    <a:pt x="5439" y="2922"/>
                    <a:pt x="5439" y="2851"/>
                  </a:cubicBezTo>
                  <a:cubicBezTo>
                    <a:pt x="4452" y="1371"/>
                    <a:pt x="2451" y="0"/>
                    <a:pt x="57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8" name="Google Shape;7318;p55"/>
            <p:cNvSpPr/>
            <p:nvPr/>
          </p:nvSpPr>
          <p:spPr>
            <a:xfrm>
              <a:off x="8926400" y="3780763"/>
              <a:ext cx="89000" cy="88150"/>
            </a:xfrm>
            <a:custGeom>
              <a:avLst/>
              <a:gdLst/>
              <a:ahLst/>
              <a:cxnLst/>
              <a:rect l="l" t="t" r="r" b="b"/>
              <a:pathLst>
                <a:path w="3560" h="3526" extrusionOk="0">
                  <a:moveTo>
                    <a:pt x="226" y="1"/>
                  </a:moveTo>
                  <a:cubicBezTo>
                    <a:pt x="126" y="1"/>
                    <a:pt x="0" y="226"/>
                    <a:pt x="126" y="327"/>
                  </a:cubicBezTo>
                  <a:cubicBezTo>
                    <a:pt x="1479" y="1053"/>
                    <a:pt x="2732" y="1881"/>
                    <a:pt x="3259" y="3459"/>
                  </a:cubicBezTo>
                  <a:cubicBezTo>
                    <a:pt x="3300" y="3501"/>
                    <a:pt x="3359" y="3525"/>
                    <a:pt x="3413" y="3525"/>
                  </a:cubicBezTo>
                  <a:cubicBezTo>
                    <a:pt x="3490" y="3525"/>
                    <a:pt x="3559" y="3477"/>
                    <a:pt x="3559" y="3359"/>
                  </a:cubicBezTo>
                  <a:cubicBezTo>
                    <a:pt x="3259" y="1680"/>
                    <a:pt x="1780" y="527"/>
                    <a:pt x="22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9" name="Google Shape;7319;p55"/>
            <p:cNvSpPr/>
            <p:nvPr/>
          </p:nvSpPr>
          <p:spPr>
            <a:xfrm>
              <a:off x="8992175" y="3176963"/>
              <a:ext cx="17475" cy="16725"/>
            </a:xfrm>
            <a:custGeom>
              <a:avLst/>
              <a:gdLst/>
              <a:ahLst/>
              <a:cxnLst/>
              <a:rect l="l" t="t" r="r" b="b"/>
              <a:pathLst>
                <a:path w="699" h="669" extrusionOk="0">
                  <a:moveTo>
                    <a:pt x="511" y="1"/>
                  </a:moveTo>
                  <a:cubicBezTo>
                    <a:pt x="471" y="1"/>
                    <a:pt x="431" y="13"/>
                    <a:pt x="402" y="42"/>
                  </a:cubicBezTo>
                  <a:cubicBezTo>
                    <a:pt x="302" y="243"/>
                    <a:pt x="101" y="343"/>
                    <a:pt x="1" y="569"/>
                  </a:cubicBezTo>
                  <a:cubicBezTo>
                    <a:pt x="1" y="569"/>
                    <a:pt x="1" y="669"/>
                    <a:pt x="101" y="669"/>
                  </a:cubicBezTo>
                  <a:cubicBezTo>
                    <a:pt x="402" y="669"/>
                    <a:pt x="628" y="443"/>
                    <a:pt x="628" y="143"/>
                  </a:cubicBezTo>
                  <a:cubicBezTo>
                    <a:pt x="698" y="72"/>
                    <a:pt x="606" y="1"/>
                    <a:pt x="511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0" name="Google Shape;7320;p55"/>
            <p:cNvSpPr/>
            <p:nvPr/>
          </p:nvSpPr>
          <p:spPr>
            <a:xfrm>
              <a:off x="9049650" y="3111913"/>
              <a:ext cx="22875" cy="17250"/>
            </a:xfrm>
            <a:custGeom>
              <a:avLst/>
              <a:gdLst/>
              <a:ahLst/>
              <a:cxnLst/>
              <a:rect l="l" t="t" r="r" b="b"/>
              <a:pathLst>
                <a:path w="915" h="690" extrusionOk="0">
                  <a:moveTo>
                    <a:pt x="733" y="1"/>
                  </a:moveTo>
                  <a:cubicBezTo>
                    <a:pt x="698" y="1"/>
                    <a:pt x="656" y="12"/>
                    <a:pt x="609" y="38"/>
                  </a:cubicBezTo>
                  <a:cubicBezTo>
                    <a:pt x="409" y="38"/>
                    <a:pt x="208" y="238"/>
                    <a:pt x="83" y="439"/>
                  </a:cubicBezTo>
                  <a:cubicBezTo>
                    <a:pt x="0" y="522"/>
                    <a:pt x="139" y="690"/>
                    <a:pt x="247" y="690"/>
                  </a:cubicBezTo>
                  <a:cubicBezTo>
                    <a:pt x="270" y="690"/>
                    <a:pt x="291" y="682"/>
                    <a:pt x="309" y="664"/>
                  </a:cubicBezTo>
                  <a:cubicBezTo>
                    <a:pt x="509" y="539"/>
                    <a:pt x="609" y="439"/>
                    <a:pt x="835" y="238"/>
                  </a:cubicBezTo>
                  <a:cubicBezTo>
                    <a:pt x="914" y="159"/>
                    <a:pt x="868" y="1"/>
                    <a:pt x="733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1" name="Google Shape;7321;p55"/>
            <p:cNvSpPr/>
            <p:nvPr/>
          </p:nvSpPr>
          <p:spPr>
            <a:xfrm>
              <a:off x="9094175" y="3122863"/>
              <a:ext cx="23350" cy="16375"/>
            </a:xfrm>
            <a:custGeom>
              <a:avLst/>
              <a:gdLst/>
              <a:ahLst/>
              <a:cxnLst/>
              <a:rect l="l" t="t" r="r" b="b"/>
              <a:pathLst>
                <a:path w="934" h="655" extrusionOk="0">
                  <a:moveTo>
                    <a:pt x="608" y="1"/>
                  </a:moveTo>
                  <a:cubicBezTo>
                    <a:pt x="407" y="101"/>
                    <a:pt x="307" y="226"/>
                    <a:pt x="81" y="427"/>
                  </a:cubicBezTo>
                  <a:cubicBezTo>
                    <a:pt x="0" y="508"/>
                    <a:pt x="116" y="655"/>
                    <a:pt x="230" y="655"/>
                  </a:cubicBezTo>
                  <a:cubicBezTo>
                    <a:pt x="256" y="655"/>
                    <a:pt x="283" y="647"/>
                    <a:pt x="307" y="627"/>
                  </a:cubicBezTo>
                  <a:cubicBezTo>
                    <a:pt x="507" y="527"/>
                    <a:pt x="608" y="427"/>
                    <a:pt x="808" y="226"/>
                  </a:cubicBezTo>
                  <a:cubicBezTo>
                    <a:pt x="934" y="101"/>
                    <a:pt x="708" y="1"/>
                    <a:pt x="608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2" name="Google Shape;7322;p55"/>
            <p:cNvSpPr/>
            <p:nvPr/>
          </p:nvSpPr>
          <p:spPr>
            <a:xfrm>
              <a:off x="9167000" y="3097813"/>
              <a:ext cx="10050" cy="21950"/>
            </a:xfrm>
            <a:custGeom>
              <a:avLst/>
              <a:gdLst/>
              <a:ahLst/>
              <a:cxnLst/>
              <a:rect l="l" t="t" r="r" b="b"/>
              <a:pathLst>
                <a:path w="402" h="878" extrusionOk="0">
                  <a:moveTo>
                    <a:pt x="201" y="0"/>
                  </a:moveTo>
                  <a:cubicBezTo>
                    <a:pt x="151" y="0"/>
                    <a:pt x="101" y="25"/>
                    <a:pt x="101" y="76"/>
                  </a:cubicBezTo>
                  <a:cubicBezTo>
                    <a:pt x="0" y="276"/>
                    <a:pt x="101" y="477"/>
                    <a:pt x="101" y="802"/>
                  </a:cubicBezTo>
                  <a:cubicBezTo>
                    <a:pt x="101" y="853"/>
                    <a:pt x="151" y="878"/>
                    <a:pt x="201" y="878"/>
                  </a:cubicBezTo>
                  <a:cubicBezTo>
                    <a:pt x="251" y="878"/>
                    <a:pt x="301" y="853"/>
                    <a:pt x="301" y="802"/>
                  </a:cubicBezTo>
                  <a:cubicBezTo>
                    <a:pt x="401" y="477"/>
                    <a:pt x="401" y="276"/>
                    <a:pt x="301" y="76"/>
                  </a:cubicBezTo>
                  <a:cubicBezTo>
                    <a:pt x="301" y="25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3" name="Google Shape;7323;p55"/>
            <p:cNvSpPr/>
            <p:nvPr/>
          </p:nvSpPr>
          <p:spPr>
            <a:xfrm>
              <a:off x="9167000" y="3198288"/>
              <a:ext cx="13175" cy="27775"/>
            </a:xfrm>
            <a:custGeom>
              <a:avLst/>
              <a:gdLst/>
              <a:ahLst/>
              <a:cxnLst/>
              <a:rect l="l" t="t" r="r" b="b"/>
              <a:pathLst>
                <a:path w="527" h="1111" extrusionOk="0">
                  <a:moveTo>
                    <a:pt x="369" y="1"/>
                  </a:moveTo>
                  <a:cubicBezTo>
                    <a:pt x="308" y="1"/>
                    <a:pt x="243" y="32"/>
                    <a:pt x="201" y="117"/>
                  </a:cubicBezTo>
                  <a:cubicBezTo>
                    <a:pt x="201" y="342"/>
                    <a:pt x="101" y="643"/>
                    <a:pt x="0" y="969"/>
                  </a:cubicBezTo>
                  <a:cubicBezTo>
                    <a:pt x="0" y="1040"/>
                    <a:pt x="101" y="1111"/>
                    <a:pt x="159" y="1111"/>
                  </a:cubicBezTo>
                  <a:cubicBezTo>
                    <a:pt x="184" y="1111"/>
                    <a:pt x="201" y="1099"/>
                    <a:pt x="201" y="1069"/>
                  </a:cubicBezTo>
                  <a:cubicBezTo>
                    <a:pt x="401" y="743"/>
                    <a:pt x="527" y="443"/>
                    <a:pt x="527" y="117"/>
                  </a:cubicBezTo>
                  <a:cubicBezTo>
                    <a:pt x="527" y="59"/>
                    <a:pt x="452" y="1"/>
                    <a:pt x="369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4" name="Google Shape;7324;p55"/>
            <p:cNvSpPr/>
            <p:nvPr/>
          </p:nvSpPr>
          <p:spPr>
            <a:xfrm>
              <a:off x="9120475" y="3289488"/>
              <a:ext cx="17250" cy="14550"/>
            </a:xfrm>
            <a:custGeom>
              <a:avLst/>
              <a:gdLst/>
              <a:ahLst/>
              <a:cxnLst/>
              <a:rect l="l" t="t" r="r" b="b"/>
              <a:pathLst>
                <a:path w="690" h="582" extrusionOk="0">
                  <a:moveTo>
                    <a:pt x="460" y="0"/>
                  </a:moveTo>
                  <a:cubicBezTo>
                    <a:pt x="433" y="0"/>
                    <a:pt x="407" y="9"/>
                    <a:pt x="383" y="28"/>
                  </a:cubicBezTo>
                  <a:cubicBezTo>
                    <a:pt x="283" y="28"/>
                    <a:pt x="182" y="128"/>
                    <a:pt x="82" y="328"/>
                  </a:cubicBezTo>
                  <a:cubicBezTo>
                    <a:pt x="1" y="430"/>
                    <a:pt x="117" y="581"/>
                    <a:pt x="218" y="581"/>
                  </a:cubicBezTo>
                  <a:cubicBezTo>
                    <a:pt x="241" y="581"/>
                    <a:pt x="264" y="573"/>
                    <a:pt x="283" y="554"/>
                  </a:cubicBezTo>
                  <a:cubicBezTo>
                    <a:pt x="508" y="454"/>
                    <a:pt x="508" y="328"/>
                    <a:pt x="608" y="228"/>
                  </a:cubicBezTo>
                  <a:cubicBezTo>
                    <a:pt x="689" y="147"/>
                    <a:pt x="574" y="0"/>
                    <a:pt x="460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5" name="Google Shape;7325;p55"/>
            <p:cNvSpPr/>
            <p:nvPr/>
          </p:nvSpPr>
          <p:spPr>
            <a:xfrm>
              <a:off x="9105075" y="3338988"/>
              <a:ext cx="22000" cy="19900"/>
            </a:xfrm>
            <a:custGeom>
              <a:avLst/>
              <a:gdLst/>
              <a:ahLst/>
              <a:cxnLst/>
              <a:rect l="l" t="t" r="r" b="b"/>
              <a:pathLst>
                <a:path w="880" h="796" extrusionOk="0">
                  <a:moveTo>
                    <a:pt x="663" y="0"/>
                  </a:moveTo>
                  <a:cubicBezTo>
                    <a:pt x="640" y="0"/>
                    <a:pt x="617" y="8"/>
                    <a:pt x="598" y="28"/>
                  </a:cubicBezTo>
                  <a:cubicBezTo>
                    <a:pt x="372" y="228"/>
                    <a:pt x="172" y="353"/>
                    <a:pt x="71" y="654"/>
                  </a:cubicBezTo>
                  <a:cubicBezTo>
                    <a:pt x="1" y="725"/>
                    <a:pt x="30" y="796"/>
                    <a:pt x="124" y="796"/>
                  </a:cubicBezTo>
                  <a:cubicBezTo>
                    <a:pt x="163" y="796"/>
                    <a:pt x="213" y="784"/>
                    <a:pt x="272" y="754"/>
                  </a:cubicBezTo>
                  <a:cubicBezTo>
                    <a:pt x="498" y="654"/>
                    <a:pt x="598" y="454"/>
                    <a:pt x="798" y="228"/>
                  </a:cubicBezTo>
                  <a:cubicBezTo>
                    <a:pt x="879" y="147"/>
                    <a:pt x="764" y="0"/>
                    <a:pt x="663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6" name="Google Shape;7326;p55"/>
            <p:cNvSpPr/>
            <p:nvPr/>
          </p:nvSpPr>
          <p:spPr>
            <a:xfrm>
              <a:off x="8970875" y="3448613"/>
              <a:ext cx="158850" cy="139475"/>
            </a:xfrm>
            <a:custGeom>
              <a:avLst/>
              <a:gdLst/>
              <a:ahLst/>
              <a:cxnLst/>
              <a:rect l="l" t="t" r="r" b="b"/>
              <a:pathLst>
                <a:path w="6354" h="5579" extrusionOk="0">
                  <a:moveTo>
                    <a:pt x="2599" y="0"/>
                  </a:moveTo>
                  <a:cubicBezTo>
                    <a:pt x="2416" y="0"/>
                    <a:pt x="2249" y="11"/>
                    <a:pt x="2106" y="29"/>
                  </a:cubicBezTo>
                  <a:cubicBezTo>
                    <a:pt x="853" y="229"/>
                    <a:pt x="1" y="2109"/>
                    <a:pt x="1" y="2635"/>
                  </a:cubicBezTo>
                  <a:cubicBezTo>
                    <a:pt x="1" y="3161"/>
                    <a:pt x="327" y="4740"/>
                    <a:pt x="1480" y="5242"/>
                  </a:cubicBezTo>
                  <a:cubicBezTo>
                    <a:pt x="1926" y="5468"/>
                    <a:pt x="2421" y="5578"/>
                    <a:pt x="2907" y="5578"/>
                  </a:cubicBezTo>
                  <a:cubicBezTo>
                    <a:pt x="4687" y="5578"/>
                    <a:pt x="6354" y="4098"/>
                    <a:pt x="5114" y="1382"/>
                  </a:cubicBezTo>
                  <a:cubicBezTo>
                    <a:pt x="4699" y="262"/>
                    <a:pt x="3477" y="0"/>
                    <a:pt x="2599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7" name="Google Shape;7327;p55"/>
            <p:cNvSpPr/>
            <p:nvPr/>
          </p:nvSpPr>
          <p:spPr>
            <a:xfrm>
              <a:off x="8357475" y="3448613"/>
              <a:ext cx="159375" cy="139475"/>
            </a:xfrm>
            <a:custGeom>
              <a:avLst/>
              <a:gdLst/>
              <a:ahLst/>
              <a:cxnLst/>
              <a:rect l="l" t="t" r="r" b="b"/>
              <a:pathLst>
                <a:path w="6375" h="5579" extrusionOk="0">
                  <a:moveTo>
                    <a:pt x="2583" y="0"/>
                  </a:moveTo>
                  <a:cubicBezTo>
                    <a:pt x="2398" y="0"/>
                    <a:pt x="2227" y="11"/>
                    <a:pt x="2081" y="29"/>
                  </a:cubicBezTo>
                  <a:cubicBezTo>
                    <a:pt x="953" y="229"/>
                    <a:pt x="0" y="2109"/>
                    <a:pt x="101" y="2635"/>
                  </a:cubicBezTo>
                  <a:cubicBezTo>
                    <a:pt x="101" y="3161"/>
                    <a:pt x="426" y="4740"/>
                    <a:pt x="1579" y="5242"/>
                  </a:cubicBezTo>
                  <a:cubicBezTo>
                    <a:pt x="2004" y="5468"/>
                    <a:pt x="2482" y="5578"/>
                    <a:pt x="2956" y="5578"/>
                  </a:cubicBezTo>
                  <a:cubicBezTo>
                    <a:pt x="4692" y="5578"/>
                    <a:pt x="6375" y="4098"/>
                    <a:pt x="5213" y="1382"/>
                  </a:cubicBezTo>
                  <a:cubicBezTo>
                    <a:pt x="4695" y="262"/>
                    <a:pt x="3472" y="0"/>
                    <a:pt x="2583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8" name="Google Shape;7328;p55"/>
            <p:cNvSpPr/>
            <p:nvPr/>
          </p:nvSpPr>
          <p:spPr>
            <a:xfrm>
              <a:off x="8328650" y="3331488"/>
              <a:ext cx="10675" cy="16350"/>
            </a:xfrm>
            <a:custGeom>
              <a:avLst/>
              <a:gdLst/>
              <a:ahLst/>
              <a:cxnLst/>
              <a:rect l="l" t="t" r="r" b="b"/>
              <a:pathLst>
                <a:path w="427" h="654" extrusionOk="0">
                  <a:moveTo>
                    <a:pt x="213" y="1"/>
                  </a:moveTo>
                  <a:cubicBezTo>
                    <a:pt x="130" y="1"/>
                    <a:pt x="42" y="68"/>
                    <a:pt x="101" y="127"/>
                  </a:cubicBezTo>
                  <a:cubicBezTo>
                    <a:pt x="101" y="227"/>
                    <a:pt x="0" y="328"/>
                    <a:pt x="0" y="428"/>
                  </a:cubicBezTo>
                  <a:cubicBezTo>
                    <a:pt x="0" y="528"/>
                    <a:pt x="0" y="653"/>
                    <a:pt x="101" y="653"/>
                  </a:cubicBezTo>
                  <a:cubicBezTo>
                    <a:pt x="427" y="653"/>
                    <a:pt x="427" y="328"/>
                    <a:pt x="326" y="127"/>
                  </a:cubicBezTo>
                  <a:cubicBezTo>
                    <a:pt x="326" y="34"/>
                    <a:pt x="271" y="1"/>
                    <a:pt x="213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9" name="Google Shape;7329;p55"/>
            <p:cNvSpPr/>
            <p:nvPr/>
          </p:nvSpPr>
          <p:spPr>
            <a:xfrm>
              <a:off x="8287300" y="3288288"/>
              <a:ext cx="10050" cy="11775"/>
            </a:xfrm>
            <a:custGeom>
              <a:avLst/>
              <a:gdLst/>
              <a:ahLst/>
              <a:cxnLst/>
              <a:rect l="l" t="t" r="r" b="b"/>
              <a:pathLst>
                <a:path w="402" h="471" extrusionOk="0">
                  <a:moveTo>
                    <a:pt x="201" y="0"/>
                  </a:moveTo>
                  <a:cubicBezTo>
                    <a:pt x="151" y="0"/>
                    <a:pt x="101" y="26"/>
                    <a:pt x="101" y="76"/>
                  </a:cubicBezTo>
                  <a:cubicBezTo>
                    <a:pt x="0" y="176"/>
                    <a:pt x="0" y="276"/>
                    <a:pt x="101" y="376"/>
                  </a:cubicBezTo>
                  <a:cubicBezTo>
                    <a:pt x="101" y="439"/>
                    <a:pt x="151" y="470"/>
                    <a:pt x="201" y="470"/>
                  </a:cubicBezTo>
                  <a:cubicBezTo>
                    <a:pt x="251" y="470"/>
                    <a:pt x="301" y="439"/>
                    <a:pt x="301" y="376"/>
                  </a:cubicBezTo>
                  <a:cubicBezTo>
                    <a:pt x="401" y="276"/>
                    <a:pt x="401" y="176"/>
                    <a:pt x="301" y="76"/>
                  </a:cubicBezTo>
                  <a:cubicBezTo>
                    <a:pt x="301" y="26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0" name="Google Shape;7330;p55"/>
            <p:cNvSpPr/>
            <p:nvPr/>
          </p:nvSpPr>
          <p:spPr>
            <a:xfrm>
              <a:off x="8292775" y="3215213"/>
              <a:ext cx="15225" cy="18025"/>
            </a:xfrm>
            <a:custGeom>
              <a:avLst/>
              <a:gdLst/>
              <a:ahLst/>
              <a:cxnLst/>
              <a:rect l="l" t="t" r="r" b="b"/>
              <a:pathLst>
                <a:path w="609" h="721" extrusionOk="0">
                  <a:moveTo>
                    <a:pt x="344" y="0"/>
                  </a:moveTo>
                  <a:cubicBezTo>
                    <a:pt x="260" y="0"/>
                    <a:pt x="182" y="49"/>
                    <a:pt x="182" y="167"/>
                  </a:cubicBezTo>
                  <a:cubicBezTo>
                    <a:pt x="182" y="292"/>
                    <a:pt x="182" y="392"/>
                    <a:pt x="82" y="492"/>
                  </a:cubicBezTo>
                  <a:cubicBezTo>
                    <a:pt x="1" y="573"/>
                    <a:pt x="51" y="720"/>
                    <a:pt x="126" y="720"/>
                  </a:cubicBezTo>
                  <a:cubicBezTo>
                    <a:pt x="144" y="720"/>
                    <a:pt x="163" y="712"/>
                    <a:pt x="182" y="693"/>
                  </a:cubicBezTo>
                  <a:cubicBezTo>
                    <a:pt x="608" y="593"/>
                    <a:pt x="608" y="292"/>
                    <a:pt x="508" y="66"/>
                  </a:cubicBezTo>
                  <a:cubicBezTo>
                    <a:pt x="467" y="25"/>
                    <a:pt x="404" y="0"/>
                    <a:pt x="344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1" name="Google Shape;7331;p55"/>
            <p:cNvSpPr/>
            <p:nvPr/>
          </p:nvSpPr>
          <p:spPr>
            <a:xfrm>
              <a:off x="8271625" y="3160463"/>
              <a:ext cx="10050" cy="11925"/>
            </a:xfrm>
            <a:custGeom>
              <a:avLst/>
              <a:gdLst/>
              <a:ahLst/>
              <a:cxnLst/>
              <a:rect l="l" t="t" r="r" b="b"/>
              <a:pathLst>
                <a:path w="402" h="477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1" y="176"/>
                    <a:pt x="1" y="276"/>
                    <a:pt x="1" y="377"/>
                  </a:cubicBezTo>
                  <a:cubicBezTo>
                    <a:pt x="101" y="477"/>
                    <a:pt x="101" y="477"/>
                    <a:pt x="201" y="477"/>
                  </a:cubicBezTo>
                  <a:cubicBezTo>
                    <a:pt x="302" y="477"/>
                    <a:pt x="302" y="477"/>
                    <a:pt x="402" y="377"/>
                  </a:cubicBezTo>
                  <a:cubicBezTo>
                    <a:pt x="402" y="276"/>
                    <a:pt x="402" y="176"/>
                    <a:pt x="302" y="76"/>
                  </a:cubicBezTo>
                  <a:cubicBezTo>
                    <a:pt x="302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2" name="Google Shape;7332;p55"/>
            <p:cNvSpPr/>
            <p:nvPr/>
          </p:nvSpPr>
          <p:spPr>
            <a:xfrm>
              <a:off x="8290275" y="3070188"/>
              <a:ext cx="15225" cy="23025"/>
            </a:xfrm>
            <a:custGeom>
              <a:avLst/>
              <a:gdLst/>
              <a:ahLst/>
              <a:cxnLst/>
              <a:rect l="l" t="t" r="r" b="b"/>
              <a:pathLst>
                <a:path w="609" h="921" extrusionOk="0">
                  <a:moveTo>
                    <a:pt x="126" y="0"/>
                  </a:moveTo>
                  <a:cubicBezTo>
                    <a:pt x="51" y="0"/>
                    <a:pt x="1" y="147"/>
                    <a:pt x="82" y="228"/>
                  </a:cubicBezTo>
                  <a:cubicBezTo>
                    <a:pt x="182" y="328"/>
                    <a:pt x="282" y="554"/>
                    <a:pt x="282" y="755"/>
                  </a:cubicBezTo>
                  <a:cubicBezTo>
                    <a:pt x="282" y="872"/>
                    <a:pt x="360" y="921"/>
                    <a:pt x="424" y="921"/>
                  </a:cubicBezTo>
                  <a:cubicBezTo>
                    <a:pt x="469" y="921"/>
                    <a:pt x="508" y="896"/>
                    <a:pt x="508" y="855"/>
                  </a:cubicBezTo>
                  <a:cubicBezTo>
                    <a:pt x="608" y="554"/>
                    <a:pt x="608" y="128"/>
                    <a:pt x="182" y="28"/>
                  </a:cubicBezTo>
                  <a:cubicBezTo>
                    <a:pt x="163" y="9"/>
                    <a:pt x="144" y="0"/>
                    <a:pt x="126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3" name="Google Shape;7333;p55"/>
            <p:cNvSpPr/>
            <p:nvPr/>
          </p:nvSpPr>
          <p:spPr>
            <a:xfrm>
              <a:off x="8332400" y="3123763"/>
              <a:ext cx="17575" cy="17300"/>
            </a:xfrm>
            <a:custGeom>
              <a:avLst/>
              <a:gdLst/>
              <a:ahLst/>
              <a:cxnLst/>
              <a:rect l="l" t="t" r="r" b="b"/>
              <a:pathLst>
                <a:path w="703" h="692" extrusionOk="0">
                  <a:moveTo>
                    <a:pt x="127" y="1"/>
                  </a:moveTo>
                  <a:cubicBezTo>
                    <a:pt x="52" y="1"/>
                    <a:pt x="1" y="55"/>
                    <a:pt x="76" y="190"/>
                  </a:cubicBezTo>
                  <a:cubicBezTo>
                    <a:pt x="76" y="391"/>
                    <a:pt x="277" y="591"/>
                    <a:pt x="477" y="692"/>
                  </a:cubicBezTo>
                  <a:cubicBezTo>
                    <a:pt x="577" y="692"/>
                    <a:pt x="703" y="591"/>
                    <a:pt x="703" y="491"/>
                  </a:cubicBezTo>
                  <a:cubicBezTo>
                    <a:pt x="477" y="291"/>
                    <a:pt x="377" y="190"/>
                    <a:pt x="277" y="65"/>
                  </a:cubicBezTo>
                  <a:cubicBezTo>
                    <a:pt x="236" y="25"/>
                    <a:pt x="176" y="1"/>
                    <a:pt x="127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4" name="Google Shape;7334;p55"/>
            <p:cNvSpPr/>
            <p:nvPr/>
          </p:nvSpPr>
          <p:spPr>
            <a:xfrm>
              <a:off x="8388800" y="3133513"/>
              <a:ext cx="22925" cy="20275"/>
            </a:xfrm>
            <a:custGeom>
              <a:avLst/>
              <a:gdLst/>
              <a:ahLst/>
              <a:cxnLst/>
              <a:rect l="l" t="t" r="r" b="b"/>
              <a:pathLst>
                <a:path w="917" h="811" extrusionOk="0">
                  <a:moveTo>
                    <a:pt x="101" y="1"/>
                  </a:moveTo>
                  <a:cubicBezTo>
                    <a:pt x="1" y="1"/>
                    <a:pt x="1" y="101"/>
                    <a:pt x="1" y="201"/>
                  </a:cubicBezTo>
                  <a:cubicBezTo>
                    <a:pt x="326" y="302"/>
                    <a:pt x="427" y="527"/>
                    <a:pt x="627" y="728"/>
                  </a:cubicBezTo>
                  <a:cubicBezTo>
                    <a:pt x="656" y="787"/>
                    <a:pt x="697" y="811"/>
                    <a:pt x="735" y="811"/>
                  </a:cubicBezTo>
                  <a:cubicBezTo>
                    <a:pt x="829" y="811"/>
                    <a:pt x="916" y="669"/>
                    <a:pt x="828" y="527"/>
                  </a:cubicBezTo>
                  <a:cubicBezTo>
                    <a:pt x="727" y="201"/>
                    <a:pt x="427" y="1"/>
                    <a:pt x="101" y="1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5" name="Google Shape;7335;p55"/>
            <p:cNvSpPr/>
            <p:nvPr/>
          </p:nvSpPr>
          <p:spPr>
            <a:xfrm>
              <a:off x="8459600" y="3189863"/>
              <a:ext cx="15150" cy="17625"/>
            </a:xfrm>
            <a:custGeom>
              <a:avLst/>
              <a:gdLst/>
              <a:ahLst/>
              <a:cxnLst/>
              <a:rect l="l" t="t" r="r" b="b"/>
              <a:pathLst>
                <a:path w="606" h="705" extrusionOk="0">
                  <a:moveTo>
                    <a:pt x="114" y="0"/>
                  </a:moveTo>
                  <a:cubicBezTo>
                    <a:pt x="50" y="0"/>
                    <a:pt x="1" y="83"/>
                    <a:pt x="1" y="153"/>
                  </a:cubicBezTo>
                  <a:cubicBezTo>
                    <a:pt x="1" y="454"/>
                    <a:pt x="201" y="554"/>
                    <a:pt x="402" y="679"/>
                  </a:cubicBezTo>
                  <a:cubicBezTo>
                    <a:pt x="419" y="697"/>
                    <a:pt x="437" y="704"/>
                    <a:pt x="455" y="704"/>
                  </a:cubicBezTo>
                  <a:cubicBezTo>
                    <a:pt x="538" y="704"/>
                    <a:pt x="605" y="536"/>
                    <a:pt x="502" y="454"/>
                  </a:cubicBezTo>
                  <a:cubicBezTo>
                    <a:pt x="402" y="354"/>
                    <a:pt x="301" y="153"/>
                    <a:pt x="201" y="53"/>
                  </a:cubicBezTo>
                  <a:cubicBezTo>
                    <a:pt x="171" y="15"/>
                    <a:pt x="141" y="0"/>
                    <a:pt x="114" y="0"/>
                  </a:cubicBezTo>
                  <a:close/>
                </a:path>
              </a:pathLst>
            </a:custGeom>
            <a:solidFill>
              <a:srgbClr val="F37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6" name="Google Shape;7336;p55"/>
            <p:cNvSpPr/>
            <p:nvPr/>
          </p:nvSpPr>
          <p:spPr>
            <a:xfrm>
              <a:off x="8605600" y="3215888"/>
              <a:ext cx="20025" cy="14150"/>
            </a:xfrm>
            <a:custGeom>
              <a:avLst/>
              <a:gdLst/>
              <a:ahLst/>
              <a:cxnLst/>
              <a:rect l="l" t="t" r="r" b="b"/>
              <a:pathLst>
                <a:path w="801" h="566" extrusionOk="0">
                  <a:moveTo>
                    <a:pt x="536" y="0"/>
                  </a:moveTo>
                  <a:cubicBezTo>
                    <a:pt x="493" y="0"/>
                    <a:pt x="453" y="13"/>
                    <a:pt x="426" y="39"/>
                  </a:cubicBezTo>
                  <a:cubicBezTo>
                    <a:pt x="301" y="140"/>
                    <a:pt x="201" y="140"/>
                    <a:pt x="100" y="265"/>
                  </a:cubicBezTo>
                  <a:cubicBezTo>
                    <a:pt x="0" y="365"/>
                    <a:pt x="100" y="566"/>
                    <a:pt x="301" y="566"/>
                  </a:cubicBezTo>
                  <a:cubicBezTo>
                    <a:pt x="527" y="465"/>
                    <a:pt x="627" y="365"/>
                    <a:pt x="727" y="265"/>
                  </a:cubicBezTo>
                  <a:cubicBezTo>
                    <a:pt x="801" y="99"/>
                    <a:pt x="657" y="0"/>
                    <a:pt x="536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7" name="Google Shape;7337;p55"/>
            <p:cNvSpPr/>
            <p:nvPr/>
          </p:nvSpPr>
          <p:spPr>
            <a:xfrm>
              <a:off x="8500950" y="3315563"/>
              <a:ext cx="15175" cy="18725"/>
            </a:xfrm>
            <a:custGeom>
              <a:avLst/>
              <a:gdLst/>
              <a:ahLst/>
              <a:cxnLst/>
              <a:rect l="l" t="t" r="r" b="b"/>
              <a:pathLst>
                <a:path w="607" h="749" extrusionOk="0">
                  <a:moveTo>
                    <a:pt x="309" y="0"/>
                  </a:moveTo>
                  <a:cubicBezTo>
                    <a:pt x="277" y="0"/>
                    <a:pt x="247" y="11"/>
                    <a:pt x="226" y="37"/>
                  </a:cubicBezTo>
                  <a:cubicBezTo>
                    <a:pt x="101" y="238"/>
                    <a:pt x="1" y="338"/>
                    <a:pt x="1" y="539"/>
                  </a:cubicBezTo>
                  <a:cubicBezTo>
                    <a:pt x="1" y="626"/>
                    <a:pt x="49" y="749"/>
                    <a:pt x="121" y="749"/>
                  </a:cubicBezTo>
                  <a:cubicBezTo>
                    <a:pt x="152" y="749"/>
                    <a:pt x="188" y="725"/>
                    <a:pt x="226" y="664"/>
                  </a:cubicBezTo>
                  <a:cubicBezTo>
                    <a:pt x="327" y="539"/>
                    <a:pt x="427" y="438"/>
                    <a:pt x="527" y="238"/>
                  </a:cubicBezTo>
                  <a:cubicBezTo>
                    <a:pt x="606" y="158"/>
                    <a:pt x="434" y="0"/>
                    <a:pt x="309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8" name="Google Shape;7338;p55"/>
            <p:cNvSpPr/>
            <p:nvPr/>
          </p:nvSpPr>
          <p:spPr>
            <a:xfrm>
              <a:off x="8605600" y="3294213"/>
              <a:ext cx="18200" cy="16650"/>
            </a:xfrm>
            <a:custGeom>
              <a:avLst/>
              <a:gdLst/>
              <a:ahLst/>
              <a:cxnLst/>
              <a:rect l="l" t="t" r="r" b="b"/>
              <a:pathLst>
                <a:path w="728" h="666" extrusionOk="0">
                  <a:moveTo>
                    <a:pt x="521" y="0"/>
                  </a:moveTo>
                  <a:cubicBezTo>
                    <a:pt x="486" y="0"/>
                    <a:pt x="453" y="13"/>
                    <a:pt x="426" y="39"/>
                  </a:cubicBezTo>
                  <a:cubicBezTo>
                    <a:pt x="301" y="139"/>
                    <a:pt x="201" y="265"/>
                    <a:pt x="100" y="365"/>
                  </a:cubicBezTo>
                  <a:cubicBezTo>
                    <a:pt x="0" y="465"/>
                    <a:pt x="100" y="666"/>
                    <a:pt x="301" y="666"/>
                  </a:cubicBezTo>
                  <a:cubicBezTo>
                    <a:pt x="527" y="565"/>
                    <a:pt x="627" y="465"/>
                    <a:pt x="727" y="265"/>
                  </a:cubicBezTo>
                  <a:cubicBezTo>
                    <a:pt x="727" y="98"/>
                    <a:pt x="618" y="0"/>
                    <a:pt x="521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9" name="Google Shape;7339;p55"/>
            <p:cNvSpPr/>
            <p:nvPr/>
          </p:nvSpPr>
          <p:spPr>
            <a:xfrm>
              <a:off x="8420575" y="3409963"/>
              <a:ext cx="15250" cy="16825"/>
            </a:xfrm>
            <a:custGeom>
              <a:avLst/>
              <a:gdLst/>
              <a:ahLst/>
              <a:cxnLst/>
              <a:rect l="l" t="t" r="r" b="b"/>
              <a:pathLst>
                <a:path w="610" h="673" extrusionOk="0">
                  <a:moveTo>
                    <a:pt x="374" y="1"/>
                  </a:moveTo>
                  <a:cubicBezTo>
                    <a:pt x="303" y="1"/>
                    <a:pt x="230" y="36"/>
                    <a:pt x="183" y="121"/>
                  </a:cubicBezTo>
                  <a:cubicBezTo>
                    <a:pt x="183" y="221"/>
                    <a:pt x="83" y="321"/>
                    <a:pt x="83" y="422"/>
                  </a:cubicBezTo>
                  <a:cubicBezTo>
                    <a:pt x="0" y="504"/>
                    <a:pt x="54" y="672"/>
                    <a:pt x="132" y="672"/>
                  </a:cubicBezTo>
                  <a:cubicBezTo>
                    <a:pt x="148" y="672"/>
                    <a:pt x="166" y="665"/>
                    <a:pt x="183" y="647"/>
                  </a:cubicBezTo>
                  <a:cubicBezTo>
                    <a:pt x="409" y="522"/>
                    <a:pt x="509" y="422"/>
                    <a:pt x="609" y="221"/>
                  </a:cubicBezTo>
                  <a:cubicBezTo>
                    <a:pt x="609" y="96"/>
                    <a:pt x="493" y="1"/>
                    <a:pt x="374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0" name="Google Shape;7340;p55"/>
            <p:cNvSpPr/>
            <p:nvPr/>
          </p:nvSpPr>
          <p:spPr>
            <a:xfrm>
              <a:off x="8295300" y="3520113"/>
              <a:ext cx="23350" cy="18875"/>
            </a:xfrm>
            <a:custGeom>
              <a:avLst/>
              <a:gdLst/>
              <a:ahLst/>
              <a:cxnLst/>
              <a:rect l="l" t="t" r="r" b="b"/>
              <a:pathLst>
                <a:path w="934" h="755" extrusionOk="0">
                  <a:moveTo>
                    <a:pt x="608" y="1"/>
                  </a:moveTo>
                  <a:cubicBezTo>
                    <a:pt x="407" y="101"/>
                    <a:pt x="182" y="301"/>
                    <a:pt x="81" y="502"/>
                  </a:cubicBezTo>
                  <a:cubicBezTo>
                    <a:pt x="0" y="604"/>
                    <a:pt x="51" y="755"/>
                    <a:pt x="193" y="755"/>
                  </a:cubicBezTo>
                  <a:cubicBezTo>
                    <a:pt x="226" y="755"/>
                    <a:pt x="264" y="746"/>
                    <a:pt x="307" y="728"/>
                  </a:cubicBezTo>
                  <a:cubicBezTo>
                    <a:pt x="507" y="627"/>
                    <a:pt x="608" y="402"/>
                    <a:pt x="808" y="201"/>
                  </a:cubicBezTo>
                  <a:cubicBezTo>
                    <a:pt x="933" y="101"/>
                    <a:pt x="708" y="1"/>
                    <a:pt x="608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1" name="Google Shape;7341;p55"/>
            <p:cNvSpPr/>
            <p:nvPr/>
          </p:nvSpPr>
          <p:spPr>
            <a:xfrm>
              <a:off x="8336800" y="3574238"/>
              <a:ext cx="10050" cy="17200"/>
            </a:xfrm>
            <a:custGeom>
              <a:avLst/>
              <a:gdLst/>
              <a:ahLst/>
              <a:cxnLst/>
              <a:rect l="l" t="t" r="r" b="b"/>
              <a:pathLst>
                <a:path w="402" h="688" extrusionOk="0">
                  <a:moveTo>
                    <a:pt x="259" y="1"/>
                  </a:moveTo>
                  <a:cubicBezTo>
                    <a:pt x="203" y="1"/>
                    <a:pt x="143" y="32"/>
                    <a:pt x="101" y="116"/>
                  </a:cubicBezTo>
                  <a:cubicBezTo>
                    <a:pt x="101" y="217"/>
                    <a:pt x="101" y="342"/>
                    <a:pt x="0" y="442"/>
                  </a:cubicBezTo>
                  <a:lnTo>
                    <a:pt x="0" y="643"/>
                  </a:lnTo>
                  <a:cubicBezTo>
                    <a:pt x="0" y="643"/>
                    <a:pt x="45" y="687"/>
                    <a:pt x="104" y="687"/>
                  </a:cubicBezTo>
                  <a:cubicBezTo>
                    <a:pt x="134" y="687"/>
                    <a:pt x="167" y="676"/>
                    <a:pt x="201" y="643"/>
                  </a:cubicBezTo>
                  <a:cubicBezTo>
                    <a:pt x="401" y="643"/>
                    <a:pt x="401" y="442"/>
                    <a:pt x="401" y="116"/>
                  </a:cubicBezTo>
                  <a:cubicBezTo>
                    <a:pt x="401" y="59"/>
                    <a:pt x="334" y="1"/>
                    <a:pt x="259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2" name="Google Shape;7342;p55"/>
            <p:cNvSpPr/>
            <p:nvPr/>
          </p:nvSpPr>
          <p:spPr>
            <a:xfrm>
              <a:off x="8588075" y="3547338"/>
              <a:ext cx="9400" cy="15200"/>
            </a:xfrm>
            <a:custGeom>
              <a:avLst/>
              <a:gdLst/>
              <a:ahLst/>
              <a:cxnLst/>
              <a:rect l="l" t="t" r="r" b="b"/>
              <a:pathLst>
                <a:path w="376" h="608" extrusionOk="0">
                  <a:moveTo>
                    <a:pt x="140" y="1"/>
                  </a:moveTo>
                  <a:cubicBezTo>
                    <a:pt x="36" y="1"/>
                    <a:pt x="1" y="99"/>
                    <a:pt x="75" y="265"/>
                  </a:cubicBezTo>
                  <a:lnTo>
                    <a:pt x="75" y="466"/>
                  </a:lnTo>
                  <a:cubicBezTo>
                    <a:pt x="75" y="536"/>
                    <a:pt x="175" y="607"/>
                    <a:pt x="234" y="607"/>
                  </a:cubicBezTo>
                  <a:cubicBezTo>
                    <a:pt x="258" y="607"/>
                    <a:pt x="275" y="595"/>
                    <a:pt x="275" y="566"/>
                  </a:cubicBezTo>
                  <a:cubicBezTo>
                    <a:pt x="375" y="365"/>
                    <a:pt x="375" y="265"/>
                    <a:pt x="275" y="40"/>
                  </a:cubicBezTo>
                  <a:cubicBezTo>
                    <a:pt x="222" y="13"/>
                    <a:pt x="177" y="1"/>
                    <a:pt x="140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3" name="Google Shape;7343;p55"/>
            <p:cNvSpPr/>
            <p:nvPr/>
          </p:nvSpPr>
          <p:spPr>
            <a:xfrm>
              <a:off x="8550450" y="3616213"/>
              <a:ext cx="10675" cy="14600"/>
            </a:xfrm>
            <a:custGeom>
              <a:avLst/>
              <a:gdLst/>
              <a:ahLst/>
              <a:cxnLst/>
              <a:rect l="l" t="t" r="r" b="b"/>
              <a:pathLst>
                <a:path w="427" h="584" extrusionOk="0">
                  <a:moveTo>
                    <a:pt x="311" y="1"/>
                  </a:moveTo>
                  <a:cubicBezTo>
                    <a:pt x="226" y="1"/>
                    <a:pt x="126" y="59"/>
                    <a:pt x="126" y="117"/>
                  </a:cubicBezTo>
                  <a:cubicBezTo>
                    <a:pt x="126" y="217"/>
                    <a:pt x="1" y="317"/>
                    <a:pt x="1" y="417"/>
                  </a:cubicBezTo>
                  <a:cubicBezTo>
                    <a:pt x="1" y="507"/>
                    <a:pt x="116" y="584"/>
                    <a:pt x="218" y="584"/>
                  </a:cubicBezTo>
                  <a:cubicBezTo>
                    <a:pt x="259" y="584"/>
                    <a:pt x="298" y="571"/>
                    <a:pt x="327" y="543"/>
                  </a:cubicBezTo>
                  <a:cubicBezTo>
                    <a:pt x="427" y="543"/>
                    <a:pt x="427" y="317"/>
                    <a:pt x="427" y="117"/>
                  </a:cubicBezTo>
                  <a:cubicBezTo>
                    <a:pt x="427" y="32"/>
                    <a:pt x="373" y="1"/>
                    <a:pt x="311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4" name="Google Shape;7344;p55"/>
            <p:cNvSpPr/>
            <p:nvPr/>
          </p:nvSpPr>
          <p:spPr>
            <a:xfrm>
              <a:off x="8692325" y="3549713"/>
              <a:ext cx="12300" cy="18450"/>
            </a:xfrm>
            <a:custGeom>
              <a:avLst/>
              <a:gdLst/>
              <a:ahLst/>
              <a:cxnLst/>
              <a:rect l="l" t="t" r="r" b="b"/>
              <a:pathLst>
                <a:path w="492" h="738" extrusionOk="0">
                  <a:moveTo>
                    <a:pt x="341" y="1"/>
                  </a:moveTo>
                  <a:cubicBezTo>
                    <a:pt x="266" y="1"/>
                    <a:pt x="190" y="57"/>
                    <a:pt x="190" y="170"/>
                  </a:cubicBezTo>
                  <a:cubicBezTo>
                    <a:pt x="190" y="270"/>
                    <a:pt x="90" y="471"/>
                    <a:pt x="90" y="571"/>
                  </a:cubicBezTo>
                  <a:cubicBezTo>
                    <a:pt x="1" y="661"/>
                    <a:pt x="39" y="737"/>
                    <a:pt x="105" y="737"/>
                  </a:cubicBezTo>
                  <a:cubicBezTo>
                    <a:pt x="131" y="737"/>
                    <a:pt x="162" y="725"/>
                    <a:pt x="190" y="696"/>
                  </a:cubicBezTo>
                  <a:cubicBezTo>
                    <a:pt x="391" y="696"/>
                    <a:pt x="491" y="371"/>
                    <a:pt x="491" y="170"/>
                  </a:cubicBezTo>
                  <a:cubicBezTo>
                    <a:pt x="491" y="57"/>
                    <a:pt x="416" y="1"/>
                    <a:pt x="341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5" name="Google Shape;7345;p55"/>
            <p:cNvSpPr/>
            <p:nvPr/>
          </p:nvSpPr>
          <p:spPr>
            <a:xfrm>
              <a:off x="8704600" y="3461213"/>
              <a:ext cx="8150" cy="13825"/>
            </a:xfrm>
            <a:custGeom>
              <a:avLst/>
              <a:gdLst/>
              <a:ahLst/>
              <a:cxnLst/>
              <a:rect l="l" t="t" r="r" b="b"/>
              <a:pathLst>
                <a:path w="326" h="553" extrusionOk="0">
                  <a:moveTo>
                    <a:pt x="163" y="1"/>
                  </a:moveTo>
                  <a:cubicBezTo>
                    <a:pt x="82" y="1"/>
                    <a:pt x="0" y="51"/>
                    <a:pt x="0" y="151"/>
                  </a:cubicBezTo>
                  <a:cubicBezTo>
                    <a:pt x="0" y="251"/>
                    <a:pt x="0" y="352"/>
                    <a:pt x="100" y="477"/>
                  </a:cubicBezTo>
                  <a:cubicBezTo>
                    <a:pt x="100" y="527"/>
                    <a:pt x="132" y="552"/>
                    <a:pt x="176" y="552"/>
                  </a:cubicBezTo>
                  <a:cubicBezTo>
                    <a:pt x="219" y="552"/>
                    <a:pt x="276" y="527"/>
                    <a:pt x="326" y="477"/>
                  </a:cubicBezTo>
                  <a:lnTo>
                    <a:pt x="326" y="151"/>
                  </a:lnTo>
                  <a:cubicBezTo>
                    <a:pt x="326" y="51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6" name="Google Shape;7346;p55"/>
            <p:cNvSpPr/>
            <p:nvPr/>
          </p:nvSpPr>
          <p:spPr>
            <a:xfrm>
              <a:off x="8728400" y="3362963"/>
              <a:ext cx="13175" cy="17225"/>
            </a:xfrm>
            <a:custGeom>
              <a:avLst/>
              <a:gdLst/>
              <a:ahLst/>
              <a:cxnLst/>
              <a:rect l="l" t="t" r="r" b="b"/>
              <a:pathLst>
                <a:path w="527" h="689" extrusionOk="0">
                  <a:moveTo>
                    <a:pt x="229" y="1"/>
                  </a:moveTo>
                  <a:cubicBezTo>
                    <a:pt x="117" y="1"/>
                    <a:pt x="1" y="97"/>
                    <a:pt x="1" y="222"/>
                  </a:cubicBezTo>
                  <a:cubicBezTo>
                    <a:pt x="1" y="322"/>
                    <a:pt x="101" y="522"/>
                    <a:pt x="201" y="648"/>
                  </a:cubicBezTo>
                  <a:cubicBezTo>
                    <a:pt x="230" y="676"/>
                    <a:pt x="269" y="689"/>
                    <a:pt x="309" y="689"/>
                  </a:cubicBezTo>
                  <a:cubicBezTo>
                    <a:pt x="412" y="689"/>
                    <a:pt x="527" y="612"/>
                    <a:pt x="527" y="522"/>
                  </a:cubicBezTo>
                  <a:cubicBezTo>
                    <a:pt x="402" y="322"/>
                    <a:pt x="402" y="222"/>
                    <a:pt x="402" y="121"/>
                  </a:cubicBezTo>
                  <a:cubicBezTo>
                    <a:pt x="364" y="36"/>
                    <a:pt x="297" y="1"/>
                    <a:pt x="229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7" name="Google Shape;7347;p55"/>
            <p:cNvSpPr/>
            <p:nvPr/>
          </p:nvSpPr>
          <p:spPr>
            <a:xfrm>
              <a:off x="8772875" y="3270738"/>
              <a:ext cx="10050" cy="16325"/>
            </a:xfrm>
            <a:custGeom>
              <a:avLst/>
              <a:gdLst/>
              <a:ahLst/>
              <a:cxnLst/>
              <a:rect l="l" t="t" r="r" b="b"/>
              <a:pathLst>
                <a:path w="402" h="653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352"/>
                    <a:pt x="1" y="452"/>
                    <a:pt x="101" y="577"/>
                  </a:cubicBezTo>
                  <a:cubicBezTo>
                    <a:pt x="151" y="627"/>
                    <a:pt x="227" y="652"/>
                    <a:pt x="289" y="652"/>
                  </a:cubicBezTo>
                  <a:cubicBezTo>
                    <a:pt x="352" y="652"/>
                    <a:pt x="402" y="627"/>
                    <a:pt x="402" y="577"/>
                  </a:cubicBezTo>
                  <a:cubicBezTo>
                    <a:pt x="402" y="352"/>
                    <a:pt x="402" y="251"/>
                    <a:pt x="302" y="151"/>
                  </a:cubicBezTo>
                  <a:cubicBezTo>
                    <a:pt x="302" y="51"/>
                    <a:pt x="227" y="1"/>
                    <a:pt x="151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8" name="Google Shape;7348;p55"/>
            <p:cNvSpPr/>
            <p:nvPr/>
          </p:nvSpPr>
          <p:spPr>
            <a:xfrm>
              <a:off x="8854475" y="3205513"/>
              <a:ext cx="12425" cy="20550"/>
            </a:xfrm>
            <a:custGeom>
              <a:avLst/>
              <a:gdLst/>
              <a:ahLst/>
              <a:cxnLst/>
              <a:rect l="l" t="t" r="r" b="b"/>
              <a:pathLst>
                <a:path w="497" h="822" extrusionOk="0">
                  <a:moveTo>
                    <a:pt x="165" y="1"/>
                  </a:moveTo>
                  <a:cubicBezTo>
                    <a:pt x="78" y="1"/>
                    <a:pt x="0" y="83"/>
                    <a:pt x="70" y="154"/>
                  </a:cubicBezTo>
                  <a:cubicBezTo>
                    <a:pt x="171" y="354"/>
                    <a:pt x="171" y="454"/>
                    <a:pt x="70" y="680"/>
                  </a:cubicBezTo>
                  <a:cubicBezTo>
                    <a:pt x="70" y="751"/>
                    <a:pt x="171" y="822"/>
                    <a:pt x="229" y="822"/>
                  </a:cubicBezTo>
                  <a:cubicBezTo>
                    <a:pt x="254" y="822"/>
                    <a:pt x="271" y="810"/>
                    <a:pt x="271" y="780"/>
                  </a:cubicBezTo>
                  <a:cubicBezTo>
                    <a:pt x="496" y="454"/>
                    <a:pt x="496" y="254"/>
                    <a:pt x="271" y="53"/>
                  </a:cubicBezTo>
                  <a:cubicBezTo>
                    <a:pt x="241" y="16"/>
                    <a:pt x="202" y="1"/>
                    <a:pt x="165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9" name="Google Shape;7349;p55"/>
            <p:cNvSpPr/>
            <p:nvPr/>
          </p:nvSpPr>
          <p:spPr>
            <a:xfrm>
              <a:off x="8563625" y="3407113"/>
              <a:ext cx="8150" cy="17225"/>
            </a:xfrm>
            <a:custGeom>
              <a:avLst/>
              <a:gdLst/>
              <a:ahLst/>
              <a:cxnLst/>
              <a:rect l="l" t="t" r="r" b="b"/>
              <a:pathLst>
                <a:path w="326" h="689" extrusionOk="0">
                  <a:moveTo>
                    <a:pt x="130" y="1"/>
                  </a:moveTo>
                  <a:cubicBezTo>
                    <a:pt x="61" y="1"/>
                    <a:pt x="0" y="37"/>
                    <a:pt x="0" y="135"/>
                  </a:cubicBezTo>
                  <a:cubicBezTo>
                    <a:pt x="0" y="335"/>
                    <a:pt x="0" y="435"/>
                    <a:pt x="100" y="636"/>
                  </a:cubicBezTo>
                  <a:cubicBezTo>
                    <a:pt x="138" y="673"/>
                    <a:pt x="173" y="689"/>
                    <a:pt x="204" y="689"/>
                  </a:cubicBezTo>
                  <a:cubicBezTo>
                    <a:pt x="277" y="689"/>
                    <a:pt x="326" y="606"/>
                    <a:pt x="326" y="536"/>
                  </a:cubicBezTo>
                  <a:lnTo>
                    <a:pt x="326" y="135"/>
                  </a:lnTo>
                  <a:cubicBezTo>
                    <a:pt x="326" y="64"/>
                    <a:pt x="221" y="1"/>
                    <a:pt x="130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0" name="Google Shape;7350;p55"/>
            <p:cNvSpPr/>
            <p:nvPr/>
          </p:nvSpPr>
          <p:spPr>
            <a:xfrm>
              <a:off x="8851200" y="3326113"/>
              <a:ext cx="12575" cy="18600"/>
            </a:xfrm>
            <a:custGeom>
              <a:avLst/>
              <a:gdLst/>
              <a:ahLst/>
              <a:cxnLst/>
              <a:rect l="l" t="t" r="r" b="b"/>
              <a:pathLst>
                <a:path w="503" h="744" extrusionOk="0">
                  <a:moveTo>
                    <a:pt x="143" y="1"/>
                  </a:moveTo>
                  <a:cubicBezTo>
                    <a:pt x="68" y="1"/>
                    <a:pt x="1" y="59"/>
                    <a:pt x="1" y="117"/>
                  </a:cubicBezTo>
                  <a:cubicBezTo>
                    <a:pt x="1" y="442"/>
                    <a:pt x="101" y="643"/>
                    <a:pt x="302" y="743"/>
                  </a:cubicBezTo>
                  <a:cubicBezTo>
                    <a:pt x="402" y="743"/>
                    <a:pt x="502" y="643"/>
                    <a:pt x="502" y="543"/>
                  </a:cubicBezTo>
                  <a:cubicBezTo>
                    <a:pt x="402" y="442"/>
                    <a:pt x="302" y="342"/>
                    <a:pt x="302" y="117"/>
                  </a:cubicBezTo>
                  <a:cubicBezTo>
                    <a:pt x="259" y="32"/>
                    <a:pt x="199" y="1"/>
                    <a:pt x="143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1" name="Google Shape;7351;p55"/>
            <p:cNvSpPr/>
            <p:nvPr/>
          </p:nvSpPr>
          <p:spPr>
            <a:xfrm>
              <a:off x="8966800" y="3294988"/>
              <a:ext cx="14275" cy="16575"/>
            </a:xfrm>
            <a:custGeom>
              <a:avLst/>
              <a:gdLst/>
              <a:ahLst/>
              <a:cxnLst/>
              <a:rect l="l" t="t" r="r" b="b"/>
              <a:pathLst>
                <a:path w="571" h="663" extrusionOk="0">
                  <a:moveTo>
                    <a:pt x="205" y="0"/>
                  </a:moveTo>
                  <a:cubicBezTo>
                    <a:pt x="95" y="0"/>
                    <a:pt x="1" y="93"/>
                    <a:pt x="64" y="234"/>
                  </a:cubicBezTo>
                  <a:cubicBezTo>
                    <a:pt x="64" y="434"/>
                    <a:pt x="164" y="534"/>
                    <a:pt x="389" y="635"/>
                  </a:cubicBezTo>
                  <a:cubicBezTo>
                    <a:pt x="409" y="654"/>
                    <a:pt x="428" y="662"/>
                    <a:pt x="445" y="662"/>
                  </a:cubicBezTo>
                  <a:cubicBezTo>
                    <a:pt x="521" y="662"/>
                    <a:pt x="571" y="515"/>
                    <a:pt x="490" y="434"/>
                  </a:cubicBezTo>
                  <a:cubicBezTo>
                    <a:pt x="490" y="334"/>
                    <a:pt x="389" y="234"/>
                    <a:pt x="389" y="108"/>
                  </a:cubicBezTo>
                  <a:cubicBezTo>
                    <a:pt x="343" y="33"/>
                    <a:pt x="271" y="0"/>
                    <a:pt x="205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2" name="Google Shape;7352;p55"/>
            <p:cNvSpPr/>
            <p:nvPr/>
          </p:nvSpPr>
          <p:spPr>
            <a:xfrm>
              <a:off x="8883500" y="3540113"/>
              <a:ext cx="14725" cy="13250"/>
            </a:xfrm>
            <a:custGeom>
              <a:avLst/>
              <a:gdLst/>
              <a:ahLst/>
              <a:cxnLst/>
              <a:rect l="l" t="t" r="r" b="b"/>
              <a:pathLst>
                <a:path w="589" h="530" extrusionOk="0">
                  <a:moveTo>
                    <a:pt x="288" y="0"/>
                  </a:moveTo>
                  <a:cubicBezTo>
                    <a:pt x="166" y="0"/>
                    <a:pt x="0" y="147"/>
                    <a:pt x="162" y="228"/>
                  </a:cubicBezTo>
                  <a:cubicBezTo>
                    <a:pt x="162" y="329"/>
                    <a:pt x="162" y="454"/>
                    <a:pt x="263" y="454"/>
                  </a:cubicBezTo>
                  <a:cubicBezTo>
                    <a:pt x="313" y="504"/>
                    <a:pt x="363" y="529"/>
                    <a:pt x="401" y="529"/>
                  </a:cubicBezTo>
                  <a:cubicBezTo>
                    <a:pt x="438" y="529"/>
                    <a:pt x="463" y="504"/>
                    <a:pt x="463" y="454"/>
                  </a:cubicBezTo>
                  <a:cubicBezTo>
                    <a:pt x="589" y="228"/>
                    <a:pt x="463" y="128"/>
                    <a:pt x="363" y="28"/>
                  </a:cubicBezTo>
                  <a:cubicBezTo>
                    <a:pt x="344" y="9"/>
                    <a:pt x="317" y="0"/>
                    <a:pt x="288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3" name="Google Shape;7353;p55"/>
            <p:cNvSpPr/>
            <p:nvPr/>
          </p:nvSpPr>
          <p:spPr>
            <a:xfrm>
              <a:off x="8863750" y="3609363"/>
              <a:ext cx="8150" cy="13925"/>
            </a:xfrm>
            <a:custGeom>
              <a:avLst/>
              <a:gdLst/>
              <a:ahLst/>
              <a:cxnLst/>
              <a:rect l="l" t="t" r="r" b="b"/>
              <a:pathLst>
                <a:path w="326" h="557" extrusionOk="0">
                  <a:moveTo>
                    <a:pt x="169" y="1"/>
                  </a:moveTo>
                  <a:cubicBezTo>
                    <a:pt x="112" y="1"/>
                    <a:pt x="50" y="25"/>
                    <a:pt x="0" y="65"/>
                  </a:cubicBezTo>
                  <a:lnTo>
                    <a:pt x="0" y="391"/>
                  </a:lnTo>
                  <a:cubicBezTo>
                    <a:pt x="0" y="508"/>
                    <a:pt x="78" y="557"/>
                    <a:pt x="142" y="557"/>
                  </a:cubicBezTo>
                  <a:cubicBezTo>
                    <a:pt x="187" y="557"/>
                    <a:pt x="226" y="532"/>
                    <a:pt x="226" y="491"/>
                  </a:cubicBezTo>
                  <a:cubicBezTo>
                    <a:pt x="326" y="391"/>
                    <a:pt x="326" y="290"/>
                    <a:pt x="326" y="190"/>
                  </a:cubicBezTo>
                  <a:cubicBezTo>
                    <a:pt x="326" y="55"/>
                    <a:pt x="254" y="1"/>
                    <a:pt x="169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4" name="Google Shape;7354;p55"/>
            <p:cNvSpPr/>
            <p:nvPr/>
          </p:nvSpPr>
          <p:spPr>
            <a:xfrm>
              <a:off x="8804225" y="3518388"/>
              <a:ext cx="10050" cy="22825"/>
            </a:xfrm>
            <a:custGeom>
              <a:avLst/>
              <a:gdLst/>
              <a:ahLst/>
              <a:cxnLst/>
              <a:rect l="l" t="t" r="r" b="b"/>
              <a:pathLst>
                <a:path w="402" h="913" extrusionOk="0">
                  <a:moveTo>
                    <a:pt x="151" y="1"/>
                  </a:moveTo>
                  <a:cubicBezTo>
                    <a:pt x="75" y="1"/>
                    <a:pt x="0" y="57"/>
                    <a:pt x="0" y="170"/>
                  </a:cubicBezTo>
                  <a:cubicBezTo>
                    <a:pt x="0" y="370"/>
                    <a:pt x="0" y="571"/>
                    <a:pt x="100" y="797"/>
                  </a:cubicBezTo>
                  <a:cubicBezTo>
                    <a:pt x="100" y="881"/>
                    <a:pt x="136" y="912"/>
                    <a:pt x="185" y="912"/>
                  </a:cubicBezTo>
                  <a:cubicBezTo>
                    <a:pt x="252" y="912"/>
                    <a:pt x="343" y="854"/>
                    <a:pt x="401" y="797"/>
                  </a:cubicBezTo>
                  <a:cubicBezTo>
                    <a:pt x="401" y="571"/>
                    <a:pt x="301" y="370"/>
                    <a:pt x="301" y="170"/>
                  </a:cubicBezTo>
                  <a:cubicBezTo>
                    <a:pt x="301" y="57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5" name="Google Shape;7355;p55"/>
            <p:cNvSpPr/>
            <p:nvPr/>
          </p:nvSpPr>
          <p:spPr>
            <a:xfrm>
              <a:off x="9044625" y="3391038"/>
              <a:ext cx="19275" cy="21050"/>
            </a:xfrm>
            <a:custGeom>
              <a:avLst/>
              <a:gdLst/>
              <a:ahLst/>
              <a:cxnLst/>
              <a:rect l="l" t="t" r="r" b="b"/>
              <a:pathLst>
                <a:path w="771" h="842" extrusionOk="0">
                  <a:moveTo>
                    <a:pt x="188" y="1"/>
                  </a:moveTo>
                  <a:cubicBezTo>
                    <a:pt x="54" y="1"/>
                    <a:pt x="1" y="169"/>
                    <a:pt x="83" y="251"/>
                  </a:cubicBezTo>
                  <a:cubicBezTo>
                    <a:pt x="284" y="352"/>
                    <a:pt x="409" y="552"/>
                    <a:pt x="510" y="778"/>
                  </a:cubicBezTo>
                  <a:cubicBezTo>
                    <a:pt x="550" y="818"/>
                    <a:pt x="606" y="842"/>
                    <a:pt x="652" y="842"/>
                  </a:cubicBezTo>
                  <a:cubicBezTo>
                    <a:pt x="722" y="842"/>
                    <a:pt x="770" y="788"/>
                    <a:pt x="710" y="652"/>
                  </a:cubicBezTo>
                  <a:cubicBezTo>
                    <a:pt x="610" y="452"/>
                    <a:pt x="510" y="151"/>
                    <a:pt x="284" y="26"/>
                  </a:cubicBezTo>
                  <a:cubicBezTo>
                    <a:pt x="249" y="8"/>
                    <a:pt x="217" y="1"/>
                    <a:pt x="188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6" name="Google Shape;7356;p55"/>
            <p:cNvSpPr/>
            <p:nvPr/>
          </p:nvSpPr>
          <p:spPr>
            <a:xfrm>
              <a:off x="9172000" y="3456963"/>
              <a:ext cx="15700" cy="18700"/>
            </a:xfrm>
            <a:custGeom>
              <a:avLst/>
              <a:gdLst/>
              <a:ahLst/>
              <a:cxnLst/>
              <a:rect l="l" t="t" r="r" b="b"/>
              <a:pathLst>
                <a:path w="628" h="748" extrusionOk="0">
                  <a:moveTo>
                    <a:pt x="223" y="0"/>
                  </a:moveTo>
                  <a:cubicBezTo>
                    <a:pt x="127" y="0"/>
                    <a:pt x="1" y="96"/>
                    <a:pt x="1" y="221"/>
                  </a:cubicBezTo>
                  <a:cubicBezTo>
                    <a:pt x="101" y="421"/>
                    <a:pt x="201" y="522"/>
                    <a:pt x="327" y="747"/>
                  </a:cubicBezTo>
                  <a:cubicBezTo>
                    <a:pt x="427" y="747"/>
                    <a:pt x="628" y="647"/>
                    <a:pt x="527" y="522"/>
                  </a:cubicBezTo>
                  <a:cubicBezTo>
                    <a:pt x="527" y="321"/>
                    <a:pt x="427" y="221"/>
                    <a:pt x="327" y="121"/>
                  </a:cubicBezTo>
                  <a:cubicBezTo>
                    <a:pt x="327" y="36"/>
                    <a:pt x="280" y="0"/>
                    <a:pt x="223" y="0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7" name="Google Shape;7357;p55"/>
            <p:cNvSpPr/>
            <p:nvPr/>
          </p:nvSpPr>
          <p:spPr>
            <a:xfrm>
              <a:off x="8987000" y="3584613"/>
              <a:ext cx="23375" cy="12025"/>
            </a:xfrm>
            <a:custGeom>
              <a:avLst/>
              <a:gdLst/>
              <a:ahLst/>
              <a:cxnLst/>
              <a:rect l="l" t="t" r="r" b="b"/>
              <a:pathLst>
                <a:path w="935" h="481" extrusionOk="0">
                  <a:moveTo>
                    <a:pt x="298" y="1"/>
                  </a:moveTo>
                  <a:cubicBezTo>
                    <a:pt x="136" y="1"/>
                    <a:pt x="1" y="164"/>
                    <a:pt x="83" y="328"/>
                  </a:cubicBezTo>
                  <a:cubicBezTo>
                    <a:pt x="241" y="398"/>
                    <a:pt x="386" y="481"/>
                    <a:pt x="572" y="481"/>
                  </a:cubicBezTo>
                  <a:cubicBezTo>
                    <a:pt x="651" y="481"/>
                    <a:pt x="737" y="466"/>
                    <a:pt x="835" y="428"/>
                  </a:cubicBezTo>
                  <a:cubicBezTo>
                    <a:pt x="935" y="428"/>
                    <a:pt x="935" y="228"/>
                    <a:pt x="709" y="228"/>
                  </a:cubicBezTo>
                  <a:cubicBezTo>
                    <a:pt x="609" y="228"/>
                    <a:pt x="509" y="127"/>
                    <a:pt x="408" y="27"/>
                  </a:cubicBezTo>
                  <a:cubicBezTo>
                    <a:pt x="372" y="9"/>
                    <a:pt x="334" y="1"/>
                    <a:pt x="298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8" name="Google Shape;7358;p55"/>
            <p:cNvSpPr/>
            <p:nvPr/>
          </p:nvSpPr>
          <p:spPr>
            <a:xfrm>
              <a:off x="9110050" y="3518863"/>
              <a:ext cx="15000" cy="13800"/>
            </a:xfrm>
            <a:custGeom>
              <a:avLst/>
              <a:gdLst/>
              <a:ahLst/>
              <a:cxnLst/>
              <a:rect l="l" t="t" r="r" b="b"/>
              <a:pathLst>
                <a:path w="600" h="552" extrusionOk="0">
                  <a:moveTo>
                    <a:pt x="185" y="1"/>
                  </a:moveTo>
                  <a:cubicBezTo>
                    <a:pt x="85" y="1"/>
                    <a:pt x="0" y="106"/>
                    <a:pt x="73" y="251"/>
                  </a:cubicBezTo>
                  <a:cubicBezTo>
                    <a:pt x="173" y="351"/>
                    <a:pt x="173" y="552"/>
                    <a:pt x="399" y="552"/>
                  </a:cubicBezTo>
                  <a:cubicBezTo>
                    <a:pt x="499" y="552"/>
                    <a:pt x="599" y="552"/>
                    <a:pt x="599" y="452"/>
                  </a:cubicBezTo>
                  <a:cubicBezTo>
                    <a:pt x="599" y="251"/>
                    <a:pt x="499" y="151"/>
                    <a:pt x="299" y="51"/>
                  </a:cubicBezTo>
                  <a:cubicBezTo>
                    <a:pt x="264" y="16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FAA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9" name="Google Shape;7359;p55"/>
            <p:cNvSpPr/>
            <p:nvPr/>
          </p:nvSpPr>
          <p:spPr>
            <a:xfrm>
              <a:off x="8245800" y="3639788"/>
              <a:ext cx="15200" cy="13875"/>
            </a:xfrm>
            <a:custGeom>
              <a:avLst/>
              <a:gdLst/>
              <a:ahLst/>
              <a:cxnLst/>
              <a:rect l="l" t="t" r="r" b="b"/>
              <a:pathLst>
                <a:path w="608" h="555" extrusionOk="0">
                  <a:moveTo>
                    <a:pt x="282" y="1"/>
                  </a:moveTo>
                  <a:lnTo>
                    <a:pt x="182" y="101"/>
                  </a:lnTo>
                  <a:cubicBezTo>
                    <a:pt x="182" y="226"/>
                    <a:pt x="182" y="327"/>
                    <a:pt x="81" y="327"/>
                  </a:cubicBezTo>
                  <a:cubicBezTo>
                    <a:pt x="0" y="408"/>
                    <a:pt x="50" y="554"/>
                    <a:pt x="126" y="554"/>
                  </a:cubicBezTo>
                  <a:cubicBezTo>
                    <a:pt x="143" y="554"/>
                    <a:pt x="162" y="546"/>
                    <a:pt x="182" y="527"/>
                  </a:cubicBezTo>
                  <a:cubicBezTo>
                    <a:pt x="407" y="527"/>
                    <a:pt x="608" y="327"/>
                    <a:pt x="507" y="101"/>
                  </a:cubicBezTo>
                  <a:cubicBezTo>
                    <a:pt x="407" y="1"/>
                    <a:pt x="407" y="1"/>
                    <a:pt x="282" y="1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0" name="Google Shape;7360;p55"/>
            <p:cNvSpPr/>
            <p:nvPr/>
          </p:nvSpPr>
          <p:spPr>
            <a:xfrm>
              <a:off x="8366150" y="3641213"/>
              <a:ext cx="12025" cy="17700"/>
            </a:xfrm>
            <a:custGeom>
              <a:avLst/>
              <a:gdLst/>
              <a:ahLst/>
              <a:cxnLst/>
              <a:rect l="l" t="t" r="r" b="b"/>
              <a:pathLst>
                <a:path w="481" h="708" extrusionOk="0">
                  <a:moveTo>
                    <a:pt x="330" y="0"/>
                  </a:moveTo>
                  <a:cubicBezTo>
                    <a:pt x="255" y="0"/>
                    <a:pt x="180" y="56"/>
                    <a:pt x="180" y="169"/>
                  </a:cubicBezTo>
                  <a:cubicBezTo>
                    <a:pt x="79" y="270"/>
                    <a:pt x="79" y="370"/>
                    <a:pt x="79" y="470"/>
                  </a:cubicBezTo>
                  <a:cubicBezTo>
                    <a:pt x="0" y="549"/>
                    <a:pt x="109" y="707"/>
                    <a:pt x="208" y="707"/>
                  </a:cubicBezTo>
                  <a:cubicBezTo>
                    <a:pt x="234" y="707"/>
                    <a:pt x="259" y="697"/>
                    <a:pt x="280" y="671"/>
                  </a:cubicBezTo>
                  <a:cubicBezTo>
                    <a:pt x="380" y="470"/>
                    <a:pt x="480" y="370"/>
                    <a:pt x="480" y="169"/>
                  </a:cubicBezTo>
                  <a:cubicBezTo>
                    <a:pt x="480" y="56"/>
                    <a:pt x="405" y="0"/>
                    <a:pt x="330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1" name="Google Shape;7361;p55"/>
            <p:cNvSpPr/>
            <p:nvPr/>
          </p:nvSpPr>
          <p:spPr>
            <a:xfrm>
              <a:off x="8331150" y="3725288"/>
              <a:ext cx="12525" cy="18550"/>
            </a:xfrm>
            <a:custGeom>
              <a:avLst/>
              <a:gdLst/>
              <a:ahLst/>
              <a:cxnLst/>
              <a:rect l="l" t="t" r="r" b="b"/>
              <a:pathLst>
                <a:path w="501" h="742" extrusionOk="0">
                  <a:moveTo>
                    <a:pt x="238" y="0"/>
                  </a:moveTo>
                  <a:cubicBezTo>
                    <a:pt x="194" y="0"/>
                    <a:pt x="153" y="13"/>
                    <a:pt x="126" y="39"/>
                  </a:cubicBezTo>
                  <a:cubicBezTo>
                    <a:pt x="1" y="240"/>
                    <a:pt x="1" y="440"/>
                    <a:pt x="1" y="666"/>
                  </a:cubicBezTo>
                  <a:cubicBezTo>
                    <a:pt x="1" y="716"/>
                    <a:pt x="57" y="741"/>
                    <a:pt x="114" y="741"/>
                  </a:cubicBezTo>
                  <a:cubicBezTo>
                    <a:pt x="170" y="741"/>
                    <a:pt x="226" y="716"/>
                    <a:pt x="226" y="666"/>
                  </a:cubicBezTo>
                  <a:cubicBezTo>
                    <a:pt x="327" y="566"/>
                    <a:pt x="327" y="340"/>
                    <a:pt x="427" y="240"/>
                  </a:cubicBezTo>
                  <a:cubicBezTo>
                    <a:pt x="500" y="93"/>
                    <a:pt x="359" y="0"/>
                    <a:pt x="238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2" name="Google Shape;7362;p55"/>
            <p:cNvSpPr/>
            <p:nvPr/>
          </p:nvSpPr>
          <p:spPr>
            <a:xfrm>
              <a:off x="8434025" y="3665888"/>
              <a:ext cx="12450" cy="16950"/>
            </a:xfrm>
            <a:custGeom>
              <a:avLst/>
              <a:gdLst/>
              <a:ahLst/>
              <a:cxnLst/>
              <a:rect l="l" t="t" r="r" b="b"/>
              <a:pathLst>
                <a:path w="498" h="678" extrusionOk="0">
                  <a:moveTo>
                    <a:pt x="314" y="0"/>
                  </a:moveTo>
                  <a:cubicBezTo>
                    <a:pt x="196" y="0"/>
                    <a:pt x="71" y="86"/>
                    <a:pt x="71" y="210"/>
                  </a:cubicBezTo>
                  <a:lnTo>
                    <a:pt x="71" y="536"/>
                  </a:lnTo>
                  <a:cubicBezTo>
                    <a:pt x="0" y="607"/>
                    <a:pt x="80" y="677"/>
                    <a:pt x="168" y="677"/>
                  </a:cubicBezTo>
                  <a:cubicBezTo>
                    <a:pt x="204" y="677"/>
                    <a:pt x="242" y="665"/>
                    <a:pt x="272" y="636"/>
                  </a:cubicBezTo>
                  <a:cubicBezTo>
                    <a:pt x="497" y="536"/>
                    <a:pt x="497" y="310"/>
                    <a:pt x="497" y="110"/>
                  </a:cubicBezTo>
                  <a:cubicBezTo>
                    <a:pt x="459" y="33"/>
                    <a:pt x="388" y="0"/>
                    <a:pt x="314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3" name="Google Shape;7363;p55"/>
            <p:cNvSpPr/>
            <p:nvPr/>
          </p:nvSpPr>
          <p:spPr>
            <a:xfrm>
              <a:off x="8587425" y="3843438"/>
              <a:ext cx="10050" cy="17550"/>
            </a:xfrm>
            <a:custGeom>
              <a:avLst/>
              <a:gdLst/>
              <a:ahLst/>
              <a:cxnLst/>
              <a:rect l="l" t="t" r="r" b="b"/>
              <a:pathLst>
                <a:path w="402" h="702" extrusionOk="0">
                  <a:moveTo>
                    <a:pt x="101" y="0"/>
                  </a:moveTo>
                  <a:cubicBezTo>
                    <a:pt x="0" y="100"/>
                    <a:pt x="0" y="426"/>
                    <a:pt x="0" y="627"/>
                  </a:cubicBezTo>
                  <a:cubicBezTo>
                    <a:pt x="51" y="677"/>
                    <a:pt x="126" y="702"/>
                    <a:pt x="201" y="702"/>
                  </a:cubicBezTo>
                  <a:cubicBezTo>
                    <a:pt x="276" y="702"/>
                    <a:pt x="351" y="677"/>
                    <a:pt x="401" y="627"/>
                  </a:cubicBezTo>
                  <a:cubicBezTo>
                    <a:pt x="401" y="526"/>
                    <a:pt x="401" y="226"/>
                    <a:pt x="301" y="10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4" name="Google Shape;7364;p55"/>
            <p:cNvSpPr/>
            <p:nvPr/>
          </p:nvSpPr>
          <p:spPr>
            <a:xfrm>
              <a:off x="8641925" y="3755088"/>
              <a:ext cx="13200" cy="20925"/>
            </a:xfrm>
            <a:custGeom>
              <a:avLst/>
              <a:gdLst/>
              <a:ahLst/>
              <a:cxnLst/>
              <a:rect l="l" t="t" r="r" b="b"/>
              <a:pathLst>
                <a:path w="528" h="837" extrusionOk="0">
                  <a:moveTo>
                    <a:pt x="250" y="1"/>
                  </a:moveTo>
                  <a:cubicBezTo>
                    <a:pt x="133" y="1"/>
                    <a:pt x="1" y="89"/>
                    <a:pt x="1" y="201"/>
                  </a:cubicBezTo>
                  <a:cubicBezTo>
                    <a:pt x="1" y="401"/>
                    <a:pt x="101" y="502"/>
                    <a:pt x="226" y="727"/>
                  </a:cubicBezTo>
                  <a:cubicBezTo>
                    <a:pt x="226" y="804"/>
                    <a:pt x="270" y="836"/>
                    <a:pt x="325" y="836"/>
                  </a:cubicBezTo>
                  <a:cubicBezTo>
                    <a:pt x="412" y="836"/>
                    <a:pt x="527" y="751"/>
                    <a:pt x="527" y="627"/>
                  </a:cubicBezTo>
                  <a:cubicBezTo>
                    <a:pt x="527" y="502"/>
                    <a:pt x="427" y="301"/>
                    <a:pt x="427" y="201"/>
                  </a:cubicBezTo>
                  <a:cubicBezTo>
                    <a:pt x="427" y="56"/>
                    <a:pt x="343" y="1"/>
                    <a:pt x="250" y="1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5" name="Google Shape;7365;p55"/>
            <p:cNvSpPr/>
            <p:nvPr/>
          </p:nvSpPr>
          <p:spPr>
            <a:xfrm>
              <a:off x="8754100" y="3740938"/>
              <a:ext cx="15675" cy="16675"/>
            </a:xfrm>
            <a:custGeom>
              <a:avLst/>
              <a:gdLst/>
              <a:ahLst/>
              <a:cxnLst/>
              <a:rect l="l" t="t" r="r" b="b"/>
              <a:pathLst>
                <a:path w="627" h="667" extrusionOk="0">
                  <a:moveTo>
                    <a:pt x="245" y="0"/>
                  </a:moveTo>
                  <a:cubicBezTo>
                    <a:pt x="129" y="0"/>
                    <a:pt x="0" y="75"/>
                    <a:pt x="0" y="240"/>
                  </a:cubicBezTo>
                  <a:cubicBezTo>
                    <a:pt x="125" y="441"/>
                    <a:pt x="226" y="566"/>
                    <a:pt x="426" y="667"/>
                  </a:cubicBezTo>
                  <a:cubicBezTo>
                    <a:pt x="526" y="667"/>
                    <a:pt x="627" y="441"/>
                    <a:pt x="526" y="341"/>
                  </a:cubicBezTo>
                  <a:cubicBezTo>
                    <a:pt x="526" y="341"/>
                    <a:pt x="526" y="240"/>
                    <a:pt x="426" y="140"/>
                  </a:cubicBezTo>
                  <a:cubicBezTo>
                    <a:pt x="426" y="50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6" name="Google Shape;7366;p55"/>
            <p:cNvSpPr/>
            <p:nvPr/>
          </p:nvSpPr>
          <p:spPr>
            <a:xfrm>
              <a:off x="8840550" y="3842963"/>
              <a:ext cx="17725" cy="24975"/>
            </a:xfrm>
            <a:custGeom>
              <a:avLst/>
              <a:gdLst/>
              <a:ahLst/>
              <a:cxnLst/>
              <a:rect l="l" t="t" r="r" b="b"/>
              <a:pathLst>
                <a:path w="709" h="999" extrusionOk="0">
                  <a:moveTo>
                    <a:pt x="264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545"/>
                    <a:pt x="101" y="871"/>
                    <a:pt x="427" y="971"/>
                  </a:cubicBezTo>
                  <a:cubicBezTo>
                    <a:pt x="465" y="990"/>
                    <a:pt x="499" y="999"/>
                    <a:pt x="529" y="999"/>
                  </a:cubicBezTo>
                  <a:cubicBezTo>
                    <a:pt x="658" y="999"/>
                    <a:pt x="709" y="848"/>
                    <a:pt x="627" y="746"/>
                  </a:cubicBezTo>
                  <a:cubicBezTo>
                    <a:pt x="627" y="545"/>
                    <a:pt x="527" y="345"/>
                    <a:pt x="527" y="245"/>
                  </a:cubicBezTo>
                  <a:cubicBezTo>
                    <a:pt x="527" y="82"/>
                    <a:pt x="396" y="0"/>
                    <a:pt x="264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7" name="Google Shape;7367;p55"/>
            <p:cNvSpPr/>
            <p:nvPr/>
          </p:nvSpPr>
          <p:spPr>
            <a:xfrm>
              <a:off x="8916375" y="3825763"/>
              <a:ext cx="15675" cy="15850"/>
            </a:xfrm>
            <a:custGeom>
              <a:avLst/>
              <a:gdLst/>
              <a:ahLst/>
              <a:cxnLst/>
              <a:rect l="l" t="t" r="r" b="b"/>
              <a:pathLst>
                <a:path w="627" h="634" extrusionOk="0">
                  <a:moveTo>
                    <a:pt x="210" y="1"/>
                  </a:moveTo>
                  <a:cubicBezTo>
                    <a:pt x="104" y="1"/>
                    <a:pt x="0" y="115"/>
                    <a:pt x="0" y="306"/>
                  </a:cubicBezTo>
                  <a:cubicBezTo>
                    <a:pt x="82" y="470"/>
                    <a:pt x="231" y="634"/>
                    <a:pt x="406" y="634"/>
                  </a:cubicBezTo>
                  <a:cubicBezTo>
                    <a:pt x="445" y="634"/>
                    <a:pt x="485" y="625"/>
                    <a:pt x="527" y="607"/>
                  </a:cubicBezTo>
                  <a:cubicBezTo>
                    <a:pt x="627" y="507"/>
                    <a:pt x="627" y="406"/>
                    <a:pt x="527" y="306"/>
                  </a:cubicBezTo>
                  <a:lnTo>
                    <a:pt x="401" y="181"/>
                  </a:lnTo>
                  <a:cubicBezTo>
                    <a:pt x="360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8" name="Google Shape;7368;p55"/>
            <p:cNvSpPr/>
            <p:nvPr/>
          </p:nvSpPr>
          <p:spPr>
            <a:xfrm>
              <a:off x="8916375" y="3672613"/>
              <a:ext cx="10050" cy="11700"/>
            </a:xfrm>
            <a:custGeom>
              <a:avLst/>
              <a:gdLst/>
              <a:ahLst/>
              <a:cxnLst/>
              <a:rect l="l" t="t" r="r" b="b"/>
              <a:pathLst>
                <a:path w="402" h="468" extrusionOk="0">
                  <a:moveTo>
                    <a:pt x="161" y="0"/>
                  </a:moveTo>
                  <a:cubicBezTo>
                    <a:pt x="103" y="0"/>
                    <a:pt x="0" y="77"/>
                    <a:pt x="0" y="166"/>
                  </a:cubicBezTo>
                  <a:cubicBezTo>
                    <a:pt x="0" y="267"/>
                    <a:pt x="101" y="367"/>
                    <a:pt x="201" y="467"/>
                  </a:cubicBezTo>
                  <a:cubicBezTo>
                    <a:pt x="301" y="467"/>
                    <a:pt x="401" y="367"/>
                    <a:pt x="401" y="267"/>
                  </a:cubicBezTo>
                  <a:cubicBezTo>
                    <a:pt x="301" y="267"/>
                    <a:pt x="301" y="166"/>
                    <a:pt x="201" y="41"/>
                  </a:cubicBezTo>
                  <a:cubicBezTo>
                    <a:pt x="201" y="12"/>
                    <a:pt x="185" y="0"/>
                    <a:pt x="161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9" name="Google Shape;7369;p55"/>
            <p:cNvSpPr/>
            <p:nvPr/>
          </p:nvSpPr>
          <p:spPr>
            <a:xfrm>
              <a:off x="9054850" y="3652713"/>
              <a:ext cx="15675" cy="13425"/>
            </a:xfrm>
            <a:custGeom>
              <a:avLst/>
              <a:gdLst/>
              <a:ahLst/>
              <a:cxnLst/>
              <a:rect l="l" t="t" r="r" b="b"/>
              <a:pathLst>
                <a:path w="627" h="537" extrusionOk="0">
                  <a:moveTo>
                    <a:pt x="227" y="1"/>
                  </a:moveTo>
                  <a:cubicBezTo>
                    <a:pt x="115" y="1"/>
                    <a:pt x="0" y="87"/>
                    <a:pt x="0" y="211"/>
                  </a:cubicBezTo>
                  <a:cubicBezTo>
                    <a:pt x="0" y="436"/>
                    <a:pt x="201" y="536"/>
                    <a:pt x="401" y="536"/>
                  </a:cubicBezTo>
                  <a:cubicBezTo>
                    <a:pt x="627" y="536"/>
                    <a:pt x="627" y="336"/>
                    <a:pt x="502" y="211"/>
                  </a:cubicBezTo>
                  <a:cubicBezTo>
                    <a:pt x="401" y="211"/>
                    <a:pt x="401" y="211"/>
                    <a:pt x="401" y="110"/>
                  </a:cubicBezTo>
                  <a:cubicBezTo>
                    <a:pt x="363" y="34"/>
                    <a:pt x="295" y="1"/>
                    <a:pt x="227" y="1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0" name="Google Shape;7370;p55"/>
            <p:cNvSpPr/>
            <p:nvPr/>
          </p:nvSpPr>
          <p:spPr>
            <a:xfrm>
              <a:off x="9156350" y="3726163"/>
              <a:ext cx="15675" cy="14725"/>
            </a:xfrm>
            <a:custGeom>
              <a:avLst/>
              <a:gdLst/>
              <a:ahLst/>
              <a:cxnLst/>
              <a:rect l="l" t="t" r="r" b="b"/>
              <a:pathLst>
                <a:path w="627" h="589" extrusionOk="0">
                  <a:moveTo>
                    <a:pt x="260" y="0"/>
                  </a:moveTo>
                  <a:cubicBezTo>
                    <a:pt x="136" y="0"/>
                    <a:pt x="0" y="111"/>
                    <a:pt x="0" y="305"/>
                  </a:cubicBezTo>
                  <a:cubicBezTo>
                    <a:pt x="54" y="479"/>
                    <a:pt x="200" y="588"/>
                    <a:pt x="324" y="588"/>
                  </a:cubicBezTo>
                  <a:cubicBezTo>
                    <a:pt x="434" y="588"/>
                    <a:pt x="527" y="504"/>
                    <a:pt x="527" y="305"/>
                  </a:cubicBezTo>
                  <a:cubicBezTo>
                    <a:pt x="627" y="205"/>
                    <a:pt x="527" y="105"/>
                    <a:pt x="426" y="105"/>
                  </a:cubicBezTo>
                  <a:cubicBezTo>
                    <a:pt x="391" y="34"/>
                    <a:pt x="327" y="0"/>
                    <a:pt x="260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1" name="Google Shape;7371;p55"/>
            <p:cNvSpPr/>
            <p:nvPr/>
          </p:nvSpPr>
          <p:spPr>
            <a:xfrm>
              <a:off x="9159325" y="3631613"/>
              <a:ext cx="20850" cy="13850"/>
            </a:xfrm>
            <a:custGeom>
              <a:avLst/>
              <a:gdLst/>
              <a:ahLst/>
              <a:cxnLst/>
              <a:rect l="l" t="t" r="r" b="b"/>
              <a:pathLst>
                <a:path w="834" h="554" extrusionOk="0">
                  <a:moveTo>
                    <a:pt x="297" y="0"/>
                  </a:moveTo>
                  <a:cubicBezTo>
                    <a:pt x="135" y="0"/>
                    <a:pt x="0" y="164"/>
                    <a:pt x="82" y="328"/>
                  </a:cubicBezTo>
                  <a:cubicBezTo>
                    <a:pt x="207" y="553"/>
                    <a:pt x="408" y="553"/>
                    <a:pt x="608" y="553"/>
                  </a:cubicBezTo>
                  <a:cubicBezTo>
                    <a:pt x="708" y="553"/>
                    <a:pt x="834" y="328"/>
                    <a:pt x="708" y="227"/>
                  </a:cubicBezTo>
                  <a:cubicBezTo>
                    <a:pt x="608" y="227"/>
                    <a:pt x="508" y="127"/>
                    <a:pt x="408" y="27"/>
                  </a:cubicBezTo>
                  <a:cubicBezTo>
                    <a:pt x="371" y="9"/>
                    <a:pt x="333" y="0"/>
                    <a:pt x="297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2" name="Google Shape;7372;p55"/>
            <p:cNvSpPr/>
            <p:nvPr/>
          </p:nvSpPr>
          <p:spPr>
            <a:xfrm>
              <a:off x="9220850" y="3569538"/>
              <a:ext cx="15925" cy="13875"/>
            </a:xfrm>
            <a:custGeom>
              <a:avLst/>
              <a:gdLst/>
              <a:ahLst/>
              <a:cxnLst/>
              <a:rect l="l" t="t" r="r" b="b"/>
              <a:pathLst>
                <a:path w="637" h="555" extrusionOk="0">
                  <a:moveTo>
                    <a:pt x="394" y="0"/>
                  </a:moveTo>
                  <a:cubicBezTo>
                    <a:pt x="199" y="0"/>
                    <a:pt x="0" y="355"/>
                    <a:pt x="253" y="530"/>
                  </a:cubicBezTo>
                  <a:lnTo>
                    <a:pt x="353" y="530"/>
                  </a:lnTo>
                  <a:cubicBezTo>
                    <a:pt x="387" y="547"/>
                    <a:pt x="418" y="555"/>
                    <a:pt x="445" y="555"/>
                  </a:cubicBezTo>
                  <a:cubicBezTo>
                    <a:pt x="581" y="555"/>
                    <a:pt x="637" y="371"/>
                    <a:pt x="553" y="204"/>
                  </a:cubicBezTo>
                  <a:lnTo>
                    <a:pt x="553" y="104"/>
                  </a:lnTo>
                  <a:cubicBezTo>
                    <a:pt x="508" y="30"/>
                    <a:pt x="451" y="0"/>
                    <a:pt x="394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3" name="Google Shape;7373;p55"/>
            <p:cNvSpPr/>
            <p:nvPr/>
          </p:nvSpPr>
          <p:spPr>
            <a:xfrm>
              <a:off x="9237175" y="3657963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6" y="1"/>
                  </a:moveTo>
                  <a:cubicBezTo>
                    <a:pt x="1" y="1"/>
                    <a:pt x="1" y="627"/>
                    <a:pt x="326" y="627"/>
                  </a:cubicBezTo>
                  <a:cubicBezTo>
                    <a:pt x="627" y="627"/>
                    <a:pt x="627" y="1"/>
                    <a:pt x="326" y="1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4" name="Google Shape;7374;p55"/>
            <p:cNvSpPr/>
            <p:nvPr/>
          </p:nvSpPr>
          <p:spPr>
            <a:xfrm>
              <a:off x="9271000" y="3563163"/>
              <a:ext cx="13200" cy="14000"/>
            </a:xfrm>
            <a:custGeom>
              <a:avLst/>
              <a:gdLst/>
              <a:ahLst/>
              <a:cxnLst/>
              <a:rect l="l" t="t" r="r" b="b"/>
              <a:pathLst>
                <a:path w="528" h="560" extrusionOk="0">
                  <a:moveTo>
                    <a:pt x="259" y="0"/>
                  </a:moveTo>
                  <a:cubicBezTo>
                    <a:pt x="128" y="0"/>
                    <a:pt x="1" y="81"/>
                    <a:pt x="1" y="259"/>
                  </a:cubicBezTo>
                  <a:cubicBezTo>
                    <a:pt x="1" y="359"/>
                    <a:pt x="1" y="559"/>
                    <a:pt x="126" y="559"/>
                  </a:cubicBezTo>
                  <a:cubicBezTo>
                    <a:pt x="427" y="559"/>
                    <a:pt x="527" y="459"/>
                    <a:pt x="527" y="158"/>
                  </a:cubicBezTo>
                  <a:cubicBezTo>
                    <a:pt x="482" y="56"/>
                    <a:pt x="369" y="0"/>
                    <a:pt x="259" y="0"/>
                  </a:cubicBezTo>
                  <a:close/>
                </a:path>
              </a:pathLst>
            </a:custGeom>
            <a:solidFill>
              <a:srgbClr val="FFE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5" name="Google Shape;7375;p55"/>
            <p:cNvSpPr/>
            <p:nvPr/>
          </p:nvSpPr>
          <p:spPr>
            <a:xfrm>
              <a:off x="8712725" y="3707713"/>
              <a:ext cx="36375" cy="132800"/>
            </a:xfrm>
            <a:custGeom>
              <a:avLst/>
              <a:gdLst/>
              <a:ahLst/>
              <a:cxnLst/>
              <a:rect l="l" t="t" r="r" b="b"/>
              <a:pathLst>
                <a:path w="1455" h="5312" extrusionOk="0">
                  <a:moveTo>
                    <a:pt x="1214" y="0"/>
                  </a:moveTo>
                  <a:cubicBezTo>
                    <a:pt x="962" y="0"/>
                    <a:pt x="592" y="122"/>
                    <a:pt x="527" y="316"/>
                  </a:cubicBezTo>
                  <a:cubicBezTo>
                    <a:pt x="1" y="1895"/>
                    <a:pt x="201" y="3549"/>
                    <a:pt x="527" y="5229"/>
                  </a:cubicBezTo>
                  <a:cubicBezTo>
                    <a:pt x="527" y="5287"/>
                    <a:pt x="607" y="5312"/>
                    <a:pt x="719" y="5312"/>
                  </a:cubicBezTo>
                  <a:cubicBezTo>
                    <a:pt x="991" y="5312"/>
                    <a:pt x="1455" y="5170"/>
                    <a:pt x="1455" y="5028"/>
                  </a:cubicBezTo>
                  <a:cubicBezTo>
                    <a:pt x="1154" y="3349"/>
                    <a:pt x="928" y="1770"/>
                    <a:pt x="1455" y="116"/>
                  </a:cubicBezTo>
                  <a:cubicBezTo>
                    <a:pt x="1455" y="36"/>
                    <a:pt x="1352" y="0"/>
                    <a:pt x="121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6" name="Google Shape;7376;p55"/>
            <p:cNvSpPr/>
            <p:nvPr/>
          </p:nvSpPr>
          <p:spPr>
            <a:xfrm>
              <a:off x="8542925" y="3454238"/>
              <a:ext cx="112200" cy="75925"/>
            </a:xfrm>
            <a:custGeom>
              <a:avLst/>
              <a:gdLst/>
              <a:ahLst/>
              <a:cxnLst/>
              <a:rect l="l" t="t" r="r" b="b"/>
              <a:pathLst>
                <a:path w="4488" h="3037" extrusionOk="0">
                  <a:moveTo>
                    <a:pt x="2049" y="0"/>
                  </a:moveTo>
                  <a:cubicBezTo>
                    <a:pt x="499" y="0"/>
                    <a:pt x="1" y="1709"/>
                    <a:pt x="1" y="2636"/>
                  </a:cubicBezTo>
                  <a:cubicBezTo>
                    <a:pt x="1" y="2836"/>
                    <a:pt x="201" y="3037"/>
                    <a:pt x="427" y="3037"/>
                  </a:cubicBezTo>
                  <a:cubicBezTo>
                    <a:pt x="628" y="3037"/>
                    <a:pt x="828" y="2836"/>
                    <a:pt x="828" y="2636"/>
                  </a:cubicBezTo>
                  <a:cubicBezTo>
                    <a:pt x="828" y="2514"/>
                    <a:pt x="923" y="852"/>
                    <a:pt x="2080" y="852"/>
                  </a:cubicBezTo>
                  <a:cubicBezTo>
                    <a:pt x="2113" y="852"/>
                    <a:pt x="2147" y="853"/>
                    <a:pt x="2181" y="856"/>
                  </a:cubicBezTo>
                  <a:cubicBezTo>
                    <a:pt x="3560" y="856"/>
                    <a:pt x="3660" y="2310"/>
                    <a:pt x="3660" y="2510"/>
                  </a:cubicBezTo>
                  <a:cubicBezTo>
                    <a:pt x="3660" y="2736"/>
                    <a:pt x="3861" y="2936"/>
                    <a:pt x="4061" y="2936"/>
                  </a:cubicBezTo>
                  <a:cubicBezTo>
                    <a:pt x="4287" y="2936"/>
                    <a:pt x="4487" y="2736"/>
                    <a:pt x="4487" y="2510"/>
                  </a:cubicBezTo>
                  <a:cubicBezTo>
                    <a:pt x="4487" y="1683"/>
                    <a:pt x="3961" y="4"/>
                    <a:pt x="2181" y="4"/>
                  </a:cubicBezTo>
                  <a:cubicBezTo>
                    <a:pt x="2136" y="1"/>
                    <a:pt x="2092" y="0"/>
                    <a:pt x="2049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7" name="Google Shape;7377;p55"/>
            <p:cNvSpPr/>
            <p:nvPr/>
          </p:nvSpPr>
          <p:spPr>
            <a:xfrm>
              <a:off x="8829900" y="3454238"/>
              <a:ext cx="112175" cy="75925"/>
            </a:xfrm>
            <a:custGeom>
              <a:avLst/>
              <a:gdLst/>
              <a:ahLst/>
              <a:cxnLst/>
              <a:rect l="l" t="t" r="r" b="b"/>
              <a:pathLst>
                <a:path w="4487" h="3037" extrusionOk="0">
                  <a:moveTo>
                    <a:pt x="2072" y="0"/>
                  </a:moveTo>
                  <a:cubicBezTo>
                    <a:pt x="499" y="0"/>
                    <a:pt x="1" y="1709"/>
                    <a:pt x="1" y="2636"/>
                  </a:cubicBezTo>
                  <a:cubicBezTo>
                    <a:pt x="1" y="2836"/>
                    <a:pt x="226" y="3037"/>
                    <a:pt x="427" y="3037"/>
                  </a:cubicBezTo>
                  <a:cubicBezTo>
                    <a:pt x="627" y="3037"/>
                    <a:pt x="853" y="2836"/>
                    <a:pt x="853" y="2636"/>
                  </a:cubicBezTo>
                  <a:cubicBezTo>
                    <a:pt x="853" y="2514"/>
                    <a:pt x="948" y="852"/>
                    <a:pt x="2105" y="852"/>
                  </a:cubicBezTo>
                  <a:cubicBezTo>
                    <a:pt x="2138" y="852"/>
                    <a:pt x="2171" y="853"/>
                    <a:pt x="2206" y="856"/>
                  </a:cubicBezTo>
                  <a:cubicBezTo>
                    <a:pt x="3560" y="856"/>
                    <a:pt x="3660" y="2310"/>
                    <a:pt x="3660" y="2510"/>
                  </a:cubicBezTo>
                  <a:cubicBezTo>
                    <a:pt x="3660" y="2736"/>
                    <a:pt x="3860" y="2936"/>
                    <a:pt x="4086" y="2936"/>
                  </a:cubicBezTo>
                  <a:cubicBezTo>
                    <a:pt x="4286" y="2936"/>
                    <a:pt x="4487" y="2736"/>
                    <a:pt x="4487" y="2510"/>
                  </a:cubicBezTo>
                  <a:cubicBezTo>
                    <a:pt x="4487" y="1683"/>
                    <a:pt x="3986" y="4"/>
                    <a:pt x="2206" y="4"/>
                  </a:cubicBezTo>
                  <a:cubicBezTo>
                    <a:pt x="2161" y="1"/>
                    <a:pt x="2116" y="0"/>
                    <a:pt x="2072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8" name="Google Shape;7378;p55"/>
            <p:cNvSpPr/>
            <p:nvPr/>
          </p:nvSpPr>
          <p:spPr>
            <a:xfrm>
              <a:off x="8245325" y="4055213"/>
              <a:ext cx="464925" cy="232150"/>
            </a:xfrm>
            <a:custGeom>
              <a:avLst/>
              <a:gdLst/>
              <a:ahLst/>
              <a:cxnLst/>
              <a:rect l="l" t="t" r="r" b="b"/>
              <a:pathLst>
                <a:path w="18597" h="9286" extrusionOk="0">
                  <a:moveTo>
                    <a:pt x="0" y="0"/>
                  </a:moveTo>
                  <a:cubicBezTo>
                    <a:pt x="1253" y="3660"/>
                    <a:pt x="5539" y="5940"/>
                    <a:pt x="8772" y="7519"/>
                  </a:cubicBezTo>
                  <a:cubicBezTo>
                    <a:pt x="10011" y="8139"/>
                    <a:pt x="11796" y="9286"/>
                    <a:pt x="13320" y="9286"/>
                  </a:cubicBezTo>
                  <a:cubicBezTo>
                    <a:pt x="13584" y="9286"/>
                    <a:pt x="13841" y="9251"/>
                    <a:pt x="14085" y="9173"/>
                  </a:cubicBezTo>
                  <a:cubicBezTo>
                    <a:pt x="16918" y="8246"/>
                    <a:pt x="18271" y="4587"/>
                    <a:pt x="18597" y="19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9" name="Google Shape;7379;p55"/>
            <p:cNvSpPr/>
            <p:nvPr/>
          </p:nvSpPr>
          <p:spPr>
            <a:xfrm>
              <a:off x="8934550" y="3763463"/>
              <a:ext cx="122825" cy="85625"/>
            </a:xfrm>
            <a:custGeom>
              <a:avLst/>
              <a:gdLst/>
              <a:ahLst/>
              <a:cxnLst/>
              <a:rect l="l" t="t" r="r" b="b"/>
              <a:pathLst>
                <a:path w="4913" h="3425" extrusionOk="0">
                  <a:moveTo>
                    <a:pt x="4437" y="0"/>
                  </a:moveTo>
                  <a:cubicBezTo>
                    <a:pt x="4352" y="0"/>
                    <a:pt x="4269" y="25"/>
                    <a:pt x="4186" y="66"/>
                  </a:cubicBezTo>
                  <a:cubicBezTo>
                    <a:pt x="2807" y="1219"/>
                    <a:pt x="1554" y="2046"/>
                    <a:pt x="301" y="2573"/>
                  </a:cubicBezTo>
                  <a:cubicBezTo>
                    <a:pt x="100" y="2673"/>
                    <a:pt x="0" y="2999"/>
                    <a:pt x="100" y="3199"/>
                  </a:cubicBezTo>
                  <a:cubicBezTo>
                    <a:pt x="201" y="3299"/>
                    <a:pt x="301" y="3425"/>
                    <a:pt x="527" y="3425"/>
                  </a:cubicBezTo>
                  <a:lnTo>
                    <a:pt x="627" y="3425"/>
                  </a:lnTo>
                  <a:cubicBezTo>
                    <a:pt x="1980" y="2798"/>
                    <a:pt x="3233" y="1946"/>
                    <a:pt x="4687" y="693"/>
                  </a:cubicBezTo>
                  <a:cubicBezTo>
                    <a:pt x="4913" y="593"/>
                    <a:pt x="4913" y="392"/>
                    <a:pt x="4812" y="167"/>
                  </a:cubicBezTo>
                  <a:cubicBezTo>
                    <a:pt x="4680" y="49"/>
                    <a:pt x="4557" y="0"/>
                    <a:pt x="4437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0" name="Google Shape;7380;p55"/>
            <p:cNvSpPr/>
            <p:nvPr/>
          </p:nvSpPr>
          <p:spPr>
            <a:xfrm>
              <a:off x="8923900" y="3781663"/>
              <a:ext cx="180475" cy="103775"/>
            </a:xfrm>
            <a:custGeom>
              <a:avLst/>
              <a:gdLst/>
              <a:ahLst/>
              <a:cxnLst/>
              <a:rect l="l" t="t" r="r" b="b"/>
              <a:pathLst>
                <a:path w="7219" h="4151" extrusionOk="0">
                  <a:moveTo>
                    <a:pt x="6682" y="1"/>
                  </a:moveTo>
                  <a:cubicBezTo>
                    <a:pt x="6604" y="1"/>
                    <a:pt x="6531" y="25"/>
                    <a:pt x="6491" y="65"/>
                  </a:cubicBezTo>
                  <a:cubicBezTo>
                    <a:pt x="4912" y="1218"/>
                    <a:pt x="3233" y="2070"/>
                    <a:pt x="1479" y="2797"/>
                  </a:cubicBezTo>
                  <a:cubicBezTo>
                    <a:pt x="1053" y="2997"/>
                    <a:pt x="727" y="3098"/>
                    <a:pt x="326" y="3323"/>
                  </a:cubicBezTo>
                  <a:cubicBezTo>
                    <a:pt x="100" y="3423"/>
                    <a:pt x="0" y="3624"/>
                    <a:pt x="100" y="3825"/>
                  </a:cubicBezTo>
                  <a:cubicBezTo>
                    <a:pt x="226" y="4050"/>
                    <a:pt x="326" y="4150"/>
                    <a:pt x="526" y="4150"/>
                  </a:cubicBezTo>
                  <a:cubicBezTo>
                    <a:pt x="627" y="4150"/>
                    <a:pt x="627" y="4150"/>
                    <a:pt x="727" y="4050"/>
                  </a:cubicBezTo>
                  <a:cubicBezTo>
                    <a:pt x="1053" y="3950"/>
                    <a:pt x="1479" y="3724"/>
                    <a:pt x="1780" y="3624"/>
                  </a:cubicBezTo>
                  <a:cubicBezTo>
                    <a:pt x="3559" y="2797"/>
                    <a:pt x="5339" y="1945"/>
                    <a:pt x="6892" y="817"/>
                  </a:cubicBezTo>
                  <a:cubicBezTo>
                    <a:pt x="7118" y="591"/>
                    <a:pt x="7218" y="391"/>
                    <a:pt x="6993" y="190"/>
                  </a:cubicBezTo>
                  <a:cubicBezTo>
                    <a:pt x="6932" y="55"/>
                    <a:pt x="6800" y="1"/>
                    <a:pt x="6682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1" name="Google Shape;7381;p55"/>
            <p:cNvSpPr/>
            <p:nvPr/>
          </p:nvSpPr>
          <p:spPr>
            <a:xfrm>
              <a:off x="8923900" y="3820013"/>
              <a:ext cx="177950" cy="81075"/>
            </a:xfrm>
            <a:custGeom>
              <a:avLst/>
              <a:gdLst/>
              <a:ahLst/>
              <a:cxnLst/>
              <a:rect l="l" t="t" r="r" b="b"/>
              <a:pathLst>
                <a:path w="7118" h="3243" extrusionOk="0">
                  <a:moveTo>
                    <a:pt x="6672" y="1"/>
                  </a:moveTo>
                  <a:cubicBezTo>
                    <a:pt x="6597" y="1"/>
                    <a:pt x="6530" y="33"/>
                    <a:pt x="6491" y="110"/>
                  </a:cubicBezTo>
                  <a:cubicBezTo>
                    <a:pt x="4612" y="1363"/>
                    <a:pt x="2306" y="2291"/>
                    <a:pt x="426" y="2416"/>
                  </a:cubicBezTo>
                  <a:cubicBezTo>
                    <a:pt x="226" y="2416"/>
                    <a:pt x="0" y="2616"/>
                    <a:pt x="0" y="2917"/>
                  </a:cubicBezTo>
                  <a:cubicBezTo>
                    <a:pt x="0" y="3143"/>
                    <a:pt x="226" y="3243"/>
                    <a:pt x="426" y="3243"/>
                  </a:cubicBezTo>
                  <a:lnTo>
                    <a:pt x="526" y="3243"/>
                  </a:lnTo>
                  <a:cubicBezTo>
                    <a:pt x="2506" y="3143"/>
                    <a:pt x="5013" y="2090"/>
                    <a:pt x="6892" y="737"/>
                  </a:cubicBezTo>
                  <a:cubicBezTo>
                    <a:pt x="7118" y="636"/>
                    <a:pt x="7118" y="311"/>
                    <a:pt x="6993" y="210"/>
                  </a:cubicBezTo>
                  <a:cubicBezTo>
                    <a:pt x="6931" y="86"/>
                    <a:pt x="6792" y="1"/>
                    <a:pt x="6672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2" name="Google Shape;7382;p55"/>
            <p:cNvSpPr/>
            <p:nvPr/>
          </p:nvSpPr>
          <p:spPr>
            <a:xfrm>
              <a:off x="8939550" y="3851338"/>
              <a:ext cx="180475" cy="70425"/>
            </a:xfrm>
            <a:custGeom>
              <a:avLst/>
              <a:gdLst/>
              <a:ahLst/>
              <a:cxnLst/>
              <a:rect l="l" t="t" r="r" b="b"/>
              <a:pathLst>
                <a:path w="7219" h="2817" extrusionOk="0">
                  <a:moveTo>
                    <a:pt x="6818" y="1"/>
                  </a:moveTo>
                  <a:cubicBezTo>
                    <a:pt x="6745" y="1"/>
                    <a:pt x="6669" y="34"/>
                    <a:pt x="6592" y="110"/>
                  </a:cubicBezTo>
                  <a:cubicBezTo>
                    <a:pt x="4713" y="1163"/>
                    <a:pt x="2206" y="1890"/>
                    <a:pt x="327" y="1990"/>
                  </a:cubicBezTo>
                  <a:cubicBezTo>
                    <a:pt x="101" y="1990"/>
                    <a:pt x="1" y="2090"/>
                    <a:pt x="1" y="2416"/>
                  </a:cubicBezTo>
                  <a:cubicBezTo>
                    <a:pt x="1" y="2616"/>
                    <a:pt x="101" y="2817"/>
                    <a:pt x="427" y="2817"/>
                  </a:cubicBezTo>
                  <a:cubicBezTo>
                    <a:pt x="2407" y="2717"/>
                    <a:pt x="5013" y="1990"/>
                    <a:pt x="6993" y="737"/>
                  </a:cubicBezTo>
                  <a:cubicBezTo>
                    <a:pt x="7219" y="636"/>
                    <a:pt x="7219" y="411"/>
                    <a:pt x="7119" y="210"/>
                  </a:cubicBezTo>
                  <a:cubicBezTo>
                    <a:pt x="7041" y="87"/>
                    <a:pt x="6935" y="1"/>
                    <a:pt x="6818" y="1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3" name="Google Shape;7383;p55"/>
            <p:cNvSpPr/>
            <p:nvPr/>
          </p:nvSpPr>
          <p:spPr>
            <a:xfrm>
              <a:off x="8540425" y="4252588"/>
              <a:ext cx="117200" cy="94625"/>
            </a:xfrm>
            <a:custGeom>
              <a:avLst/>
              <a:gdLst/>
              <a:ahLst/>
              <a:cxnLst/>
              <a:rect l="l" t="t" r="r" b="b"/>
              <a:pathLst>
                <a:path w="4688" h="3785" extrusionOk="0">
                  <a:moveTo>
                    <a:pt x="473" y="1"/>
                  </a:moveTo>
                  <a:cubicBezTo>
                    <a:pt x="239" y="1"/>
                    <a:pt x="101" y="184"/>
                    <a:pt x="101" y="351"/>
                  </a:cubicBezTo>
                  <a:cubicBezTo>
                    <a:pt x="1" y="978"/>
                    <a:pt x="627" y="1404"/>
                    <a:pt x="1028" y="1704"/>
                  </a:cubicBezTo>
                  <a:lnTo>
                    <a:pt x="1154" y="1805"/>
                  </a:lnTo>
                  <a:cubicBezTo>
                    <a:pt x="1981" y="2531"/>
                    <a:pt x="2908" y="3158"/>
                    <a:pt x="3961" y="3684"/>
                  </a:cubicBezTo>
                  <a:cubicBezTo>
                    <a:pt x="4061" y="3785"/>
                    <a:pt x="4061" y="3785"/>
                    <a:pt x="4161" y="3785"/>
                  </a:cubicBezTo>
                  <a:cubicBezTo>
                    <a:pt x="4387" y="3785"/>
                    <a:pt x="4487" y="3684"/>
                    <a:pt x="4587" y="3584"/>
                  </a:cubicBezTo>
                  <a:cubicBezTo>
                    <a:pt x="4687" y="3384"/>
                    <a:pt x="4587" y="3158"/>
                    <a:pt x="4387" y="2958"/>
                  </a:cubicBezTo>
                  <a:cubicBezTo>
                    <a:pt x="3434" y="2431"/>
                    <a:pt x="2507" y="1805"/>
                    <a:pt x="1655" y="1178"/>
                  </a:cubicBezTo>
                  <a:cubicBezTo>
                    <a:pt x="1655" y="1078"/>
                    <a:pt x="1555" y="1078"/>
                    <a:pt x="1555" y="1078"/>
                  </a:cubicBezTo>
                  <a:cubicBezTo>
                    <a:pt x="1154" y="777"/>
                    <a:pt x="928" y="551"/>
                    <a:pt x="928" y="451"/>
                  </a:cubicBezTo>
                  <a:cubicBezTo>
                    <a:pt x="928" y="251"/>
                    <a:pt x="828" y="25"/>
                    <a:pt x="627" y="25"/>
                  </a:cubicBezTo>
                  <a:cubicBezTo>
                    <a:pt x="572" y="8"/>
                    <a:pt x="521" y="1"/>
                    <a:pt x="473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4" name="Google Shape;7384;p55"/>
            <p:cNvSpPr/>
            <p:nvPr/>
          </p:nvSpPr>
          <p:spPr>
            <a:xfrm>
              <a:off x="8547950" y="4234063"/>
              <a:ext cx="125350" cy="76800"/>
            </a:xfrm>
            <a:custGeom>
              <a:avLst/>
              <a:gdLst/>
              <a:ahLst/>
              <a:cxnLst/>
              <a:rect l="l" t="t" r="r" b="b"/>
              <a:pathLst>
                <a:path w="5014" h="3072" extrusionOk="0">
                  <a:moveTo>
                    <a:pt x="470" y="0"/>
                  </a:moveTo>
                  <a:cubicBezTo>
                    <a:pt x="326" y="0"/>
                    <a:pt x="193" y="99"/>
                    <a:pt x="101" y="265"/>
                  </a:cubicBezTo>
                  <a:cubicBezTo>
                    <a:pt x="0" y="465"/>
                    <a:pt x="101" y="766"/>
                    <a:pt x="326" y="766"/>
                  </a:cubicBezTo>
                  <a:cubicBezTo>
                    <a:pt x="1479" y="1292"/>
                    <a:pt x="2607" y="1919"/>
                    <a:pt x="3660" y="2546"/>
                  </a:cubicBezTo>
                  <a:cubicBezTo>
                    <a:pt x="3860" y="2771"/>
                    <a:pt x="4086" y="2871"/>
                    <a:pt x="4386" y="2972"/>
                  </a:cubicBezTo>
                  <a:cubicBezTo>
                    <a:pt x="4386" y="3072"/>
                    <a:pt x="4487" y="3072"/>
                    <a:pt x="4612" y="3072"/>
                  </a:cubicBezTo>
                  <a:cubicBezTo>
                    <a:pt x="4712" y="3072"/>
                    <a:pt x="4913" y="2972"/>
                    <a:pt x="4913" y="2871"/>
                  </a:cubicBezTo>
                  <a:cubicBezTo>
                    <a:pt x="5013" y="2646"/>
                    <a:pt x="5013" y="2445"/>
                    <a:pt x="4813" y="2345"/>
                  </a:cubicBezTo>
                  <a:cubicBezTo>
                    <a:pt x="4487" y="2145"/>
                    <a:pt x="4286" y="2019"/>
                    <a:pt x="4086" y="1819"/>
                  </a:cubicBezTo>
                  <a:cubicBezTo>
                    <a:pt x="2933" y="1192"/>
                    <a:pt x="1880" y="566"/>
                    <a:pt x="627" y="39"/>
                  </a:cubicBezTo>
                  <a:cubicBezTo>
                    <a:pt x="574" y="13"/>
                    <a:pt x="522" y="0"/>
                    <a:pt x="470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5" name="Google Shape;7385;p55"/>
            <p:cNvSpPr/>
            <p:nvPr/>
          </p:nvSpPr>
          <p:spPr>
            <a:xfrm>
              <a:off x="8569250" y="4153163"/>
              <a:ext cx="156675" cy="95050"/>
            </a:xfrm>
            <a:custGeom>
              <a:avLst/>
              <a:gdLst/>
              <a:ahLst/>
              <a:cxnLst/>
              <a:rect l="l" t="t" r="r" b="b"/>
              <a:pathLst>
                <a:path w="6267" h="3802" extrusionOk="0">
                  <a:moveTo>
                    <a:pt x="437" y="1"/>
                  </a:moveTo>
                  <a:cubicBezTo>
                    <a:pt x="293" y="1"/>
                    <a:pt x="172" y="72"/>
                    <a:pt x="101" y="143"/>
                  </a:cubicBezTo>
                  <a:cubicBezTo>
                    <a:pt x="1" y="368"/>
                    <a:pt x="101" y="669"/>
                    <a:pt x="201" y="769"/>
                  </a:cubicBezTo>
                  <a:cubicBezTo>
                    <a:pt x="1028" y="1195"/>
                    <a:pt x="1755" y="1621"/>
                    <a:pt x="2507" y="2022"/>
                  </a:cubicBezTo>
                  <a:cubicBezTo>
                    <a:pt x="3534" y="2649"/>
                    <a:pt x="4487" y="3175"/>
                    <a:pt x="5514" y="3701"/>
                  </a:cubicBezTo>
                  <a:cubicBezTo>
                    <a:pt x="5640" y="3802"/>
                    <a:pt x="5740" y="3802"/>
                    <a:pt x="5740" y="3802"/>
                  </a:cubicBezTo>
                  <a:cubicBezTo>
                    <a:pt x="5940" y="3802"/>
                    <a:pt x="6041" y="3701"/>
                    <a:pt x="6141" y="3601"/>
                  </a:cubicBezTo>
                  <a:cubicBezTo>
                    <a:pt x="6266" y="3376"/>
                    <a:pt x="6141" y="3075"/>
                    <a:pt x="5940" y="2975"/>
                  </a:cubicBezTo>
                  <a:cubicBezTo>
                    <a:pt x="4888" y="2448"/>
                    <a:pt x="3961" y="1922"/>
                    <a:pt x="2908" y="1295"/>
                  </a:cubicBezTo>
                  <a:cubicBezTo>
                    <a:pt x="2181" y="869"/>
                    <a:pt x="1454" y="468"/>
                    <a:pt x="627" y="42"/>
                  </a:cubicBezTo>
                  <a:cubicBezTo>
                    <a:pt x="561" y="13"/>
                    <a:pt x="497" y="1"/>
                    <a:pt x="437" y="1"/>
                  </a:cubicBezTo>
                  <a:close/>
                </a:path>
              </a:pathLst>
            </a:custGeom>
            <a:solidFill>
              <a:srgbClr val="D6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6" name="Google Shape;7386;p55"/>
            <p:cNvSpPr/>
            <p:nvPr/>
          </p:nvSpPr>
          <p:spPr>
            <a:xfrm>
              <a:off x="8529775" y="4200213"/>
              <a:ext cx="164825" cy="79325"/>
            </a:xfrm>
            <a:custGeom>
              <a:avLst/>
              <a:gdLst/>
              <a:ahLst/>
              <a:cxnLst/>
              <a:rect l="l" t="t" r="r" b="b"/>
              <a:pathLst>
                <a:path w="6593" h="3173" extrusionOk="0">
                  <a:moveTo>
                    <a:pt x="464" y="1"/>
                  </a:moveTo>
                  <a:cubicBezTo>
                    <a:pt x="315" y="1"/>
                    <a:pt x="174" y="94"/>
                    <a:pt x="101" y="240"/>
                  </a:cubicBezTo>
                  <a:cubicBezTo>
                    <a:pt x="1" y="466"/>
                    <a:pt x="101" y="667"/>
                    <a:pt x="326" y="767"/>
                  </a:cubicBezTo>
                  <a:cubicBezTo>
                    <a:pt x="1154" y="1093"/>
                    <a:pt x="1880" y="1393"/>
                    <a:pt x="2707" y="1819"/>
                  </a:cubicBezTo>
                  <a:cubicBezTo>
                    <a:pt x="3760" y="2245"/>
                    <a:pt x="4813" y="2747"/>
                    <a:pt x="5966" y="3173"/>
                  </a:cubicBezTo>
                  <a:lnTo>
                    <a:pt x="6066" y="3173"/>
                  </a:lnTo>
                  <a:cubicBezTo>
                    <a:pt x="6266" y="3173"/>
                    <a:pt x="6367" y="3073"/>
                    <a:pt x="6467" y="2872"/>
                  </a:cubicBezTo>
                  <a:cubicBezTo>
                    <a:pt x="6592" y="2646"/>
                    <a:pt x="6467" y="2446"/>
                    <a:pt x="6266" y="2346"/>
                  </a:cubicBezTo>
                  <a:cubicBezTo>
                    <a:pt x="5113" y="1920"/>
                    <a:pt x="4086" y="1494"/>
                    <a:pt x="3033" y="992"/>
                  </a:cubicBezTo>
                  <a:cubicBezTo>
                    <a:pt x="2306" y="667"/>
                    <a:pt x="1454" y="366"/>
                    <a:pt x="627" y="40"/>
                  </a:cubicBezTo>
                  <a:cubicBezTo>
                    <a:pt x="573" y="13"/>
                    <a:pt x="518" y="1"/>
                    <a:pt x="464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7" name="Google Shape;7387;p55"/>
            <p:cNvSpPr/>
            <p:nvPr/>
          </p:nvSpPr>
          <p:spPr>
            <a:xfrm>
              <a:off x="8263475" y="4094063"/>
              <a:ext cx="404800" cy="151650"/>
            </a:xfrm>
            <a:custGeom>
              <a:avLst/>
              <a:gdLst/>
              <a:ahLst/>
              <a:cxnLst/>
              <a:rect l="l" t="t" r="r" b="b"/>
              <a:pathLst>
                <a:path w="16192" h="6066" extrusionOk="0">
                  <a:moveTo>
                    <a:pt x="1" y="0"/>
                  </a:moveTo>
                  <a:lnTo>
                    <a:pt x="1" y="6065"/>
                  </a:lnTo>
                  <a:lnTo>
                    <a:pt x="16192" y="6065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8" name="Google Shape;7388;p55"/>
            <p:cNvSpPr/>
            <p:nvPr/>
          </p:nvSpPr>
          <p:spPr>
            <a:xfrm>
              <a:off x="8655100" y="4216863"/>
              <a:ext cx="18200" cy="8175"/>
            </a:xfrm>
            <a:custGeom>
              <a:avLst/>
              <a:gdLst/>
              <a:ahLst/>
              <a:cxnLst/>
              <a:rect l="l" t="t" r="r" b="b"/>
              <a:pathLst>
                <a:path w="728" h="327" extrusionOk="0">
                  <a:moveTo>
                    <a:pt x="0" y="1"/>
                  </a:moveTo>
                  <a:cubicBezTo>
                    <a:pt x="201" y="101"/>
                    <a:pt x="326" y="201"/>
                    <a:pt x="527" y="326"/>
                  </a:cubicBezTo>
                  <a:cubicBezTo>
                    <a:pt x="627" y="201"/>
                    <a:pt x="627" y="201"/>
                    <a:pt x="727" y="101"/>
                  </a:cubicBezTo>
                  <a:cubicBezTo>
                    <a:pt x="426" y="101"/>
                    <a:pt x="201" y="1"/>
                    <a:pt x="0" y="1"/>
                  </a:cubicBezTo>
                  <a:close/>
                </a:path>
              </a:pathLst>
            </a:custGeom>
            <a:solidFill>
              <a:srgbClr val="BF2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9" name="Google Shape;7389;p55"/>
            <p:cNvSpPr/>
            <p:nvPr/>
          </p:nvSpPr>
          <p:spPr>
            <a:xfrm>
              <a:off x="8529775" y="4201188"/>
              <a:ext cx="122825" cy="55175"/>
            </a:xfrm>
            <a:custGeom>
              <a:avLst/>
              <a:gdLst/>
              <a:ahLst/>
              <a:cxnLst/>
              <a:rect l="l" t="t" r="r" b="b"/>
              <a:pathLst>
                <a:path w="4913" h="2207" extrusionOk="0">
                  <a:moveTo>
                    <a:pt x="326" y="1"/>
                  </a:moveTo>
                  <a:cubicBezTo>
                    <a:pt x="201" y="1"/>
                    <a:pt x="101" y="101"/>
                    <a:pt x="101" y="201"/>
                  </a:cubicBezTo>
                  <a:cubicBezTo>
                    <a:pt x="1" y="427"/>
                    <a:pt x="101" y="628"/>
                    <a:pt x="326" y="728"/>
                  </a:cubicBezTo>
                  <a:cubicBezTo>
                    <a:pt x="953" y="953"/>
                    <a:pt x="1454" y="1254"/>
                    <a:pt x="2081" y="1455"/>
                  </a:cubicBezTo>
                  <a:cubicBezTo>
                    <a:pt x="2407" y="1580"/>
                    <a:pt x="2833" y="1680"/>
                    <a:pt x="3133" y="1680"/>
                  </a:cubicBezTo>
                  <a:cubicBezTo>
                    <a:pt x="3560" y="1981"/>
                    <a:pt x="3860" y="2206"/>
                    <a:pt x="4186" y="2206"/>
                  </a:cubicBezTo>
                  <a:cubicBezTo>
                    <a:pt x="4487" y="2206"/>
                    <a:pt x="4712" y="2081"/>
                    <a:pt x="4913" y="1780"/>
                  </a:cubicBezTo>
                  <a:cubicBezTo>
                    <a:pt x="4286" y="1580"/>
                    <a:pt x="3660" y="1254"/>
                    <a:pt x="3033" y="953"/>
                  </a:cubicBezTo>
                  <a:cubicBezTo>
                    <a:pt x="2407" y="728"/>
                    <a:pt x="1680" y="427"/>
                    <a:pt x="953" y="101"/>
                  </a:cubicBezTo>
                  <a:cubicBezTo>
                    <a:pt x="727" y="1"/>
                    <a:pt x="527" y="1"/>
                    <a:pt x="326" y="1"/>
                  </a:cubicBezTo>
                  <a:close/>
                </a:path>
              </a:pathLst>
            </a:custGeom>
            <a:solidFill>
              <a:srgbClr val="BF2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0" name="Google Shape;7390;p55"/>
            <p:cNvSpPr/>
            <p:nvPr/>
          </p:nvSpPr>
          <p:spPr>
            <a:xfrm>
              <a:off x="8279150" y="3791413"/>
              <a:ext cx="765075" cy="267075"/>
            </a:xfrm>
            <a:custGeom>
              <a:avLst/>
              <a:gdLst/>
              <a:ahLst/>
              <a:cxnLst/>
              <a:rect l="l" t="t" r="r" b="b"/>
              <a:pathLst>
                <a:path w="30603" h="10683" extrusionOk="0">
                  <a:moveTo>
                    <a:pt x="1" y="1"/>
                  </a:moveTo>
                  <a:lnTo>
                    <a:pt x="1780" y="5314"/>
                  </a:lnTo>
                  <a:cubicBezTo>
                    <a:pt x="1980" y="5941"/>
                    <a:pt x="3660" y="7319"/>
                    <a:pt x="3660" y="7319"/>
                  </a:cubicBezTo>
                  <a:cubicBezTo>
                    <a:pt x="3660" y="7319"/>
                    <a:pt x="8672" y="10327"/>
                    <a:pt x="8973" y="10653"/>
                  </a:cubicBezTo>
                  <a:cubicBezTo>
                    <a:pt x="8995" y="10673"/>
                    <a:pt x="9094" y="10682"/>
                    <a:pt x="9260" y="10682"/>
                  </a:cubicBezTo>
                  <a:cubicBezTo>
                    <a:pt x="11558" y="10682"/>
                    <a:pt x="26642" y="8873"/>
                    <a:pt x="26642" y="8873"/>
                  </a:cubicBezTo>
                  <a:cubicBezTo>
                    <a:pt x="28923" y="8046"/>
                    <a:pt x="30602" y="5841"/>
                    <a:pt x="29550" y="3435"/>
                  </a:cubicBezTo>
                  <a:cubicBezTo>
                    <a:pt x="29249" y="2607"/>
                    <a:pt x="28296" y="1254"/>
                    <a:pt x="27269" y="1254"/>
                  </a:cubicBezTo>
                  <a:cubicBezTo>
                    <a:pt x="26517" y="1254"/>
                    <a:pt x="24963" y="2307"/>
                    <a:pt x="24236" y="2507"/>
                  </a:cubicBezTo>
                  <a:cubicBezTo>
                    <a:pt x="22883" y="2933"/>
                    <a:pt x="21630" y="3134"/>
                    <a:pt x="20151" y="3134"/>
                  </a:cubicBezTo>
                  <a:cubicBezTo>
                    <a:pt x="19246" y="3185"/>
                    <a:pt x="18326" y="3210"/>
                    <a:pt x="17396" y="3210"/>
                  </a:cubicBezTo>
                  <a:cubicBezTo>
                    <a:pt x="14698" y="3210"/>
                    <a:pt x="11920" y="2999"/>
                    <a:pt x="9199" y="2607"/>
                  </a:cubicBezTo>
                  <a:cubicBezTo>
                    <a:pt x="6366" y="2307"/>
                    <a:pt x="2306" y="1780"/>
                    <a:pt x="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1" name="Google Shape;7391;p55"/>
            <p:cNvSpPr/>
            <p:nvPr/>
          </p:nvSpPr>
          <p:spPr>
            <a:xfrm>
              <a:off x="8775400" y="3864738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827" y="401"/>
                  </a:moveTo>
                  <a:cubicBezTo>
                    <a:pt x="1028" y="401"/>
                    <a:pt x="1153" y="627"/>
                    <a:pt x="1153" y="827"/>
                  </a:cubicBezTo>
                  <a:cubicBezTo>
                    <a:pt x="1153" y="1028"/>
                    <a:pt x="928" y="1128"/>
                    <a:pt x="727" y="1128"/>
                  </a:cubicBezTo>
                  <a:cubicBezTo>
                    <a:pt x="627" y="1128"/>
                    <a:pt x="527" y="1028"/>
                    <a:pt x="527" y="1028"/>
                  </a:cubicBezTo>
                  <a:cubicBezTo>
                    <a:pt x="401" y="928"/>
                    <a:pt x="401" y="827"/>
                    <a:pt x="401" y="727"/>
                  </a:cubicBezTo>
                  <a:cubicBezTo>
                    <a:pt x="401" y="627"/>
                    <a:pt x="527" y="502"/>
                    <a:pt x="527" y="502"/>
                  </a:cubicBezTo>
                  <a:cubicBezTo>
                    <a:pt x="627" y="401"/>
                    <a:pt x="727" y="401"/>
                    <a:pt x="727" y="401"/>
                  </a:cubicBezTo>
                  <a:close/>
                  <a:moveTo>
                    <a:pt x="827" y="0"/>
                  </a:moveTo>
                  <a:cubicBezTo>
                    <a:pt x="627" y="0"/>
                    <a:pt x="401" y="100"/>
                    <a:pt x="301" y="201"/>
                  </a:cubicBezTo>
                  <a:cubicBezTo>
                    <a:pt x="100" y="301"/>
                    <a:pt x="0" y="502"/>
                    <a:pt x="0" y="727"/>
                  </a:cubicBezTo>
                  <a:cubicBezTo>
                    <a:pt x="0" y="928"/>
                    <a:pt x="0" y="1128"/>
                    <a:pt x="201" y="1253"/>
                  </a:cubicBezTo>
                  <a:cubicBezTo>
                    <a:pt x="301" y="1454"/>
                    <a:pt x="527" y="1554"/>
                    <a:pt x="727" y="1554"/>
                  </a:cubicBezTo>
                  <a:cubicBezTo>
                    <a:pt x="1153" y="1554"/>
                    <a:pt x="1454" y="1253"/>
                    <a:pt x="1554" y="827"/>
                  </a:cubicBezTo>
                  <a:cubicBezTo>
                    <a:pt x="1554" y="401"/>
                    <a:pt x="1253" y="100"/>
                    <a:pt x="82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2" name="Google Shape;7392;p55"/>
            <p:cNvSpPr/>
            <p:nvPr/>
          </p:nvSpPr>
          <p:spPr>
            <a:xfrm>
              <a:off x="8923900" y="3822763"/>
              <a:ext cx="42000" cy="38850"/>
            </a:xfrm>
            <a:custGeom>
              <a:avLst/>
              <a:gdLst/>
              <a:ahLst/>
              <a:cxnLst/>
              <a:rect l="l" t="t" r="r" b="b"/>
              <a:pathLst>
                <a:path w="1680" h="1554" extrusionOk="0">
                  <a:moveTo>
                    <a:pt x="852" y="426"/>
                  </a:moveTo>
                  <a:cubicBezTo>
                    <a:pt x="953" y="426"/>
                    <a:pt x="1053" y="426"/>
                    <a:pt x="1153" y="526"/>
                  </a:cubicBezTo>
                  <a:lnTo>
                    <a:pt x="1153" y="827"/>
                  </a:lnTo>
                  <a:cubicBezTo>
                    <a:pt x="1153" y="927"/>
                    <a:pt x="1153" y="927"/>
                    <a:pt x="1053" y="1053"/>
                  </a:cubicBezTo>
                  <a:cubicBezTo>
                    <a:pt x="953" y="1153"/>
                    <a:pt x="953" y="1153"/>
                    <a:pt x="852" y="1153"/>
                  </a:cubicBezTo>
                  <a:cubicBezTo>
                    <a:pt x="627" y="1153"/>
                    <a:pt x="426" y="927"/>
                    <a:pt x="526" y="727"/>
                  </a:cubicBezTo>
                  <a:cubicBezTo>
                    <a:pt x="526" y="526"/>
                    <a:pt x="627" y="426"/>
                    <a:pt x="852" y="426"/>
                  </a:cubicBezTo>
                  <a:close/>
                  <a:moveTo>
                    <a:pt x="953" y="0"/>
                  </a:moveTo>
                  <a:cubicBezTo>
                    <a:pt x="526" y="0"/>
                    <a:pt x="100" y="201"/>
                    <a:pt x="100" y="727"/>
                  </a:cubicBezTo>
                  <a:cubicBezTo>
                    <a:pt x="0" y="1153"/>
                    <a:pt x="326" y="1454"/>
                    <a:pt x="727" y="1554"/>
                  </a:cubicBezTo>
                  <a:lnTo>
                    <a:pt x="852" y="1554"/>
                  </a:lnTo>
                  <a:cubicBezTo>
                    <a:pt x="1053" y="1554"/>
                    <a:pt x="1153" y="1454"/>
                    <a:pt x="1354" y="1353"/>
                  </a:cubicBezTo>
                  <a:cubicBezTo>
                    <a:pt x="1479" y="1253"/>
                    <a:pt x="1579" y="1053"/>
                    <a:pt x="1579" y="827"/>
                  </a:cubicBezTo>
                  <a:cubicBezTo>
                    <a:pt x="1679" y="627"/>
                    <a:pt x="1579" y="426"/>
                    <a:pt x="1479" y="301"/>
                  </a:cubicBezTo>
                  <a:cubicBezTo>
                    <a:pt x="1354" y="100"/>
                    <a:pt x="1153" y="0"/>
                    <a:pt x="953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3" name="Google Shape;7393;p55"/>
            <p:cNvSpPr/>
            <p:nvPr/>
          </p:nvSpPr>
          <p:spPr>
            <a:xfrm>
              <a:off x="8775400" y="3919238"/>
              <a:ext cx="41375" cy="39500"/>
            </a:xfrm>
            <a:custGeom>
              <a:avLst/>
              <a:gdLst/>
              <a:ahLst/>
              <a:cxnLst/>
              <a:rect l="l" t="t" r="r" b="b"/>
              <a:pathLst>
                <a:path w="1655" h="1580" extrusionOk="0">
                  <a:moveTo>
                    <a:pt x="827" y="427"/>
                  </a:moveTo>
                  <a:cubicBezTo>
                    <a:pt x="928" y="427"/>
                    <a:pt x="1028" y="427"/>
                    <a:pt x="1153" y="527"/>
                  </a:cubicBezTo>
                  <a:cubicBezTo>
                    <a:pt x="1153" y="627"/>
                    <a:pt x="1253" y="728"/>
                    <a:pt x="1253" y="828"/>
                  </a:cubicBezTo>
                  <a:lnTo>
                    <a:pt x="1028" y="1053"/>
                  </a:lnTo>
                  <a:cubicBezTo>
                    <a:pt x="1028" y="1154"/>
                    <a:pt x="928" y="1154"/>
                    <a:pt x="827" y="1154"/>
                  </a:cubicBezTo>
                  <a:cubicBezTo>
                    <a:pt x="627" y="1053"/>
                    <a:pt x="527" y="953"/>
                    <a:pt x="527" y="728"/>
                  </a:cubicBezTo>
                  <a:cubicBezTo>
                    <a:pt x="527" y="627"/>
                    <a:pt x="527" y="527"/>
                    <a:pt x="627" y="527"/>
                  </a:cubicBezTo>
                  <a:cubicBezTo>
                    <a:pt x="727" y="427"/>
                    <a:pt x="727" y="427"/>
                    <a:pt x="827" y="427"/>
                  </a:cubicBezTo>
                  <a:close/>
                  <a:moveTo>
                    <a:pt x="928" y="1"/>
                  </a:moveTo>
                  <a:cubicBezTo>
                    <a:pt x="727" y="1"/>
                    <a:pt x="527" y="1"/>
                    <a:pt x="301" y="201"/>
                  </a:cubicBezTo>
                  <a:cubicBezTo>
                    <a:pt x="201" y="327"/>
                    <a:pt x="100" y="527"/>
                    <a:pt x="100" y="728"/>
                  </a:cubicBezTo>
                  <a:cubicBezTo>
                    <a:pt x="0" y="1154"/>
                    <a:pt x="301" y="1454"/>
                    <a:pt x="727" y="1580"/>
                  </a:cubicBezTo>
                  <a:lnTo>
                    <a:pt x="827" y="1580"/>
                  </a:lnTo>
                  <a:cubicBezTo>
                    <a:pt x="1028" y="1580"/>
                    <a:pt x="1153" y="1454"/>
                    <a:pt x="1354" y="1354"/>
                  </a:cubicBezTo>
                  <a:cubicBezTo>
                    <a:pt x="1454" y="1254"/>
                    <a:pt x="1554" y="1053"/>
                    <a:pt x="1554" y="828"/>
                  </a:cubicBezTo>
                  <a:cubicBezTo>
                    <a:pt x="1654" y="627"/>
                    <a:pt x="1554" y="427"/>
                    <a:pt x="1454" y="327"/>
                  </a:cubicBezTo>
                  <a:cubicBezTo>
                    <a:pt x="1354" y="101"/>
                    <a:pt x="1153" y="1"/>
                    <a:pt x="928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4" name="Google Shape;7394;p55"/>
            <p:cNvSpPr/>
            <p:nvPr/>
          </p:nvSpPr>
          <p:spPr>
            <a:xfrm>
              <a:off x="8942050" y="3896063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853" y="401"/>
                  </a:moveTo>
                  <a:cubicBezTo>
                    <a:pt x="1054" y="502"/>
                    <a:pt x="1154" y="627"/>
                    <a:pt x="1154" y="827"/>
                  </a:cubicBezTo>
                  <a:cubicBezTo>
                    <a:pt x="1154" y="1028"/>
                    <a:pt x="953" y="1128"/>
                    <a:pt x="753" y="1128"/>
                  </a:cubicBezTo>
                  <a:cubicBezTo>
                    <a:pt x="628" y="1128"/>
                    <a:pt x="628" y="1128"/>
                    <a:pt x="527" y="1028"/>
                  </a:cubicBezTo>
                  <a:cubicBezTo>
                    <a:pt x="427" y="928"/>
                    <a:pt x="427" y="827"/>
                    <a:pt x="427" y="727"/>
                  </a:cubicBezTo>
                  <a:cubicBezTo>
                    <a:pt x="427" y="727"/>
                    <a:pt x="527" y="627"/>
                    <a:pt x="628" y="502"/>
                  </a:cubicBezTo>
                  <a:cubicBezTo>
                    <a:pt x="628" y="502"/>
                    <a:pt x="753" y="401"/>
                    <a:pt x="853" y="401"/>
                  </a:cubicBezTo>
                  <a:close/>
                  <a:moveTo>
                    <a:pt x="853" y="0"/>
                  </a:moveTo>
                  <a:cubicBezTo>
                    <a:pt x="753" y="0"/>
                    <a:pt x="527" y="101"/>
                    <a:pt x="327" y="201"/>
                  </a:cubicBezTo>
                  <a:cubicBezTo>
                    <a:pt x="126" y="301"/>
                    <a:pt x="126" y="502"/>
                    <a:pt x="1" y="727"/>
                  </a:cubicBezTo>
                  <a:cubicBezTo>
                    <a:pt x="1" y="928"/>
                    <a:pt x="126" y="1128"/>
                    <a:pt x="227" y="1254"/>
                  </a:cubicBezTo>
                  <a:cubicBezTo>
                    <a:pt x="327" y="1454"/>
                    <a:pt x="527" y="1554"/>
                    <a:pt x="753" y="1554"/>
                  </a:cubicBezTo>
                  <a:lnTo>
                    <a:pt x="853" y="1554"/>
                  </a:lnTo>
                  <a:cubicBezTo>
                    <a:pt x="1154" y="1554"/>
                    <a:pt x="1580" y="1254"/>
                    <a:pt x="1580" y="928"/>
                  </a:cubicBezTo>
                  <a:cubicBezTo>
                    <a:pt x="1580" y="401"/>
                    <a:pt x="1379" y="101"/>
                    <a:pt x="853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5" name="Google Shape;7395;p55"/>
            <p:cNvSpPr/>
            <p:nvPr/>
          </p:nvSpPr>
          <p:spPr>
            <a:xfrm>
              <a:off x="8775400" y="3984413"/>
              <a:ext cx="41375" cy="39500"/>
            </a:xfrm>
            <a:custGeom>
              <a:avLst/>
              <a:gdLst/>
              <a:ahLst/>
              <a:cxnLst/>
              <a:rect l="l" t="t" r="r" b="b"/>
              <a:pathLst>
                <a:path w="1655" h="1580" extrusionOk="0">
                  <a:moveTo>
                    <a:pt x="827" y="426"/>
                  </a:moveTo>
                  <a:cubicBezTo>
                    <a:pt x="1028" y="527"/>
                    <a:pt x="1253" y="627"/>
                    <a:pt x="1153" y="852"/>
                  </a:cubicBezTo>
                  <a:cubicBezTo>
                    <a:pt x="1153" y="953"/>
                    <a:pt x="1153" y="1053"/>
                    <a:pt x="1028" y="1053"/>
                  </a:cubicBezTo>
                  <a:cubicBezTo>
                    <a:pt x="928" y="1153"/>
                    <a:pt x="827" y="1153"/>
                    <a:pt x="827" y="1153"/>
                  </a:cubicBezTo>
                  <a:cubicBezTo>
                    <a:pt x="627" y="1153"/>
                    <a:pt x="401" y="953"/>
                    <a:pt x="527" y="727"/>
                  </a:cubicBezTo>
                  <a:cubicBezTo>
                    <a:pt x="527" y="627"/>
                    <a:pt x="627" y="426"/>
                    <a:pt x="827" y="426"/>
                  </a:cubicBezTo>
                  <a:close/>
                  <a:moveTo>
                    <a:pt x="928" y="0"/>
                  </a:moveTo>
                  <a:cubicBezTo>
                    <a:pt x="527" y="0"/>
                    <a:pt x="100" y="326"/>
                    <a:pt x="100" y="727"/>
                  </a:cubicBezTo>
                  <a:cubicBezTo>
                    <a:pt x="0" y="1153"/>
                    <a:pt x="301" y="1579"/>
                    <a:pt x="727" y="1579"/>
                  </a:cubicBezTo>
                  <a:lnTo>
                    <a:pt x="827" y="1579"/>
                  </a:lnTo>
                  <a:cubicBezTo>
                    <a:pt x="1028" y="1579"/>
                    <a:pt x="1153" y="1579"/>
                    <a:pt x="1354" y="1479"/>
                  </a:cubicBezTo>
                  <a:cubicBezTo>
                    <a:pt x="1454" y="1253"/>
                    <a:pt x="1554" y="1153"/>
                    <a:pt x="1554" y="953"/>
                  </a:cubicBezTo>
                  <a:cubicBezTo>
                    <a:pt x="1654" y="527"/>
                    <a:pt x="1354" y="100"/>
                    <a:pt x="928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6" name="Google Shape;7396;p55"/>
            <p:cNvSpPr/>
            <p:nvPr/>
          </p:nvSpPr>
          <p:spPr>
            <a:xfrm>
              <a:off x="8970875" y="3967713"/>
              <a:ext cx="39500" cy="38025"/>
            </a:xfrm>
            <a:custGeom>
              <a:avLst/>
              <a:gdLst/>
              <a:ahLst/>
              <a:cxnLst/>
              <a:rect l="l" t="t" r="r" b="b"/>
              <a:pathLst>
                <a:path w="1580" h="1521" extrusionOk="0">
                  <a:moveTo>
                    <a:pt x="853" y="468"/>
                  </a:moveTo>
                  <a:cubicBezTo>
                    <a:pt x="953" y="468"/>
                    <a:pt x="1053" y="468"/>
                    <a:pt x="1053" y="568"/>
                  </a:cubicBezTo>
                  <a:cubicBezTo>
                    <a:pt x="1154" y="668"/>
                    <a:pt x="1154" y="668"/>
                    <a:pt x="1154" y="768"/>
                  </a:cubicBezTo>
                  <a:cubicBezTo>
                    <a:pt x="1154" y="953"/>
                    <a:pt x="1020" y="1121"/>
                    <a:pt x="847" y="1121"/>
                  </a:cubicBezTo>
                  <a:cubicBezTo>
                    <a:pt x="809" y="1121"/>
                    <a:pt x="769" y="1113"/>
                    <a:pt x="728" y="1094"/>
                  </a:cubicBezTo>
                  <a:cubicBezTo>
                    <a:pt x="627" y="1094"/>
                    <a:pt x="427" y="994"/>
                    <a:pt x="427" y="768"/>
                  </a:cubicBezTo>
                  <a:cubicBezTo>
                    <a:pt x="527" y="668"/>
                    <a:pt x="527" y="568"/>
                    <a:pt x="627" y="468"/>
                  </a:cubicBezTo>
                  <a:close/>
                  <a:moveTo>
                    <a:pt x="761" y="0"/>
                  </a:moveTo>
                  <a:cubicBezTo>
                    <a:pt x="610" y="0"/>
                    <a:pt x="468" y="71"/>
                    <a:pt x="327" y="142"/>
                  </a:cubicBezTo>
                  <a:cubicBezTo>
                    <a:pt x="226" y="367"/>
                    <a:pt x="101" y="468"/>
                    <a:pt x="1" y="668"/>
                  </a:cubicBezTo>
                  <a:cubicBezTo>
                    <a:pt x="1" y="894"/>
                    <a:pt x="101" y="1094"/>
                    <a:pt x="226" y="1295"/>
                  </a:cubicBezTo>
                  <a:cubicBezTo>
                    <a:pt x="327" y="1395"/>
                    <a:pt x="527" y="1520"/>
                    <a:pt x="728" y="1520"/>
                  </a:cubicBezTo>
                  <a:lnTo>
                    <a:pt x="853" y="1520"/>
                  </a:lnTo>
                  <a:cubicBezTo>
                    <a:pt x="953" y="1520"/>
                    <a:pt x="1154" y="1520"/>
                    <a:pt x="1254" y="1395"/>
                  </a:cubicBezTo>
                  <a:cubicBezTo>
                    <a:pt x="1480" y="1295"/>
                    <a:pt x="1580" y="1094"/>
                    <a:pt x="1580" y="894"/>
                  </a:cubicBezTo>
                  <a:cubicBezTo>
                    <a:pt x="1580" y="668"/>
                    <a:pt x="1580" y="468"/>
                    <a:pt x="1480" y="267"/>
                  </a:cubicBezTo>
                  <a:cubicBezTo>
                    <a:pt x="1254" y="142"/>
                    <a:pt x="1154" y="42"/>
                    <a:pt x="953" y="42"/>
                  </a:cubicBezTo>
                  <a:cubicBezTo>
                    <a:pt x="887" y="12"/>
                    <a:pt x="823" y="0"/>
                    <a:pt x="761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7" name="Google Shape;7397;p55"/>
            <p:cNvSpPr/>
            <p:nvPr/>
          </p:nvSpPr>
          <p:spPr>
            <a:xfrm>
              <a:off x="8574275" y="3914238"/>
              <a:ext cx="42000" cy="38875"/>
            </a:xfrm>
            <a:custGeom>
              <a:avLst/>
              <a:gdLst/>
              <a:ahLst/>
              <a:cxnLst/>
              <a:rect l="l" t="t" r="r" b="b"/>
              <a:pathLst>
                <a:path w="1680" h="1555" extrusionOk="0">
                  <a:moveTo>
                    <a:pt x="927" y="401"/>
                  </a:moveTo>
                  <a:cubicBezTo>
                    <a:pt x="1053" y="401"/>
                    <a:pt x="1053" y="527"/>
                    <a:pt x="1153" y="627"/>
                  </a:cubicBezTo>
                  <a:cubicBezTo>
                    <a:pt x="1153" y="627"/>
                    <a:pt x="1253" y="727"/>
                    <a:pt x="1253" y="827"/>
                  </a:cubicBezTo>
                  <a:cubicBezTo>
                    <a:pt x="1253" y="928"/>
                    <a:pt x="1153" y="1028"/>
                    <a:pt x="1053" y="1028"/>
                  </a:cubicBezTo>
                  <a:cubicBezTo>
                    <a:pt x="1053" y="1153"/>
                    <a:pt x="927" y="1153"/>
                    <a:pt x="827" y="1153"/>
                  </a:cubicBezTo>
                  <a:cubicBezTo>
                    <a:pt x="627" y="1153"/>
                    <a:pt x="526" y="928"/>
                    <a:pt x="526" y="727"/>
                  </a:cubicBezTo>
                  <a:cubicBezTo>
                    <a:pt x="526" y="627"/>
                    <a:pt x="526" y="627"/>
                    <a:pt x="627" y="527"/>
                  </a:cubicBezTo>
                  <a:cubicBezTo>
                    <a:pt x="727" y="527"/>
                    <a:pt x="727" y="401"/>
                    <a:pt x="827" y="401"/>
                  </a:cubicBezTo>
                  <a:close/>
                  <a:moveTo>
                    <a:pt x="927" y="0"/>
                  </a:moveTo>
                  <a:cubicBezTo>
                    <a:pt x="727" y="0"/>
                    <a:pt x="526" y="100"/>
                    <a:pt x="426" y="201"/>
                  </a:cubicBezTo>
                  <a:cubicBezTo>
                    <a:pt x="201" y="301"/>
                    <a:pt x="100" y="527"/>
                    <a:pt x="100" y="727"/>
                  </a:cubicBezTo>
                  <a:cubicBezTo>
                    <a:pt x="0" y="1153"/>
                    <a:pt x="301" y="1554"/>
                    <a:pt x="827" y="1554"/>
                  </a:cubicBezTo>
                  <a:cubicBezTo>
                    <a:pt x="1053" y="1554"/>
                    <a:pt x="1253" y="1554"/>
                    <a:pt x="1353" y="1454"/>
                  </a:cubicBezTo>
                  <a:cubicBezTo>
                    <a:pt x="1454" y="1253"/>
                    <a:pt x="1554" y="1153"/>
                    <a:pt x="1679" y="928"/>
                  </a:cubicBezTo>
                  <a:cubicBezTo>
                    <a:pt x="1679" y="727"/>
                    <a:pt x="1554" y="527"/>
                    <a:pt x="1454" y="301"/>
                  </a:cubicBezTo>
                  <a:cubicBezTo>
                    <a:pt x="1353" y="201"/>
                    <a:pt x="1153" y="100"/>
                    <a:pt x="92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8" name="Google Shape;7398;p55"/>
            <p:cNvSpPr/>
            <p:nvPr/>
          </p:nvSpPr>
          <p:spPr>
            <a:xfrm>
              <a:off x="8368125" y="3840438"/>
              <a:ext cx="38875" cy="39975"/>
            </a:xfrm>
            <a:custGeom>
              <a:avLst/>
              <a:gdLst/>
              <a:ahLst/>
              <a:cxnLst/>
              <a:rect l="l" t="t" r="r" b="b"/>
              <a:pathLst>
                <a:path w="1555" h="1599" extrusionOk="0">
                  <a:moveTo>
                    <a:pt x="828" y="446"/>
                  </a:moveTo>
                  <a:cubicBezTo>
                    <a:pt x="928" y="446"/>
                    <a:pt x="1028" y="446"/>
                    <a:pt x="1028" y="546"/>
                  </a:cubicBezTo>
                  <a:cubicBezTo>
                    <a:pt x="1153" y="646"/>
                    <a:pt x="1153" y="747"/>
                    <a:pt x="1153" y="847"/>
                  </a:cubicBezTo>
                  <a:cubicBezTo>
                    <a:pt x="1153" y="972"/>
                    <a:pt x="1028" y="972"/>
                    <a:pt x="1028" y="1072"/>
                  </a:cubicBezTo>
                  <a:cubicBezTo>
                    <a:pt x="928" y="1072"/>
                    <a:pt x="828" y="1173"/>
                    <a:pt x="727" y="1173"/>
                  </a:cubicBezTo>
                  <a:cubicBezTo>
                    <a:pt x="627" y="1173"/>
                    <a:pt x="627" y="1072"/>
                    <a:pt x="527" y="972"/>
                  </a:cubicBezTo>
                  <a:cubicBezTo>
                    <a:pt x="401" y="972"/>
                    <a:pt x="401" y="847"/>
                    <a:pt x="401" y="747"/>
                  </a:cubicBezTo>
                  <a:cubicBezTo>
                    <a:pt x="401" y="546"/>
                    <a:pt x="627" y="446"/>
                    <a:pt x="828" y="446"/>
                  </a:cubicBezTo>
                  <a:close/>
                  <a:moveTo>
                    <a:pt x="667" y="0"/>
                  </a:moveTo>
                  <a:cubicBezTo>
                    <a:pt x="326" y="0"/>
                    <a:pt x="88" y="276"/>
                    <a:pt x="0" y="646"/>
                  </a:cubicBezTo>
                  <a:cubicBezTo>
                    <a:pt x="0" y="847"/>
                    <a:pt x="101" y="1072"/>
                    <a:pt x="201" y="1273"/>
                  </a:cubicBezTo>
                  <a:cubicBezTo>
                    <a:pt x="301" y="1373"/>
                    <a:pt x="527" y="1474"/>
                    <a:pt x="727" y="1599"/>
                  </a:cubicBezTo>
                  <a:lnTo>
                    <a:pt x="828" y="1599"/>
                  </a:lnTo>
                  <a:cubicBezTo>
                    <a:pt x="928" y="1599"/>
                    <a:pt x="1153" y="1474"/>
                    <a:pt x="1254" y="1373"/>
                  </a:cubicBezTo>
                  <a:cubicBezTo>
                    <a:pt x="1454" y="1273"/>
                    <a:pt x="1554" y="1072"/>
                    <a:pt x="1554" y="847"/>
                  </a:cubicBezTo>
                  <a:cubicBezTo>
                    <a:pt x="1554" y="646"/>
                    <a:pt x="1554" y="446"/>
                    <a:pt x="1354" y="346"/>
                  </a:cubicBezTo>
                  <a:cubicBezTo>
                    <a:pt x="1254" y="120"/>
                    <a:pt x="1028" y="20"/>
                    <a:pt x="828" y="20"/>
                  </a:cubicBezTo>
                  <a:cubicBezTo>
                    <a:pt x="772" y="7"/>
                    <a:pt x="718" y="0"/>
                    <a:pt x="66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9" name="Google Shape;7399;p55"/>
            <p:cNvSpPr/>
            <p:nvPr/>
          </p:nvSpPr>
          <p:spPr>
            <a:xfrm>
              <a:off x="8609298" y="3881775"/>
              <a:ext cx="39500" cy="36850"/>
            </a:xfrm>
            <a:custGeom>
              <a:avLst/>
              <a:gdLst/>
              <a:ahLst/>
              <a:cxnLst/>
              <a:rect l="l" t="t" r="r" b="b"/>
              <a:pathLst>
                <a:path w="1580" h="1474" extrusionOk="0">
                  <a:moveTo>
                    <a:pt x="828" y="421"/>
                  </a:moveTo>
                  <a:cubicBezTo>
                    <a:pt x="953" y="421"/>
                    <a:pt x="1054" y="421"/>
                    <a:pt x="1154" y="546"/>
                  </a:cubicBezTo>
                  <a:lnTo>
                    <a:pt x="1154" y="747"/>
                  </a:lnTo>
                  <a:cubicBezTo>
                    <a:pt x="1154" y="847"/>
                    <a:pt x="1154" y="947"/>
                    <a:pt x="1054" y="1048"/>
                  </a:cubicBezTo>
                  <a:lnTo>
                    <a:pt x="828" y="1048"/>
                  </a:lnTo>
                  <a:cubicBezTo>
                    <a:pt x="627" y="1048"/>
                    <a:pt x="427" y="847"/>
                    <a:pt x="527" y="747"/>
                  </a:cubicBezTo>
                  <a:cubicBezTo>
                    <a:pt x="527" y="546"/>
                    <a:pt x="627" y="421"/>
                    <a:pt x="828" y="421"/>
                  </a:cubicBezTo>
                  <a:close/>
                  <a:moveTo>
                    <a:pt x="787" y="1"/>
                  </a:moveTo>
                  <a:cubicBezTo>
                    <a:pt x="423" y="1"/>
                    <a:pt x="101" y="276"/>
                    <a:pt x="101" y="646"/>
                  </a:cubicBezTo>
                  <a:cubicBezTo>
                    <a:pt x="1" y="1048"/>
                    <a:pt x="327" y="1474"/>
                    <a:pt x="728" y="1474"/>
                  </a:cubicBezTo>
                  <a:lnTo>
                    <a:pt x="828" y="1474"/>
                  </a:lnTo>
                  <a:cubicBezTo>
                    <a:pt x="1054" y="1474"/>
                    <a:pt x="1154" y="1474"/>
                    <a:pt x="1354" y="1373"/>
                  </a:cubicBezTo>
                  <a:cubicBezTo>
                    <a:pt x="1455" y="1173"/>
                    <a:pt x="1580" y="1048"/>
                    <a:pt x="1580" y="847"/>
                  </a:cubicBezTo>
                  <a:cubicBezTo>
                    <a:pt x="1580" y="646"/>
                    <a:pt x="1580" y="421"/>
                    <a:pt x="1455" y="220"/>
                  </a:cubicBezTo>
                  <a:cubicBezTo>
                    <a:pt x="1254" y="120"/>
                    <a:pt x="1154" y="20"/>
                    <a:pt x="953" y="20"/>
                  </a:cubicBezTo>
                  <a:cubicBezTo>
                    <a:pt x="898" y="7"/>
                    <a:pt x="842" y="1"/>
                    <a:pt x="787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0" name="Google Shape;7400;p55"/>
            <p:cNvSpPr/>
            <p:nvPr/>
          </p:nvSpPr>
          <p:spPr>
            <a:xfrm>
              <a:off x="8346825" y="3911713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852" y="402"/>
                  </a:moveTo>
                  <a:cubicBezTo>
                    <a:pt x="1053" y="402"/>
                    <a:pt x="1153" y="628"/>
                    <a:pt x="1153" y="828"/>
                  </a:cubicBezTo>
                  <a:cubicBezTo>
                    <a:pt x="1153" y="928"/>
                    <a:pt x="1053" y="1029"/>
                    <a:pt x="953" y="1029"/>
                  </a:cubicBezTo>
                  <a:cubicBezTo>
                    <a:pt x="953" y="1129"/>
                    <a:pt x="852" y="1129"/>
                    <a:pt x="752" y="1129"/>
                  </a:cubicBezTo>
                  <a:cubicBezTo>
                    <a:pt x="527" y="1129"/>
                    <a:pt x="426" y="928"/>
                    <a:pt x="426" y="728"/>
                  </a:cubicBezTo>
                  <a:cubicBezTo>
                    <a:pt x="426" y="628"/>
                    <a:pt x="426" y="628"/>
                    <a:pt x="527" y="502"/>
                  </a:cubicBezTo>
                  <a:cubicBezTo>
                    <a:pt x="627" y="402"/>
                    <a:pt x="752" y="402"/>
                    <a:pt x="752" y="402"/>
                  </a:cubicBezTo>
                  <a:close/>
                  <a:moveTo>
                    <a:pt x="852" y="1"/>
                  </a:moveTo>
                  <a:cubicBezTo>
                    <a:pt x="627" y="1"/>
                    <a:pt x="426" y="101"/>
                    <a:pt x="326" y="201"/>
                  </a:cubicBezTo>
                  <a:cubicBezTo>
                    <a:pt x="126" y="302"/>
                    <a:pt x="0" y="502"/>
                    <a:pt x="0" y="728"/>
                  </a:cubicBezTo>
                  <a:cubicBezTo>
                    <a:pt x="0" y="1129"/>
                    <a:pt x="226" y="1555"/>
                    <a:pt x="752" y="1555"/>
                  </a:cubicBezTo>
                  <a:cubicBezTo>
                    <a:pt x="953" y="1555"/>
                    <a:pt x="1153" y="1455"/>
                    <a:pt x="1253" y="1354"/>
                  </a:cubicBezTo>
                  <a:cubicBezTo>
                    <a:pt x="1479" y="1254"/>
                    <a:pt x="1479" y="1029"/>
                    <a:pt x="1579" y="828"/>
                  </a:cubicBezTo>
                  <a:cubicBezTo>
                    <a:pt x="1579" y="402"/>
                    <a:pt x="1253" y="101"/>
                    <a:pt x="852" y="1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1" name="Google Shape;7401;p55"/>
            <p:cNvSpPr/>
            <p:nvPr/>
          </p:nvSpPr>
          <p:spPr>
            <a:xfrm>
              <a:off x="8574275" y="3974388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827" y="401"/>
                  </a:moveTo>
                  <a:cubicBezTo>
                    <a:pt x="927" y="401"/>
                    <a:pt x="927" y="401"/>
                    <a:pt x="1053" y="501"/>
                  </a:cubicBezTo>
                  <a:cubicBezTo>
                    <a:pt x="1053" y="627"/>
                    <a:pt x="1153" y="727"/>
                    <a:pt x="1153" y="827"/>
                  </a:cubicBezTo>
                  <a:cubicBezTo>
                    <a:pt x="1153" y="928"/>
                    <a:pt x="1053" y="928"/>
                    <a:pt x="927" y="1028"/>
                  </a:cubicBezTo>
                  <a:cubicBezTo>
                    <a:pt x="927" y="1128"/>
                    <a:pt x="827" y="1128"/>
                    <a:pt x="727" y="1128"/>
                  </a:cubicBezTo>
                  <a:cubicBezTo>
                    <a:pt x="526" y="1128"/>
                    <a:pt x="426" y="928"/>
                    <a:pt x="426" y="727"/>
                  </a:cubicBezTo>
                  <a:cubicBezTo>
                    <a:pt x="426" y="627"/>
                    <a:pt x="426" y="501"/>
                    <a:pt x="526" y="501"/>
                  </a:cubicBezTo>
                  <a:cubicBezTo>
                    <a:pt x="627" y="401"/>
                    <a:pt x="627" y="401"/>
                    <a:pt x="727" y="401"/>
                  </a:cubicBezTo>
                  <a:close/>
                  <a:moveTo>
                    <a:pt x="827" y="0"/>
                  </a:moveTo>
                  <a:cubicBezTo>
                    <a:pt x="627" y="0"/>
                    <a:pt x="426" y="0"/>
                    <a:pt x="301" y="201"/>
                  </a:cubicBezTo>
                  <a:cubicBezTo>
                    <a:pt x="100" y="301"/>
                    <a:pt x="0" y="501"/>
                    <a:pt x="0" y="727"/>
                  </a:cubicBezTo>
                  <a:cubicBezTo>
                    <a:pt x="0" y="928"/>
                    <a:pt x="0" y="1028"/>
                    <a:pt x="201" y="1253"/>
                  </a:cubicBezTo>
                  <a:cubicBezTo>
                    <a:pt x="301" y="1454"/>
                    <a:pt x="526" y="1454"/>
                    <a:pt x="627" y="1554"/>
                  </a:cubicBezTo>
                  <a:lnTo>
                    <a:pt x="727" y="1554"/>
                  </a:lnTo>
                  <a:cubicBezTo>
                    <a:pt x="927" y="1554"/>
                    <a:pt x="1153" y="1454"/>
                    <a:pt x="1253" y="1354"/>
                  </a:cubicBezTo>
                  <a:cubicBezTo>
                    <a:pt x="1353" y="1253"/>
                    <a:pt x="1454" y="1028"/>
                    <a:pt x="1554" y="827"/>
                  </a:cubicBezTo>
                  <a:cubicBezTo>
                    <a:pt x="1554" y="627"/>
                    <a:pt x="1454" y="401"/>
                    <a:pt x="1353" y="301"/>
                  </a:cubicBezTo>
                  <a:cubicBezTo>
                    <a:pt x="1253" y="100"/>
                    <a:pt x="1053" y="0"/>
                    <a:pt x="82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2" name="Google Shape;7402;p55"/>
            <p:cNvSpPr/>
            <p:nvPr/>
          </p:nvSpPr>
          <p:spPr>
            <a:xfrm>
              <a:off x="8208975" y="3746938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27" y="427"/>
                  </a:moveTo>
                  <a:cubicBezTo>
                    <a:pt x="828" y="427"/>
                    <a:pt x="928" y="527"/>
                    <a:pt x="1028" y="527"/>
                  </a:cubicBezTo>
                  <a:cubicBezTo>
                    <a:pt x="1028" y="627"/>
                    <a:pt x="1128" y="727"/>
                    <a:pt x="1128" y="828"/>
                  </a:cubicBezTo>
                  <a:lnTo>
                    <a:pt x="928" y="1053"/>
                  </a:lnTo>
                  <a:cubicBezTo>
                    <a:pt x="928" y="1153"/>
                    <a:pt x="828" y="1153"/>
                    <a:pt x="727" y="1153"/>
                  </a:cubicBezTo>
                  <a:cubicBezTo>
                    <a:pt x="502" y="1153"/>
                    <a:pt x="401" y="953"/>
                    <a:pt x="401" y="727"/>
                  </a:cubicBezTo>
                  <a:cubicBezTo>
                    <a:pt x="401" y="627"/>
                    <a:pt x="401" y="527"/>
                    <a:pt x="502" y="527"/>
                  </a:cubicBezTo>
                  <a:cubicBezTo>
                    <a:pt x="627" y="427"/>
                    <a:pt x="627" y="427"/>
                    <a:pt x="727" y="427"/>
                  </a:cubicBezTo>
                  <a:close/>
                  <a:moveTo>
                    <a:pt x="828" y="0"/>
                  </a:moveTo>
                  <a:cubicBezTo>
                    <a:pt x="627" y="0"/>
                    <a:pt x="401" y="0"/>
                    <a:pt x="201" y="201"/>
                  </a:cubicBezTo>
                  <a:cubicBezTo>
                    <a:pt x="101" y="326"/>
                    <a:pt x="0" y="527"/>
                    <a:pt x="0" y="727"/>
                  </a:cubicBezTo>
                  <a:cubicBezTo>
                    <a:pt x="0" y="953"/>
                    <a:pt x="0" y="1153"/>
                    <a:pt x="101" y="1254"/>
                  </a:cubicBezTo>
                  <a:cubicBezTo>
                    <a:pt x="301" y="1454"/>
                    <a:pt x="401" y="1579"/>
                    <a:pt x="627" y="1579"/>
                  </a:cubicBezTo>
                  <a:lnTo>
                    <a:pt x="727" y="1579"/>
                  </a:lnTo>
                  <a:cubicBezTo>
                    <a:pt x="928" y="1579"/>
                    <a:pt x="1028" y="1454"/>
                    <a:pt x="1254" y="1354"/>
                  </a:cubicBezTo>
                  <a:cubicBezTo>
                    <a:pt x="1354" y="1254"/>
                    <a:pt x="1454" y="1053"/>
                    <a:pt x="1454" y="828"/>
                  </a:cubicBezTo>
                  <a:cubicBezTo>
                    <a:pt x="1554" y="627"/>
                    <a:pt x="1454" y="427"/>
                    <a:pt x="1354" y="326"/>
                  </a:cubicBezTo>
                  <a:cubicBezTo>
                    <a:pt x="1254" y="101"/>
                    <a:pt x="1028" y="0"/>
                    <a:pt x="828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3" name="Google Shape;7403;p55"/>
            <p:cNvSpPr/>
            <p:nvPr/>
          </p:nvSpPr>
          <p:spPr>
            <a:xfrm>
              <a:off x="8195825" y="3804588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827" y="401"/>
                  </a:moveTo>
                  <a:cubicBezTo>
                    <a:pt x="927" y="401"/>
                    <a:pt x="927" y="401"/>
                    <a:pt x="1028" y="527"/>
                  </a:cubicBezTo>
                  <a:cubicBezTo>
                    <a:pt x="1028" y="627"/>
                    <a:pt x="1153" y="727"/>
                    <a:pt x="1153" y="827"/>
                  </a:cubicBezTo>
                  <a:cubicBezTo>
                    <a:pt x="1153" y="827"/>
                    <a:pt x="1028" y="928"/>
                    <a:pt x="927" y="1028"/>
                  </a:cubicBezTo>
                  <a:cubicBezTo>
                    <a:pt x="927" y="1028"/>
                    <a:pt x="827" y="1153"/>
                    <a:pt x="727" y="1153"/>
                  </a:cubicBezTo>
                  <a:cubicBezTo>
                    <a:pt x="627" y="1028"/>
                    <a:pt x="526" y="1028"/>
                    <a:pt x="526" y="928"/>
                  </a:cubicBezTo>
                  <a:cubicBezTo>
                    <a:pt x="401" y="928"/>
                    <a:pt x="401" y="827"/>
                    <a:pt x="401" y="727"/>
                  </a:cubicBezTo>
                  <a:cubicBezTo>
                    <a:pt x="401" y="627"/>
                    <a:pt x="401" y="527"/>
                    <a:pt x="526" y="527"/>
                  </a:cubicBezTo>
                  <a:cubicBezTo>
                    <a:pt x="627" y="401"/>
                    <a:pt x="627" y="401"/>
                    <a:pt x="727" y="401"/>
                  </a:cubicBezTo>
                  <a:close/>
                  <a:moveTo>
                    <a:pt x="827" y="0"/>
                  </a:moveTo>
                  <a:cubicBezTo>
                    <a:pt x="627" y="0"/>
                    <a:pt x="401" y="0"/>
                    <a:pt x="301" y="100"/>
                  </a:cubicBezTo>
                  <a:cubicBezTo>
                    <a:pt x="100" y="301"/>
                    <a:pt x="0" y="401"/>
                    <a:pt x="0" y="627"/>
                  </a:cubicBezTo>
                  <a:cubicBezTo>
                    <a:pt x="0" y="827"/>
                    <a:pt x="0" y="1028"/>
                    <a:pt x="201" y="1253"/>
                  </a:cubicBezTo>
                  <a:cubicBezTo>
                    <a:pt x="301" y="1354"/>
                    <a:pt x="526" y="1454"/>
                    <a:pt x="727" y="1554"/>
                  </a:cubicBezTo>
                  <a:cubicBezTo>
                    <a:pt x="927" y="1554"/>
                    <a:pt x="1153" y="1454"/>
                    <a:pt x="1253" y="1354"/>
                  </a:cubicBezTo>
                  <a:cubicBezTo>
                    <a:pt x="1354" y="1253"/>
                    <a:pt x="1454" y="1028"/>
                    <a:pt x="1554" y="827"/>
                  </a:cubicBezTo>
                  <a:cubicBezTo>
                    <a:pt x="1554" y="627"/>
                    <a:pt x="1454" y="401"/>
                    <a:pt x="1354" y="301"/>
                  </a:cubicBezTo>
                  <a:cubicBezTo>
                    <a:pt x="1253" y="100"/>
                    <a:pt x="1028" y="0"/>
                    <a:pt x="827" y="0"/>
                  </a:cubicBezTo>
                  <a:close/>
                </a:path>
              </a:pathLst>
            </a:custGeom>
            <a:solidFill>
              <a:srgbClr val="E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4" name="Google Shape;7404;p55"/>
            <p:cNvSpPr/>
            <p:nvPr/>
          </p:nvSpPr>
          <p:spPr>
            <a:xfrm>
              <a:off x="8354975" y="3843438"/>
              <a:ext cx="671075" cy="122825"/>
            </a:xfrm>
            <a:custGeom>
              <a:avLst/>
              <a:gdLst/>
              <a:ahLst/>
              <a:cxnLst/>
              <a:rect l="l" t="t" r="r" b="b"/>
              <a:pathLst>
                <a:path w="26843" h="4913" extrusionOk="0">
                  <a:moveTo>
                    <a:pt x="0" y="0"/>
                  </a:moveTo>
                  <a:cubicBezTo>
                    <a:pt x="201" y="100"/>
                    <a:pt x="426" y="226"/>
                    <a:pt x="627" y="426"/>
                  </a:cubicBezTo>
                  <a:cubicBezTo>
                    <a:pt x="627" y="226"/>
                    <a:pt x="727" y="100"/>
                    <a:pt x="827" y="0"/>
                  </a:cubicBezTo>
                  <a:close/>
                  <a:moveTo>
                    <a:pt x="1354" y="326"/>
                  </a:moveTo>
                  <a:cubicBezTo>
                    <a:pt x="1153" y="326"/>
                    <a:pt x="927" y="426"/>
                    <a:pt x="927" y="627"/>
                  </a:cubicBezTo>
                  <a:cubicBezTo>
                    <a:pt x="1153" y="727"/>
                    <a:pt x="1354" y="852"/>
                    <a:pt x="1454" y="952"/>
                  </a:cubicBezTo>
                  <a:lnTo>
                    <a:pt x="1554" y="952"/>
                  </a:lnTo>
                  <a:cubicBezTo>
                    <a:pt x="1554" y="852"/>
                    <a:pt x="1679" y="852"/>
                    <a:pt x="1679" y="727"/>
                  </a:cubicBezTo>
                  <a:cubicBezTo>
                    <a:pt x="1679" y="627"/>
                    <a:pt x="1679" y="526"/>
                    <a:pt x="1554" y="426"/>
                  </a:cubicBezTo>
                  <a:cubicBezTo>
                    <a:pt x="1554" y="326"/>
                    <a:pt x="1454" y="326"/>
                    <a:pt x="1354" y="326"/>
                  </a:cubicBezTo>
                  <a:close/>
                  <a:moveTo>
                    <a:pt x="2080" y="526"/>
                  </a:moveTo>
                  <a:lnTo>
                    <a:pt x="2080" y="727"/>
                  </a:lnTo>
                  <a:cubicBezTo>
                    <a:pt x="2080" y="952"/>
                    <a:pt x="1980" y="1053"/>
                    <a:pt x="1880" y="1153"/>
                  </a:cubicBezTo>
                  <a:cubicBezTo>
                    <a:pt x="2181" y="1354"/>
                    <a:pt x="2406" y="1579"/>
                    <a:pt x="2707" y="1679"/>
                  </a:cubicBezTo>
                  <a:cubicBezTo>
                    <a:pt x="2506" y="1579"/>
                    <a:pt x="2406" y="1354"/>
                    <a:pt x="2306" y="1253"/>
                  </a:cubicBezTo>
                  <a:cubicBezTo>
                    <a:pt x="2306" y="1053"/>
                    <a:pt x="2406" y="952"/>
                    <a:pt x="2506" y="727"/>
                  </a:cubicBezTo>
                  <a:cubicBezTo>
                    <a:pt x="2406" y="627"/>
                    <a:pt x="2181" y="526"/>
                    <a:pt x="2080" y="526"/>
                  </a:cubicBezTo>
                  <a:close/>
                  <a:moveTo>
                    <a:pt x="2932" y="1053"/>
                  </a:moveTo>
                  <a:cubicBezTo>
                    <a:pt x="2807" y="1053"/>
                    <a:pt x="2707" y="1153"/>
                    <a:pt x="2707" y="1153"/>
                  </a:cubicBezTo>
                  <a:cubicBezTo>
                    <a:pt x="2707" y="1253"/>
                    <a:pt x="3033" y="1479"/>
                    <a:pt x="4060" y="1780"/>
                  </a:cubicBezTo>
                  <a:cubicBezTo>
                    <a:pt x="4812" y="1980"/>
                    <a:pt x="5639" y="2105"/>
                    <a:pt x="6366" y="2105"/>
                  </a:cubicBezTo>
                  <a:lnTo>
                    <a:pt x="6692" y="2105"/>
                  </a:lnTo>
                  <a:lnTo>
                    <a:pt x="6692" y="1980"/>
                  </a:lnTo>
                  <a:cubicBezTo>
                    <a:pt x="6266" y="1880"/>
                    <a:pt x="6065" y="1780"/>
                    <a:pt x="5739" y="1780"/>
                  </a:cubicBezTo>
                  <a:cubicBezTo>
                    <a:pt x="5539" y="1780"/>
                    <a:pt x="5313" y="1880"/>
                    <a:pt x="5013" y="1880"/>
                  </a:cubicBezTo>
                  <a:lnTo>
                    <a:pt x="4812" y="1880"/>
                  </a:lnTo>
                  <a:cubicBezTo>
                    <a:pt x="4286" y="1880"/>
                    <a:pt x="3659" y="1479"/>
                    <a:pt x="2932" y="1053"/>
                  </a:cubicBezTo>
                  <a:close/>
                  <a:moveTo>
                    <a:pt x="26842" y="2306"/>
                  </a:moveTo>
                  <a:cubicBezTo>
                    <a:pt x="26617" y="2406"/>
                    <a:pt x="26416" y="2406"/>
                    <a:pt x="26216" y="2506"/>
                  </a:cubicBezTo>
                  <a:cubicBezTo>
                    <a:pt x="26416" y="2506"/>
                    <a:pt x="26617" y="2406"/>
                    <a:pt x="26842" y="2306"/>
                  </a:cubicBezTo>
                  <a:close/>
                  <a:moveTo>
                    <a:pt x="22456" y="2607"/>
                  </a:moveTo>
                  <a:cubicBezTo>
                    <a:pt x="22131" y="2607"/>
                    <a:pt x="21930" y="2607"/>
                    <a:pt x="21604" y="2832"/>
                  </a:cubicBezTo>
                  <a:cubicBezTo>
                    <a:pt x="21830" y="2832"/>
                    <a:pt x="22030" y="2932"/>
                    <a:pt x="22131" y="3033"/>
                  </a:cubicBezTo>
                  <a:lnTo>
                    <a:pt x="22356" y="3033"/>
                  </a:lnTo>
                  <a:cubicBezTo>
                    <a:pt x="22657" y="2832"/>
                    <a:pt x="22757" y="2732"/>
                    <a:pt x="22857" y="2607"/>
                  </a:cubicBezTo>
                  <a:close/>
                  <a:moveTo>
                    <a:pt x="24537" y="2607"/>
                  </a:moveTo>
                  <a:cubicBezTo>
                    <a:pt x="24336" y="2732"/>
                    <a:pt x="24236" y="2732"/>
                    <a:pt x="24010" y="2732"/>
                  </a:cubicBezTo>
                  <a:lnTo>
                    <a:pt x="23910" y="2832"/>
                  </a:lnTo>
                  <a:cubicBezTo>
                    <a:pt x="23910" y="2932"/>
                    <a:pt x="23910" y="3033"/>
                    <a:pt x="24010" y="3133"/>
                  </a:cubicBezTo>
                  <a:cubicBezTo>
                    <a:pt x="24111" y="3233"/>
                    <a:pt x="24111" y="3233"/>
                    <a:pt x="24236" y="3233"/>
                  </a:cubicBezTo>
                  <a:lnTo>
                    <a:pt x="24336" y="3233"/>
                  </a:lnTo>
                  <a:cubicBezTo>
                    <a:pt x="24436" y="3233"/>
                    <a:pt x="24637" y="3133"/>
                    <a:pt x="24637" y="2932"/>
                  </a:cubicBezTo>
                  <a:cubicBezTo>
                    <a:pt x="24637" y="2832"/>
                    <a:pt x="24637" y="2732"/>
                    <a:pt x="24537" y="2607"/>
                  </a:cubicBezTo>
                  <a:close/>
                  <a:moveTo>
                    <a:pt x="21303" y="3133"/>
                  </a:moveTo>
                  <a:cubicBezTo>
                    <a:pt x="21203" y="3233"/>
                    <a:pt x="21103" y="3233"/>
                    <a:pt x="20978" y="3359"/>
                  </a:cubicBezTo>
                  <a:cubicBezTo>
                    <a:pt x="21203" y="3359"/>
                    <a:pt x="21404" y="3233"/>
                    <a:pt x="21604" y="3233"/>
                  </a:cubicBezTo>
                  <a:cubicBezTo>
                    <a:pt x="21504" y="3133"/>
                    <a:pt x="21404" y="3133"/>
                    <a:pt x="21303" y="3133"/>
                  </a:cubicBezTo>
                  <a:close/>
                  <a:moveTo>
                    <a:pt x="19424" y="3359"/>
                  </a:moveTo>
                  <a:cubicBezTo>
                    <a:pt x="19324" y="3359"/>
                    <a:pt x="19324" y="3459"/>
                    <a:pt x="19223" y="3459"/>
                  </a:cubicBezTo>
                  <a:lnTo>
                    <a:pt x="19725" y="3459"/>
                  </a:lnTo>
                  <a:cubicBezTo>
                    <a:pt x="19624" y="3459"/>
                    <a:pt x="19524" y="3459"/>
                    <a:pt x="19424" y="3359"/>
                  </a:cubicBezTo>
                  <a:close/>
                  <a:moveTo>
                    <a:pt x="3033" y="1780"/>
                  </a:moveTo>
                  <a:cubicBezTo>
                    <a:pt x="3133" y="1880"/>
                    <a:pt x="3233" y="1980"/>
                    <a:pt x="3333" y="1980"/>
                  </a:cubicBezTo>
                  <a:cubicBezTo>
                    <a:pt x="4587" y="2732"/>
                    <a:pt x="5940" y="3233"/>
                    <a:pt x="7193" y="3559"/>
                  </a:cubicBezTo>
                  <a:cubicBezTo>
                    <a:pt x="7318" y="3559"/>
                    <a:pt x="7318" y="3459"/>
                    <a:pt x="7318" y="3359"/>
                  </a:cubicBezTo>
                  <a:cubicBezTo>
                    <a:pt x="7419" y="3133"/>
                    <a:pt x="7318" y="2832"/>
                    <a:pt x="6993" y="2406"/>
                  </a:cubicBezTo>
                  <a:cubicBezTo>
                    <a:pt x="6792" y="2506"/>
                    <a:pt x="6567" y="2506"/>
                    <a:pt x="6366" y="2506"/>
                  </a:cubicBezTo>
                  <a:cubicBezTo>
                    <a:pt x="5739" y="2506"/>
                    <a:pt x="4912" y="2406"/>
                    <a:pt x="4386" y="2306"/>
                  </a:cubicBezTo>
                  <a:cubicBezTo>
                    <a:pt x="3960" y="2206"/>
                    <a:pt x="3434" y="1980"/>
                    <a:pt x="3033" y="1780"/>
                  </a:cubicBezTo>
                  <a:close/>
                  <a:moveTo>
                    <a:pt x="7519" y="2406"/>
                  </a:moveTo>
                  <a:lnTo>
                    <a:pt x="7519" y="2406"/>
                  </a:lnTo>
                  <a:cubicBezTo>
                    <a:pt x="7719" y="2732"/>
                    <a:pt x="7820" y="3133"/>
                    <a:pt x="7719" y="3459"/>
                  </a:cubicBezTo>
                  <a:cubicBezTo>
                    <a:pt x="7719" y="3559"/>
                    <a:pt x="7719" y="3659"/>
                    <a:pt x="7619" y="3659"/>
                  </a:cubicBezTo>
                  <a:cubicBezTo>
                    <a:pt x="7719" y="3760"/>
                    <a:pt x="7820" y="3760"/>
                    <a:pt x="7945" y="3760"/>
                  </a:cubicBezTo>
                  <a:cubicBezTo>
                    <a:pt x="8246" y="3860"/>
                    <a:pt x="8672" y="3985"/>
                    <a:pt x="8973" y="3985"/>
                  </a:cubicBezTo>
                  <a:cubicBezTo>
                    <a:pt x="8872" y="3860"/>
                    <a:pt x="8872" y="3760"/>
                    <a:pt x="8872" y="3559"/>
                  </a:cubicBezTo>
                  <a:cubicBezTo>
                    <a:pt x="8872" y="3359"/>
                    <a:pt x="8973" y="3133"/>
                    <a:pt x="9198" y="3033"/>
                  </a:cubicBezTo>
                  <a:cubicBezTo>
                    <a:pt x="8572" y="2932"/>
                    <a:pt x="8045" y="2607"/>
                    <a:pt x="7519" y="2406"/>
                  </a:cubicBezTo>
                  <a:close/>
                  <a:moveTo>
                    <a:pt x="9599" y="3233"/>
                  </a:moveTo>
                  <a:cubicBezTo>
                    <a:pt x="9499" y="3233"/>
                    <a:pt x="9499" y="3359"/>
                    <a:pt x="9399" y="3359"/>
                  </a:cubicBezTo>
                  <a:cubicBezTo>
                    <a:pt x="9298" y="3459"/>
                    <a:pt x="9298" y="3459"/>
                    <a:pt x="9298" y="3559"/>
                  </a:cubicBezTo>
                  <a:cubicBezTo>
                    <a:pt x="9298" y="3760"/>
                    <a:pt x="9399" y="3985"/>
                    <a:pt x="9599" y="3985"/>
                  </a:cubicBezTo>
                  <a:cubicBezTo>
                    <a:pt x="9699" y="3985"/>
                    <a:pt x="9825" y="3985"/>
                    <a:pt x="9825" y="3860"/>
                  </a:cubicBezTo>
                  <a:cubicBezTo>
                    <a:pt x="9925" y="3860"/>
                    <a:pt x="10025" y="3760"/>
                    <a:pt x="10025" y="3659"/>
                  </a:cubicBezTo>
                  <a:cubicBezTo>
                    <a:pt x="10025" y="3559"/>
                    <a:pt x="9925" y="3459"/>
                    <a:pt x="9925" y="3459"/>
                  </a:cubicBezTo>
                  <a:cubicBezTo>
                    <a:pt x="9825" y="3359"/>
                    <a:pt x="9825" y="3233"/>
                    <a:pt x="9699" y="3233"/>
                  </a:cubicBezTo>
                  <a:close/>
                  <a:moveTo>
                    <a:pt x="25063" y="2607"/>
                  </a:moveTo>
                  <a:lnTo>
                    <a:pt x="25063" y="3033"/>
                  </a:lnTo>
                  <a:cubicBezTo>
                    <a:pt x="25063" y="3359"/>
                    <a:pt x="24637" y="3659"/>
                    <a:pt x="24336" y="3659"/>
                  </a:cubicBezTo>
                  <a:lnTo>
                    <a:pt x="24236" y="3659"/>
                  </a:lnTo>
                  <a:cubicBezTo>
                    <a:pt x="24010" y="3659"/>
                    <a:pt x="23810" y="3559"/>
                    <a:pt x="23710" y="3359"/>
                  </a:cubicBezTo>
                  <a:cubicBezTo>
                    <a:pt x="23609" y="3233"/>
                    <a:pt x="23484" y="3033"/>
                    <a:pt x="23484" y="2832"/>
                  </a:cubicBezTo>
                  <a:cubicBezTo>
                    <a:pt x="23484" y="2832"/>
                    <a:pt x="23484" y="2732"/>
                    <a:pt x="23609" y="2732"/>
                  </a:cubicBezTo>
                  <a:lnTo>
                    <a:pt x="23384" y="2732"/>
                  </a:lnTo>
                  <a:cubicBezTo>
                    <a:pt x="23283" y="2932"/>
                    <a:pt x="22983" y="3133"/>
                    <a:pt x="22657" y="3359"/>
                  </a:cubicBezTo>
                  <a:cubicBezTo>
                    <a:pt x="22757" y="3459"/>
                    <a:pt x="22983" y="3559"/>
                    <a:pt x="23083" y="3659"/>
                  </a:cubicBezTo>
                  <a:cubicBezTo>
                    <a:pt x="23283" y="3760"/>
                    <a:pt x="23384" y="3860"/>
                    <a:pt x="23484" y="4085"/>
                  </a:cubicBezTo>
                  <a:lnTo>
                    <a:pt x="26316" y="3133"/>
                  </a:lnTo>
                  <a:cubicBezTo>
                    <a:pt x="26517" y="3033"/>
                    <a:pt x="26617" y="2932"/>
                    <a:pt x="26842" y="2932"/>
                  </a:cubicBezTo>
                  <a:lnTo>
                    <a:pt x="26842" y="2832"/>
                  </a:lnTo>
                  <a:cubicBezTo>
                    <a:pt x="26617" y="2832"/>
                    <a:pt x="26416" y="2932"/>
                    <a:pt x="26216" y="2932"/>
                  </a:cubicBezTo>
                  <a:cubicBezTo>
                    <a:pt x="25890" y="2932"/>
                    <a:pt x="25589" y="2832"/>
                    <a:pt x="25364" y="2732"/>
                  </a:cubicBezTo>
                  <a:cubicBezTo>
                    <a:pt x="25364" y="2607"/>
                    <a:pt x="25263" y="2607"/>
                    <a:pt x="25263" y="2607"/>
                  </a:cubicBezTo>
                  <a:close/>
                  <a:moveTo>
                    <a:pt x="12532" y="3459"/>
                  </a:moveTo>
                  <a:cubicBezTo>
                    <a:pt x="12331" y="3459"/>
                    <a:pt x="12005" y="3559"/>
                    <a:pt x="11805" y="3659"/>
                  </a:cubicBezTo>
                  <a:cubicBezTo>
                    <a:pt x="11579" y="3760"/>
                    <a:pt x="11479" y="3760"/>
                    <a:pt x="11479" y="3760"/>
                  </a:cubicBezTo>
                  <a:cubicBezTo>
                    <a:pt x="11579" y="3860"/>
                    <a:pt x="11905" y="3985"/>
                    <a:pt x="12632" y="4085"/>
                  </a:cubicBezTo>
                  <a:cubicBezTo>
                    <a:pt x="13158" y="4186"/>
                    <a:pt x="13684" y="4186"/>
                    <a:pt x="14211" y="4186"/>
                  </a:cubicBezTo>
                  <a:lnTo>
                    <a:pt x="14837" y="4186"/>
                  </a:lnTo>
                  <a:cubicBezTo>
                    <a:pt x="14511" y="3985"/>
                    <a:pt x="14085" y="3760"/>
                    <a:pt x="13684" y="3559"/>
                  </a:cubicBezTo>
                  <a:cubicBezTo>
                    <a:pt x="13359" y="3559"/>
                    <a:pt x="12958" y="3559"/>
                    <a:pt x="12532" y="3459"/>
                  </a:cubicBezTo>
                  <a:close/>
                  <a:moveTo>
                    <a:pt x="15865" y="3233"/>
                  </a:moveTo>
                  <a:cubicBezTo>
                    <a:pt x="15564" y="3359"/>
                    <a:pt x="15138" y="3559"/>
                    <a:pt x="14712" y="3559"/>
                  </a:cubicBezTo>
                  <a:cubicBezTo>
                    <a:pt x="14938" y="3760"/>
                    <a:pt x="15238" y="3985"/>
                    <a:pt x="15464" y="4186"/>
                  </a:cubicBezTo>
                  <a:cubicBezTo>
                    <a:pt x="15664" y="4085"/>
                    <a:pt x="15765" y="4085"/>
                    <a:pt x="15865" y="3985"/>
                  </a:cubicBezTo>
                  <a:cubicBezTo>
                    <a:pt x="16090" y="3760"/>
                    <a:pt x="16090" y="3459"/>
                    <a:pt x="15865" y="3233"/>
                  </a:cubicBezTo>
                  <a:close/>
                  <a:moveTo>
                    <a:pt x="17644" y="3459"/>
                  </a:moveTo>
                  <a:cubicBezTo>
                    <a:pt x="17544" y="3459"/>
                    <a:pt x="17544" y="3459"/>
                    <a:pt x="17444" y="3559"/>
                  </a:cubicBezTo>
                  <a:cubicBezTo>
                    <a:pt x="17344" y="3559"/>
                    <a:pt x="17344" y="3659"/>
                    <a:pt x="17344" y="3760"/>
                  </a:cubicBezTo>
                  <a:cubicBezTo>
                    <a:pt x="17344" y="3985"/>
                    <a:pt x="17444" y="4085"/>
                    <a:pt x="17644" y="4186"/>
                  </a:cubicBezTo>
                  <a:cubicBezTo>
                    <a:pt x="17745" y="4186"/>
                    <a:pt x="17845" y="4085"/>
                    <a:pt x="17845" y="4085"/>
                  </a:cubicBezTo>
                  <a:lnTo>
                    <a:pt x="18070" y="3860"/>
                  </a:lnTo>
                  <a:cubicBezTo>
                    <a:pt x="18070" y="3760"/>
                    <a:pt x="17970" y="3659"/>
                    <a:pt x="17970" y="3559"/>
                  </a:cubicBezTo>
                  <a:cubicBezTo>
                    <a:pt x="17845" y="3459"/>
                    <a:pt x="17745" y="3459"/>
                    <a:pt x="17644" y="3459"/>
                  </a:cubicBezTo>
                  <a:close/>
                  <a:moveTo>
                    <a:pt x="17745" y="3033"/>
                  </a:moveTo>
                  <a:cubicBezTo>
                    <a:pt x="17970" y="3033"/>
                    <a:pt x="18171" y="3133"/>
                    <a:pt x="18271" y="3359"/>
                  </a:cubicBezTo>
                  <a:cubicBezTo>
                    <a:pt x="18371" y="3459"/>
                    <a:pt x="18471" y="3659"/>
                    <a:pt x="18371" y="3860"/>
                  </a:cubicBezTo>
                  <a:cubicBezTo>
                    <a:pt x="18371" y="4085"/>
                    <a:pt x="18271" y="4286"/>
                    <a:pt x="18171" y="4386"/>
                  </a:cubicBezTo>
                  <a:cubicBezTo>
                    <a:pt x="17970" y="4486"/>
                    <a:pt x="17845" y="4612"/>
                    <a:pt x="17644" y="4612"/>
                  </a:cubicBezTo>
                  <a:lnTo>
                    <a:pt x="17544" y="4612"/>
                  </a:lnTo>
                  <a:cubicBezTo>
                    <a:pt x="17118" y="4486"/>
                    <a:pt x="16817" y="4186"/>
                    <a:pt x="16917" y="3760"/>
                  </a:cubicBezTo>
                  <a:cubicBezTo>
                    <a:pt x="16917" y="3559"/>
                    <a:pt x="17018" y="3359"/>
                    <a:pt x="17118" y="3233"/>
                  </a:cubicBezTo>
                  <a:cubicBezTo>
                    <a:pt x="17344" y="3033"/>
                    <a:pt x="17444" y="3033"/>
                    <a:pt x="17644" y="3033"/>
                  </a:cubicBezTo>
                  <a:close/>
                  <a:moveTo>
                    <a:pt x="10125" y="3033"/>
                  </a:moveTo>
                  <a:lnTo>
                    <a:pt x="10226" y="3133"/>
                  </a:lnTo>
                  <a:cubicBezTo>
                    <a:pt x="10326" y="3359"/>
                    <a:pt x="10451" y="3559"/>
                    <a:pt x="10451" y="3760"/>
                  </a:cubicBezTo>
                  <a:cubicBezTo>
                    <a:pt x="10326" y="3985"/>
                    <a:pt x="10226" y="4085"/>
                    <a:pt x="10125" y="4286"/>
                  </a:cubicBezTo>
                  <a:cubicBezTo>
                    <a:pt x="10752" y="4386"/>
                    <a:pt x="11278" y="4486"/>
                    <a:pt x="11905" y="4486"/>
                  </a:cubicBezTo>
                  <a:cubicBezTo>
                    <a:pt x="12005" y="4612"/>
                    <a:pt x="12206" y="4612"/>
                    <a:pt x="12331" y="4612"/>
                  </a:cubicBezTo>
                  <a:cubicBezTo>
                    <a:pt x="13359" y="4712"/>
                    <a:pt x="14411" y="4812"/>
                    <a:pt x="15464" y="4812"/>
                  </a:cubicBezTo>
                  <a:cubicBezTo>
                    <a:pt x="15464" y="4812"/>
                    <a:pt x="15339" y="4712"/>
                    <a:pt x="15238" y="4612"/>
                  </a:cubicBezTo>
                  <a:lnTo>
                    <a:pt x="14211" y="4612"/>
                  </a:lnTo>
                  <a:cubicBezTo>
                    <a:pt x="13058" y="4612"/>
                    <a:pt x="11905" y="4486"/>
                    <a:pt x="11379" y="4286"/>
                  </a:cubicBezTo>
                  <a:cubicBezTo>
                    <a:pt x="11178" y="4186"/>
                    <a:pt x="11078" y="3985"/>
                    <a:pt x="11078" y="3760"/>
                  </a:cubicBezTo>
                  <a:cubicBezTo>
                    <a:pt x="11078" y="3559"/>
                    <a:pt x="11379" y="3359"/>
                    <a:pt x="11579" y="3233"/>
                  </a:cubicBezTo>
                  <a:cubicBezTo>
                    <a:pt x="11078" y="3233"/>
                    <a:pt x="10652" y="3133"/>
                    <a:pt x="10125" y="3033"/>
                  </a:cubicBezTo>
                  <a:close/>
                  <a:moveTo>
                    <a:pt x="17544" y="2607"/>
                  </a:moveTo>
                  <a:cubicBezTo>
                    <a:pt x="17118" y="2732"/>
                    <a:pt x="16717" y="2832"/>
                    <a:pt x="16291" y="3033"/>
                  </a:cubicBezTo>
                  <a:cubicBezTo>
                    <a:pt x="16491" y="3559"/>
                    <a:pt x="16491" y="3985"/>
                    <a:pt x="16090" y="4286"/>
                  </a:cubicBezTo>
                  <a:cubicBezTo>
                    <a:pt x="15965" y="4386"/>
                    <a:pt x="15865" y="4386"/>
                    <a:pt x="15765" y="4486"/>
                  </a:cubicBezTo>
                  <a:cubicBezTo>
                    <a:pt x="15865" y="4612"/>
                    <a:pt x="15965" y="4712"/>
                    <a:pt x="15965" y="4812"/>
                  </a:cubicBezTo>
                  <a:cubicBezTo>
                    <a:pt x="16291" y="4912"/>
                    <a:pt x="16491" y="4912"/>
                    <a:pt x="16717" y="4912"/>
                  </a:cubicBezTo>
                  <a:cubicBezTo>
                    <a:pt x="17644" y="4912"/>
                    <a:pt x="18597" y="4812"/>
                    <a:pt x="19524" y="4712"/>
                  </a:cubicBezTo>
                  <a:lnTo>
                    <a:pt x="20251" y="4712"/>
                  </a:lnTo>
                  <a:cubicBezTo>
                    <a:pt x="21203" y="4612"/>
                    <a:pt x="22131" y="4386"/>
                    <a:pt x="23083" y="4186"/>
                  </a:cubicBezTo>
                  <a:cubicBezTo>
                    <a:pt x="22983" y="4085"/>
                    <a:pt x="22857" y="3985"/>
                    <a:pt x="22757" y="3985"/>
                  </a:cubicBezTo>
                  <a:cubicBezTo>
                    <a:pt x="22657" y="3760"/>
                    <a:pt x="22356" y="3659"/>
                    <a:pt x="22131" y="3459"/>
                  </a:cubicBezTo>
                  <a:cubicBezTo>
                    <a:pt x="21504" y="3760"/>
                    <a:pt x="20677" y="3860"/>
                    <a:pt x="20251" y="3860"/>
                  </a:cubicBezTo>
                  <a:lnTo>
                    <a:pt x="19725" y="3860"/>
                  </a:lnTo>
                  <a:cubicBezTo>
                    <a:pt x="18897" y="3860"/>
                    <a:pt x="18797" y="3659"/>
                    <a:pt x="18797" y="3559"/>
                  </a:cubicBezTo>
                  <a:cubicBezTo>
                    <a:pt x="18797" y="3459"/>
                    <a:pt x="18797" y="3233"/>
                    <a:pt x="18998" y="3133"/>
                  </a:cubicBezTo>
                  <a:cubicBezTo>
                    <a:pt x="18597" y="2832"/>
                    <a:pt x="18271" y="2607"/>
                    <a:pt x="17745" y="2607"/>
                  </a:cubicBezTo>
                  <a:close/>
                </a:path>
              </a:pathLst>
            </a:custGeom>
            <a:solidFill>
              <a:srgbClr val="BF2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5" name="Google Shape;7405;p55"/>
            <p:cNvSpPr/>
            <p:nvPr/>
          </p:nvSpPr>
          <p:spPr>
            <a:xfrm>
              <a:off x="8412600" y="3861588"/>
              <a:ext cx="137875" cy="73350"/>
            </a:xfrm>
            <a:custGeom>
              <a:avLst/>
              <a:gdLst/>
              <a:ahLst/>
              <a:cxnLst/>
              <a:rect l="l" t="t" r="r" b="b"/>
              <a:pathLst>
                <a:path w="5515" h="2934" extrusionOk="0">
                  <a:moveTo>
                    <a:pt x="201" y="1"/>
                  </a:moveTo>
                  <a:cubicBezTo>
                    <a:pt x="101" y="226"/>
                    <a:pt x="1" y="327"/>
                    <a:pt x="1" y="527"/>
                  </a:cubicBezTo>
                  <a:cubicBezTo>
                    <a:pt x="101" y="628"/>
                    <a:pt x="201" y="853"/>
                    <a:pt x="402" y="953"/>
                  </a:cubicBezTo>
                  <a:cubicBezTo>
                    <a:pt x="502" y="953"/>
                    <a:pt x="502" y="1054"/>
                    <a:pt x="502" y="1054"/>
                  </a:cubicBezTo>
                  <a:lnTo>
                    <a:pt x="728" y="1054"/>
                  </a:lnTo>
                  <a:cubicBezTo>
                    <a:pt x="1129" y="1254"/>
                    <a:pt x="1655" y="1480"/>
                    <a:pt x="2081" y="1580"/>
                  </a:cubicBezTo>
                  <a:cubicBezTo>
                    <a:pt x="2607" y="1680"/>
                    <a:pt x="3434" y="1780"/>
                    <a:pt x="4061" y="1780"/>
                  </a:cubicBezTo>
                  <a:cubicBezTo>
                    <a:pt x="4262" y="1780"/>
                    <a:pt x="4487" y="1780"/>
                    <a:pt x="4688" y="1680"/>
                  </a:cubicBezTo>
                  <a:cubicBezTo>
                    <a:pt x="5013" y="2106"/>
                    <a:pt x="5114" y="2407"/>
                    <a:pt x="5013" y="2633"/>
                  </a:cubicBezTo>
                  <a:cubicBezTo>
                    <a:pt x="5013" y="2733"/>
                    <a:pt x="5013" y="2833"/>
                    <a:pt x="4888" y="2833"/>
                  </a:cubicBezTo>
                  <a:cubicBezTo>
                    <a:pt x="5114" y="2933"/>
                    <a:pt x="5214" y="2933"/>
                    <a:pt x="5314" y="2933"/>
                  </a:cubicBezTo>
                  <a:cubicBezTo>
                    <a:pt x="5414" y="2933"/>
                    <a:pt x="5414" y="2833"/>
                    <a:pt x="5414" y="2733"/>
                  </a:cubicBezTo>
                  <a:cubicBezTo>
                    <a:pt x="5515" y="2407"/>
                    <a:pt x="5414" y="2006"/>
                    <a:pt x="5214" y="1680"/>
                  </a:cubicBezTo>
                  <a:cubicBezTo>
                    <a:pt x="5114" y="1580"/>
                    <a:pt x="4888" y="1580"/>
                    <a:pt x="4788" y="1480"/>
                  </a:cubicBezTo>
                  <a:cubicBezTo>
                    <a:pt x="4587" y="1379"/>
                    <a:pt x="4487" y="1379"/>
                    <a:pt x="4387" y="1254"/>
                  </a:cubicBezTo>
                  <a:lnTo>
                    <a:pt x="4387" y="1379"/>
                  </a:lnTo>
                  <a:lnTo>
                    <a:pt x="4061" y="1379"/>
                  </a:lnTo>
                  <a:cubicBezTo>
                    <a:pt x="3334" y="1379"/>
                    <a:pt x="2507" y="1254"/>
                    <a:pt x="1755" y="1054"/>
                  </a:cubicBezTo>
                  <a:cubicBezTo>
                    <a:pt x="728" y="753"/>
                    <a:pt x="402" y="527"/>
                    <a:pt x="402" y="427"/>
                  </a:cubicBezTo>
                  <a:cubicBezTo>
                    <a:pt x="402" y="427"/>
                    <a:pt x="502" y="327"/>
                    <a:pt x="627" y="327"/>
                  </a:cubicBezTo>
                  <a:cubicBezTo>
                    <a:pt x="627" y="226"/>
                    <a:pt x="502" y="226"/>
                    <a:pt x="502" y="226"/>
                  </a:cubicBezTo>
                  <a:cubicBezTo>
                    <a:pt x="402" y="126"/>
                    <a:pt x="302" y="126"/>
                    <a:pt x="201" y="1"/>
                  </a:cubicBez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6" name="Google Shape;7406;p55"/>
            <p:cNvSpPr/>
            <p:nvPr/>
          </p:nvSpPr>
          <p:spPr>
            <a:xfrm>
              <a:off x="8631900" y="3919238"/>
              <a:ext cx="135375" cy="44525"/>
            </a:xfrm>
            <a:custGeom>
              <a:avLst/>
              <a:gdLst/>
              <a:ahLst/>
              <a:cxnLst/>
              <a:rect l="l" t="t" r="r" b="b"/>
              <a:pathLst>
                <a:path w="5415" h="1781" extrusionOk="0">
                  <a:moveTo>
                    <a:pt x="5214" y="1"/>
                  </a:moveTo>
                  <a:cubicBezTo>
                    <a:pt x="5114" y="101"/>
                    <a:pt x="5013" y="101"/>
                    <a:pt x="4788" y="201"/>
                  </a:cubicBezTo>
                  <a:cubicBezTo>
                    <a:pt x="5013" y="427"/>
                    <a:pt x="5013" y="728"/>
                    <a:pt x="4788" y="953"/>
                  </a:cubicBezTo>
                  <a:cubicBezTo>
                    <a:pt x="4688" y="1053"/>
                    <a:pt x="4587" y="1053"/>
                    <a:pt x="4387" y="1154"/>
                  </a:cubicBezTo>
                  <a:cubicBezTo>
                    <a:pt x="4161" y="953"/>
                    <a:pt x="3861" y="728"/>
                    <a:pt x="3635" y="527"/>
                  </a:cubicBezTo>
                  <a:cubicBezTo>
                    <a:pt x="3535" y="527"/>
                    <a:pt x="3434" y="627"/>
                    <a:pt x="3334" y="627"/>
                  </a:cubicBezTo>
                  <a:lnTo>
                    <a:pt x="3234" y="627"/>
                  </a:lnTo>
                  <a:cubicBezTo>
                    <a:pt x="3008" y="627"/>
                    <a:pt x="2808" y="627"/>
                    <a:pt x="2607" y="527"/>
                  </a:cubicBezTo>
                  <a:lnTo>
                    <a:pt x="2607" y="527"/>
                  </a:lnTo>
                  <a:cubicBezTo>
                    <a:pt x="3008" y="728"/>
                    <a:pt x="3434" y="953"/>
                    <a:pt x="3760" y="1154"/>
                  </a:cubicBezTo>
                  <a:lnTo>
                    <a:pt x="3134" y="1154"/>
                  </a:lnTo>
                  <a:cubicBezTo>
                    <a:pt x="2607" y="1154"/>
                    <a:pt x="2081" y="1154"/>
                    <a:pt x="1555" y="1053"/>
                  </a:cubicBezTo>
                  <a:cubicBezTo>
                    <a:pt x="828" y="953"/>
                    <a:pt x="502" y="828"/>
                    <a:pt x="402" y="728"/>
                  </a:cubicBezTo>
                  <a:cubicBezTo>
                    <a:pt x="402" y="728"/>
                    <a:pt x="502" y="728"/>
                    <a:pt x="728" y="627"/>
                  </a:cubicBezTo>
                  <a:cubicBezTo>
                    <a:pt x="928" y="527"/>
                    <a:pt x="1254" y="427"/>
                    <a:pt x="1455" y="427"/>
                  </a:cubicBezTo>
                  <a:cubicBezTo>
                    <a:pt x="1129" y="427"/>
                    <a:pt x="828" y="327"/>
                    <a:pt x="502" y="201"/>
                  </a:cubicBezTo>
                  <a:cubicBezTo>
                    <a:pt x="302" y="327"/>
                    <a:pt x="1" y="527"/>
                    <a:pt x="1" y="728"/>
                  </a:cubicBezTo>
                  <a:cubicBezTo>
                    <a:pt x="1" y="953"/>
                    <a:pt x="101" y="1154"/>
                    <a:pt x="302" y="1254"/>
                  </a:cubicBezTo>
                  <a:cubicBezTo>
                    <a:pt x="828" y="1454"/>
                    <a:pt x="1981" y="1580"/>
                    <a:pt x="3134" y="1580"/>
                  </a:cubicBezTo>
                  <a:lnTo>
                    <a:pt x="4161" y="1580"/>
                  </a:lnTo>
                  <a:cubicBezTo>
                    <a:pt x="4262" y="1680"/>
                    <a:pt x="4387" y="1780"/>
                    <a:pt x="4387" y="1780"/>
                  </a:cubicBezTo>
                  <a:lnTo>
                    <a:pt x="4888" y="1780"/>
                  </a:lnTo>
                  <a:cubicBezTo>
                    <a:pt x="4888" y="1680"/>
                    <a:pt x="4788" y="1580"/>
                    <a:pt x="4688" y="1454"/>
                  </a:cubicBezTo>
                  <a:cubicBezTo>
                    <a:pt x="4788" y="1354"/>
                    <a:pt x="4888" y="1354"/>
                    <a:pt x="5013" y="1254"/>
                  </a:cubicBezTo>
                  <a:cubicBezTo>
                    <a:pt x="5414" y="953"/>
                    <a:pt x="5414" y="527"/>
                    <a:pt x="5214" y="1"/>
                  </a:cubicBez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7" name="Google Shape;7407;p55"/>
            <p:cNvSpPr/>
            <p:nvPr/>
          </p:nvSpPr>
          <p:spPr>
            <a:xfrm>
              <a:off x="8824900" y="3908588"/>
              <a:ext cx="117175" cy="39500"/>
            </a:xfrm>
            <a:custGeom>
              <a:avLst/>
              <a:gdLst/>
              <a:ahLst/>
              <a:cxnLst/>
              <a:rect l="l" t="t" r="r" b="b"/>
              <a:pathLst>
                <a:path w="4687" h="1580" extrusionOk="0">
                  <a:moveTo>
                    <a:pt x="4060" y="1"/>
                  </a:moveTo>
                  <a:cubicBezTo>
                    <a:pt x="3960" y="126"/>
                    <a:pt x="3860" y="226"/>
                    <a:pt x="3559" y="427"/>
                  </a:cubicBezTo>
                  <a:lnTo>
                    <a:pt x="3334" y="427"/>
                  </a:lnTo>
                  <a:cubicBezTo>
                    <a:pt x="3233" y="326"/>
                    <a:pt x="3033" y="226"/>
                    <a:pt x="2807" y="226"/>
                  </a:cubicBezTo>
                  <a:lnTo>
                    <a:pt x="2607" y="427"/>
                  </a:lnTo>
                  <a:cubicBezTo>
                    <a:pt x="2607" y="427"/>
                    <a:pt x="2506" y="427"/>
                    <a:pt x="2506" y="527"/>
                  </a:cubicBezTo>
                  <a:cubicBezTo>
                    <a:pt x="2607" y="527"/>
                    <a:pt x="2707" y="527"/>
                    <a:pt x="2807" y="627"/>
                  </a:cubicBezTo>
                  <a:cubicBezTo>
                    <a:pt x="2607" y="627"/>
                    <a:pt x="2406" y="753"/>
                    <a:pt x="2181" y="753"/>
                  </a:cubicBezTo>
                  <a:cubicBezTo>
                    <a:pt x="2080" y="953"/>
                    <a:pt x="1980" y="1053"/>
                    <a:pt x="1679" y="1053"/>
                  </a:cubicBezTo>
                  <a:cubicBezTo>
                    <a:pt x="1554" y="1053"/>
                    <a:pt x="1354" y="1053"/>
                    <a:pt x="1153" y="953"/>
                  </a:cubicBezTo>
                  <a:cubicBezTo>
                    <a:pt x="1053" y="953"/>
                    <a:pt x="928" y="953"/>
                    <a:pt x="928" y="853"/>
                  </a:cubicBezTo>
                  <a:lnTo>
                    <a:pt x="426" y="853"/>
                  </a:lnTo>
                  <a:cubicBezTo>
                    <a:pt x="527" y="853"/>
                    <a:pt x="527" y="753"/>
                    <a:pt x="627" y="753"/>
                  </a:cubicBezTo>
                  <a:cubicBezTo>
                    <a:pt x="426" y="627"/>
                    <a:pt x="301" y="627"/>
                    <a:pt x="201" y="527"/>
                  </a:cubicBezTo>
                  <a:cubicBezTo>
                    <a:pt x="0" y="627"/>
                    <a:pt x="0" y="853"/>
                    <a:pt x="0" y="953"/>
                  </a:cubicBezTo>
                  <a:cubicBezTo>
                    <a:pt x="0" y="1053"/>
                    <a:pt x="100" y="1254"/>
                    <a:pt x="928" y="1254"/>
                  </a:cubicBezTo>
                  <a:lnTo>
                    <a:pt x="1454" y="1254"/>
                  </a:lnTo>
                  <a:cubicBezTo>
                    <a:pt x="1880" y="1254"/>
                    <a:pt x="2707" y="1154"/>
                    <a:pt x="3334" y="853"/>
                  </a:cubicBezTo>
                  <a:cubicBezTo>
                    <a:pt x="3559" y="1053"/>
                    <a:pt x="3860" y="1154"/>
                    <a:pt x="3960" y="1379"/>
                  </a:cubicBezTo>
                  <a:cubicBezTo>
                    <a:pt x="4060" y="1379"/>
                    <a:pt x="4186" y="1479"/>
                    <a:pt x="4286" y="1580"/>
                  </a:cubicBezTo>
                  <a:cubicBezTo>
                    <a:pt x="4386" y="1479"/>
                    <a:pt x="4587" y="1479"/>
                    <a:pt x="4687" y="1479"/>
                  </a:cubicBezTo>
                  <a:cubicBezTo>
                    <a:pt x="4587" y="1254"/>
                    <a:pt x="4486" y="1154"/>
                    <a:pt x="4286" y="1053"/>
                  </a:cubicBezTo>
                  <a:cubicBezTo>
                    <a:pt x="4186" y="953"/>
                    <a:pt x="3960" y="853"/>
                    <a:pt x="3860" y="753"/>
                  </a:cubicBezTo>
                  <a:cubicBezTo>
                    <a:pt x="4186" y="527"/>
                    <a:pt x="4486" y="326"/>
                    <a:pt x="4587" y="126"/>
                  </a:cubicBezTo>
                  <a:cubicBezTo>
                    <a:pt x="4386" y="1"/>
                    <a:pt x="4286" y="1"/>
                    <a:pt x="4060" y="1"/>
                  </a:cubicBez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8" name="Google Shape;7408;p55"/>
            <p:cNvSpPr/>
            <p:nvPr/>
          </p:nvSpPr>
          <p:spPr>
            <a:xfrm>
              <a:off x="8986550" y="3901063"/>
              <a:ext cx="39500" cy="15700"/>
            </a:xfrm>
            <a:custGeom>
              <a:avLst/>
              <a:gdLst/>
              <a:ahLst/>
              <a:cxnLst/>
              <a:rect l="l" t="t" r="r" b="b"/>
              <a:pathLst>
                <a:path w="1580" h="628" extrusionOk="0">
                  <a:moveTo>
                    <a:pt x="1579" y="1"/>
                  </a:moveTo>
                  <a:cubicBezTo>
                    <a:pt x="1354" y="101"/>
                    <a:pt x="1153" y="201"/>
                    <a:pt x="953" y="201"/>
                  </a:cubicBezTo>
                  <a:cubicBezTo>
                    <a:pt x="627" y="201"/>
                    <a:pt x="326" y="302"/>
                    <a:pt x="0" y="302"/>
                  </a:cubicBezTo>
                  <a:cubicBezTo>
                    <a:pt x="0" y="302"/>
                    <a:pt x="101" y="302"/>
                    <a:pt x="101" y="427"/>
                  </a:cubicBezTo>
                  <a:cubicBezTo>
                    <a:pt x="326" y="527"/>
                    <a:pt x="627" y="627"/>
                    <a:pt x="953" y="627"/>
                  </a:cubicBezTo>
                  <a:cubicBezTo>
                    <a:pt x="1153" y="627"/>
                    <a:pt x="1354" y="527"/>
                    <a:pt x="1579" y="527"/>
                  </a:cubicBezTo>
                  <a:lnTo>
                    <a:pt x="1579" y="1"/>
                  </a:ln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9" name="Google Shape;7409;p55"/>
            <p:cNvSpPr/>
            <p:nvPr/>
          </p:nvSpPr>
          <p:spPr>
            <a:xfrm>
              <a:off x="8775400" y="3919238"/>
              <a:ext cx="41375" cy="39500"/>
            </a:xfrm>
            <a:custGeom>
              <a:avLst/>
              <a:gdLst/>
              <a:ahLst/>
              <a:cxnLst/>
              <a:rect l="l" t="t" r="r" b="b"/>
              <a:pathLst>
                <a:path w="1655" h="1580" extrusionOk="0">
                  <a:moveTo>
                    <a:pt x="827" y="427"/>
                  </a:moveTo>
                  <a:cubicBezTo>
                    <a:pt x="928" y="427"/>
                    <a:pt x="1028" y="427"/>
                    <a:pt x="1153" y="527"/>
                  </a:cubicBezTo>
                  <a:cubicBezTo>
                    <a:pt x="1153" y="627"/>
                    <a:pt x="1253" y="728"/>
                    <a:pt x="1253" y="828"/>
                  </a:cubicBezTo>
                  <a:lnTo>
                    <a:pt x="1028" y="1053"/>
                  </a:lnTo>
                  <a:cubicBezTo>
                    <a:pt x="1028" y="1053"/>
                    <a:pt x="928" y="1154"/>
                    <a:pt x="827" y="1154"/>
                  </a:cubicBezTo>
                  <a:cubicBezTo>
                    <a:pt x="627" y="1053"/>
                    <a:pt x="527" y="953"/>
                    <a:pt x="527" y="728"/>
                  </a:cubicBezTo>
                  <a:cubicBezTo>
                    <a:pt x="527" y="627"/>
                    <a:pt x="527" y="527"/>
                    <a:pt x="627" y="527"/>
                  </a:cubicBezTo>
                  <a:cubicBezTo>
                    <a:pt x="727" y="427"/>
                    <a:pt x="727" y="427"/>
                    <a:pt x="827" y="427"/>
                  </a:cubicBezTo>
                  <a:close/>
                  <a:moveTo>
                    <a:pt x="827" y="1"/>
                  </a:moveTo>
                  <a:cubicBezTo>
                    <a:pt x="627" y="1"/>
                    <a:pt x="527" y="1"/>
                    <a:pt x="301" y="201"/>
                  </a:cubicBezTo>
                  <a:cubicBezTo>
                    <a:pt x="201" y="327"/>
                    <a:pt x="100" y="527"/>
                    <a:pt x="100" y="728"/>
                  </a:cubicBezTo>
                  <a:cubicBezTo>
                    <a:pt x="0" y="1154"/>
                    <a:pt x="301" y="1454"/>
                    <a:pt x="727" y="1580"/>
                  </a:cubicBezTo>
                  <a:lnTo>
                    <a:pt x="827" y="1580"/>
                  </a:lnTo>
                  <a:cubicBezTo>
                    <a:pt x="1028" y="1580"/>
                    <a:pt x="1153" y="1454"/>
                    <a:pt x="1354" y="1354"/>
                  </a:cubicBezTo>
                  <a:cubicBezTo>
                    <a:pt x="1454" y="1254"/>
                    <a:pt x="1554" y="1053"/>
                    <a:pt x="1554" y="828"/>
                  </a:cubicBezTo>
                  <a:cubicBezTo>
                    <a:pt x="1654" y="627"/>
                    <a:pt x="1554" y="427"/>
                    <a:pt x="1454" y="327"/>
                  </a:cubicBezTo>
                  <a:cubicBezTo>
                    <a:pt x="1354" y="101"/>
                    <a:pt x="1153" y="1"/>
                    <a:pt x="928" y="1"/>
                  </a:cubicBez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0" name="Google Shape;7410;p55"/>
            <p:cNvSpPr/>
            <p:nvPr/>
          </p:nvSpPr>
          <p:spPr>
            <a:xfrm>
              <a:off x="8942050" y="3908588"/>
              <a:ext cx="39500" cy="26350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054" y="1"/>
                  </a:moveTo>
                  <a:cubicBezTo>
                    <a:pt x="1154" y="126"/>
                    <a:pt x="1154" y="226"/>
                    <a:pt x="1154" y="326"/>
                  </a:cubicBezTo>
                  <a:cubicBezTo>
                    <a:pt x="1154" y="527"/>
                    <a:pt x="953" y="627"/>
                    <a:pt x="853" y="627"/>
                  </a:cubicBezTo>
                  <a:lnTo>
                    <a:pt x="753" y="627"/>
                  </a:lnTo>
                  <a:cubicBezTo>
                    <a:pt x="628" y="627"/>
                    <a:pt x="628" y="627"/>
                    <a:pt x="527" y="527"/>
                  </a:cubicBezTo>
                  <a:cubicBezTo>
                    <a:pt x="427" y="427"/>
                    <a:pt x="427" y="326"/>
                    <a:pt x="427" y="226"/>
                  </a:cubicBezTo>
                  <a:lnTo>
                    <a:pt x="527" y="126"/>
                  </a:lnTo>
                  <a:lnTo>
                    <a:pt x="126" y="126"/>
                  </a:lnTo>
                  <a:cubicBezTo>
                    <a:pt x="1" y="126"/>
                    <a:pt x="1" y="226"/>
                    <a:pt x="1" y="226"/>
                  </a:cubicBezTo>
                  <a:cubicBezTo>
                    <a:pt x="1" y="427"/>
                    <a:pt x="126" y="627"/>
                    <a:pt x="227" y="753"/>
                  </a:cubicBezTo>
                  <a:cubicBezTo>
                    <a:pt x="327" y="953"/>
                    <a:pt x="527" y="1053"/>
                    <a:pt x="753" y="1053"/>
                  </a:cubicBezTo>
                  <a:lnTo>
                    <a:pt x="853" y="1053"/>
                  </a:lnTo>
                  <a:cubicBezTo>
                    <a:pt x="1154" y="1053"/>
                    <a:pt x="1580" y="753"/>
                    <a:pt x="1580" y="427"/>
                  </a:cubicBezTo>
                  <a:lnTo>
                    <a:pt x="1580" y="1"/>
                  </a:ln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1" name="Google Shape;7411;p55"/>
            <p:cNvSpPr/>
            <p:nvPr/>
          </p:nvSpPr>
          <p:spPr>
            <a:xfrm>
              <a:off x="8576775" y="3919238"/>
              <a:ext cx="39500" cy="31350"/>
            </a:xfrm>
            <a:custGeom>
              <a:avLst/>
              <a:gdLst/>
              <a:ahLst/>
              <a:cxnLst/>
              <a:rect l="l" t="t" r="r" b="b"/>
              <a:pathLst>
                <a:path w="1580" h="1254" extrusionOk="0">
                  <a:moveTo>
                    <a:pt x="827" y="201"/>
                  </a:moveTo>
                  <a:cubicBezTo>
                    <a:pt x="953" y="201"/>
                    <a:pt x="953" y="327"/>
                    <a:pt x="1053" y="427"/>
                  </a:cubicBezTo>
                  <a:cubicBezTo>
                    <a:pt x="1053" y="427"/>
                    <a:pt x="1153" y="527"/>
                    <a:pt x="1153" y="627"/>
                  </a:cubicBezTo>
                  <a:cubicBezTo>
                    <a:pt x="1153" y="728"/>
                    <a:pt x="1053" y="828"/>
                    <a:pt x="953" y="828"/>
                  </a:cubicBezTo>
                  <a:cubicBezTo>
                    <a:pt x="953" y="953"/>
                    <a:pt x="827" y="953"/>
                    <a:pt x="727" y="953"/>
                  </a:cubicBezTo>
                  <a:cubicBezTo>
                    <a:pt x="527" y="953"/>
                    <a:pt x="426" y="728"/>
                    <a:pt x="426" y="527"/>
                  </a:cubicBezTo>
                  <a:cubicBezTo>
                    <a:pt x="426" y="427"/>
                    <a:pt x="426" y="427"/>
                    <a:pt x="527" y="327"/>
                  </a:cubicBezTo>
                  <a:cubicBezTo>
                    <a:pt x="627" y="327"/>
                    <a:pt x="627" y="201"/>
                    <a:pt x="727" y="201"/>
                  </a:cubicBezTo>
                  <a:close/>
                  <a:moveTo>
                    <a:pt x="326" y="1"/>
                  </a:moveTo>
                  <a:cubicBezTo>
                    <a:pt x="101" y="101"/>
                    <a:pt x="0" y="327"/>
                    <a:pt x="0" y="527"/>
                  </a:cubicBezTo>
                  <a:cubicBezTo>
                    <a:pt x="0" y="728"/>
                    <a:pt x="0" y="828"/>
                    <a:pt x="101" y="953"/>
                  </a:cubicBezTo>
                  <a:cubicBezTo>
                    <a:pt x="426" y="1053"/>
                    <a:pt x="827" y="1154"/>
                    <a:pt x="1253" y="1254"/>
                  </a:cubicBezTo>
                  <a:cubicBezTo>
                    <a:pt x="1354" y="1053"/>
                    <a:pt x="1454" y="953"/>
                    <a:pt x="1579" y="728"/>
                  </a:cubicBezTo>
                  <a:cubicBezTo>
                    <a:pt x="1579" y="527"/>
                    <a:pt x="1454" y="327"/>
                    <a:pt x="1354" y="101"/>
                  </a:cubicBezTo>
                  <a:lnTo>
                    <a:pt x="1253" y="1"/>
                  </a:ln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2" name="Google Shape;7412;p55"/>
            <p:cNvSpPr/>
            <p:nvPr/>
          </p:nvSpPr>
          <p:spPr>
            <a:xfrm>
              <a:off x="8370625" y="3843438"/>
              <a:ext cx="36375" cy="28825"/>
            </a:xfrm>
            <a:custGeom>
              <a:avLst/>
              <a:gdLst/>
              <a:ahLst/>
              <a:cxnLst/>
              <a:rect l="l" t="t" r="r" b="b"/>
              <a:pathLst>
                <a:path w="1455" h="1153" extrusionOk="0">
                  <a:moveTo>
                    <a:pt x="201" y="0"/>
                  </a:moveTo>
                  <a:cubicBezTo>
                    <a:pt x="101" y="100"/>
                    <a:pt x="1" y="226"/>
                    <a:pt x="1" y="426"/>
                  </a:cubicBezTo>
                  <a:cubicBezTo>
                    <a:pt x="101" y="426"/>
                    <a:pt x="201" y="526"/>
                    <a:pt x="301" y="627"/>
                  </a:cubicBezTo>
                  <a:cubicBezTo>
                    <a:pt x="301" y="426"/>
                    <a:pt x="527" y="326"/>
                    <a:pt x="728" y="326"/>
                  </a:cubicBezTo>
                  <a:cubicBezTo>
                    <a:pt x="828" y="326"/>
                    <a:pt x="928" y="326"/>
                    <a:pt x="928" y="426"/>
                  </a:cubicBezTo>
                  <a:cubicBezTo>
                    <a:pt x="1053" y="526"/>
                    <a:pt x="1053" y="627"/>
                    <a:pt x="1053" y="727"/>
                  </a:cubicBezTo>
                  <a:cubicBezTo>
                    <a:pt x="1053" y="852"/>
                    <a:pt x="928" y="852"/>
                    <a:pt x="928" y="952"/>
                  </a:cubicBezTo>
                  <a:lnTo>
                    <a:pt x="828" y="952"/>
                  </a:lnTo>
                  <a:cubicBezTo>
                    <a:pt x="928" y="1053"/>
                    <a:pt x="1154" y="1153"/>
                    <a:pt x="1254" y="1153"/>
                  </a:cubicBezTo>
                  <a:cubicBezTo>
                    <a:pt x="1354" y="1053"/>
                    <a:pt x="1454" y="952"/>
                    <a:pt x="1454" y="727"/>
                  </a:cubicBezTo>
                  <a:lnTo>
                    <a:pt x="1454" y="526"/>
                  </a:lnTo>
                  <a:cubicBezTo>
                    <a:pt x="1053" y="326"/>
                    <a:pt x="627" y="100"/>
                    <a:pt x="201" y="0"/>
                  </a:cubicBezTo>
                  <a:close/>
                </a:path>
              </a:pathLst>
            </a:custGeom>
            <a:solidFill>
              <a:srgbClr val="D6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3" name="Google Shape;7413;p55"/>
            <p:cNvSpPr/>
            <p:nvPr/>
          </p:nvSpPr>
          <p:spPr>
            <a:xfrm>
              <a:off x="8120000" y="3666113"/>
              <a:ext cx="1195525" cy="557700"/>
            </a:xfrm>
            <a:custGeom>
              <a:avLst/>
              <a:gdLst/>
              <a:ahLst/>
              <a:cxnLst/>
              <a:rect l="l" t="t" r="r" b="b"/>
              <a:pathLst>
                <a:path w="47821" h="22308" extrusionOk="0">
                  <a:moveTo>
                    <a:pt x="2081" y="0"/>
                  </a:moveTo>
                  <a:cubicBezTo>
                    <a:pt x="1" y="0"/>
                    <a:pt x="2181" y="3033"/>
                    <a:pt x="2707" y="4186"/>
                  </a:cubicBezTo>
                  <a:cubicBezTo>
                    <a:pt x="3234" y="5439"/>
                    <a:pt x="4487" y="6467"/>
                    <a:pt x="4587" y="7945"/>
                  </a:cubicBezTo>
                  <a:cubicBezTo>
                    <a:pt x="4813" y="9198"/>
                    <a:pt x="3760" y="10452"/>
                    <a:pt x="3434" y="11705"/>
                  </a:cubicBezTo>
                  <a:cubicBezTo>
                    <a:pt x="2707" y="16091"/>
                    <a:pt x="6567" y="17845"/>
                    <a:pt x="9925" y="19424"/>
                  </a:cubicBezTo>
                  <a:cubicBezTo>
                    <a:pt x="14966" y="21457"/>
                    <a:pt x="20850" y="22307"/>
                    <a:pt x="26636" y="22307"/>
                  </a:cubicBezTo>
                  <a:cubicBezTo>
                    <a:pt x="29482" y="22307"/>
                    <a:pt x="32303" y="22102"/>
                    <a:pt x="34988" y="21730"/>
                  </a:cubicBezTo>
                  <a:cubicBezTo>
                    <a:pt x="43334" y="20577"/>
                    <a:pt x="45740" y="19524"/>
                    <a:pt x="46893" y="16091"/>
                  </a:cubicBezTo>
                  <a:cubicBezTo>
                    <a:pt x="47720" y="13584"/>
                    <a:pt x="46467" y="13359"/>
                    <a:pt x="45314" y="11579"/>
                  </a:cubicBezTo>
                  <a:cubicBezTo>
                    <a:pt x="44587" y="10226"/>
                    <a:pt x="44688" y="7720"/>
                    <a:pt x="45740" y="6567"/>
                  </a:cubicBezTo>
                  <a:cubicBezTo>
                    <a:pt x="46467" y="5639"/>
                    <a:pt x="47820" y="4061"/>
                    <a:pt x="45013" y="2406"/>
                  </a:cubicBezTo>
                  <a:lnTo>
                    <a:pt x="43535" y="4061"/>
                  </a:lnTo>
                  <a:cubicBezTo>
                    <a:pt x="39305" y="9895"/>
                    <a:pt x="32829" y="11961"/>
                    <a:pt x="26210" y="11961"/>
                  </a:cubicBezTo>
                  <a:cubicBezTo>
                    <a:pt x="23219" y="11961"/>
                    <a:pt x="20199" y="11539"/>
                    <a:pt x="17344" y="10853"/>
                  </a:cubicBezTo>
                  <a:cubicBezTo>
                    <a:pt x="11805" y="9499"/>
                    <a:pt x="6567" y="5439"/>
                    <a:pt x="3033" y="1153"/>
                  </a:cubicBezTo>
                  <a:lnTo>
                    <a:pt x="2081" y="0"/>
                  </a:lnTo>
                  <a:close/>
                </a:path>
              </a:pathLst>
            </a:custGeom>
            <a:solidFill>
              <a:srgbClr val="F2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4" name="Google Shape;7414;p55"/>
            <p:cNvSpPr/>
            <p:nvPr/>
          </p:nvSpPr>
          <p:spPr>
            <a:xfrm>
              <a:off x="8120000" y="3666113"/>
              <a:ext cx="1195525" cy="557700"/>
            </a:xfrm>
            <a:custGeom>
              <a:avLst/>
              <a:gdLst/>
              <a:ahLst/>
              <a:cxnLst/>
              <a:rect l="l" t="t" r="r" b="b"/>
              <a:pathLst>
                <a:path w="47821" h="22308" extrusionOk="0">
                  <a:moveTo>
                    <a:pt x="2081" y="0"/>
                  </a:moveTo>
                  <a:cubicBezTo>
                    <a:pt x="1" y="0"/>
                    <a:pt x="2181" y="3033"/>
                    <a:pt x="2707" y="4186"/>
                  </a:cubicBezTo>
                  <a:cubicBezTo>
                    <a:pt x="3234" y="5439"/>
                    <a:pt x="4487" y="6467"/>
                    <a:pt x="4587" y="7945"/>
                  </a:cubicBezTo>
                  <a:cubicBezTo>
                    <a:pt x="4813" y="9198"/>
                    <a:pt x="3760" y="10452"/>
                    <a:pt x="3434" y="11705"/>
                  </a:cubicBezTo>
                  <a:cubicBezTo>
                    <a:pt x="2707" y="16091"/>
                    <a:pt x="6567" y="17845"/>
                    <a:pt x="9925" y="19424"/>
                  </a:cubicBezTo>
                  <a:cubicBezTo>
                    <a:pt x="14966" y="21457"/>
                    <a:pt x="20850" y="22307"/>
                    <a:pt x="26636" y="22307"/>
                  </a:cubicBezTo>
                  <a:cubicBezTo>
                    <a:pt x="29482" y="22307"/>
                    <a:pt x="32303" y="22102"/>
                    <a:pt x="34988" y="21730"/>
                  </a:cubicBezTo>
                  <a:cubicBezTo>
                    <a:pt x="43334" y="20577"/>
                    <a:pt x="45740" y="19524"/>
                    <a:pt x="46893" y="16091"/>
                  </a:cubicBezTo>
                  <a:cubicBezTo>
                    <a:pt x="47720" y="13584"/>
                    <a:pt x="46467" y="13359"/>
                    <a:pt x="45314" y="11579"/>
                  </a:cubicBezTo>
                  <a:cubicBezTo>
                    <a:pt x="44587" y="10226"/>
                    <a:pt x="44688" y="7720"/>
                    <a:pt x="45740" y="6567"/>
                  </a:cubicBezTo>
                  <a:cubicBezTo>
                    <a:pt x="46467" y="5639"/>
                    <a:pt x="47820" y="4061"/>
                    <a:pt x="45013" y="2406"/>
                  </a:cubicBezTo>
                  <a:lnTo>
                    <a:pt x="43535" y="4061"/>
                  </a:lnTo>
                  <a:cubicBezTo>
                    <a:pt x="39305" y="9895"/>
                    <a:pt x="32829" y="11961"/>
                    <a:pt x="26210" y="11961"/>
                  </a:cubicBezTo>
                  <a:cubicBezTo>
                    <a:pt x="23219" y="11961"/>
                    <a:pt x="20199" y="11539"/>
                    <a:pt x="17344" y="10853"/>
                  </a:cubicBezTo>
                  <a:cubicBezTo>
                    <a:pt x="11805" y="9499"/>
                    <a:pt x="6567" y="5439"/>
                    <a:pt x="3033" y="1153"/>
                  </a:cubicBezTo>
                  <a:lnTo>
                    <a:pt x="20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5" name="Google Shape;7415;p55"/>
            <p:cNvSpPr/>
            <p:nvPr/>
          </p:nvSpPr>
          <p:spPr>
            <a:xfrm>
              <a:off x="8240294" y="3841740"/>
              <a:ext cx="203675" cy="252093"/>
            </a:xfrm>
            <a:custGeom>
              <a:avLst/>
              <a:gdLst/>
              <a:ahLst/>
              <a:cxnLst/>
              <a:rect l="l" t="t" r="r" b="b"/>
              <a:pathLst>
                <a:path w="8147" h="14738" extrusionOk="0">
                  <a:moveTo>
                    <a:pt x="2607" y="4387"/>
                  </a:moveTo>
                  <a:cubicBezTo>
                    <a:pt x="3234" y="4387"/>
                    <a:pt x="4061" y="4913"/>
                    <a:pt x="4788" y="5966"/>
                  </a:cubicBezTo>
                  <a:cubicBezTo>
                    <a:pt x="4788" y="5966"/>
                    <a:pt x="4788" y="6028"/>
                    <a:pt x="4837" y="6054"/>
                  </a:cubicBezTo>
                  <a:lnTo>
                    <a:pt x="4837" y="6054"/>
                  </a:lnTo>
                  <a:cubicBezTo>
                    <a:pt x="3823" y="5824"/>
                    <a:pt x="2699" y="5332"/>
                    <a:pt x="2181" y="4913"/>
                  </a:cubicBezTo>
                  <a:cubicBezTo>
                    <a:pt x="2081" y="4712"/>
                    <a:pt x="1981" y="4587"/>
                    <a:pt x="2081" y="4587"/>
                  </a:cubicBezTo>
                  <a:cubicBezTo>
                    <a:pt x="2081" y="4587"/>
                    <a:pt x="2081" y="4487"/>
                    <a:pt x="2281" y="4387"/>
                  </a:cubicBezTo>
                  <a:close/>
                  <a:moveTo>
                    <a:pt x="2081" y="7620"/>
                  </a:moveTo>
                  <a:cubicBezTo>
                    <a:pt x="2707" y="7620"/>
                    <a:pt x="3334" y="8146"/>
                    <a:pt x="3635" y="8472"/>
                  </a:cubicBezTo>
                  <a:cubicBezTo>
                    <a:pt x="3961" y="8773"/>
                    <a:pt x="4261" y="9098"/>
                    <a:pt x="4487" y="9399"/>
                  </a:cubicBezTo>
                  <a:cubicBezTo>
                    <a:pt x="4261" y="9399"/>
                    <a:pt x="4061" y="9299"/>
                    <a:pt x="3760" y="9299"/>
                  </a:cubicBezTo>
                  <a:cubicBezTo>
                    <a:pt x="2382" y="8873"/>
                    <a:pt x="1454" y="8146"/>
                    <a:pt x="1454" y="7845"/>
                  </a:cubicBezTo>
                  <a:cubicBezTo>
                    <a:pt x="1454" y="7845"/>
                    <a:pt x="1555" y="7720"/>
                    <a:pt x="1655" y="7720"/>
                  </a:cubicBezTo>
                  <a:cubicBezTo>
                    <a:pt x="1755" y="7620"/>
                    <a:pt x="1981" y="7620"/>
                    <a:pt x="2081" y="7620"/>
                  </a:cubicBezTo>
                  <a:close/>
                  <a:moveTo>
                    <a:pt x="828" y="10853"/>
                  </a:moveTo>
                  <a:cubicBezTo>
                    <a:pt x="1254" y="10853"/>
                    <a:pt x="2808" y="11279"/>
                    <a:pt x="3760" y="12231"/>
                  </a:cubicBezTo>
                  <a:lnTo>
                    <a:pt x="3860" y="12331"/>
                  </a:lnTo>
                  <a:lnTo>
                    <a:pt x="3635" y="12331"/>
                  </a:lnTo>
                  <a:cubicBezTo>
                    <a:pt x="2281" y="12106"/>
                    <a:pt x="1028" y="11379"/>
                    <a:pt x="828" y="10853"/>
                  </a:cubicBezTo>
                  <a:close/>
                  <a:moveTo>
                    <a:pt x="4161" y="1"/>
                  </a:moveTo>
                  <a:lnTo>
                    <a:pt x="3961" y="326"/>
                  </a:lnTo>
                  <a:cubicBezTo>
                    <a:pt x="5113" y="1053"/>
                    <a:pt x="7720" y="3559"/>
                    <a:pt x="7519" y="5113"/>
                  </a:cubicBezTo>
                  <a:cubicBezTo>
                    <a:pt x="7519" y="5640"/>
                    <a:pt x="7093" y="5966"/>
                    <a:pt x="6467" y="6266"/>
                  </a:cubicBezTo>
                  <a:cubicBezTo>
                    <a:pt x="6266" y="6266"/>
                    <a:pt x="5840" y="6266"/>
                    <a:pt x="5414" y="6166"/>
                  </a:cubicBezTo>
                  <a:cubicBezTo>
                    <a:pt x="5314" y="6066"/>
                    <a:pt x="5214" y="5840"/>
                    <a:pt x="5113" y="5640"/>
                  </a:cubicBezTo>
                  <a:cubicBezTo>
                    <a:pt x="4329" y="4608"/>
                    <a:pt x="3494" y="4001"/>
                    <a:pt x="2691" y="4001"/>
                  </a:cubicBezTo>
                  <a:cubicBezTo>
                    <a:pt x="2519" y="4001"/>
                    <a:pt x="2349" y="4028"/>
                    <a:pt x="2181" y="4086"/>
                  </a:cubicBezTo>
                  <a:cubicBezTo>
                    <a:pt x="1880" y="4186"/>
                    <a:pt x="1655" y="4286"/>
                    <a:pt x="1655" y="4487"/>
                  </a:cubicBezTo>
                  <a:cubicBezTo>
                    <a:pt x="1555" y="4712"/>
                    <a:pt x="1655" y="4913"/>
                    <a:pt x="1981" y="5113"/>
                  </a:cubicBezTo>
                  <a:cubicBezTo>
                    <a:pt x="2507" y="5740"/>
                    <a:pt x="3961" y="6367"/>
                    <a:pt x="5214" y="6592"/>
                  </a:cubicBezTo>
                  <a:cubicBezTo>
                    <a:pt x="5840" y="7620"/>
                    <a:pt x="6141" y="8773"/>
                    <a:pt x="5840" y="9299"/>
                  </a:cubicBezTo>
                  <a:cubicBezTo>
                    <a:pt x="5740" y="9399"/>
                    <a:pt x="5414" y="9499"/>
                    <a:pt x="5013" y="9499"/>
                  </a:cubicBezTo>
                  <a:cubicBezTo>
                    <a:pt x="4687" y="8973"/>
                    <a:pt x="4387" y="8572"/>
                    <a:pt x="3961" y="8146"/>
                  </a:cubicBezTo>
                  <a:cubicBezTo>
                    <a:pt x="3308" y="7572"/>
                    <a:pt x="2639" y="7248"/>
                    <a:pt x="2029" y="7248"/>
                  </a:cubicBezTo>
                  <a:cubicBezTo>
                    <a:pt x="1866" y="7248"/>
                    <a:pt x="1708" y="7271"/>
                    <a:pt x="1555" y="7319"/>
                  </a:cubicBezTo>
                  <a:cubicBezTo>
                    <a:pt x="1128" y="7419"/>
                    <a:pt x="1028" y="7620"/>
                    <a:pt x="1028" y="7845"/>
                  </a:cubicBezTo>
                  <a:cubicBezTo>
                    <a:pt x="1028" y="8572"/>
                    <a:pt x="2607" y="9299"/>
                    <a:pt x="3635" y="9725"/>
                  </a:cubicBezTo>
                  <a:cubicBezTo>
                    <a:pt x="3961" y="9725"/>
                    <a:pt x="4387" y="9825"/>
                    <a:pt x="4687" y="9925"/>
                  </a:cubicBezTo>
                  <a:cubicBezTo>
                    <a:pt x="5113" y="10652"/>
                    <a:pt x="5314" y="11279"/>
                    <a:pt x="5113" y="11805"/>
                  </a:cubicBezTo>
                  <a:cubicBezTo>
                    <a:pt x="5013" y="12106"/>
                    <a:pt x="4687" y="12231"/>
                    <a:pt x="4387" y="12331"/>
                  </a:cubicBezTo>
                  <a:cubicBezTo>
                    <a:pt x="4261" y="12231"/>
                    <a:pt x="4261" y="12106"/>
                    <a:pt x="4161" y="12006"/>
                  </a:cubicBezTo>
                  <a:cubicBezTo>
                    <a:pt x="3372" y="11216"/>
                    <a:pt x="1819" y="10481"/>
                    <a:pt x="1050" y="10481"/>
                  </a:cubicBezTo>
                  <a:cubicBezTo>
                    <a:pt x="916" y="10481"/>
                    <a:pt x="806" y="10504"/>
                    <a:pt x="727" y="10552"/>
                  </a:cubicBezTo>
                  <a:cubicBezTo>
                    <a:pt x="502" y="10552"/>
                    <a:pt x="402" y="10652"/>
                    <a:pt x="402" y="10853"/>
                  </a:cubicBezTo>
                  <a:cubicBezTo>
                    <a:pt x="502" y="11705"/>
                    <a:pt x="2181" y="12532"/>
                    <a:pt x="3534" y="12732"/>
                  </a:cubicBezTo>
                  <a:lnTo>
                    <a:pt x="4161" y="12732"/>
                  </a:lnTo>
                  <a:cubicBezTo>
                    <a:pt x="4387" y="13058"/>
                    <a:pt x="4487" y="13484"/>
                    <a:pt x="4261" y="13785"/>
                  </a:cubicBezTo>
                  <a:cubicBezTo>
                    <a:pt x="4161" y="13986"/>
                    <a:pt x="4061" y="14111"/>
                    <a:pt x="3760" y="14211"/>
                  </a:cubicBezTo>
                  <a:cubicBezTo>
                    <a:pt x="3590" y="14271"/>
                    <a:pt x="3393" y="14298"/>
                    <a:pt x="3176" y="14298"/>
                  </a:cubicBezTo>
                  <a:cubicBezTo>
                    <a:pt x="2305" y="14298"/>
                    <a:pt x="1124" y="13861"/>
                    <a:pt x="201" y="13359"/>
                  </a:cubicBezTo>
                  <a:lnTo>
                    <a:pt x="1" y="13785"/>
                  </a:lnTo>
                  <a:cubicBezTo>
                    <a:pt x="402" y="13986"/>
                    <a:pt x="1981" y="14738"/>
                    <a:pt x="3234" y="14738"/>
                  </a:cubicBezTo>
                  <a:cubicBezTo>
                    <a:pt x="3434" y="14738"/>
                    <a:pt x="3760" y="14738"/>
                    <a:pt x="3961" y="14612"/>
                  </a:cubicBezTo>
                  <a:cubicBezTo>
                    <a:pt x="4261" y="14512"/>
                    <a:pt x="4587" y="14311"/>
                    <a:pt x="4687" y="13885"/>
                  </a:cubicBezTo>
                  <a:cubicBezTo>
                    <a:pt x="4888" y="13484"/>
                    <a:pt x="4788" y="13058"/>
                    <a:pt x="4587" y="12632"/>
                  </a:cubicBezTo>
                  <a:cubicBezTo>
                    <a:pt x="5113" y="12532"/>
                    <a:pt x="5414" y="12331"/>
                    <a:pt x="5514" y="11905"/>
                  </a:cubicBezTo>
                  <a:cubicBezTo>
                    <a:pt x="5740" y="11379"/>
                    <a:pt x="5514" y="10652"/>
                    <a:pt x="5214" y="9925"/>
                  </a:cubicBezTo>
                  <a:cubicBezTo>
                    <a:pt x="5640" y="9925"/>
                    <a:pt x="5941" y="9825"/>
                    <a:pt x="6141" y="9499"/>
                  </a:cubicBezTo>
                  <a:cubicBezTo>
                    <a:pt x="6567" y="8873"/>
                    <a:pt x="6266" y="7720"/>
                    <a:pt x="5740" y="6692"/>
                  </a:cubicBezTo>
                  <a:cubicBezTo>
                    <a:pt x="6041" y="6692"/>
                    <a:pt x="6367" y="6692"/>
                    <a:pt x="6567" y="6592"/>
                  </a:cubicBezTo>
                  <a:cubicBezTo>
                    <a:pt x="7394" y="6367"/>
                    <a:pt x="7920" y="5840"/>
                    <a:pt x="7920" y="5113"/>
                  </a:cubicBezTo>
                  <a:cubicBezTo>
                    <a:pt x="8146" y="3234"/>
                    <a:pt x="5113" y="627"/>
                    <a:pt x="4161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6" name="Google Shape;7416;p55"/>
            <p:cNvSpPr/>
            <p:nvPr/>
          </p:nvSpPr>
          <p:spPr>
            <a:xfrm>
              <a:off x="8451445" y="3953887"/>
              <a:ext cx="214325" cy="271171"/>
            </a:xfrm>
            <a:custGeom>
              <a:avLst/>
              <a:gdLst/>
              <a:ahLst/>
              <a:cxnLst/>
              <a:rect l="l" t="t" r="r" b="b"/>
              <a:pathLst>
                <a:path w="8573" h="12758" extrusionOk="0">
                  <a:moveTo>
                    <a:pt x="3459" y="2507"/>
                  </a:moveTo>
                  <a:cubicBezTo>
                    <a:pt x="4086" y="2507"/>
                    <a:pt x="5013" y="2933"/>
                    <a:pt x="5740" y="3459"/>
                  </a:cubicBezTo>
                  <a:cubicBezTo>
                    <a:pt x="4973" y="3686"/>
                    <a:pt x="4142" y="3825"/>
                    <a:pt x="3488" y="3825"/>
                  </a:cubicBezTo>
                  <a:cubicBezTo>
                    <a:pt x="2988" y="3825"/>
                    <a:pt x="2591" y="3744"/>
                    <a:pt x="2407" y="3559"/>
                  </a:cubicBezTo>
                  <a:cubicBezTo>
                    <a:pt x="2307" y="3459"/>
                    <a:pt x="2307" y="3359"/>
                    <a:pt x="2407" y="3133"/>
                  </a:cubicBezTo>
                  <a:cubicBezTo>
                    <a:pt x="2507" y="2832"/>
                    <a:pt x="2833" y="2507"/>
                    <a:pt x="3234" y="2507"/>
                  </a:cubicBezTo>
                  <a:close/>
                  <a:moveTo>
                    <a:pt x="2933" y="5239"/>
                  </a:moveTo>
                  <a:cubicBezTo>
                    <a:pt x="3860" y="5239"/>
                    <a:pt x="5013" y="5640"/>
                    <a:pt x="5740" y="6166"/>
                  </a:cubicBezTo>
                  <a:cubicBezTo>
                    <a:pt x="5966" y="6266"/>
                    <a:pt x="6066" y="6366"/>
                    <a:pt x="6166" y="6492"/>
                  </a:cubicBezTo>
                  <a:cubicBezTo>
                    <a:pt x="5803" y="6542"/>
                    <a:pt x="5383" y="6567"/>
                    <a:pt x="4938" y="6567"/>
                  </a:cubicBezTo>
                  <a:cubicBezTo>
                    <a:pt x="4493" y="6567"/>
                    <a:pt x="4023" y="6542"/>
                    <a:pt x="3560" y="6492"/>
                  </a:cubicBezTo>
                  <a:cubicBezTo>
                    <a:pt x="2081" y="6366"/>
                    <a:pt x="1454" y="5965"/>
                    <a:pt x="1354" y="5865"/>
                  </a:cubicBezTo>
                  <a:cubicBezTo>
                    <a:pt x="1354" y="5740"/>
                    <a:pt x="1454" y="5740"/>
                    <a:pt x="1580" y="5640"/>
                  </a:cubicBezTo>
                  <a:cubicBezTo>
                    <a:pt x="1981" y="5339"/>
                    <a:pt x="2407" y="5239"/>
                    <a:pt x="2933" y="5239"/>
                  </a:cubicBezTo>
                  <a:close/>
                  <a:moveTo>
                    <a:pt x="1154" y="8772"/>
                  </a:moveTo>
                  <a:cubicBezTo>
                    <a:pt x="1780" y="8772"/>
                    <a:pt x="2708" y="9098"/>
                    <a:pt x="3660" y="9625"/>
                  </a:cubicBezTo>
                  <a:cubicBezTo>
                    <a:pt x="3961" y="9725"/>
                    <a:pt x="4186" y="9825"/>
                    <a:pt x="4487" y="10026"/>
                  </a:cubicBezTo>
                  <a:cubicBezTo>
                    <a:pt x="3860" y="10251"/>
                    <a:pt x="3134" y="10351"/>
                    <a:pt x="2607" y="10351"/>
                  </a:cubicBezTo>
                  <a:cubicBezTo>
                    <a:pt x="1981" y="10351"/>
                    <a:pt x="627" y="10251"/>
                    <a:pt x="527" y="9299"/>
                  </a:cubicBezTo>
                  <a:cubicBezTo>
                    <a:pt x="527" y="9098"/>
                    <a:pt x="527" y="8998"/>
                    <a:pt x="627" y="8873"/>
                  </a:cubicBezTo>
                  <a:cubicBezTo>
                    <a:pt x="728" y="8772"/>
                    <a:pt x="953" y="8772"/>
                    <a:pt x="1154" y="8772"/>
                  </a:cubicBezTo>
                  <a:close/>
                  <a:moveTo>
                    <a:pt x="5339" y="0"/>
                  </a:moveTo>
                  <a:lnTo>
                    <a:pt x="5214" y="426"/>
                  </a:lnTo>
                  <a:cubicBezTo>
                    <a:pt x="7720" y="1053"/>
                    <a:pt x="8046" y="1680"/>
                    <a:pt x="8046" y="1880"/>
                  </a:cubicBezTo>
                  <a:cubicBezTo>
                    <a:pt x="8146" y="2206"/>
                    <a:pt x="7720" y="2607"/>
                    <a:pt x="6993" y="2933"/>
                  </a:cubicBezTo>
                  <a:cubicBezTo>
                    <a:pt x="6793" y="3033"/>
                    <a:pt x="6592" y="3133"/>
                    <a:pt x="6266" y="3233"/>
                  </a:cubicBezTo>
                  <a:cubicBezTo>
                    <a:pt x="5432" y="2579"/>
                    <a:pt x="4414" y="2087"/>
                    <a:pt x="3524" y="2087"/>
                  </a:cubicBezTo>
                  <a:cubicBezTo>
                    <a:pt x="3426" y="2087"/>
                    <a:pt x="3329" y="2093"/>
                    <a:pt x="3234" y="2106"/>
                  </a:cubicBezTo>
                  <a:cubicBezTo>
                    <a:pt x="2607" y="2206"/>
                    <a:pt x="2206" y="2507"/>
                    <a:pt x="1981" y="3033"/>
                  </a:cubicBezTo>
                  <a:cubicBezTo>
                    <a:pt x="1780" y="3459"/>
                    <a:pt x="1981" y="3760"/>
                    <a:pt x="2081" y="3860"/>
                  </a:cubicBezTo>
                  <a:cubicBezTo>
                    <a:pt x="2365" y="4098"/>
                    <a:pt x="2905" y="4208"/>
                    <a:pt x="3559" y="4208"/>
                  </a:cubicBezTo>
                  <a:cubicBezTo>
                    <a:pt x="4348" y="4208"/>
                    <a:pt x="5302" y="4048"/>
                    <a:pt x="6166" y="3760"/>
                  </a:cubicBezTo>
                  <a:cubicBezTo>
                    <a:pt x="6693" y="4186"/>
                    <a:pt x="7094" y="4612"/>
                    <a:pt x="7419" y="5013"/>
                  </a:cubicBezTo>
                  <a:cubicBezTo>
                    <a:pt x="7620" y="5339"/>
                    <a:pt x="7720" y="5640"/>
                    <a:pt x="7620" y="5865"/>
                  </a:cubicBezTo>
                  <a:cubicBezTo>
                    <a:pt x="7520" y="6066"/>
                    <a:pt x="7219" y="6266"/>
                    <a:pt x="6693" y="6366"/>
                  </a:cubicBezTo>
                  <a:cubicBezTo>
                    <a:pt x="6467" y="6166"/>
                    <a:pt x="6266" y="5965"/>
                    <a:pt x="5966" y="5865"/>
                  </a:cubicBezTo>
                  <a:cubicBezTo>
                    <a:pt x="5075" y="5250"/>
                    <a:pt x="3933" y="4854"/>
                    <a:pt x="2898" y="4854"/>
                  </a:cubicBezTo>
                  <a:cubicBezTo>
                    <a:pt x="2332" y="4854"/>
                    <a:pt x="1797" y="4973"/>
                    <a:pt x="1354" y="5239"/>
                  </a:cubicBezTo>
                  <a:cubicBezTo>
                    <a:pt x="953" y="5539"/>
                    <a:pt x="953" y="5740"/>
                    <a:pt x="953" y="5965"/>
                  </a:cubicBezTo>
                  <a:cubicBezTo>
                    <a:pt x="1154" y="6592"/>
                    <a:pt x="2607" y="6792"/>
                    <a:pt x="3459" y="6893"/>
                  </a:cubicBezTo>
                  <a:cubicBezTo>
                    <a:pt x="3802" y="6934"/>
                    <a:pt x="4218" y="6959"/>
                    <a:pt x="4662" y="6959"/>
                  </a:cubicBezTo>
                  <a:cubicBezTo>
                    <a:pt x="5290" y="6959"/>
                    <a:pt x="5976" y="6910"/>
                    <a:pt x="6592" y="6792"/>
                  </a:cubicBezTo>
                  <a:cubicBezTo>
                    <a:pt x="6893" y="7218"/>
                    <a:pt x="7094" y="7619"/>
                    <a:pt x="7094" y="7945"/>
                  </a:cubicBezTo>
                  <a:cubicBezTo>
                    <a:pt x="6893" y="8672"/>
                    <a:pt x="6066" y="9399"/>
                    <a:pt x="4913" y="9825"/>
                  </a:cubicBezTo>
                  <a:cubicBezTo>
                    <a:pt x="4587" y="9625"/>
                    <a:pt x="4287" y="9399"/>
                    <a:pt x="3860" y="9198"/>
                  </a:cubicBezTo>
                  <a:cubicBezTo>
                    <a:pt x="3039" y="8752"/>
                    <a:pt x="1963" y="8356"/>
                    <a:pt x="1185" y="8356"/>
                  </a:cubicBezTo>
                  <a:cubicBezTo>
                    <a:pt x="872" y="8356"/>
                    <a:pt x="607" y="8421"/>
                    <a:pt x="427" y="8572"/>
                  </a:cubicBezTo>
                  <a:cubicBezTo>
                    <a:pt x="201" y="8672"/>
                    <a:pt x="1" y="8998"/>
                    <a:pt x="101" y="9399"/>
                  </a:cubicBezTo>
                  <a:cubicBezTo>
                    <a:pt x="201" y="10251"/>
                    <a:pt x="1154" y="10752"/>
                    <a:pt x="2607" y="10752"/>
                  </a:cubicBezTo>
                  <a:cubicBezTo>
                    <a:pt x="3334" y="10752"/>
                    <a:pt x="4186" y="10552"/>
                    <a:pt x="4913" y="10351"/>
                  </a:cubicBezTo>
                  <a:cubicBezTo>
                    <a:pt x="5840" y="11078"/>
                    <a:pt x="6693" y="11905"/>
                    <a:pt x="6693" y="12757"/>
                  </a:cubicBezTo>
                  <a:lnTo>
                    <a:pt x="7094" y="12757"/>
                  </a:lnTo>
                  <a:cubicBezTo>
                    <a:pt x="7094" y="11805"/>
                    <a:pt x="6367" y="10878"/>
                    <a:pt x="5339" y="10126"/>
                  </a:cubicBezTo>
                  <a:cubicBezTo>
                    <a:pt x="6467" y="9625"/>
                    <a:pt x="7319" y="8873"/>
                    <a:pt x="7520" y="7945"/>
                  </a:cubicBezTo>
                  <a:cubicBezTo>
                    <a:pt x="7520" y="7519"/>
                    <a:pt x="7419" y="7118"/>
                    <a:pt x="6993" y="6692"/>
                  </a:cubicBezTo>
                  <a:cubicBezTo>
                    <a:pt x="7520" y="6592"/>
                    <a:pt x="7845" y="6366"/>
                    <a:pt x="7946" y="6066"/>
                  </a:cubicBezTo>
                  <a:cubicBezTo>
                    <a:pt x="8146" y="5865"/>
                    <a:pt x="8146" y="5439"/>
                    <a:pt x="7720" y="4812"/>
                  </a:cubicBezTo>
                  <a:cubicBezTo>
                    <a:pt x="7520" y="4386"/>
                    <a:pt x="7094" y="3985"/>
                    <a:pt x="6693" y="3559"/>
                  </a:cubicBezTo>
                  <a:cubicBezTo>
                    <a:pt x="6893" y="3459"/>
                    <a:pt x="6993" y="3459"/>
                    <a:pt x="7219" y="3359"/>
                  </a:cubicBezTo>
                  <a:cubicBezTo>
                    <a:pt x="8146" y="2832"/>
                    <a:pt x="8572" y="2306"/>
                    <a:pt x="8472" y="1780"/>
                  </a:cubicBezTo>
                  <a:cubicBezTo>
                    <a:pt x="8347" y="1053"/>
                    <a:pt x="7419" y="527"/>
                    <a:pt x="5339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7" name="Google Shape;7417;p55"/>
            <p:cNvSpPr/>
            <p:nvPr/>
          </p:nvSpPr>
          <p:spPr>
            <a:xfrm>
              <a:off x="8735919" y="3970210"/>
              <a:ext cx="162300" cy="251034"/>
            </a:xfrm>
            <a:custGeom>
              <a:avLst/>
              <a:gdLst/>
              <a:ahLst/>
              <a:cxnLst/>
              <a:rect l="l" t="t" r="r" b="b"/>
              <a:pathLst>
                <a:path w="6492" h="14612" extrusionOk="0">
                  <a:moveTo>
                    <a:pt x="1780" y="3434"/>
                  </a:moveTo>
                  <a:cubicBezTo>
                    <a:pt x="2406" y="3434"/>
                    <a:pt x="3133" y="3659"/>
                    <a:pt x="3860" y="4060"/>
                  </a:cubicBezTo>
                  <a:cubicBezTo>
                    <a:pt x="3304" y="4196"/>
                    <a:pt x="2738" y="4250"/>
                    <a:pt x="2240" y="4250"/>
                  </a:cubicBezTo>
                  <a:cubicBezTo>
                    <a:pt x="1907" y="4250"/>
                    <a:pt x="1604" y="4226"/>
                    <a:pt x="1354" y="4186"/>
                  </a:cubicBezTo>
                  <a:cubicBezTo>
                    <a:pt x="852" y="4186"/>
                    <a:pt x="727" y="4060"/>
                    <a:pt x="727" y="3960"/>
                  </a:cubicBezTo>
                  <a:cubicBezTo>
                    <a:pt x="727" y="3960"/>
                    <a:pt x="727" y="3860"/>
                    <a:pt x="953" y="3759"/>
                  </a:cubicBezTo>
                  <a:cubicBezTo>
                    <a:pt x="1153" y="3559"/>
                    <a:pt x="1479" y="3434"/>
                    <a:pt x="1780" y="3434"/>
                  </a:cubicBezTo>
                  <a:close/>
                  <a:moveTo>
                    <a:pt x="2444" y="6291"/>
                  </a:moveTo>
                  <a:cubicBezTo>
                    <a:pt x="3273" y="6291"/>
                    <a:pt x="4020" y="6603"/>
                    <a:pt x="4612" y="6993"/>
                  </a:cubicBezTo>
                  <a:cubicBezTo>
                    <a:pt x="3996" y="7138"/>
                    <a:pt x="3170" y="7243"/>
                    <a:pt x="2371" y="7243"/>
                  </a:cubicBezTo>
                  <a:cubicBezTo>
                    <a:pt x="2065" y="7243"/>
                    <a:pt x="1763" y="7228"/>
                    <a:pt x="1479" y="7193"/>
                  </a:cubicBezTo>
                  <a:cubicBezTo>
                    <a:pt x="627" y="7093"/>
                    <a:pt x="527" y="6993"/>
                    <a:pt x="527" y="6993"/>
                  </a:cubicBezTo>
                  <a:cubicBezTo>
                    <a:pt x="527" y="6892"/>
                    <a:pt x="527" y="6892"/>
                    <a:pt x="852" y="6692"/>
                  </a:cubicBezTo>
                  <a:cubicBezTo>
                    <a:pt x="1403" y="6407"/>
                    <a:pt x="1939" y="6291"/>
                    <a:pt x="2444" y="6291"/>
                  </a:cubicBezTo>
                  <a:close/>
                  <a:moveTo>
                    <a:pt x="2507" y="8772"/>
                  </a:moveTo>
                  <a:cubicBezTo>
                    <a:pt x="3233" y="8772"/>
                    <a:pt x="3985" y="8973"/>
                    <a:pt x="4487" y="9198"/>
                  </a:cubicBezTo>
                  <a:cubicBezTo>
                    <a:pt x="3700" y="9513"/>
                    <a:pt x="2668" y="9679"/>
                    <a:pt x="1853" y="9679"/>
                  </a:cubicBezTo>
                  <a:cubicBezTo>
                    <a:pt x="1368" y="9679"/>
                    <a:pt x="961" y="9620"/>
                    <a:pt x="727" y="9499"/>
                  </a:cubicBezTo>
                  <a:lnTo>
                    <a:pt x="627" y="9399"/>
                  </a:lnTo>
                  <a:cubicBezTo>
                    <a:pt x="627" y="9298"/>
                    <a:pt x="852" y="9073"/>
                    <a:pt x="1253" y="8973"/>
                  </a:cubicBezTo>
                  <a:cubicBezTo>
                    <a:pt x="1579" y="8872"/>
                    <a:pt x="1980" y="8772"/>
                    <a:pt x="2507" y="8772"/>
                  </a:cubicBezTo>
                  <a:close/>
                  <a:moveTo>
                    <a:pt x="1679" y="0"/>
                  </a:moveTo>
                  <a:lnTo>
                    <a:pt x="1579" y="426"/>
                  </a:lnTo>
                  <a:cubicBezTo>
                    <a:pt x="2832" y="627"/>
                    <a:pt x="5013" y="1253"/>
                    <a:pt x="5539" y="2180"/>
                  </a:cubicBezTo>
                  <a:cubicBezTo>
                    <a:pt x="5740" y="2607"/>
                    <a:pt x="5639" y="2932"/>
                    <a:pt x="5439" y="3333"/>
                  </a:cubicBezTo>
                  <a:cubicBezTo>
                    <a:pt x="5238" y="3559"/>
                    <a:pt x="4913" y="3759"/>
                    <a:pt x="4386" y="3860"/>
                  </a:cubicBezTo>
                  <a:cubicBezTo>
                    <a:pt x="3590" y="3398"/>
                    <a:pt x="2631" y="3057"/>
                    <a:pt x="1819" y="3057"/>
                  </a:cubicBezTo>
                  <a:cubicBezTo>
                    <a:pt x="1354" y="3057"/>
                    <a:pt x="937" y="3169"/>
                    <a:pt x="627" y="3434"/>
                  </a:cubicBezTo>
                  <a:cubicBezTo>
                    <a:pt x="426" y="3659"/>
                    <a:pt x="326" y="3860"/>
                    <a:pt x="326" y="4060"/>
                  </a:cubicBezTo>
                  <a:cubicBezTo>
                    <a:pt x="426" y="4386"/>
                    <a:pt x="727" y="4587"/>
                    <a:pt x="1253" y="4587"/>
                  </a:cubicBezTo>
                  <a:cubicBezTo>
                    <a:pt x="1482" y="4613"/>
                    <a:pt x="1739" y="4626"/>
                    <a:pt x="2011" y="4626"/>
                  </a:cubicBezTo>
                  <a:cubicBezTo>
                    <a:pt x="2754" y="4626"/>
                    <a:pt x="3607" y="4533"/>
                    <a:pt x="4286" y="4386"/>
                  </a:cubicBezTo>
                  <a:cubicBezTo>
                    <a:pt x="4712" y="4587"/>
                    <a:pt x="5013" y="4812"/>
                    <a:pt x="5238" y="5113"/>
                  </a:cubicBezTo>
                  <a:cubicBezTo>
                    <a:pt x="5539" y="5439"/>
                    <a:pt x="6166" y="6165"/>
                    <a:pt x="5740" y="6692"/>
                  </a:cubicBezTo>
                  <a:cubicBezTo>
                    <a:pt x="5639" y="6792"/>
                    <a:pt x="5439" y="6892"/>
                    <a:pt x="5238" y="6892"/>
                  </a:cubicBezTo>
                  <a:cubicBezTo>
                    <a:pt x="4557" y="6357"/>
                    <a:pt x="3571" y="5905"/>
                    <a:pt x="2477" y="5905"/>
                  </a:cubicBezTo>
                  <a:cubicBezTo>
                    <a:pt x="1881" y="5905"/>
                    <a:pt x="1254" y="6039"/>
                    <a:pt x="627" y="6366"/>
                  </a:cubicBezTo>
                  <a:cubicBezTo>
                    <a:pt x="426" y="6466"/>
                    <a:pt x="0" y="6692"/>
                    <a:pt x="101" y="6993"/>
                  </a:cubicBezTo>
                  <a:cubicBezTo>
                    <a:pt x="101" y="7193"/>
                    <a:pt x="226" y="7318"/>
                    <a:pt x="527" y="7419"/>
                  </a:cubicBezTo>
                  <a:cubicBezTo>
                    <a:pt x="940" y="7569"/>
                    <a:pt x="1723" y="7644"/>
                    <a:pt x="2585" y="7644"/>
                  </a:cubicBezTo>
                  <a:cubicBezTo>
                    <a:pt x="3446" y="7644"/>
                    <a:pt x="4386" y="7569"/>
                    <a:pt x="5113" y="7419"/>
                  </a:cubicBezTo>
                  <a:cubicBezTo>
                    <a:pt x="5439" y="7619"/>
                    <a:pt x="5639" y="7945"/>
                    <a:pt x="5740" y="8145"/>
                  </a:cubicBezTo>
                  <a:cubicBezTo>
                    <a:pt x="5865" y="8246"/>
                    <a:pt x="5865" y="8346"/>
                    <a:pt x="5639" y="8672"/>
                  </a:cubicBezTo>
                  <a:cubicBezTo>
                    <a:pt x="5539" y="8772"/>
                    <a:pt x="5339" y="8872"/>
                    <a:pt x="5013" y="9073"/>
                  </a:cubicBezTo>
                  <a:cubicBezTo>
                    <a:pt x="4267" y="8603"/>
                    <a:pt x="3269" y="8395"/>
                    <a:pt x="2400" y="8395"/>
                  </a:cubicBezTo>
                  <a:cubicBezTo>
                    <a:pt x="1926" y="8395"/>
                    <a:pt x="1489" y="8456"/>
                    <a:pt x="1153" y="8572"/>
                  </a:cubicBezTo>
                  <a:cubicBezTo>
                    <a:pt x="627" y="8772"/>
                    <a:pt x="326" y="8973"/>
                    <a:pt x="226" y="9298"/>
                  </a:cubicBezTo>
                  <a:cubicBezTo>
                    <a:pt x="226" y="9399"/>
                    <a:pt x="226" y="9699"/>
                    <a:pt x="627" y="9925"/>
                  </a:cubicBezTo>
                  <a:cubicBezTo>
                    <a:pt x="858" y="10020"/>
                    <a:pt x="1238" y="10065"/>
                    <a:pt x="1696" y="10065"/>
                  </a:cubicBezTo>
                  <a:cubicBezTo>
                    <a:pt x="2679" y="10065"/>
                    <a:pt x="4021" y="9858"/>
                    <a:pt x="5013" y="9499"/>
                  </a:cubicBezTo>
                  <a:cubicBezTo>
                    <a:pt x="5113" y="9599"/>
                    <a:pt x="5113" y="9599"/>
                    <a:pt x="5238" y="9699"/>
                  </a:cubicBezTo>
                  <a:cubicBezTo>
                    <a:pt x="5740" y="10326"/>
                    <a:pt x="5865" y="11078"/>
                    <a:pt x="5439" y="12105"/>
                  </a:cubicBezTo>
                  <a:cubicBezTo>
                    <a:pt x="5013" y="13258"/>
                    <a:pt x="4386" y="13985"/>
                    <a:pt x="3659" y="14085"/>
                  </a:cubicBezTo>
                  <a:cubicBezTo>
                    <a:pt x="3566" y="14105"/>
                    <a:pt x="3471" y="14115"/>
                    <a:pt x="3377" y="14115"/>
                  </a:cubicBezTo>
                  <a:cubicBezTo>
                    <a:pt x="2415" y="14115"/>
                    <a:pt x="1479" y="13158"/>
                    <a:pt x="1479" y="13158"/>
                  </a:cubicBezTo>
                  <a:lnTo>
                    <a:pt x="1153" y="13358"/>
                  </a:lnTo>
                  <a:cubicBezTo>
                    <a:pt x="1153" y="13459"/>
                    <a:pt x="2206" y="14612"/>
                    <a:pt x="3459" y="14612"/>
                  </a:cubicBezTo>
                  <a:cubicBezTo>
                    <a:pt x="3559" y="14612"/>
                    <a:pt x="3659" y="14511"/>
                    <a:pt x="3760" y="14511"/>
                  </a:cubicBezTo>
                  <a:cubicBezTo>
                    <a:pt x="4712" y="14411"/>
                    <a:pt x="5339" y="13584"/>
                    <a:pt x="5865" y="12206"/>
                  </a:cubicBezTo>
                  <a:cubicBezTo>
                    <a:pt x="6366" y="10752"/>
                    <a:pt x="5965" y="9925"/>
                    <a:pt x="5539" y="9499"/>
                  </a:cubicBezTo>
                  <a:cubicBezTo>
                    <a:pt x="5539" y="9399"/>
                    <a:pt x="5439" y="9399"/>
                    <a:pt x="5439" y="9298"/>
                  </a:cubicBezTo>
                  <a:cubicBezTo>
                    <a:pt x="5639" y="9198"/>
                    <a:pt x="5865" y="9073"/>
                    <a:pt x="5965" y="8872"/>
                  </a:cubicBezTo>
                  <a:cubicBezTo>
                    <a:pt x="6266" y="8572"/>
                    <a:pt x="6266" y="8246"/>
                    <a:pt x="6166" y="7945"/>
                  </a:cubicBezTo>
                  <a:cubicBezTo>
                    <a:pt x="5965" y="7719"/>
                    <a:pt x="5865" y="7519"/>
                    <a:pt x="5539" y="7193"/>
                  </a:cubicBezTo>
                  <a:cubicBezTo>
                    <a:pt x="5740" y="7193"/>
                    <a:pt x="5865" y="7093"/>
                    <a:pt x="5965" y="6993"/>
                  </a:cubicBezTo>
                  <a:cubicBezTo>
                    <a:pt x="6492" y="6366"/>
                    <a:pt x="6366" y="5639"/>
                    <a:pt x="5539" y="4812"/>
                  </a:cubicBezTo>
                  <a:cubicBezTo>
                    <a:pt x="5339" y="4587"/>
                    <a:pt x="5113" y="4386"/>
                    <a:pt x="4812" y="4186"/>
                  </a:cubicBezTo>
                  <a:cubicBezTo>
                    <a:pt x="5238" y="4060"/>
                    <a:pt x="5639" y="3860"/>
                    <a:pt x="5740" y="3559"/>
                  </a:cubicBezTo>
                  <a:cubicBezTo>
                    <a:pt x="6065" y="3033"/>
                    <a:pt x="6166" y="2506"/>
                    <a:pt x="5965" y="2080"/>
                  </a:cubicBezTo>
                  <a:cubicBezTo>
                    <a:pt x="5339" y="827"/>
                    <a:pt x="3033" y="201"/>
                    <a:pt x="1679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8" name="Google Shape;7418;p55"/>
            <p:cNvSpPr/>
            <p:nvPr/>
          </p:nvSpPr>
          <p:spPr>
            <a:xfrm>
              <a:off x="8923907" y="3955121"/>
              <a:ext cx="209300" cy="234743"/>
            </a:xfrm>
            <a:custGeom>
              <a:avLst/>
              <a:gdLst/>
              <a:ahLst/>
              <a:cxnLst/>
              <a:rect l="l" t="t" r="r" b="b"/>
              <a:pathLst>
                <a:path w="8372" h="14628" extrusionOk="0">
                  <a:moveTo>
                    <a:pt x="2105" y="3876"/>
                  </a:moveTo>
                  <a:cubicBezTo>
                    <a:pt x="2506" y="3876"/>
                    <a:pt x="3033" y="3976"/>
                    <a:pt x="3659" y="4077"/>
                  </a:cubicBezTo>
                  <a:cubicBezTo>
                    <a:pt x="3133" y="4402"/>
                    <a:pt x="2506" y="4603"/>
                    <a:pt x="1980" y="4603"/>
                  </a:cubicBezTo>
                  <a:cubicBezTo>
                    <a:pt x="1679" y="4603"/>
                    <a:pt x="1479" y="4402"/>
                    <a:pt x="1253" y="4177"/>
                  </a:cubicBezTo>
                  <a:lnTo>
                    <a:pt x="1253" y="4077"/>
                  </a:lnTo>
                  <a:cubicBezTo>
                    <a:pt x="1354" y="3976"/>
                    <a:pt x="1679" y="3876"/>
                    <a:pt x="2105" y="3876"/>
                  </a:cubicBezTo>
                  <a:close/>
                  <a:moveTo>
                    <a:pt x="3852" y="6451"/>
                  </a:moveTo>
                  <a:cubicBezTo>
                    <a:pt x="4206" y="6451"/>
                    <a:pt x="4570" y="6500"/>
                    <a:pt x="4912" y="6583"/>
                  </a:cubicBezTo>
                  <a:cubicBezTo>
                    <a:pt x="3980" y="6974"/>
                    <a:pt x="2993" y="7186"/>
                    <a:pt x="2414" y="7186"/>
                  </a:cubicBezTo>
                  <a:cubicBezTo>
                    <a:pt x="2214" y="7186"/>
                    <a:pt x="2064" y="7161"/>
                    <a:pt x="1980" y="7109"/>
                  </a:cubicBezTo>
                  <a:cubicBezTo>
                    <a:pt x="2105" y="7109"/>
                    <a:pt x="2206" y="7009"/>
                    <a:pt x="2506" y="6783"/>
                  </a:cubicBezTo>
                  <a:cubicBezTo>
                    <a:pt x="2873" y="6548"/>
                    <a:pt x="3352" y="6451"/>
                    <a:pt x="3852" y="6451"/>
                  </a:cubicBezTo>
                  <a:close/>
                  <a:moveTo>
                    <a:pt x="4812" y="9515"/>
                  </a:moveTo>
                  <a:cubicBezTo>
                    <a:pt x="5439" y="9515"/>
                    <a:pt x="6065" y="9615"/>
                    <a:pt x="6491" y="9816"/>
                  </a:cubicBezTo>
                  <a:cubicBezTo>
                    <a:pt x="5965" y="10142"/>
                    <a:pt x="5113" y="10342"/>
                    <a:pt x="3860" y="10543"/>
                  </a:cubicBezTo>
                  <a:cubicBezTo>
                    <a:pt x="3552" y="10580"/>
                    <a:pt x="3299" y="10595"/>
                    <a:pt x="3091" y="10595"/>
                  </a:cubicBezTo>
                  <a:cubicBezTo>
                    <a:pt x="2606" y="10595"/>
                    <a:pt x="2376" y="10513"/>
                    <a:pt x="2306" y="10443"/>
                  </a:cubicBezTo>
                  <a:lnTo>
                    <a:pt x="2306" y="10342"/>
                  </a:lnTo>
                  <a:cubicBezTo>
                    <a:pt x="2506" y="9916"/>
                    <a:pt x="3459" y="9515"/>
                    <a:pt x="4612" y="9515"/>
                  </a:cubicBezTo>
                  <a:close/>
                  <a:moveTo>
                    <a:pt x="426" y="1"/>
                  </a:moveTo>
                  <a:cubicBezTo>
                    <a:pt x="275" y="1"/>
                    <a:pt x="133" y="6"/>
                    <a:pt x="0" y="16"/>
                  </a:cubicBezTo>
                  <a:lnTo>
                    <a:pt x="0" y="417"/>
                  </a:lnTo>
                  <a:cubicBezTo>
                    <a:pt x="111" y="410"/>
                    <a:pt x="227" y="407"/>
                    <a:pt x="347" y="407"/>
                  </a:cubicBezTo>
                  <a:cubicBezTo>
                    <a:pt x="1948" y="407"/>
                    <a:pt x="4337" y="1017"/>
                    <a:pt x="5013" y="1996"/>
                  </a:cubicBezTo>
                  <a:cubicBezTo>
                    <a:pt x="5238" y="2297"/>
                    <a:pt x="5238" y="2623"/>
                    <a:pt x="5013" y="2924"/>
                  </a:cubicBezTo>
                  <a:cubicBezTo>
                    <a:pt x="4812" y="3149"/>
                    <a:pt x="4486" y="3450"/>
                    <a:pt x="4186" y="3776"/>
                  </a:cubicBezTo>
                  <a:cubicBezTo>
                    <a:pt x="3464" y="3602"/>
                    <a:pt x="2708" y="3493"/>
                    <a:pt x="2097" y="3493"/>
                  </a:cubicBezTo>
                  <a:cubicBezTo>
                    <a:pt x="1562" y="3493"/>
                    <a:pt x="1140" y="3577"/>
                    <a:pt x="953" y="3776"/>
                  </a:cubicBezTo>
                  <a:cubicBezTo>
                    <a:pt x="852" y="3876"/>
                    <a:pt x="727" y="4077"/>
                    <a:pt x="953" y="4402"/>
                  </a:cubicBezTo>
                  <a:cubicBezTo>
                    <a:pt x="1153" y="4703"/>
                    <a:pt x="1479" y="5029"/>
                    <a:pt x="1980" y="5029"/>
                  </a:cubicBezTo>
                  <a:cubicBezTo>
                    <a:pt x="2732" y="5029"/>
                    <a:pt x="3559" y="4703"/>
                    <a:pt x="4186" y="4177"/>
                  </a:cubicBezTo>
                  <a:cubicBezTo>
                    <a:pt x="4486" y="4277"/>
                    <a:pt x="4812" y="4402"/>
                    <a:pt x="5113" y="4503"/>
                  </a:cubicBezTo>
                  <a:cubicBezTo>
                    <a:pt x="5965" y="4803"/>
                    <a:pt x="6491" y="5229"/>
                    <a:pt x="6491" y="5530"/>
                  </a:cubicBezTo>
                  <a:cubicBezTo>
                    <a:pt x="6491" y="5756"/>
                    <a:pt x="6065" y="6057"/>
                    <a:pt x="5539" y="6382"/>
                  </a:cubicBezTo>
                  <a:cubicBezTo>
                    <a:pt x="4932" y="6158"/>
                    <a:pt x="4298" y="6024"/>
                    <a:pt x="3713" y="6024"/>
                  </a:cubicBezTo>
                  <a:cubicBezTo>
                    <a:pt x="3185" y="6024"/>
                    <a:pt x="2698" y="6133"/>
                    <a:pt x="2306" y="6382"/>
                  </a:cubicBezTo>
                  <a:cubicBezTo>
                    <a:pt x="1880" y="6683"/>
                    <a:pt x="1479" y="7009"/>
                    <a:pt x="1579" y="7310"/>
                  </a:cubicBezTo>
                  <a:cubicBezTo>
                    <a:pt x="1654" y="7385"/>
                    <a:pt x="1729" y="7641"/>
                    <a:pt x="2419" y="7641"/>
                  </a:cubicBezTo>
                  <a:cubicBezTo>
                    <a:pt x="2653" y="7641"/>
                    <a:pt x="2958" y="7611"/>
                    <a:pt x="3359" y="7535"/>
                  </a:cubicBezTo>
                  <a:cubicBezTo>
                    <a:pt x="3860" y="7410"/>
                    <a:pt x="4712" y="7209"/>
                    <a:pt x="5539" y="6783"/>
                  </a:cubicBezTo>
                  <a:cubicBezTo>
                    <a:pt x="5865" y="7009"/>
                    <a:pt x="6065" y="7109"/>
                    <a:pt x="6366" y="7310"/>
                  </a:cubicBezTo>
                  <a:cubicBezTo>
                    <a:pt x="7118" y="7836"/>
                    <a:pt x="7519" y="8463"/>
                    <a:pt x="7419" y="8989"/>
                  </a:cubicBezTo>
                  <a:cubicBezTo>
                    <a:pt x="7318" y="9089"/>
                    <a:pt x="7218" y="9290"/>
                    <a:pt x="6993" y="9615"/>
                  </a:cubicBezTo>
                  <a:cubicBezTo>
                    <a:pt x="6491" y="9290"/>
                    <a:pt x="5740" y="9189"/>
                    <a:pt x="4812" y="9089"/>
                  </a:cubicBezTo>
                  <a:cubicBezTo>
                    <a:pt x="3459" y="9089"/>
                    <a:pt x="2306" y="9615"/>
                    <a:pt x="1980" y="10142"/>
                  </a:cubicBezTo>
                  <a:cubicBezTo>
                    <a:pt x="1880" y="10342"/>
                    <a:pt x="1880" y="10443"/>
                    <a:pt x="1980" y="10668"/>
                  </a:cubicBezTo>
                  <a:cubicBezTo>
                    <a:pt x="2149" y="10894"/>
                    <a:pt x="2544" y="11006"/>
                    <a:pt x="3164" y="11006"/>
                  </a:cubicBezTo>
                  <a:cubicBezTo>
                    <a:pt x="3371" y="11006"/>
                    <a:pt x="3603" y="10994"/>
                    <a:pt x="3860" y="10969"/>
                  </a:cubicBezTo>
                  <a:cubicBezTo>
                    <a:pt x="5439" y="10768"/>
                    <a:pt x="6366" y="10443"/>
                    <a:pt x="6993" y="10042"/>
                  </a:cubicBezTo>
                  <a:cubicBezTo>
                    <a:pt x="7519" y="10342"/>
                    <a:pt x="7845" y="10768"/>
                    <a:pt x="7845" y="11395"/>
                  </a:cubicBezTo>
                  <a:cubicBezTo>
                    <a:pt x="7945" y="12422"/>
                    <a:pt x="6792" y="13901"/>
                    <a:pt x="5238" y="14202"/>
                  </a:cubicBezTo>
                  <a:lnTo>
                    <a:pt x="5238" y="14628"/>
                  </a:lnTo>
                  <a:cubicBezTo>
                    <a:pt x="6993" y="14302"/>
                    <a:pt x="8371" y="12849"/>
                    <a:pt x="8246" y="11395"/>
                  </a:cubicBezTo>
                  <a:cubicBezTo>
                    <a:pt x="8246" y="10969"/>
                    <a:pt x="8045" y="10242"/>
                    <a:pt x="7318" y="9816"/>
                  </a:cubicBezTo>
                  <a:cubicBezTo>
                    <a:pt x="7619" y="9515"/>
                    <a:pt x="7745" y="9290"/>
                    <a:pt x="7745" y="9089"/>
                  </a:cubicBezTo>
                  <a:cubicBezTo>
                    <a:pt x="7945" y="8362"/>
                    <a:pt x="7519" y="7635"/>
                    <a:pt x="6592" y="6909"/>
                  </a:cubicBezTo>
                  <a:cubicBezTo>
                    <a:pt x="6366" y="6783"/>
                    <a:pt x="6166" y="6683"/>
                    <a:pt x="5965" y="6583"/>
                  </a:cubicBezTo>
                  <a:cubicBezTo>
                    <a:pt x="6491" y="6282"/>
                    <a:pt x="6892" y="5956"/>
                    <a:pt x="6892" y="5530"/>
                  </a:cubicBezTo>
                  <a:cubicBezTo>
                    <a:pt x="6892" y="4904"/>
                    <a:pt x="5965" y="4402"/>
                    <a:pt x="5238" y="4077"/>
                  </a:cubicBezTo>
                  <a:cubicBezTo>
                    <a:pt x="5113" y="4077"/>
                    <a:pt x="4912" y="3976"/>
                    <a:pt x="4612" y="3876"/>
                  </a:cubicBezTo>
                  <a:cubicBezTo>
                    <a:pt x="4912" y="3650"/>
                    <a:pt x="5238" y="3350"/>
                    <a:pt x="5339" y="3149"/>
                  </a:cubicBezTo>
                  <a:cubicBezTo>
                    <a:pt x="5639" y="2623"/>
                    <a:pt x="5639" y="2197"/>
                    <a:pt x="5339" y="1771"/>
                  </a:cubicBezTo>
                  <a:cubicBezTo>
                    <a:pt x="4673" y="623"/>
                    <a:pt x="2072" y="1"/>
                    <a:pt x="426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9" name="Google Shape;7419;p55"/>
            <p:cNvSpPr/>
            <p:nvPr/>
          </p:nvSpPr>
          <p:spPr>
            <a:xfrm>
              <a:off x="9106839" y="3862252"/>
              <a:ext cx="198650" cy="233941"/>
            </a:xfrm>
            <a:custGeom>
              <a:avLst/>
              <a:gdLst/>
              <a:ahLst/>
              <a:cxnLst/>
              <a:rect l="l" t="t" r="r" b="b"/>
              <a:pathLst>
                <a:path w="7946" h="17345" extrusionOk="0">
                  <a:moveTo>
                    <a:pt x="2081" y="5941"/>
                  </a:moveTo>
                  <a:cubicBezTo>
                    <a:pt x="2707" y="5941"/>
                    <a:pt x="3334" y="6166"/>
                    <a:pt x="3960" y="6567"/>
                  </a:cubicBezTo>
                  <a:cubicBezTo>
                    <a:pt x="3760" y="6693"/>
                    <a:pt x="3660" y="6793"/>
                    <a:pt x="3434" y="6893"/>
                  </a:cubicBezTo>
                  <a:cubicBezTo>
                    <a:pt x="2822" y="7266"/>
                    <a:pt x="2095" y="7452"/>
                    <a:pt x="1517" y="7452"/>
                  </a:cubicBezTo>
                  <a:cubicBezTo>
                    <a:pt x="1124" y="7452"/>
                    <a:pt x="799" y="7366"/>
                    <a:pt x="627" y="7194"/>
                  </a:cubicBezTo>
                  <a:cubicBezTo>
                    <a:pt x="527" y="7094"/>
                    <a:pt x="427" y="6993"/>
                    <a:pt x="527" y="6893"/>
                  </a:cubicBezTo>
                  <a:cubicBezTo>
                    <a:pt x="627" y="6367"/>
                    <a:pt x="1153" y="6066"/>
                    <a:pt x="1880" y="5941"/>
                  </a:cubicBezTo>
                  <a:close/>
                  <a:moveTo>
                    <a:pt x="4587" y="9399"/>
                  </a:moveTo>
                  <a:cubicBezTo>
                    <a:pt x="4487" y="9600"/>
                    <a:pt x="4386" y="9825"/>
                    <a:pt x="4286" y="9926"/>
                  </a:cubicBezTo>
                  <a:cubicBezTo>
                    <a:pt x="3893" y="10319"/>
                    <a:pt x="3263" y="10698"/>
                    <a:pt x="2666" y="10698"/>
                  </a:cubicBezTo>
                  <a:cubicBezTo>
                    <a:pt x="2464" y="10698"/>
                    <a:pt x="2265" y="10654"/>
                    <a:pt x="2081" y="10552"/>
                  </a:cubicBezTo>
                  <a:cubicBezTo>
                    <a:pt x="1880" y="10452"/>
                    <a:pt x="1780" y="10327"/>
                    <a:pt x="1780" y="10226"/>
                  </a:cubicBezTo>
                  <a:cubicBezTo>
                    <a:pt x="1980" y="9825"/>
                    <a:pt x="3234" y="9399"/>
                    <a:pt x="4186" y="9399"/>
                  </a:cubicBezTo>
                  <a:close/>
                  <a:moveTo>
                    <a:pt x="5539" y="12632"/>
                  </a:moveTo>
                  <a:cubicBezTo>
                    <a:pt x="5840" y="12632"/>
                    <a:pt x="6166" y="12733"/>
                    <a:pt x="6366" y="12833"/>
                  </a:cubicBezTo>
                  <a:cubicBezTo>
                    <a:pt x="6166" y="13058"/>
                    <a:pt x="5840" y="13359"/>
                    <a:pt x="5439" y="13585"/>
                  </a:cubicBezTo>
                  <a:cubicBezTo>
                    <a:pt x="5126" y="13785"/>
                    <a:pt x="4781" y="13860"/>
                    <a:pt x="4477" y="13860"/>
                  </a:cubicBezTo>
                  <a:cubicBezTo>
                    <a:pt x="4173" y="13860"/>
                    <a:pt x="3910" y="13785"/>
                    <a:pt x="3760" y="13685"/>
                  </a:cubicBezTo>
                  <a:cubicBezTo>
                    <a:pt x="3660" y="13585"/>
                    <a:pt x="3434" y="13459"/>
                    <a:pt x="3559" y="13259"/>
                  </a:cubicBezTo>
                  <a:cubicBezTo>
                    <a:pt x="3559" y="13159"/>
                    <a:pt x="4061" y="12833"/>
                    <a:pt x="5113" y="12733"/>
                  </a:cubicBezTo>
                  <a:cubicBezTo>
                    <a:pt x="5214" y="12733"/>
                    <a:pt x="5439" y="12632"/>
                    <a:pt x="5539" y="12632"/>
                  </a:cubicBezTo>
                  <a:close/>
                  <a:moveTo>
                    <a:pt x="427" y="1"/>
                  </a:moveTo>
                  <a:lnTo>
                    <a:pt x="301" y="427"/>
                  </a:lnTo>
                  <a:cubicBezTo>
                    <a:pt x="2081" y="728"/>
                    <a:pt x="4286" y="1680"/>
                    <a:pt x="4687" y="4061"/>
                  </a:cubicBezTo>
                  <a:cubicBezTo>
                    <a:pt x="4913" y="5013"/>
                    <a:pt x="4587" y="5740"/>
                    <a:pt x="4186" y="6266"/>
                  </a:cubicBezTo>
                  <a:cubicBezTo>
                    <a:pt x="3434" y="5740"/>
                    <a:pt x="2607" y="5540"/>
                    <a:pt x="1880" y="5540"/>
                  </a:cubicBezTo>
                  <a:cubicBezTo>
                    <a:pt x="928" y="5640"/>
                    <a:pt x="301" y="6066"/>
                    <a:pt x="101" y="6693"/>
                  </a:cubicBezTo>
                  <a:cubicBezTo>
                    <a:pt x="0" y="6993"/>
                    <a:pt x="101" y="7319"/>
                    <a:pt x="301" y="7520"/>
                  </a:cubicBezTo>
                  <a:cubicBezTo>
                    <a:pt x="562" y="7739"/>
                    <a:pt x="1006" y="7849"/>
                    <a:pt x="1511" y="7849"/>
                  </a:cubicBezTo>
                  <a:cubicBezTo>
                    <a:pt x="2218" y="7849"/>
                    <a:pt x="3045" y="7632"/>
                    <a:pt x="3660" y="7194"/>
                  </a:cubicBezTo>
                  <a:cubicBezTo>
                    <a:pt x="3860" y="7094"/>
                    <a:pt x="4061" y="6993"/>
                    <a:pt x="4286" y="6793"/>
                  </a:cubicBezTo>
                  <a:cubicBezTo>
                    <a:pt x="4487" y="7094"/>
                    <a:pt x="4813" y="7319"/>
                    <a:pt x="4913" y="7720"/>
                  </a:cubicBezTo>
                  <a:cubicBezTo>
                    <a:pt x="5113" y="8046"/>
                    <a:pt x="5113" y="8572"/>
                    <a:pt x="4913" y="9073"/>
                  </a:cubicBezTo>
                  <a:cubicBezTo>
                    <a:pt x="4686" y="9014"/>
                    <a:pt x="4428" y="8987"/>
                    <a:pt x="4156" y="8987"/>
                  </a:cubicBezTo>
                  <a:cubicBezTo>
                    <a:pt x="3046" y="8987"/>
                    <a:pt x="1716" y="9442"/>
                    <a:pt x="1454" y="10026"/>
                  </a:cubicBezTo>
                  <a:cubicBezTo>
                    <a:pt x="1354" y="10226"/>
                    <a:pt x="1254" y="10652"/>
                    <a:pt x="1880" y="10953"/>
                  </a:cubicBezTo>
                  <a:cubicBezTo>
                    <a:pt x="2146" y="11061"/>
                    <a:pt x="2409" y="11108"/>
                    <a:pt x="2666" y="11108"/>
                  </a:cubicBezTo>
                  <a:cubicBezTo>
                    <a:pt x="3425" y="11108"/>
                    <a:pt x="4118" y="10695"/>
                    <a:pt x="4587" y="10226"/>
                  </a:cubicBezTo>
                  <a:cubicBezTo>
                    <a:pt x="4687" y="10026"/>
                    <a:pt x="4913" y="9825"/>
                    <a:pt x="5013" y="9600"/>
                  </a:cubicBezTo>
                  <a:cubicBezTo>
                    <a:pt x="6366" y="10126"/>
                    <a:pt x="6993" y="10753"/>
                    <a:pt x="7093" y="11379"/>
                  </a:cubicBezTo>
                  <a:cubicBezTo>
                    <a:pt x="7093" y="11705"/>
                    <a:pt x="6993" y="12106"/>
                    <a:pt x="6692" y="12532"/>
                  </a:cubicBezTo>
                  <a:cubicBezTo>
                    <a:pt x="6384" y="12387"/>
                    <a:pt x="6076" y="12281"/>
                    <a:pt x="5654" y="12281"/>
                  </a:cubicBezTo>
                  <a:cubicBezTo>
                    <a:pt x="5493" y="12281"/>
                    <a:pt x="5314" y="12297"/>
                    <a:pt x="5113" y="12332"/>
                  </a:cubicBezTo>
                  <a:cubicBezTo>
                    <a:pt x="3660" y="12432"/>
                    <a:pt x="3234" y="12833"/>
                    <a:pt x="3133" y="13159"/>
                  </a:cubicBezTo>
                  <a:cubicBezTo>
                    <a:pt x="3033" y="13459"/>
                    <a:pt x="3133" y="13785"/>
                    <a:pt x="3434" y="13986"/>
                  </a:cubicBezTo>
                  <a:cubicBezTo>
                    <a:pt x="3697" y="14149"/>
                    <a:pt x="4067" y="14255"/>
                    <a:pt x="4462" y="14255"/>
                  </a:cubicBezTo>
                  <a:cubicBezTo>
                    <a:pt x="4856" y="14255"/>
                    <a:pt x="5276" y="14149"/>
                    <a:pt x="5640" y="13886"/>
                  </a:cubicBezTo>
                  <a:cubicBezTo>
                    <a:pt x="6066" y="13685"/>
                    <a:pt x="6467" y="13359"/>
                    <a:pt x="6792" y="13058"/>
                  </a:cubicBezTo>
                  <a:cubicBezTo>
                    <a:pt x="6993" y="13159"/>
                    <a:pt x="7093" y="13459"/>
                    <a:pt x="7193" y="13785"/>
                  </a:cubicBezTo>
                  <a:cubicBezTo>
                    <a:pt x="7419" y="14713"/>
                    <a:pt x="6692" y="16292"/>
                    <a:pt x="5314" y="16918"/>
                  </a:cubicBezTo>
                  <a:lnTo>
                    <a:pt x="5439" y="17344"/>
                  </a:lnTo>
                  <a:cubicBezTo>
                    <a:pt x="7093" y="16592"/>
                    <a:pt x="7945" y="14838"/>
                    <a:pt x="7620" y="13685"/>
                  </a:cubicBezTo>
                  <a:cubicBezTo>
                    <a:pt x="7519" y="13359"/>
                    <a:pt x="7419" y="13058"/>
                    <a:pt x="6993" y="12733"/>
                  </a:cubicBezTo>
                  <a:cubicBezTo>
                    <a:pt x="7419" y="12206"/>
                    <a:pt x="7620" y="11805"/>
                    <a:pt x="7519" y="11379"/>
                  </a:cubicBezTo>
                  <a:cubicBezTo>
                    <a:pt x="7419" y="10552"/>
                    <a:pt x="6692" y="9825"/>
                    <a:pt x="5214" y="9199"/>
                  </a:cubicBezTo>
                  <a:cubicBezTo>
                    <a:pt x="5539" y="8672"/>
                    <a:pt x="5539" y="8046"/>
                    <a:pt x="5314" y="7520"/>
                  </a:cubicBezTo>
                  <a:cubicBezTo>
                    <a:pt x="5113" y="7094"/>
                    <a:pt x="4813" y="6793"/>
                    <a:pt x="4487" y="6467"/>
                  </a:cubicBezTo>
                  <a:cubicBezTo>
                    <a:pt x="5013" y="5941"/>
                    <a:pt x="5314" y="5114"/>
                    <a:pt x="5113" y="3961"/>
                  </a:cubicBezTo>
                  <a:cubicBezTo>
                    <a:pt x="4587" y="1354"/>
                    <a:pt x="2306" y="302"/>
                    <a:pt x="427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0" name="Google Shape;7420;p55"/>
            <p:cNvSpPr/>
            <p:nvPr/>
          </p:nvSpPr>
          <p:spPr>
            <a:xfrm>
              <a:off x="8250325" y="3833413"/>
              <a:ext cx="44525" cy="43875"/>
            </a:xfrm>
            <a:custGeom>
              <a:avLst/>
              <a:gdLst/>
              <a:ahLst/>
              <a:cxnLst/>
              <a:rect l="l" t="t" r="r" b="b"/>
              <a:pathLst>
                <a:path w="1781" h="1755" extrusionOk="0">
                  <a:moveTo>
                    <a:pt x="853" y="401"/>
                  </a:moveTo>
                  <a:cubicBezTo>
                    <a:pt x="953" y="401"/>
                    <a:pt x="1053" y="501"/>
                    <a:pt x="1154" y="627"/>
                  </a:cubicBezTo>
                  <a:cubicBezTo>
                    <a:pt x="1254" y="627"/>
                    <a:pt x="1254" y="727"/>
                    <a:pt x="1254" y="927"/>
                  </a:cubicBezTo>
                  <a:cubicBezTo>
                    <a:pt x="1254" y="1028"/>
                    <a:pt x="1254" y="1128"/>
                    <a:pt x="1154" y="1253"/>
                  </a:cubicBezTo>
                  <a:cubicBezTo>
                    <a:pt x="1053" y="1253"/>
                    <a:pt x="953" y="1353"/>
                    <a:pt x="853" y="1353"/>
                  </a:cubicBezTo>
                  <a:cubicBezTo>
                    <a:pt x="727" y="1353"/>
                    <a:pt x="627" y="1253"/>
                    <a:pt x="527" y="1253"/>
                  </a:cubicBezTo>
                  <a:cubicBezTo>
                    <a:pt x="427" y="1128"/>
                    <a:pt x="427" y="1028"/>
                    <a:pt x="427" y="927"/>
                  </a:cubicBezTo>
                  <a:cubicBezTo>
                    <a:pt x="427" y="627"/>
                    <a:pt x="627" y="401"/>
                    <a:pt x="853" y="401"/>
                  </a:cubicBezTo>
                  <a:close/>
                  <a:moveTo>
                    <a:pt x="853" y="0"/>
                  </a:moveTo>
                  <a:cubicBezTo>
                    <a:pt x="427" y="0"/>
                    <a:pt x="1" y="401"/>
                    <a:pt x="1" y="827"/>
                  </a:cubicBezTo>
                  <a:cubicBezTo>
                    <a:pt x="1" y="1128"/>
                    <a:pt x="101" y="1353"/>
                    <a:pt x="226" y="1454"/>
                  </a:cubicBezTo>
                  <a:cubicBezTo>
                    <a:pt x="427" y="1654"/>
                    <a:pt x="627" y="1755"/>
                    <a:pt x="853" y="1755"/>
                  </a:cubicBezTo>
                  <a:cubicBezTo>
                    <a:pt x="1053" y="1755"/>
                    <a:pt x="1254" y="1654"/>
                    <a:pt x="1479" y="1554"/>
                  </a:cubicBezTo>
                  <a:cubicBezTo>
                    <a:pt x="1680" y="1353"/>
                    <a:pt x="1680" y="1128"/>
                    <a:pt x="1680" y="927"/>
                  </a:cubicBezTo>
                  <a:cubicBezTo>
                    <a:pt x="1780" y="627"/>
                    <a:pt x="1680" y="401"/>
                    <a:pt x="1479" y="301"/>
                  </a:cubicBezTo>
                  <a:cubicBezTo>
                    <a:pt x="1354" y="100"/>
                    <a:pt x="1053" y="0"/>
                    <a:pt x="8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1" name="Google Shape;7421;p55"/>
            <p:cNvSpPr/>
            <p:nvPr/>
          </p:nvSpPr>
          <p:spPr>
            <a:xfrm>
              <a:off x="8446450" y="3961213"/>
              <a:ext cx="44500" cy="44525"/>
            </a:xfrm>
            <a:custGeom>
              <a:avLst/>
              <a:gdLst/>
              <a:ahLst/>
              <a:cxnLst/>
              <a:rect l="l" t="t" r="r" b="b"/>
              <a:pathLst>
                <a:path w="1780" h="1781" extrusionOk="0">
                  <a:moveTo>
                    <a:pt x="928" y="402"/>
                  </a:moveTo>
                  <a:cubicBezTo>
                    <a:pt x="1028" y="527"/>
                    <a:pt x="1153" y="527"/>
                    <a:pt x="1253" y="627"/>
                  </a:cubicBezTo>
                  <a:cubicBezTo>
                    <a:pt x="1354" y="728"/>
                    <a:pt x="1354" y="828"/>
                    <a:pt x="1354" y="928"/>
                  </a:cubicBezTo>
                  <a:cubicBezTo>
                    <a:pt x="1354" y="1028"/>
                    <a:pt x="1354" y="1154"/>
                    <a:pt x="1253" y="1254"/>
                  </a:cubicBezTo>
                  <a:cubicBezTo>
                    <a:pt x="1153" y="1354"/>
                    <a:pt x="1028" y="1354"/>
                    <a:pt x="928" y="1354"/>
                  </a:cubicBezTo>
                  <a:cubicBezTo>
                    <a:pt x="827" y="1354"/>
                    <a:pt x="727" y="1354"/>
                    <a:pt x="627" y="1254"/>
                  </a:cubicBezTo>
                  <a:cubicBezTo>
                    <a:pt x="527" y="1154"/>
                    <a:pt x="401" y="1028"/>
                    <a:pt x="401" y="928"/>
                  </a:cubicBezTo>
                  <a:cubicBezTo>
                    <a:pt x="527" y="828"/>
                    <a:pt x="527" y="728"/>
                    <a:pt x="627" y="627"/>
                  </a:cubicBezTo>
                  <a:cubicBezTo>
                    <a:pt x="727" y="527"/>
                    <a:pt x="827" y="402"/>
                    <a:pt x="928" y="402"/>
                  </a:cubicBezTo>
                  <a:close/>
                  <a:moveTo>
                    <a:pt x="928" y="1"/>
                  </a:moveTo>
                  <a:cubicBezTo>
                    <a:pt x="727" y="101"/>
                    <a:pt x="527" y="101"/>
                    <a:pt x="301" y="302"/>
                  </a:cubicBezTo>
                  <a:cubicBezTo>
                    <a:pt x="101" y="402"/>
                    <a:pt x="101" y="728"/>
                    <a:pt x="0" y="928"/>
                  </a:cubicBezTo>
                  <a:cubicBezTo>
                    <a:pt x="0" y="1154"/>
                    <a:pt x="101" y="1354"/>
                    <a:pt x="301" y="1555"/>
                  </a:cubicBezTo>
                  <a:cubicBezTo>
                    <a:pt x="401" y="1655"/>
                    <a:pt x="727" y="1780"/>
                    <a:pt x="928" y="1780"/>
                  </a:cubicBezTo>
                  <a:cubicBezTo>
                    <a:pt x="1153" y="1780"/>
                    <a:pt x="1354" y="1655"/>
                    <a:pt x="1554" y="1555"/>
                  </a:cubicBezTo>
                  <a:cubicBezTo>
                    <a:pt x="1654" y="1354"/>
                    <a:pt x="1780" y="1154"/>
                    <a:pt x="1780" y="928"/>
                  </a:cubicBezTo>
                  <a:cubicBezTo>
                    <a:pt x="1780" y="728"/>
                    <a:pt x="1654" y="527"/>
                    <a:pt x="1554" y="302"/>
                  </a:cubicBezTo>
                  <a:cubicBezTo>
                    <a:pt x="1354" y="101"/>
                    <a:pt x="1153" y="101"/>
                    <a:pt x="928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2" name="Google Shape;7422;p55"/>
            <p:cNvSpPr/>
            <p:nvPr/>
          </p:nvSpPr>
          <p:spPr>
            <a:xfrm>
              <a:off x="8900700" y="4002588"/>
              <a:ext cx="44525" cy="44500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928" y="426"/>
                  </a:moveTo>
                  <a:cubicBezTo>
                    <a:pt x="1028" y="426"/>
                    <a:pt x="1154" y="526"/>
                    <a:pt x="1254" y="526"/>
                  </a:cubicBezTo>
                  <a:cubicBezTo>
                    <a:pt x="1254" y="627"/>
                    <a:pt x="1354" y="752"/>
                    <a:pt x="1354" y="952"/>
                  </a:cubicBezTo>
                  <a:cubicBezTo>
                    <a:pt x="1354" y="1053"/>
                    <a:pt x="1254" y="1153"/>
                    <a:pt x="1154" y="1253"/>
                  </a:cubicBezTo>
                  <a:cubicBezTo>
                    <a:pt x="1154" y="1253"/>
                    <a:pt x="928" y="1379"/>
                    <a:pt x="828" y="1379"/>
                  </a:cubicBezTo>
                  <a:cubicBezTo>
                    <a:pt x="728" y="1379"/>
                    <a:pt x="627" y="1253"/>
                    <a:pt x="527" y="1253"/>
                  </a:cubicBezTo>
                  <a:cubicBezTo>
                    <a:pt x="527" y="1153"/>
                    <a:pt x="402" y="1053"/>
                    <a:pt x="402" y="852"/>
                  </a:cubicBezTo>
                  <a:cubicBezTo>
                    <a:pt x="402" y="752"/>
                    <a:pt x="527" y="627"/>
                    <a:pt x="527" y="526"/>
                  </a:cubicBezTo>
                  <a:cubicBezTo>
                    <a:pt x="627" y="526"/>
                    <a:pt x="728" y="426"/>
                    <a:pt x="828" y="426"/>
                  </a:cubicBezTo>
                  <a:close/>
                  <a:moveTo>
                    <a:pt x="928" y="0"/>
                  </a:moveTo>
                  <a:cubicBezTo>
                    <a:pt x="627" y="0"/>
                    <a:pt x="402" y="125"/>
                    <a:pt x="302" y="326"/>
                  </a:cubicBezTo>
                  <a:cubicBezTo>
                    <a:pt x="101" y="426"/>
                    <a:pt x="1" y="627"/>
                    <a:pt x="1" y="852"/>
                  </a:cubicBezTo>
                  <a:cubicBezTo>
                    <a:pt x="1" y="1153"/>
                    <a:pt x="101" y="1379"/>
                    <a:pt x="201" y="1479"/>
                  </a:cubicBezTo>
                  <a:cubicBezTo>
                    <a:pt x="402" y="1679"/>
                    <a:pt x="627" y="1780"/>
                    <a:pt x="828" y="1780"/>
                  </a:cubicBezTo>
                  <a:cubicBezTo>
                    <a:pt x="1154" y="1780"/>
                    <a:pt x="1354" y="1679"/>
                    <a:pt x="1454" y="1579"/>
                  </a:cubicBezTo>
                  <a:cubicBezTo>
                    <a:pt x="1655" y="1379"/>
                    <a:pt x="1780" y="1153"/>
                    <a:pt x="1780" y="952"/>
                  </a:cubicBezTo>
                  <a:cubicBezTo>
                    <a:pt x="1780" y="627"/>
                    <a:pt x="1655" y="426"/>
                    <a:pt x="1454" y="326"/>
                  </a:cubicBezTo>
                  <a:cubicBezTo>
                    <a:pt x="1354" y="125"/>
                    <a:pt x="1154" y="0"/>
                    <a:pt x="928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3" name="Google Shape;7423;p55"/>
            <p:cNvSpPr/>
            <p:nvPr/>
          </p:nvSpPr>
          <p:spPr>
            <a:xfrm>
              <a:off x="9073025" y="39374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27" y="427"/>
                  </a:moveTo>
                  <a:cubicBezTo>
                    <a:pt x="927" y="427"/>
                    <a:pt x="1153" y="427"/>
                    <a:pt x="1153" y="527"/>
                  </a:cubicBezTo>
                  <a:cubicBezTo>
                    <a:pt x="1253" y="627"/>
                    <a:pt x="1353" y="727"/>
                    <a:pt x="1353" y="853"/>
                  </a:cubicBezTo>
                  <a:cubicBezTo>
                    <a:pt x="1353" y="1153"/>
                    <a:pt x="1028" y="1354"/>
                    <a:pt x="827" y="1354"/>
                  </a:cubicBezTo>
                  <a:cubicBezTo>
                    <a:pt x="727" y="1354"/>
                    <a:pt x="627" y="1254"/>
                    <a:pt x="526" y="1153"/>
                  </a:cubicBezTo>
                  <a:cubicBezTo>
                    <a:pt x="401" y="1053"/>
                    <a:pt x="401" y="953"/>
                    <a:pt x="401" y="853"/>
                  </a:cubicBezTo>
                  <a:cubicBezTo>
                    <a:pt x="401" y="727"/>
                    <a:pt x="401" y="627"/>
                    <a:pt x="526" y="527"/>
                  </a:cubicBezTo>
                  <a:cubicBezTo>
                    <a:pt x="627" y="427"/>
                    <a:pt x="727" y="427"/>
                    <a:pt x="827" y="427"/>
                  </a:cubicBezTo>
                  <a:close/>
                  <a:moveTo>
                    <a:pt x="827" y="1"/>
                  </a:moveTo>
                  <a:cubicBezTo>
                    <a:pt x="627" y="1"/>
                    <a:pt x="401" y="101"/>
                    <a:pt x="201" y="226"/>
                  </a:cubicBezTo>
                  <a:cubicBezTo>
                    <a:pt x="100" y="427"/>
                    <a:pt x="0" y="627"/>
                    <a:pt x="0" y="853"/>
                  </a:cubicBezTo>
                  <a:cubicBezTo>
                    <a:pt x="0" y="1053"/>
                    <a:pt x="100" y="1254"/>
                    <a:pt x="201" y="1479"/>
                  </a:cubicBezTo>
                  <a:cubicBezTo>
                    <a:pt x="401" y="1680"/>
                    <a:pt x="627" y="1780"/>
                    <a:pt x="827" y="1780"/>
                  </a:cubicBezTo>
                  <a:cubicBezTo>
                    <a:pt x="1353" y="1780"/>
                    <a:pt x="1780" y="1354"/>
                    <a:pt x="1780" y="853"/>
                  </a:cubicBezTo>
                  <a:cubicBezTo>
                    <a:pt x="1780" y="627"/>
                    <a:pt x="1654" y="427"/>
                    <a:pt x="1454" y="226"/>
                  </a:cubicBezTo>
                  <a:cubicBezTo>
                    <a:pt x="1353" y="101"/>
                    <a:pt x="1153" y="1"/>
                    <a:pt x="827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4" name="Google Shape;7424;p55"/>
            <p:cNvSpPr/>
            <p:nvPr/>
          </p:nvSpPr>
          <p:spPr>
            <a:xfrm>
              <a:off x="8908225" y="4065238"/>
              <a:ext cx="44525" cy="44500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953" y="426"/>
                  </a:moveTo>
                  <a:cubicBezTo>
                    <a:pt x="1053" y="426"/>
                    <a:pt x="1153" y="527"/>
                    <a:pt x="1254" y="627"/>
                  </a:cubicBezTo>
                  <a:cubicBezTo>
                    <a:pt x="1354" y="752"/>
                    <a:pt x="1354" y="852"/>
                    <a:pt x="1354" y="953"/>
                  </a:cubicBezTo>
                  <a:cubicBezTo>
                    <a:pt x="1354" y="1053"/>
                    <a:pt x="1254" y="1153"/>
                    <a:pt x="1254" y="1253"/>
                  </a:cubicBezTo>
                  <a:cubicBezTo>
                    <a:pt x="1153" y="1379"/>
                    <a:pt x="1053" y="1379"/>
                    <a:pt x="953" y="1379"/>
                  </a:cubicBezTo>
                  <a:cubicBezTo>
                    <a:pt x="727" y="1379"/>
                    <a:pt x="627" y="1379"/>
                    <a:pt x="527" y="1253"/>
                  </a:cubicBezTo>
                  <a:cubicBezTo>
                    <a:pt x="527" y="1153"/>
                    <a:pt x="427" y="1053"/>
                    <a:pt x="427" y="953"/>
                  </a:cubicBezTo>
                  <a:cubicBezTo>
                    <a:pt x="427" y="627"/>
                    <a:pt x="627" y="426"/>
                    <a:pt x="953" y="426"/>
                  </a:cubicBezTo>
                  <a:close/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153"/>
                    <a:pt x="101" y="1379"/>
                    <a:pt x="326" y="1579"/>
                  </a:cubicBezTo>
                  <a:cubicBezTo>
                    <a:pt x="427" y="1680"/>
                    <a:pt x="627" y="1780"/>
                    <a:pt x="853" y="1780"/>
                  </a:cubicBezTo>
                  <a:lnTo>
                    <a:pt x="953" y="1780"/>
                  </a:lnTo>
                  <a:cubicBezTo>
                    <a:pt x="1153" y="1780"/>
                    <a:pt x="1354" y="1680"/>
                    <a:pt x="1479" y="1579"/>
                  </a:cubicBezTo>
                  <a:cubicBezTo>
                    <a:pt x="1680" y="1379"/>
                    <a:pt x="1780" y="1153"/>
                    <a:pt x="1780" y="953"/>
                  </a:cubicBezTo>
                  <a:cubicBezTo>
                    <a:pt x="1780" y="752"/>
                    <a:pt x="1680" y="527"/>
                    <a:pt x="1580" y="326"/>
                  </a:cubicBezTo>
                  <a:cubicBezTo>
                    <a:pt x="1354" y="126"/>
                    <a:pt x="1153" y="0"/>
                    <a:pt x="9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5" name="Google Shape;7425;p55"/>
            <p:cNvSpPr/>
            <p:nvPr/>
          </p:nvSpPr>
          <p:spPr>
            <a:xfrm>
              <a:off x="9101825" y="4021363"/>
              <a:ext cx="43900" cy="43900"/>
            </a:xfrm>
            <a:custGeom>
              <a:avLst/>
              <a:gdLst/>
              <a:ahLst/>
              <a:cxnLst/>
              <a:rect l="l" t="t" r="r" b="b"/>
              <a:pathLst>
                <a:path w="1756" h="1756" extrusionOk="0">
                  <a:moveTo>
                    <a:pt x="828" y="402"/>
                  </a:moveTo>
                  <a:cubicBezTo>
                    <a:pt x="928" y="402"/>
                    <a:pt x="1029" y="502"/>
                    <a:pt x="1129" y="628"/>
                  </a:cubicBezTo>
                  <a:cubicBezTo>
                    <a:pt x="1254" y="728"/>
                    <a:pt x="1354" y="828"/>
                    <a:pt x="1254" y="928"/>
                  </a:cubicBezTo>
                  <a:cubicBezTo>
                    <a:pt x="1254" y="1129"/>
                    <a:pt x="1029" y="1354"/>
                    <a:pt x="828" y="1354"/>
                  </a:cubicBezTo>
                  <a:cubicBezTo>
                    <a:pt x="728" y="1354"/>
                    <a:pt x="628" y="1354"/>
                    <a:pt x="502" y="1254"/>
                  </a:cubicBezTo>
                  <a:cubicBezTo>
                    <a:pt x="402" y="1129"/>
                    <a:pt x="402" y="1029"/>
                    <a:pt x="402" y="928"/>
                  </a:cubicBezTo>
                  <a:cubicBezTo>
                    <a:pt x="402" y="828"/>
                    <a:pt x="402" y="728"/>
                    <a:pt x="502" y="628"/>
                  </a:cubicBezTo>
                  <a:cubicBezTo>
                    <a:pt x="628" y="502"/>
                    <a:pt x="728" y="402"/>
                    <a:pt x="828" y="402"/>
                  </a:cubicBezTo>
                  <a:close/>
                  <a:moveTo>
                    <a:pt x="828" y="1"/>
                  </a:moveTo>
                  <a:cubicBezTo>
                    <a:pt x="628" y="101"/>
                    <a:pt x="402" y="101"/>
                    <a:pt x="201" y="302"/>
                  </a:cubicBezTo>
                  <a:cubicBezTo>
                    <a:pt x="101" y="402"/>
                    <a:pt x="1" y="628"/>
                    <a:pt x="1" y="928"/>
                  </a:cubicBezTo>
                  <a:cubicBezTo>
                    <a:pt x="1" y="1129"/>
                    <a:pt x="101" y="1354"/>
                    <a:pt x="201" y="1555"/>
                  </a:cubicBezTo>
                  <a:cubicBezTo>
                    <a:pt x="402" y="1655"/>
                    <a:pt x="628" y="1755"/>
                    <a:pt x="828" y="1755"/>
                  </a:cubicBezTo>
                  <a:cubicBezTo>
                    <a:pt x="1354" y="1755"/>
                    <a:pt x="1655" y="1455"/>
                    <a:pt x="1655" y="928"/>
                  </a:cubicBezTo>
                  <a:cubicBezTo>
                    <a:pt x="1755" y="728"/>
                    <a:pt x="1655" y="502"/>
                    <a:pt x="1455" y="302"/>
                  </a:cubicBezTo>
                  <a:cubicBezTo>
                    <a:pt x="1354" y="101"/>
                    <a:pt x="1029" y="101"/>
                    <a:pt x="828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6" name="Google Shape;7426;p55"/>
            <p:cNvSpPr/>
            <p:nvPr/>
          </p:nvSpPr>
          <p:spPr>
            <a:xfrm>
              <a:off x="8916375" y="414356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27" y="426"/>
                  </a:moveTo>
                  <a:cubicBezTo>
                    <a:pt x="928" y="426"/>
                    <a:pt x="1028" y="527"/>
                    <a:pt x="1153" y="627"/>
                  </a:cubicBezTo>
                  <a:cubicBezTo>
                    <a:pt x="1254" y="627"/>
                    <a:pt x="1354" y="852"/>
                    <a:pt x="1354" y="953"/>
                  </a:cubicBezTo>
                  <a:cubicBezTo>
                    <a:pt x="1254" y="1053"/>
                    <a:pt x="1254" y="1153"/>
                    <a:pt x="1153" y="1253"/>
                  </a:cubicBezTo>
                  <a:cubicBezTo>
                    <a:pt x="1028" y="1379"/>
                    <a:pt x="928" y="1379"/>
                    <a:pt x="827" y="1379"/>
                  </a:cubicBezTo>
                  <a:cubicBezTo>
                    <a:pt x="727" y="1379"/>
                    <a:pt x="627" y="1379"/>
                    <a:pt x="527" y="1253"/>
                  </a:cubicBezTo>
                  <a:cubicBezTo>
                    <a:pt x="401" y="1153"/>
                    <a:pt x="401" y="1053"/>
                    <a:pt x="401" y="953"/>
                  </a:cubicBezTo>
                  <a:cubicBezTo>
                    <a:pt x="401" y="627"/>
                    <a:pt x="627" y="426"/>
                    <a:pt x="827" y="426"/>
                  </a:cubicBezTo>
                  <a:close/>
                  <a:moveTo>
                    <a:pt x="827" y="0"/>
                  </a:moveTo>
                  <a:cubicBezTo>
                    <a:pt x="401" y="0"/>
                    <a:pt x="0" y="426"/>
                    <a:pt x="0" y="953"/>
                  </a:cubicBezTo>
                  <a:cubicBezTo>
                    <a:pt x="0" y="1153"/>
                    <a:pt x="101" y="1379"/>
                    <a:pt x="201" y="1579"/>
                  </a:cubicBezTo>
                  <a:cubicBezTo>
                    <a:pt x="401" y="1679"/>
                    <a:pt x="627" y="1780"/>
                    <a:pt x="827" y="1780"/>
                  </a:cubicBezTo>
                  <a:cubicBezTo>
                    <a:pt x="1028" y="1780"/>
                    <a:pt x="1254" y="1679"/>
                    <a:pt x="1454" y="1579"/>
                  </a:cubicBezTo>
                  <a:cubicBezTo>
                    <a:pt x="1655" y="1379"/>
                    <a:pt x="1655" y="1153"/>
                    <a:pt x="1780" y="953"/>
                  </a:cubicBezTo>
                  <a:cubicBezTo>
                    <a:pt x="1780" y="752"/>
                    <a:pt x="1655" y="426"/>
                    <a:pt x="1454" y="326"/>
                  </a:cubicBezTo>
                  <a:cubicBezTo>
                    <a:pt x="1354" y="126"/>
                    <a:pt x="1028" y="0"/>
                    <a:pt x="8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7" name="Google Shape;7427;p55"/>
            <p:cNvSpPr/>
            <p:nvPr/>
          </p:nvSpPr>
          <p:spPr>
            <a:xfrm>
              <a:off x="9143200" y="41022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52" y="401"/>
                  </a:moveTo>
                  <a:cubicBezTo>
                    <a:pt x="952" y="401"/>
                    <a:pt x="1053" y="526"/>
                    <a:pt x="1153" y="627"/>
                  </a:cubicBezTo>
                  <a:cubicBezTo>
                    <a:pt x="1253" y="627"/>
                    <a:pt x="1253" y="727"/>
                    <a:pt x="1253" y="927"/>
                  </a:cubicBezTo>
                  <a:cubicBezTo>
                    <a:pt x="1253" y="1028"/>
                    <a:pt x="1253" y="1153"/>
                    <a:pt x="1153" y="1253"/>
                  </a:cubicBezTo>
                  <a:cubicBezTo>
                    <a:pt x="1053" y="1353"/>
                    <a:pt x="952" y="1353"/>
                    <a:pt x="852" y="1353"/>
                  </a:cubicBezTo>
                  <a:cubicBezTo>
                    <a:pt x="727" y="1353"/>
                    <a:pt x="627" y="1253"/>
                    <a:pt x="526" y="1253"/>
                  </a:cubicBezTo>
                  <a:cubicBezTo>
                    <a:pt x="426" y="1153"/>
                    <a:pt x="426" y="1028"/>
                    <a:pt x="426" y="927"/>
                  </a:cubicBezTo>
                  <a:cubicBezTo>
                    <a:pt x="426" y="727"/>
                    <a:pt x="426" y="627"/>
                    <a:pt x="526" y="526"/>
                  </a:cubicBezTo>
                  <a:cubicBezTo>
                    <a:pt x="627" y="526"/>
                    <a:pt x="727" y="401"/>
                    <a:pt x="852" y="401"/>
                  </a:cubicBezTo>
                  <a:close/>
                  <a:moveTo>
                    <a:pt x="852" y="0"/>
                  </a:moveTo>
                  <a:cubicBezTo>
                    <a:pt x="627" y="0"/>
                    <a:pt x="426" y="100"/>
                    <a:pt x="226" y="301"/>
                  </a:cubicBezTo>
                  <a:cubicBezTo>
                    <a:pt x="100" y="401"/>
                    <a:pt x="0" y="627"/>
                    <a:pt x="0" y="827"/>
                  </a:cubicBezTo>
                  <a:cubicBezTo>
                    <a:pt x="0" y="1153"/>
                    <a:pt x="100" y="1353"/>
                    <a:pt x="226" y="1454"/>
                  </a:cubicBezTo>
                  <a:cubicBezTo>
                    <a:pt x="426" y="1654"/>
                    <a:pt x="627" y="1780"/>
                    <a:pt x="852" y="1780"/>
                  </a:cubicBezTo>
                  <a:cubicBezTo>
                    <a:pt x="1053" y="1780"/>
                    <a:pt x="1253" y="1654"/>
                    <a:pt x="1479" y="1554"/>
                  </a:cubicBezTo>
                  <a:cubicBezTo>
                    <a:pt x="1679" y="1353"/>
                    <a:pt x="1679" y="1153"/>
                    <a:pt x="1679" y="927"/>
                  </a:cubicBezTo>
                  <a:cubicBezTo>
                    <a:pt x="1780" y="627"/>
                    <a:pt x="1679" y="401"/>
                    <a:pt x="1479" y="301"/>
                  </a:cubicBezTo>
                  <a:cubicBezTo>
                    <a:pt x="1353" y="100"/>
                    <a:pt x="1053" y="0"/>
                    <a:pt x="852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8" name="Google Shape;7428;p55"/>
            <p:cNvSpPr/>
            <p:nvPr/>
          </p:nvSpPr>
          <p:spPr>
            <a:xfrm>
              <a:off x="8673275" y="4084038"/>
              <a:ext cx="44500" cy="43875"/>
            </a:xfrm>
            <a:custGeom>
              <a:avLst/>
              <a:gdLst/>
              <a:ahLst/>
              <a:cxnLst/>
              <a:rect l="l" t="t" r="r" b="b"/>
              <a:pathLst>
                <a:path w="1780" h="1755" extrusionOk="0">
                  <a:moveTo>
                    <a:pt x="852" y="401"/>
                  </a:moveTo>
                  <a:cubicBezTo>
                    <a:pt x="1153" y="401"/>
                    <a:pt x="1353" y="627"/>
                    <a:pt x="1353" y="827"/>
                  </a:cubicBezTo>
                  <a:cubicBezTo>
                    <a:pt x="1353" y="1128"/>
                    <a:pt x="1153" y="1354"/>
                    <a:pt x="852" y="1354"/>
                  </a:cubicBezTo>
                  <a:cubicBezTo>
                    <a:pt x="627" y="1354"/>
                    <a:pt x="426" y="1128"/>
                    <a:pt x="426" y="827"/>
                  </a:cubicBezTo>
                  <a:cubicBezTo>
                    <a:pt x="426" y="627"/>
                    <a:pt x="627" y="401"/>
                    <a:pt x="852" y="401"/>
                  </a:cubicBezTo>
                  <a:close/>
                  <a:moveTo>
                    <a:pt x="852" y="0"/>
                  </a:moveTo>
                  <a:cubicBezTo>
                    <a:pt x="426" y="0"/>
                    <a:pt x="0" y="401"/>
                    <a:pt x="0" y="827"/>
                  </a:cubicBezTo>
                  <a:cubicBezTo>
                    <a:pt x="0" y="1028"/>
                    <a:pt x="100" y="1354"/>
                    <a:pt x="226" y="1454"/>
                  </a:cubicBezTo>
                  <a:cubicBezTo>
                    <a:pt x="426" y="1654"/>
                    <a:pt x="627" y="1755"/>
                    <a:pt x="852" y="1755"/>
                  </a:cubicBezTo>
                  <a:cubicBezTo>
                    <a:pt x="1353" y="1755"/>
                    <a:pt x="1779" y="1354"/>
                    <a:pt x="1779" y="827"/>
                  </a:cubicBezTo>
                  <a:cubicBezTo>
                    <a:pt x="1779" y="401"/>
                    <a:pt x="1353" y="0"/>
                    <a:pt x="852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9" name="Google Shape;7429;p55"/>
            <p:cNvSpPr/>
            <p:nvPr/>
          </p:nvSpPr>
          <p:spPr>
            <a:xfrm>
              <a:off x="8422625" y="4018238"/>
              <a:ext cx="42025" cy="44525"/>
            </a:xfrm>
            <a:custGeom>
              <a:avLst/>
              <a:gdLst/>
              <a:ahLst/>
              <a:cxnLst/>
              <a:rect l="l" t="t" r="r" b="b"/>
              <a:pathLst>
                <a:path w="1681" h="1781" extrusionOk="0">
                  <a:moveTo>
                    <a:pt x="853" y="427"/>
                  </a:moveTo>
                  <a:cubicBezTo>
                    <a:pt x="953" y="427"/>
                    <a:pt x="1054" y="527"/>
                    <a:pt x="1154" y="627"/>
                  </a:cubicBezTo>
                  <a:cubicBezTo>
                    <a:pt x="1254" y="627"/>
                    <a:pt x="1254" y="753"/>
                    <a:pt x="1254" y="953"/>
                  </a:cubicBezTo>
                  <a:cubicBezTo>
                    <a:pt x="1254" y="1053"/>
                    <a:pt x="1254" y="1154"/>
                    <a:pt x="1154" y="1254"/>
                  </a:cubicBezTo>
                  <a:cubicBezTo>
                    <a:pt x="1054" y="1379"/>
                    <a:pt x="953" y="1379"/>
                    <a:pt x="853" y="1379"/>
                  </a:cubicBezTo>
                  <a:cubicBezTo>
                    <a:pt x="728" y="1379"/>
                    <a:pt x="627" y="1254"/>
                    <a:pt x="527" y="1254"/>
                  </a:cubicBezTo>
                  <a:cubicBezTo>
                    <a:pt x="427" y="1154"/>
                    <a:pt x="427" y="1053"/>
                    <a:pt x="427" y="953"/>
                  </a:cubicBezTo>
                  <a:cubicBezTo>
                    <a:pt x="427" y="753"/>
                    <a:pt x="427" y="627"/>
                    <a:pt x="527" y="527"/>
                  </a:cubicBezTo>
                  <a:cubicBezTo>
                    <a:pt x="627" y="527"/>
                    <a:pt x="728" y="427"/>
                    <a:pt x="853" y="427"/>
                  </a:cubicBezTo>
                  <a:close/>
                  <a:moveTo>
                    <a:pt x="853" y="1"/>
                  </a:moveTo>
                  <a:cubicBezTo>
                    <a:pt x="627" y="1"/>
                    <a:pt x="427" y="126"/>
                    <a:pt x="226" y="326"/>
                  </a:cubicBezTo>
                  <a:cubicBezTo>
                    <a:pt x="1" y="427"/>
                    <a:pt x="1" y="627"/>
                    <a:pt x="1" y="853"/>
                  </a:cubicBezTo>
                  <a:cubicBezTo>
                    <a:pt x="1" y="1154"/>
                    <a:pt x="1" y="1379"/>
                    <a:pt x="226" y="1479"/>
                  </a:cubicBezTo>
                  <a:cubicBezTo>
                    <a:pt x="327" y="1680"/>
                    <a:pt x="627" y="1780"/>
                    <a:pt x="853" y="1780"/>
                  </a:cubicBezTo>
                  <a:cubicBezTo>
                    <a:pt x="1054" y="1780"/>
                    <a:pt x="1254" y="1680"/>
                    <a:pt x="1480" y="1580"/>
                  </a:cubicBezTo>
                  <a:cubicBezTo>
                    <a:pt x="1580" y="1379"/>
                    <a:pt x="1680" y="1154"/>
                    <a:pt x="1680" y="953"/>
                  </a:cubicBezTo>
                  <a:cubicBezTo>
                    <a:pt x="1680" y="627"/>
                    <a:pt x="1580" y="427"/>
                    <a:pt x="1480" y="326"/>
                  </a:cubicBezTo>
                  <a:cubicBezTo>
                    <a:pt x="1254" y="126"/>
                    <a:pt x="1054" y="1"/>
                    <a:pt x="853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0" name="Google Shape;7430;p55"/>
            <p:cNvSpPr/>
            <p:nvPr/>
          </p:nvSpPr>
          <p:spPr>
            <a:xfrm>
              <a:off x="8686425" y="4005713"/>
              <a:ext cx="44500" cy="43875"/>
            </a:xfrm>
            <a:custGeom>
              <a:avLst/>
              <a:gdLst/>
              <a:ahLst/>
              <a:cxnLst/>
              <a:rect l="l" t="t" r="r" b="b"/>
              <a:pathLst>
                <a:path w="1780" h="1755" extrusionOk="0">
                  <a:moveTo>
                    <a:pt x="827" y="401"/>
                  </a:moveTo>
                  <a:cubicBezTo>
                    <a:pt x="1053" y="401"/>
                    <a:pt x="1153" y="502"/>
                    <a:pt x="1253" y="502"/>
                  </a:cubicBezTo>
                  <a:cubicBezTo>
                    <a:pt x="1253" y="627"/>
                    <a:pt x="1354" y="727"/>
                    <a:pt x="1354" y="928"/>
                  </a:cubicBezTo>
                  <a:cubicBezTo>
                    <a:pt x="1354" y="1028"/>
                    <a:pt x="1253" y="1128"/>
                    <a:pt x="1153" y="1254"/>
                  </a:cubicBezTo>
                  <a:cubicBezTo>
                    <a:pt x="1153" y="1254"/>
                    <a:pt x="953" y="1354"/>
                    <a:pt x="827" y="1354"/>
                  </a:cubicBezTo>
                  <a:cubicBezTo>
                    <a:pt x="627" y="1354"/>
                    <a:pt x="426" y="1128"/>
                    <a:pt x="426" y="827"/>
                  </a:cubicBezTo>
                  <a:cubicBezTo>
                    <a:pt x="426" y="727"/>
                    <a:pt x="527" y="627"/>
                    <a:pt x="527" y="502"/>
                  </a:cubicBezTo>
                  <a:cubicBezTo>
                    <a:pt x="627" y="502"/>
                    <a:pt x="727" y="401"/>
                    <a:pt x="827" y="401"/>
                  </a:cubicBezTo>
                  <a:close/>
                  <a:moveTo>
                    <a:pt x="953" y="0"/>
                  </a:moveTo>
                  <a:cubicBezTo>
                    <a:pt x="627" y="0"/>
                    <a:pt x="426" y="101"/>
                    <a:pt x="326" y="301"/>
                  </a:cubicBezTo>
                  <a:cubicBezTo>
                    <a:pt x="101" y="401"/>
                    <a:pt x="0" y="627"/>
                    <a:pt x="0" y="827"/>
                  </a:cubicBezTo>
                  <a:cubicBezTo>
                    <a:pt x="0" y="1354"/>
                    <a:pt x="426" y="1755"/>
                    <a:pt x="827" y="1755"/>
                  </a:cubicBezTo>
                  <a:cubicBezTo>
                    <a:pt x="1153" y="1755"/>
                    <a:pt x="1354" y="1655"/>
                    <a:pt x="1454" y="1454"/>
                  </a:cubicBezTo>
                  <a:cubicBezTo>
                    <a:pt x="1680" y="1354"/>
                    <a:pt x="1780" y="1128"/>
                    <a:pt x="1780" y="928"/>
                  </a:cubicBezTo>
                  <a:cubicBezTo>
                    <a:pt x="1780" y="627"/>
                    <a:pt x="1680" y="401"/>
                    <a:pt x="1454" y="301"/>
                  </a:cubicBezTo>
                  <a:cubicBezTo>
                    <a:pt x="1354" y="101"/>
                    <a:pt x="1153" y="0"/>
                    <a:pt x="9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1" name="Google Shape;7431;p55"/>
            <p:cNvSpPr/>
            <p:nvPr/>
          </p:nvSpPr>
          <p:spPr>
            <a:xfrm>
              <a:off x="8404475" y="41047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27" y="426"/>
                  </a:moveTo>
                  <a:cubicBezTo>
                    <a:pt x="952" y="426"/>
                    <a:pt x="1053" y="527"/>
                    <a:pt x="1153" y="527"/>
                  </a:cubicBezTo>
                  <a:cubicBezTo>
                    <a:pt x="1253" y="627"/>
                    <a:pt x="1353" y="727"/>
                    <a:pt x="1353" y="928"/>
                  </a:cubicBezTo>
                  <a:cubicBezTo>
                    <a:pt x="1253" y="1053"/>
                    <a:pt x="1253" y="1153"/>
                    <a:pt x="1153" y="1253"/>
                  </a:cubicBezTo>
                  <a:cubicBezTo>
                    <a:pt x="1053" y="1253"/>
                    <a:pt x="952" y="1354"/>
                    <a:pt x="827" y="1354"/>
                  </a:cubicBezTo>
                  <a:cubicBezTo>
                    <a:pt x="727" y="1354"/>
                    <a:pt x="627" y="1253"/>
                    <a:pt x="526" y="1253"/>
                  </a:cubicBezTo>
                  <a:cubicBezTo>
                    <a:pt x="426" y="1153"/>
                    <a:pt x="426" y="1053"/>
                    <a:pt x="426" y="827"/>
                  </a:cubicBezTo>
                  <a:cubicBezTo>
                    <a:pt x="426" y="727"/>
                    <a:pt x="426" y="627"/>
                    <a:pt x="526" y="527"/>
                  </a:cubicBezTo>
                  <a:cubicBezTo>
                    <a:pt x="627" y="527"/>
                    <a:pt x="727" y="426"/>
                    <a:pt x="827" y="426"/>
                  </a:cubicBezTo>
                  <a:close/>
                  <a:moveTo>
                    <a:pt x="827" y="0"/>
                  </a:moveTo>
                  <a:cubicBezTo>
                    <a:pt x="627" y="0"/>
                    <a:pt x="426" y="101"/>
                    <a:pt x="201" y="301"/>
                  </a:cubicBezTo>
                  <a:cubicBezTo>
                    <a:pt x="100" y="426"/>
                    <a:pt x="0" y="627"/>
                    <a:pt x="0" y="827"/>
                  </a:cubicBezTo>
                  <a:cubicBezTo>
                    <a:pt x="0" y="1153"/>
                    <a:pt x="100" y="1354"/>
                    <a:pt x="201" y="1454"/>
                  </a:cubicBezTo>
                  <a:cubicBezTo>
                    <a:pt x="426" y="1680"/>
                    <a:pt x="627" y="1780"/>
                    <a:pt x="827" y="1780"/>
                  </a:cubicBezTo>
                  <a:cubicBezTo>
                    <a:pt x="1053" y="1780"/>
                    <a:pt x="1253" y="1680"/>
                    <a:pt x="1454" y="1554"/>
                  </a:cubicBezTo>
                  <a:cubicBezTo>
                    <a:pt x="1679" y="1354"/>
                    <a:pt x="1679" y="1153"/>
                    <a:pt x="1780" y="928"/>
                  </a:cubicBezTo>
                  <a:cubicBezTo>
                    <a:pt x="1780" y="627"/>
                    <a:pt x="1679" y="426"/>
                    <a:pt x="1454" y="301"/>
                  </a:cubicBezTo>
                  <a:cubicBezTo>
                    <a:pt x="1353" y="101"/>
                    <a:pt x="1053" y="0"/>
                    <a:pt x="827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2" name="Google Shape;7432;p55"/>
            <p:cNvSpPr/>
            <p:nvPr/>
          </p:nvSpPr>
          <p:spPr>
            <a:xfrm>
              <a:off x="8675775" y="41517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53" y="426"/>
                  </a:moveTo>
                  <a:cubicBezTo>
                    <a:pt x="1153" y="526"/>
                    <a:pt x="1379" y="727"/>
                    <a:pt x="1379" y="927"/>
                  </a:cubicBezTo>
                  <a:cubicBezTo>
                    <a:pt x="1379" y="1153"/>
                    <a:pt x="1153" y="1353"/>
                    <a:pt x="953" y="1353"/>
                  </a:cubicBezTo>
                  <a:cubicBezTo>
                    <a:pt x="752" y="1353"/>
                    <a:pt x="627" y="1353"/>
                    <a:pt x="527" y="1253"/>
                  </a:cubicBezTo>
                  <a:cubicBezTo>
                    <a:pt x="527" y="1153"/>
                    <a:pt x="426" y="1053"/>
                    <a:pt x="426" y="927"/>
                  </a:cubicBezTo>
                  <a:cubicBezTo>
                    <a:pt x="426" y="827"/>
                    <a:pt x="527" y="727"/>
                    <a:pt x="627" y="627"/>
                  </a:cubicBezTo>
                  <a:cubicBezTo>
                    <a:pt x="627" y="526"/>
                    <a:pt x="752" y="426"/>
                    <a:pt x="953" y="426"/>
                  </a:cubicBezTo>
                  <a:close/>
                  <a:moveTo>
                    <a:pt x="953" y="0"/>
                  </a:moveTo>
                  <a:cubicBezTo>
                    <a:pt x="752" y="100"/>
                    <a:pt x="426" y="100"/>
                    <a:pt x="326" y="301"/>
                  </a:cubicBezTo>
                  <a:cubicBezTo>
                    <a:pt x="126" y="426"/>
                    <a:pt x="0" y="727"/>
                    <a:pt x="0" y="927"/>
                  </a:cubicBezTo>
                  <a:cubicBezTo>
                    <a:pt x="0" y="1153"/>
                    <a:pt x="126" y="1353"/>
                    <a:pt x="326" y="1554"/>
                  </a:cubicBezTo>
                  <a:cubicBezTo>
                    <a:pt x="426" y="1679"/>
                    <a:pt x="627" y="1779"/>
                    <a:pt x="953" y="1779"/>
                  </a:cubicBezTo>
                  <a:cubicBezTo>
                    <a:pt x="1153" y="1779"/>
                    <a:pt x="1379" y="1679"/>
                    <a:pt x="1479" y="1554"/>
                  </a:cubicBezTo>
                  <a:cubicBezTo>
                    <a:pt x="1679" y="1353"/>
                    <a:pt x="1780" y="1153"/>
                    <a:pt x="1780" y="927"/>
                  </a:cubicBezTo>
                  <a:cubicBezTo>
                    <a:pt x="1780" y="426"/>
                    <a:pt x="1379" y="100"/>
                    <a:pt x="953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3" name="Google Shape;7433;p55"/>
            <p:cNvSpPr/>
            <p:nvPr/>
          </p:nvSpPr>
          <p:spPr>
            <a:xfrm>
              <a:off x="8224650" y="3927388"/>
              <a:ext cx="41375" cy="43875"/>
            </a:xfrm>
            <a:custGeom>
              <a:avLst/>
              <a:gdLst/>
              <a:ahLst/>
              <a:cxnLst/>
              <a:rect l="l" t="t" r="r" b="b"/>
              <a:pathLst>
                <a:path w="1655" h="1755" extrusionOk="0">
                  <a:moveTo>
                    <a:pt x="827" y="402"/>
                  </a:moveTo>
                  <a:cubicBezTo>
                    <a:pt x="1028" y="402"/>
                    <a:pt x="1253" y="627"/>
                    <a:pt x="1253" y="828"/>
                  </a:cubicBezTo>
                  <a:cubicBezTo>
                    <a:pt x="1253" y="928"/>
                    <a:pt x="1253" y="1128"/>
                    <a:pt x="1128" y="1128"/>
                  </a:cubicBezTo>
                  <a:cubicBezTo>
                    <a:pt x="1028" y="1254"/>
                    <a:pt x="927" y="1354"/>
                    <a:pt x="827" y="1354"/>
                  </a:cubicBezTo>
                  <a:cubicBezTo>
                    <a:pt x="727" y="1354"/>
                    <a:pt x="627" y="1254"/>
                    <a:pt x="501" y="1128"/>
                  </a:cubicBezTo>
                  <a:cubicBezTo>
                    <a:pt x="401" y="1028"/>
                    <a:pt x="401" y="928"/>
                    <a:pt x="401" y="828"/>
                  </a:cubicBezTo>
                  <a:cubicBezTo>
                    <a:pt x="401" y="727"/>
                    <a:pt x="401" y="627"/>
                    <a:pt x="501" y="502"/>
                  </a:cubicBezTo>
                  <a:cubicBezTo>
                    <a:pt x="627" y="402"/>
                    <a:pt x="727" y="402"/>
                    <a:pt x="827" y="402"/>
                  </a:cubicBezTo>
                  <a:close/>
                  <a:moveTo>
                    <a:pt x="827" y="1"/>
                  </a:moveTo>
                  <a:cubicBezTo>
                    <a:pt x="627" y="1"/>
                    <a:pt x="401" y="101"/>
                    <a:pt x="201" y="201"/>
                  </a:cubicBezTo>
                  <a:cubicBezTo>
                    <a:pt x="100" y="402"/>
                    <a:pt x="0" y="627"/>
                    <a:pt x="0" y="828"/>
                  </a:cubicBezTo>
                  <a:cubicBezTo>
                    <a:pt x="0" y="1028"/>
                    <a:pt x="0" y="1254"/>
                    <a:pt x="201" y="1454"/>
                  </a:cubicBezTo>
                  <a:cubicBezTo>
                    <a:pt x="401" y="1655"/>
                    <a:pt x="627" y="1755"/>
                    <a:pt x="827" y="1755"/>
                  </a:cubicBezTo>
                  <a:cubicBezTo>
                    <a:pt x="1028" y="1755"/>
                    <a:pt x="1253" y="1655"/>
                    <a:pt x="1454" y="1454"/>
                  </a:cubicBezTo>
                  <a:cubicBezTo>
                    <a:pt x="1554" y="1354"/>
                    <a:pt x="1654" y="1128"/>
                    <a:pt x="1654" y="828"/>
                  </a:cubicBezTo>
                  <a:cubicBezTo>
                    <a:pt x="1654" y="402"/>
                    <a:pt x="1353" y="1"/>
                    <a:pt x="827" y="1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4" name="Google Shape;7434;p55"/>
            <p:cNvSpPr/>
            <p:nvPr/>
          </p:nvSpPr>
          <p:spPr>
            <a:xfrm>
              <a:off x="8213975" y="3995063"/>
              <a:ext cx="44525" cy="44500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928" y="426"/>
                  </a:moveTo>
                  <a:cubicBezTo>
                    <a:pt x="1154" y="426"/>
                    <a:pt x="1354" y="627"/>
                    <a:pt x="1354" y="827"/>
                  </a:cubicBezTo>
                  <a:cubicBezTo>
                    <a:pt x="1354" y="1053"/>
                    <a:pt x="1354" y="1153"/>
                    <a:pt x="1254" y="1153"/>
                  </a:cubicBezTo>
                  <a:cubicBezTo>
                    <a:pt x="1154" y="1253"/>
                    <a:pt x="1054" y="1354"/>
                    <a:pt x="928" y="1354"/>
                  </a:cubicBezTo>
                  <a:cubicBezTo>
                    <a:pt x="728" y="1354"/>
                    <a:pt x="628" y="1253"/>
                    <a:pt x="628" y="1153"/>
                  </a:cubicBezTo>
                  <a:cubicBezTo>
                    <a:pt x="527" y="1153"/>
                    <a:pt x="427" y="928"/>
                    <a:pt x="427" y="827"/>
                  </a:cubicBezTo>
                  <a:cubicBezTo>
                    <a:pt x="427" y="727"/>
                    <a:pt x="527" y="627"/>
                    <a:pt x="628" y="527"/>
                  </a:cubicBezTo>
                  <a:cubicBezTo>
                    <a:pt x="628" y="426"/>
                    <a:pt x="728" y="426"/>
                    <a:pt x="928" y="426"/>
                  </a:cubicBezTo>
                  <a:close/>
                  <a:moveTo>
                    <a:pt x="928" y="0"/>
                  </a:moveTo>
                  <a:cubicBezTo>
                    <a:pt x="728" y="0"/>
                    <a:pt x="427" y="101"/>
                    <a:pt x="302" y="201"/>
                  </a:cubicBezTo>
                  <a:cubicBezTo>
                    <a:pt x="101" y="426"/>
                    <a:pt x="1" y="627"/>
                    <a:pt x="1" y="827"/>
                  </a:cubicBezTo>
                  <a:cubicBezTo>
                    <a:pt x="1" y="1053"/>
                    <a:pt x="101" y="1354"/>
                    <a:pt x="302" y="1454"/>
                  </a:cubicBezTo>
                  <a:cubicBezTo>
                    <a:pt x="427" y="1680"/>
                    <a:pt x="628" y="1780"/>
                    <a:pt x="928" y="1780"/>
                  </a:cubicBezTo>
                  <a:cubicBezTo>
                    <a:pt x="1154" y="1780"/>
                    <a:pt x="1354" y="1680"/>
                    <a:pt x="1455" y="1454"/>
                  </a:cubicBezTo>
                  <a:cubicBezTo>
                    <a:pt x="1680" y="1354"/>
                    <a:pt x="1780" y="1153"/>
                    <a:pt x="1780" y="827"/>
                  </a:cubicBezTo>
                  <a:cubicBezTo>
                    <a:pt x="1780" y="627"/>
                    <a:pt x="1680" y="426"/>
                    <a:pt x="1555" y="201"/>
                  </a:cubicBezTo>
                  <a:cubicBezTo>
                    <a:pt x="1354" y="101"/>
                    <a:pt x="1154" y="0"/>
                    <a:pt x="928" y="0"/>
                  </a:cubicBezTo>
                  <a:close/>
                </a:path>
              </a:pathLst>
            </a:custGeom>
            <a:solidFill>
              <a:srgbClr val="F9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5" name="Google Shape;7435;p55"/>
            <p:cNvSpPr/>
            <p:nvPr/>
          </p:nvSpPr>
          <p:spPr>
            <a:xfrm>
              <a:off x="8788550" y="4209338"/>
              <a:ext cx="206175" cy="15700"/>
            </a:xfrm>
            <a:custGeom>
              <a:avLst/>
              <a:gdLst/>
              <a:ahLst/>
              <a:cxnLst/>
              <a:rect l="l" t="t" r="r" b="b"/>
              <a:pathLst>
                <a:path w="8247" h="628" extrusionOk="0">
                  <a:moveTo>
                    <a:pt x="1" y="627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" y="627"/>
                  </a:lnTo>
                  <a:close/>
                  <a:moveTo>
                    <a:pt x="8246" y="1"/>
                  </a:moveTo>
                  <a:cubicBezTo>
                    <a:pt x="5640" y="402"/>
                    <a:pt x="2808" y="627"/>
                    <a:pt x="1" y="627"/>
                  </a:cubicBezTo>
                  <a:cubicBezTo>
                    <a:pt x="2808" y="627"/>
                    <a:pt x="5640" y="402"/>
                    <a:pt x="8246" y="1"/>
                  </a:cubicBezTo>
                  <a:close/>
                </a:path>
              </a:pathLst>
            </a:custGeom>
            <a:solidFill>
              <a:srgbClr val="94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6" name="Google Shape;7436;p55"/>
            <p:cNvSpPr/>
            <p:nvPr/>
          </p:nvSpPr>
          <p:spPr>
            <a:xfrm>
              <a:off x="9198325" y="3731263"/>
              <a:ext cx="41375" cy="49525"/>
            </a:xfrm>
            <a:custGeom>
              <a:avLst/>
              <a:gdLst/>
              <a:ahLst/>
              <a:cxnLst/>
              <a:rect l="l" t="t" r="r" b="b"/>
              <a:pathLst>
                <a:path w="1655" h="1981" extrusionOk="0">
                  <a:moveTo>
                    <a:pt x="1655" y="1"/>
                  </a:moveTo>
                  <a:lnTo>
                    <a:pt x="402" y="1455"/>
                  </a:lnTo>
                  <a:cubicBezTo>
                    <a:pt x="301" y="1680"/>
                    <a:pt x="101" y="1780"/>
                    <a:pt x="1" y="1981"/>
                  </a:cubicBezTo>
                  <a:lnTo>
                    <a:pt x="1" y="1981"/>
                  </a:lnTo>
                  <a:cubicBezTo>
                    <a:pt x="101" y="1780"/>
                    <a:pt x="301" y="1680"/>
                    <a:pt x="402" y="1455"/>
                  </a:cubicBezTo>
                  <a:lnTo>
                    <a:pt x="1655" y="1"/>
                  </a:lnTo>
                  <a:close/>
                </a:path>
              </a:pathLst>
            </a:custGeom>
            <a:solidFill>
              <a:srgbClr val="E4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7" name="Google Shape;7437;p55"/>
            <p:cNvSpPr/>
            <p:nvPr/>
          </p:nvSpPr>
          <p:spPr>
            <a:xfrm>
              <a:off x="8205850" y="3726263"/>
              <a:ext cx="1094000" cy="498775"/>
            </a:xfrm>
            <a:custGeom>
              <a:avLst/>
              <a:gdLst/>
              <a:ahLst/>
              <a:cxnLst/>
              <a:rect l="l" t="t" r="r" b="b"/>
              <a:pathLst>
                <a:path w="43760" h="19951" extrusionOk="0">
                  <a:moveTo>
                    <a:pt x="40727" y="5213"/>
                  </a:moveTo>
                  <a:cubicBezTo>
                    <a:pt x="40627" y="6166"/>
                    <a:pt x="41053" y="6667"/>
                    <a:pt x="40101" y="7519"/>
                  </a:cubicBezTo>
                  <a:cubicBezTo>
                    <a:pt x="40101" y="7519"/>
                    <a:pt x="40226" y="7519"/>
                    <a:pt x="40226" y="7619"/>
                  </a:cubicBezTo>
                  <a:cubicBezTo>
                    <a:pt x="40627" y="7093"/>
                    <a:pt x="40953" y="6366"/>
                    <a:pt x="40727" y="5414"/>
                  </a:cubicBezTo>
                  <a:lnTo>
                    <a:pt x="40727" y="5213"/>
                  </a:lnTo>
                  <a:close/>
                  <a:moveTo>
                    <a:pt x="39700" y="7720"/>
                  </a:moveTo>
                  <a:cubicBezTo>
                    <a:pt x="38747" y="8146"/>
                    <a:pt x="37594" y="8146"/>
                    <a:pt x="36667" y="8547"/>
                  </a:cubicBezTo>
                  <a:cubicBezTo>
                    <a:pt x="36767" y="8672"/>
                    <a:pt x="37093" y="8772"/>
                    <a:pt x="37494" y="8772"/>
                  </a:cubicBezTo>
                  <a:cubicBezTo>
                    <a:pt x="38121" y="8772"/>
                    <a:pt x="38847" y="8547"/>
                    <a:pt x="39474" y="8246"/>
                  </a:cubicBezTo>
                  <a:cubicBezTo>
                    <a:pt x="39700" y="8146"/>
                    <a:pt x="39800" y="8046"/>
                    <a:pt x="40000" y="7920"/>
                  </a:cubicBezTo>
                  <a:cubicBezTo>
                    <a:pt x="39900" y="7820"/>
                    <a:pt x="39800" y="7820"/>
                    <a:pt x="39700" y="7720"/>
                  </a:cubicBezTo>
                  <a:close/>
                  <a:moveTo>
                    <a:pt x="35840" y="8973"/>
                  </a:moveTo>
                  <a:cubicBezTo>
                    <a:pt x="35514" y="9073"/>
                    <a:pt x="35314" y="9173"/>
                    <a:pt x="35088" y="9299"/>
                  </a:cubicBezTo>
                  <a:cubicBezTo>
                    <a:pt x="35088" y="9399"/>
                    <a:pt x="35088" y="9499"/>
                    <a:pt x="35213" y="9599"/>
                  </a:cubicBezTo>
                  <a:cubicBezTo>
                    <a:pt x="35314" y="9700"/>
                    <a:pt x="35414" y="9800"/>
                    <a:pt x="35514" y="9800"/>
                  </a:cubicBezTo>
                  <a:cubicBezTo>
                    <a:pt x="35840" y="9800"/>
                    <a:pt x="36040" y="9599"/>
                    <a:pt x="36040" y="9299"/>
                  </a:cubicBezTo>
                  <a:cubicBezTo>
                    <a:pt x="36040" y="9173"/>
                    <a:pt x="35940" y="9073"/>
                    <a:pt x="35840" y="8973"/>
                  </a:cubicBezTo>
                  <a:close/>
                  <a:moveTo>
                    <a:pt x="33334" y="10226"/>
                  </a:moveTo>
                  <a:cubicBezTo>
                    <a:pt x="33208" y="10226"/>
                    <a:pt x="33008" y="10326"/>
                    <a:pt x="32908" y="10326"/>
                  </a:cubicBezTo>
                  <a:cubicBezTo>
                    <a:pt x="32807" y="10326"/>
                    <a:pt x="32707" y="10426"/>
                    <a:pt x="32582" y="10426"/>
                  </a:cubicBezTo>
                  <a:cubicBezTo>
                    <a:pt x="32707" y="10552"/>
                    <a:pt x="32807" y="10552"/>
                    <a:pt x="32908" y="10552"/>
                  </a:cubicBezTo>
                  <a:cubicBezTo>
                    <a:pt x="33008" y="10426"/>
                    <a:pt x="33108" y="10326"/>
                    <a:pt x="33334" y="10226"/>
                  </a:cubicBezTo>
                  <a:close/>
                  <a:moveTo>
                    <a:pt x="31755" y="10752"/>
                  </a:moveTo>
                  <a:cubicBezTo>
                    <a:pt x="31228" y="10853"/>
                    <a:pt x="30702" y="11053"/>
                    <a:pt x="30201" y="11178"/>
                  </a:cubicBezTo>
                  <a:cubicBezTo>
                    <a:pt x="30401" y="11279"/>
                    <a:pt x="30502" y="11379"/>
                    <a:pt x="30702" y="11379"/>
                  </a:cubicBezTo>
                  <a:lnTo>
                    <a:pt x="30827" y="11379"/>
                  </a:lnTo>
                  <a:cubicBezTo>
                    <a:pt x="31228" y="11379"/>
                    <a:pt x="31855" y="11178"/>
                    <a:pt x="32381" y="10853"/>
                  </a:cubicBezTo>
                  <a:cubicBezTo>
                    <a:pt x="32181" y="10853"/>
                    <a:pt x="31955" y="10752"/>
                    <a:pt x="31755" y="10752"/>
                  </a:cubicBezTo>
                  <a:close/>
                  <a:moveTo>
                    <a:pt x="39900" y="10752"/>
                  </a:moveTo>
                  <a:lnTo>
                    <a:pt x="39900" y="10752"/>
                  </a:lnTo>
                  <a:cubicBezTo>
                    <a:pt x="38973" y="10853"/>
                    <a:pt x="38020" y="11279"/>
                    <a:pt x="37820" y="11579"/>
                  </a:cubicBezTo>
                  <a:cubicBezTo>
                    <a:pt x="38446" y="11379"/>
                    <a:pt x="38973" y="11178"/>
                    <a:pt x="39474" y="10953"/>
                  </a:cubicBezTo>
                  <a:cubicBezTo>
                    <a:pt x="39599" y="10953"/>
                    <a:pt x="39700" y="10853"/>
                    <a:pt x="39900" y="10752"/>
                  </a:cubicBezTo>
                  <a:close/>
                  <a:moveTo>
                    <a:pt x="26216" y="11905"/>
                  </a:moveTo>
                  <a:cubicBezTo>
                    <a:pt x="25915" y="12005"/>
                    <a:pt x="25589" y="12005"/>
                    <a:pt x="25389" y="12005"/>
                  </a:cubicBezTo>
                  <a:cubicBezTo>
                    <a:pt x="25489" y="12106"/>
                    <a:pt x="25489" y="12106"/>
                    <a:pt x="25589" y="12106"/>
                  </a:cubicBezTo>
                  <a:cubicBezTo>
                    <a:pt x="25815" y="12106"/>
                    <a:pt x="26015" y="12005"/>
                    <a:pt x="26216" y="11905"/>
                  </a:cubicBezTo>
                  <a:close/>
                  <a:moveTo>
                    <a:pt x="40326" y="8146"/>
                  </a:moveTo>
                  <a:cubicBezTo>
                    <a:pt x="40101" y="8346"/>
                    <a:pt x="39900" y="8447"/>
                    <a:pt x="39700" y="8547"/>
                  </a:cubicBezTo>
                  <a:cubicBezTo>
                    <a:pt x="39073" y="8973"/>
                    <a:pt x="38221" y="9173"/>
                    <a:pt x="37494" y="9173"/>
                  </a:cubicBezTo>
                  <a:cubicBezTo>
                    <a:pt x="37093" y="9173"/>
                    <a:pt x="36667" y="9073"/>
                    <a:pt x="36341" y="8873"/>
                  </a:cubicBezTo>
                  <a:lnTo>
                    <a:pt x="36241" y="8772"/>
                  </a:lnTo>
                  <a:lnTo>
                    <a:pt x="36141" y="8772"/>
                  </a:lnTo>
                  <a:cubicBezTo>
                    <a:pt x="36341" y="8873"/>
                    <a:pt x="36467" y="9073"/>
                    <a:pt x="36467" y="9299"/>
                  </a:cubicBezTo>
                  <a:cubicBezTo>
                    <a:pt x="36467" y="9800"/>
                    <a:pt x="36040" y="10226"/>
                    <a:pt x="35514" y="10226"/>
                  </a:cubicBezTo>
                  <a:cubicBezTo>
                    <a:pt x="35314" y="10226"/>
                    <a:pt x="35088" y="10126"/>
                    <a:pt x="34888" y="9925"/>
                  </a:cubicBezTo>
                  <a:cubicBezTo>
                    <a:pt x="34787" y="9800"/>
                    <a:pt x="34687" y="9700"/>
                    <a:pt x="34687" y="9499"/>
                  </a:cubicBezTo>
                  <a:cubicBezTo>
                    <a:pt x="34462" y="9599"/>
                    <a:pt x="34361" y="9700"/>
                    <a:pt x="34161" y="9800"/>
                  </a:cubicBezTo>
                  <a:cubicBezTo>
                    <a:pt x="34161" y="9800"/>
                    <a:pt x="34061" y="9800"/>
                    <a:pt x="34061" y="9925"/>
                  </a:cubicBezTo>
                  <a:cubicBezTo>
                    <a:pt x="33960" y="10126"/>
                    <a:pt x="33634" y="10426"/>
                    <a:pt x="33334" y="10652"/>
                  </a:cubicBezTo>
                  <a:cubicBezTo>
                    <a:pt x="33634" y="10752"/>
                    <a:pt x="33835" y="10853"/>
                    <a:pt x="33960" y="10853"/>
                  </a:cubicBezTo>
                  <a:cubicBezTo>
                    <a:pt x="34687" y="11178"/>
                    <a:pt x="35514" y="11579"/>
                    <a:pt x="35614" y="12206"/>
                  </a:cubicBezTo>
                  <a:cubicBezTo>
                    <a:pt x="35715" y="12106"/>
                    <a:pt x="35940" y="12106"/>
                    <a:pt x="36040" y="12106"/>
                  </a:cubicBezTo>
                  <a:cubicBezTo>
                    <a:pt x="36241" y="11905"/>
                    <a:pt x="36467" y="11905"/>
                    <a:pt x="36667" y="11805"/>
                  </a:cubicBezTo>
                  <a:cubicBezTo>
                    <a:pt x="36767" y="11805"/>
                    <a:pt x="36868" y="11905"/>
                    <a:pt x="36868" y="11905"/>
                  </a:cubicBezTo>
                  <a:cubicBezTo>
                    <a:pt x="37093" y="11805"/>
                    <a:pt x="37294" y="11805"/>
                    <a:pt x="37394" y="11680"/>
                  </a:cubicBezTo>
                  <a:cubicBezTo>
                    <a:pt x="37394" y="11579"/>
                    <a:pt x="37394" y="11479"/>
                    <a:pt x="37494" y="11379"/>
                  </a:cubicBezTo>
                  <a:cubicBezTo>
                    <a:pt x="37720" y="10853"/>
                    <a:pt x="39173" y="10326"/>
                    <a:pt x="40226" y="10326"/>
                  </a:cubicBezTo>
                  <a:cubicBezTo>
                    <a:pt x="40426" y="10326"/>
                    <a:pt x="40727" y="10326"/>
                    <a:pt x="40953" y="10426"/>
                  </a:cubicBezTo>
                  <a:cubicBezTo>
                    <a:pt x="41153" y="9925"/>
                    <a:pt x="41153" y="9399"/>
                    <a:pt x="40953" y="9073"/>
                  </a:cubicBezTo>
                  <a:cubicBezTo>
                    <a:pt x="40853" y="8672"/>
                    <a:pt x="40527" y="8447"/>
                    <a:pt x="40326" y="8146"/>
                  </a:cubicBezTo>
                  <a:close/>
                  <a:moveTo>
                    <a:pt x="24862" y="12206"/>
                  </a:moveTo>
                  <a:cubicBezTo>
                    <a:pt x="24762" y="12206"/>
                    <a:pt x="24762" y="12206"/>
                    <a:pt x="24762" y="12306"/>
                  </a:cubicBezTo>
                  <a:lnTo>
                    <a:pt x="25063" y="12306"/>
                  </a:lnTo>
                  <a:cubicBezTo>
                    <a:pt x="24963" y="12306"/>
                    <a:pt x="24862" y="12206"/>
                    <a:pt x="24862" y="12206"/>
                  </a:cubicBezTo>
                  <a:close/>
                  <a:moveTo>
                    <a:pt x="28822" y="11479"/>
                  </a:moveTo>
                  <a:cubicBezTo>
                    <a:pt x="28622" y="11579"/>
                    <a:pt x="28522" y="11579"/>
                    <a:pt x="28321" y="11680"/>
                  </a:cubicBezTo>
                  <a:cubicBezTo>
                    <a:pt x="28321" y="11680"/>
                    <a:pt x="28196" y="11805"/>
                    <a:pt x="28196" y="11905"/>
                  </a:cubicBezTo>
                  <a:cubicBezTo>
                    <a:pt x="28196" y="12106"/>
                    <a:pt x="28321" y="12206"/>
                    <a:pt x="28321" y="12306"/>
                  </a:cubicBezTo>
                  <a:cubicBezTo>
                    <a:pt x="28421" y="12306"/>
                    <a:pt x="28522" y="12432"/>
                    <a:pt x="28622" y="12432"/>
                  </a:cubicBezTo>
                  <a:cubicBezTo>
                    <a:pt x="28722" y="12432"/>
                    <a:pt x="28948" y="12306"/>
                    <a:pt x="28948" y="12306"/>
                  </a:cubicBezTo>
                  <a:cubicBezTo>
                    <a:pt x="29048" y="12206"/>
                    <a:pt x="29148" y="12106"/>
                    <a:pt x="29148" y="12005"/>
                  </a:cubicBezTo>
                  <a:cubicBezTo>
                    <a:pt x="29148" y="11805"/>
                    <a:pt x="29048" y="11680"/>
                    <a:pt x="29048" y="11579"/>
                  </a:cubicBezTo>
                  <a:cubicBezTo>
                    <a:pt x="28948" y="11579"/>
                    <a:pt x="28948" y="11579"/>
                    <a:pt x="28822" y="11479"/>
                  </a:cubicBezTo>
                  <a:close/>
                  <a:moveTo>
                    <a:pt x="25489" y="12632"/>
                  </a:moveTo>
                  <a:cubicBezTo>
                    <a:pt x="25389" y="12632"/>
                    <a:pt x="25188" y="12732"/>
                    <a:pt x="24963" y="12732"/>
                  </a:cubicBezTo>
                  <a:cubicBezTo>
                    <a:pt x="25289" y="12933"/>
                    <a:pt x="25915" y="13058"/>
                    <a:pt x="26116" y="13058"/>
                  </a:cubicBezTo>
                  <a:lnTo>
                    <a:pt x="26216" y="13058"/>
                  </a:lnTo>
                  <a:cubicBezTo>
                    <a:pt x="26015" y="12933"/>
                    <a:pt x="25815" y="12732"/>
                    <a:pt x="25489" y="12632"/>
                  </a:cubicBezTo>
                  <a:close/>
                  <a:moveTo>
                    <a:pt x="32908" y="10953"/>
                  </a:moveTo>
                  <a:cubicBezTo>
                    <a:pt x="32281" y="11479"/>
                    <a:pt x="31454" y="11805"/>
                    <a:pt x="30827" y="11805"/>
                  </a:cubicBezTo>
                  <a:lnTo>
                    <a:pt x="30702" y="11805"/>
                  </a:lnTo>
                  <a:cubicBezTo>
                    <a:pt x="30301" y="11805"/>
                    <a:pt x="29975" y="11579"/>
                    <a:pt x="29775" y="11279"/>
                  </a:cubicBezTo>
                  <a:cubicBezTo>
                    <a:pt x="29574" y="11379"/>
                    <a:pt x="29449" y="11379"/>
                    <a:pt x="29349" y="11379"/>
                  </a:cubicBezTo>
                  <a:cubicBezTo>
                    <a:pt x="29449" y="11579"/>
                    <a:pt x="29574" y="11805"/>
                    <a:pt x="29574" y="12005"/>
                  </a:cubicBezTo>
                  <a:cubicBezTo>
                    <a:pt x="29574" y="12206"/>
                    <a:pt x="29449" y="12432"/>
                    <a:pt x="29248" y="12632"/>
                  </a:cubicBezTo>
                  <a:cubicBezTo>
                    <a:pt x="29148" y="12732"/>
                    <a:pt x="28948" y="12833"/>
                    <a:pt x="28622" y="12833"/>
                  </a:cubicBezTo>
                  <a:cubicBezTo>
                    <a:pt x="28421" y="12833"/>
                    <a:pt x="28196" y="12732"/>
                    <a:pt x="27995" y="12532"/>
                  </a:cubicBezTo>
                  <a:cubicBezTo>
                    <a:pt x="27895" y="12432"/>
                    <a:pt x="27795" y="12206"/>
                    <a:pt x="27795" y="11905"/>
                  </a:cubicBezTo>
                  <a:lnTo>
                    <a:pt x="27795" y="11805"/>
                  </a:lnTo>
                  <a:lnTo>
                    <a:pt x="27469" y="11805"/>
                  </a:lnTo>
                  <a:cubicBezTo>
                    <a:pt x="27369" y="11805"/>
                    <a:pt x="27168" y="11805"/>
                    <a:pt x="26943" y="11905"/>
                  </a:cubicBezTo>
                  <a:cubicBezTo>
                    <a:pt x="26742" y="12106"/>
                    <a:pt x="26441" y="12306"/>
                    <a:pt x="26015" y="12432"/>
                  </a:cubicBezTo>
                  <a:cubicBezTo>
                    <a:pt x="26316" y="12632"/>
                    <a:pt x="26542" y="12833"/>
                    <a:pt x="26742" y="13058"/>
                  </a:cubicBezTo>
                  <a:lnTo>
                    <a:pt x="26943" y="13259"/>
                  </a:lnTo>
                  <a:cubicBezTo>
                    <a:pt x="27469" y="13359"/>
                    <a:pt x="27995" y="13359"/>
                    <a:pt x="28622" y="13359"/>
                  </a:cubicBezTo>
                  <a:cubicBezTo>
                    <a:pt x="29449" y="13359"/>
                    <a:pt x="30201" y="13259"/>
                    <a:pt x="31028" y="13158"/>
                  </a:cubicBezTo>
                  <a:cubicBezTo>
                    <a:pt x="31454" y="12933"/>
                    <a:pt x="31955" y="12732"/>
                    <a:pt x="32482" y="12732"/>
                  </a:cubicBezTo>
                  <a:cubicBezTo>
                    <a:pt x="32582" y="12732"/>
                    <a:pt x="32807" y="12833"/>
                    <a:pt x="33008" y="12833"/>
                  </a:cubicBezTo>
                  <a:cubicBezTo>
                    <a:pt x="33735" y="12632"/>
                    <a:pt x="34462" y="12432"/>
                    <a:pt x="35213" y="12306"/>
                  </a:cubicBezTo>
                  <a:cubicBezTo>
                    <a:pt x="35213" y="12005"/>
                    <a:pt x="34687" y="11579"/>
                    <a:pt x="33835" y="11279"/>
                  </a:cubicBezTo>
                  <a:cubicBezTo>
                    <a:pt x="33534" y="11178"/>
                    <a:pt x="33208" y="11053"/>
                    <a:pt x="32908" y="10953"/>
                  </a:cubicBezTo>
                  <a:close/>
                  <a:moveTo>
                    <a:pt x="41053" y="10953"/>
                  </a:moveTo>
                  <a:cubicBezTo>
                    <a:pt x="40953" y="11178"/>
                    <a:pt x="40853" y="11379"/>
                    <a:pt x="40627" y="11479"/>
                  </a:cubicBezTo>
                  <a:cubicBezTo>
                    <a:pt x="40727" y="12106"/>
                    <a:pt x="40853" y="12933"/>
                    <a:pt x="40853" y="13685"/>
                  </a:cubicBezTo>
                  <a:lnTo>
                    <a:pt x="41153" y="13685"/>
                  </a:lnTo>
                  <a:cubicBezTo>
                    <a:pt x="41254" y="13685"/>
                    <a:pt x="41479" y="13559"/>
                    <a:pt x="41579" y="13559"/>
                  </a:cubicBezTo>
                  <a:cubicBezTo>
                    <a:pt x="42106" y="13559"/>
                    <a:pt x="42406" y="13685"/>
                    <a:pt x="42732" y="13885"/>
                  </a:cubicBezTo>
                  <a:cubicBezTo>
                    <a:pt x="43033" y="13459"/>
                    <a:pt x="43133" y="13058"/>
                    <a:pt x="43133" y="12732"/>
                  </a:cubicBezTo>
                  <a:cubicBezTo>
                    <a:pt x="43033" y="12106"/>
                    <a:pt x="42406" y="11479"/>
                    <a:pt x="41053" y="10953"/>
                  </a:cubicBezTo>
                  <a:close/>
                  <a:moveTo>
                    <a:pt x="41579" y="0"/>
                  </a:moveTo>
                  <a:lnTo>
                    <a:pt x="41354" y="201"/>
                  </a:lnTo>
                  <a:lnTo>
                    <a:pt x="40101" y="1655"/>
                  </a:lnTo>
                  <a:cubicBezTo>
                    <a:pt x="40000" y="1880"/>
                    <a:pt x="39800" y="1980"/>
                    <a:pt x="39700" y="2181"/>
                  </a:cubicBezTo>
                  <a:cubicBezTo>
                    <a:pt x="40226" y="2607"/>
                    <a:pt x="40953" y="2908"/>
                    <a:pt x="41153" y="3334"/>
                  </a:cubicBezTo>
                  <a:cubicBezTo>
                    <a:pt x="41479" y="3860"/>
                    <a:pt x="41153" y="4161"/>
                    <a:pt x="40953" y="4487"/>
                  </a:cubicBezTo>
                  <a:cubicBezTo>
                    <a:pt x="41053" y="4787"/>
                    <a:pt x="41153" y="5013"/>
                    <a:pt x="41153" y="5314"/>
                  </a:cubicBezTo>
                  <a:cubicBezTo>
                    <a:pt x="41354" y="6467"/>
                    <a:pt x="41053" y="7294"/>
                    <a:pt x="40527" y="7820"/>
                  </a:cubicBezTo>
                  <a:cubicBezTo>
                    <a:pt x="40853" y="8146"/>
                    <a:pt x="41153" y="8447"/>
                    <a:pt x="41354" y="8873"/>
                  </a:cubicBezTo>
                  <a:cubicBezTo>
                    <a:pt x="41579" y="9399"/>
                    <a:pt x="41579" y="10025"/>
                    <a:pt x="41254" y="10552"/>
                  </a:cubicBezTo>
                  <a:cubicBezTo>
                    <a:pt x="42732" y="11178"/>
                    <a:pt x="43459" y="11905"/>
                    <a:pt x="43559" y="12732"/>
                  </a:cubicBezTo>
                  <a:cubicBezTo>
                    <a:pt x="43660" y="13158"/>
                    <a:pt x="43459" y="13559"/>
                    <a:pt x="43033" y="14086"/>
                  </a:cubicBezTo>
                  <a:cubicBezTo>
                    <a:pt x="43133" y="14086"/>
                    <a:pt x="43233" y="14186"/>
                    <a:pt x="43233" y="14186"/>
                  </a:cubicBezTo>
                  <a:cubicBezTo>
                    <a:pt x="43359" y="14086"/>
                    <a:pt x="43459" y="13885"/>
                    <a:pt x="43459" y="13685"/>
                  </a:cubicBezTo>
                  <a:cubicBezTo>
                    <a:pt x="43660" y="13058"/>
                    <a:pt x="43760" y="12632"/>
                    <a:pt x="43760" y="12306"/>
                  </a:cubicBezTo>
                  <a:cubicBezTo>
                    <a:pt x="43760" y="11053"/>
                    <a:pt x="42732" y="10652"/>
                    <a:pt x="41880" y="9173"/>
                  </a:cubicBezTo>
                  <a:cubicBezTo>
                    <a:pt x="41579" y="8547"/>
                    <a:pt x="41354" y="7820"/>
                    <a:pt x="41354" y="6993"/>
                  </a:cubicBezTo>
                  <a:cubicBezTo>
                    <a:pt x="41479" y="5940"/>
                    <a:pt x="41680" y="4787"/>
                    <a:pt x="42306" y="4161"/>
                  </a:cubicBezTo>
                  <a:cubicBezTo>
                    <a:pt x="42732" y="3660"/>
                    <a:pt x="43233" y="2908"/>
                    <a:pt x="43233" y="2181"/>
                  </a:cubicBezTo>
                  <a:cubicBezTo>
                    <a:pt x="43233" y="1454"/>
                    <a:pt x="42832" y="727"/>
                    <a:pt x="41579" y="0"/>
                  </a:cubicBezTo>
                  <a:close/>
                  <a:moveTo>
                    <a:pt x="3559" y="13785"/>
                  </a:moveTo>
                  <a:cubicBezTo>
                    <a:pt x="3459" y="13785"/>
                    <a:pt x="3359" y="13785"/>
                    <a:pt x="3258" y="13885"/>
                  </a:cubicBezTo>
                  <a:cubicBezTo>
                    <a:pt x="3760" y="14086"/>
                    <a:pt x="4386" y="14311"/>
                    <a:pt x="5013" y="14411"/>
                  </a:cubicBezTo>
                  <a:lnTo>
                    <a:pt x="5238" y="14411"/>
                  </a:lnTo>
                  <a:lnTo>
                    <a:pt x="5138" y="14311"/>
                  </a:lnTo>
                  <a:cubicBezTo>
                    <a:pt x="5013" y="14186"/>
                    <a:pt x="4912" y="14086"/>
                    <a:pt x="4812" y="14086"/>
                  </a:cubicBezTo>
                  <a:cubicBezTo>
                    <a:pt x="4511" y="13985"/>
                    <a:pt x="3985" y="13785"/>
                    <a:pt x="3559" y="13785"/>
                  </a:cubicBezTo>
                  <a:close/>
                  <a:moveTo>
                    <a:pt x="5639" y="14311"/>
                  </a:moveTo>
                  <a:cubicBezTo>
                    <a:pt x="5639" y="14311"/>
                    <a:pt x="5765" y="14311"/>
                    <a:pt x="5765" y="14411"/>
                  </a:cubicBezTo>
                  <a:cubicBezTo>
                    <a:pt x="5865" y="14411"/>
                    <a:pt x="5865" y="14411"/>
                    <a:pt x="5965" y="14311"/>
                  </a:cubicBezTo>
                  <a:close/>
                  <a:moveTo>
                    <a:pt x="41579" y="13985"/>
                  </a:moveTo>
                  <a:cubicBezTo>
                    <a:pt x="41479" y="13985"/>
                    <a:pt x="41254" y="14086"/>
                    <a:pt x="41153" y="14086"/>
                  </a:cubicBezTo>
                  <a:lnTo>
                    <a:pt x="40727" y="14086"/>
                  </a:lnTo>
                  <a:cubicBezTo>
                    <a:pt x="40727" y="14512"/>
                    <a:pt x="40627" y="14938"/>
                    <a:pt x="40326" y="15239"/>
                  </a:cubicBezTo>
                  <a:lnTo>
                    <a:pt x="40527" y="15239"/>
                  </a:lnTo>
                  <a:cubicBezTo>
                    <a:pt x="40853" y="15239"/>
                    <a:pt x="41153" y="15138"/>
                    <a:pt x="41479" y="14938"/>
                  </a:cubicBezTo>
                  <a:cubicBezTo>
                    <a:pt x="41880" y="14712"/>
                    <a:pt x="42206" y="14411"/>
                    <a:pt x="42406" y="14186"/>
                  </a:cubicBezTo>
                  <a:cubicBezTo>
                    <a:pt x="42206" y="14086"/>
                    <a:pt x="41880" y="13985"/>
                    <a:pt x="41579" y="13985"/>
                  </a:cubicBezTo>
                  <a:close/>
                  <a:moveTo>
                    <a:pt x="0" y="11053"/>
                  </a:moveTo>
                  <a:lnTo>
                    <a:pt x="0" y="11053"/>
                  </a:lnTo>
                  <a:cubicBezTo>
                    <a:pt x="326" y="13685"/>
                    <a:pt x="2632" y="15138"/>
                    <a:pt x="5138" y="16291"/>
                  </a:cubicBezTo>
                  <a:cubicBezTo>
                    <a:pt x="5439" y="16191"/>
                    <a:pt x="5539" y="16066"/>
                    <a:pt x="5639" y="15865"/>
                  </a:cubicBezTo>
                  <a:cubicBezTo>
                    <a:pt x="5865" y="15564"/>
                    <a:pt x="5765" y="15138"/>
                    <a:pt x="5539" y="14812"/>
                  </a:cubicBezTo>
                  <a:lnTo>
                    <a:pt x="4912" y="14812"/>
                  </a:lnTo>
                  <a:cubicBezTo>
                    <a:pt x="4286" y="14712"/>
                    <a:pt x="3659" y="14512"/>
                    <a:pt x="3033" y="14186"/>
                  </a:cubicBezTo>
                  <a:cubicBezTo>
                    <a:pt x="2306" y="14186"/>
                    <a:pt x="1379" y="13259"/>
                    <a:pt x="852" y="12732"/>
                  </a:cubicBezTo>
                  <a:cubicBezTo>
                    <a:pt x="852" y="12632"/>
                    <a:pt x="752" y="12432"/>
                    <a:pt x="627" y="12206"/>
                  </a:cubicBezTo>
                  <a:cubicBezTo>
                    <a:pt x="426" y="12106"/>
                    <a:pt x="426" y="11905"/>
                    <a:pt x="326" y="11805"/>
                  </a:cubicBezTo>
                  <a:cubicBezTo>
                    <a:pt x="226" y="11479"/>
                    <a:pt x="125" y="11279"/>
                    <a:pt x="0" y="11053"/>
                  </a:cubicBezTo>
                  <a:close/>
                  <a:moveTo>
                    <a:pt x="38747" y="16066"/>
                  </a:moveTo>
                  <a:lnTo>
                    <a:pt x="38747" y="16066"/>
                  </a:lnTo>
                  <a:cubicBezTo>
                    <a:pt x="38647" y="16191"/>
                    <a:pt x="38446" y="16191"/>
                    <a:pt x="38346" y="16291"/>
                  </a:cubicBezTo>
                  <a:lnTo>
                    <a:pt x="38221" y="16391"/>
                  </a:lnTo>
                  <a:lnTo>
                    <a:pt x="38346" y="16391"/>
                  </a:lnTo>
                  <a:cubicBezTo>
                    <a:pt x="38446" y="16391"/>
                    <a:pt x="38547" y="16291"/>
                    <a:pt x="38647" y="16291"/>
                  </a:cubicBezTo>
                  <a:cubicBezTo>
                    <a:pt x="38747" y="16191"/>
                    <a:pt x="38747" y="16066"/>
                    <a:pt x="38747" y="16066"/>
                  </a:cubicBezTo>
                  <a:close/>
                  <a:moveTo>
                    <a:pt x="8772" y="15564"/>
                  </a:moveTo>
                  <a:cubicBezTo>
                    <a:pt x="8672" y="15564"/>
                    <a:pt x="8572" y="15665"/>
                    <a:pt x="8471" y="15665"/>
                  </a:cubicBezTo>
                  <a:cubicBezTo>
                    <a:pt x="8371" y="15765"/>
                    <a:pt x="8371" y="15865"/>
                    <a:pt x="8371" y="15965"/>
                  </a:cubicBezTo>
                  <a:cubicBezTo>
                    <a:pt x="8371" y="16191"/>
                    <a:pt x="8371" y="16291"/>
                    <a:pt x="8471" y="16391"/>
                  </a:cubicBezTo>
                  <a:cubicBezTo>
                    <a:pt x="8572" y="16391"/>
                    <a:pt x="8672" y="16492"/>
                    <a:pt x="8772" y="16492"/>
                  </a:cubicBezTo>
                  <a:cubicBezTo>
                    <a:pt x="8897" y="16492"/>
                    <a:pt x="8998" y="16391"/>
                    <a:pt x="9098" y="16391"/>
                  </a:cubicBezTo>
                  <a:cubicBezTo>
                    <a:pt x="9198" y="16291"/>
                    <a:pt x="9198" y="16191"/>
                    <a:pt x="9298" y="16066"/>
                  </a:cubicBezTo>
                  <a:cubicBezTo>
                    <a:pt x="9298" y="15865"/>
                    <a:pt x="9198" y="15765"/>
                    <a:pt x="9098" y="15665"/>
                  </a:cubicBezTo>
                  <a:cubicBezTo>
                    <a:pt x="8998" y="15665"/>
                    <a:pt x="8897" y="15564"/>
                    <a:pt x="8772" y="15564"/>
                  </a:cubicBezTo>
                  <a:close/>
                  <a:moveTo>
                    <a:pt x="16617" y="15765"/>
                  </a:moveTo>
                  <a:cubicBezTo>
                    <a:pt x="16291" y="15765"/>
                    <a:pt x="15890" y="15765"/>
                    <a:pt x="15564" y="15965"/>
                  </a:cubicBezTo>
                  <a:cubicBezTo>
                    <a:pt x="14938" y="16191"/>
                    <a:pt x="14637" y="16492"/>
                    <a:pt x="14211" y="16692"/>
                  </a:cubicBezTo>
                  <a:cubicBezTo>
                    <a:pt x="14311" y="16818"/>
                    <a:pt x="14537" y="16918"/>
                    <a:pt x="14737" y="17018"/>
                  </a:cubicBezTo>
                  <a:cubicBezTo>
                    <a:pt x="15564" y="16692"/>
                    <a:pt x="16291" y="16291"/>
                    <a:pt x="16617" y="15765"/>
                  </a:cubicBezTo>
                  <a:close/>
                  <a:moveTo>
                    <a:pt x="10978" y="15965"/>
                  </a:moveTo>
                  <a:cubicBezTo>
                    <a:pt x="10777" y="15965"/>
                    <a:pt x="10552" y="15965"/>
                    <a:pt x="10451" y="16066"/>
                  </a:cubicBezTo>
                  <a:cubicBezTo>
                    <a:pt x="10351" y="16191"/>
                    <a:pt x="10351" y="16291"/>
                    <a:pt x="10351" y="16492"/>
                  </a:cubicBezTo>
                  <a:cubicBezTo>
                    <a:pt x="10451" y="17444"/>
                    <a:pt x="11805" y="17544"/>
                    <a:pt x="12431" y="17544"/>
                  </a:cubicBezTo>
                  <a:cubicBezTo>
                    <a:pt x="12958" y="17544"/>
                    <a:pt x="13684" y="17444"/>
                    <a:pt x="14311" y="17219"/>
                  </a:cubicBezTo>
                  <a:cubicBezTo>
                    <a:pt x="14111" y="17118"/>
                    <a:pt x="13785" y="16918"/>
                    <a:pt x="13584" y="16818"/>
                  </a:cubicBezTo>
                  <a:lnTo>
                    <a:pt x="13384" y="16818"/>
                  </a:lnTo>
                  <a:cubicBezTo>
                    <a:pt x="13158" y="16818"/>
                    <a:pt x="12958" y="16818"/>
                    <a:pt x="12657" y="16692"/>
                  </a:cubicBezTo>
                  <a:cubicBezTo>
                    <a:pt x="12231" y="16492"/>
                    <a:pt x="11805" y="16291"/>
                    <a:pt x="11404" y="15965"/>
                  </a:cubicBezTo>
                  <a:close/>
                  <a:moveTo>
                    <a:pt x="19750" y="17444"/>
                  </a:moveTo>
                  <a:cubicBezTo>
                    <a:pt x="19549" y="17444"/>
                    <a:pt x="19424" y="17544"/>
                    <a:pt x="19424" y="17645"/>
                  </a:cubicBezTo>
                  <a:cubicBezTo>
                    <a:pt x="19324" y="17745"/>
                    <a:pt x="19223" y="17845"/>
                    <a:pt x="19223" y="17945"/>
                  </a:cubicBezTo>
                  <a:cubicBezTo>
                    <a:pt x="19223" y="18071"/>
                    <a:pt x="19324" y="18171"/>
                    <a:pt x="19324" y="18271"/>
                  </a:cubicBezTo>
                  <a:cubicBezTo>
                    <a:pt x="19424" y="18371"/>
                    <a:pt x="19549" y="18371"/>
                    <a:pt x="19750" y="18371"/>
                  </a:cubicBezTo>
                  <a:cubicBezTo>
                    <a:pt x="19950" y="18371"/>
                    <a:pt x="20176" y="18171"/>
                    <a:pt x="20176" y="17945"/>
                  </a:cubicBezTo>
                  <a:cubicBezTo>
                    <a:pt x="20176" y="17745"/>
                    <a:pt x="19950" y="17544"/>
                    <a:pt x="19750" y="17444"/>
                  </a:cubicBezTo>
                  <a:close/>
                  <a:moveTo>
                    <a:pt x="42832" y="14411"/>
                  </a:moveTo>
                  <a:cubicBezTo>
                    <a:pt x="42507" y="14712"/>
                    <a:pt x="42106" y="15038"/>
                    <a:pt x="41680" y="15239"/>
                  </a:cubicBezTo>
                  <a:cubicBezTo>
                    <a:pt x="41354" y="15564"/>
                    <a:pt x="40953" y="15665"/>
                    <a:pt x="40527" y="15665"/>
                  </a:cubicBezTo>
                  <a:cubicBezTo>
                    <a:pt x="40326" y="15665"/>
                    <a:pt x="40101" y="15564"/>
                    <a:pt x="39900" y="15564"/>
                  </a:cubicBezTo>
                  <a:cubicBezTo>
                    <a:pt x="39700" y="15665"/>
                    <a:pt x="39474" y="15765"/>
                    <a:pt x="39173" y="15865"/>
                  </a:cubicBezTo>
                  <a:lnTo>
                    <a:pt x="39173" y="15965"/>
                  </a:lnTo>
                  <a:cubicBezTo>
                    <a:pt x="39173" y="16191"/>
                    <a:pt x="39173" y="16391"/>
                    <a:pt x="38973" y="16592"/>
                  </a:cubicBezTo>
                  <a:cubicBezTo>
                    <a:pt x="38747" y="16692"/>
                    <a:pt x="38547" y="16818"/>
                    <a:pt x="38346" y="16818"/>
                  </a:cubicBezTo>
                  <a:cubicBezTo>
                    <a:pt x="38121" y="16818"/>
                    <a:pt x="38020" y="16692"/>
                    <a:pt x="37820" y="16592"/>
                  </a:cubicBezTo>
                  <a:cubicBezTo>
                    <a:pt x="37594" y="16818"/>
                    <a:pt x="37294" y="17018"/>
                    <a:pt x="37093" y="17018"/>
                  </a:cubicBezTo>
                  <a:lnTo>
                    <a:pt x="36567" y="17018"/>
                  </a:lnTo>
                  <a:cubicBezTo>
                    <a:pt x="36868" y="17444"/>
                    <a:pt x="36968" y="17845"/>
                    <a:pt x="36968" y="18171"/>
                  </a:cubicBezTo>
                  <a:lnTo>
                    <a:pt x="36968" y="18371"/>
                  </a:lnTo>
                  <a:cubicBezTo>
                    <a:pt x="40527" y="17645"/>
                    <a:pt x="42106" y="16592"/>
                    <a:pt x="43033" y="14712"/>
                  </a:cubicBezTo>
                  <a:cubicBezTo>
                    <a:pt x="43033" y="14512"/>
                    <a:pt x="42933" y="14512"/>
                    <a:pt x="42832" y="14411"/>
                  </a:cubicBezTo>
                  <a:close/>
                  <a:moveTo>
                    <a:pt x="19750" y="17018"/>
                  </a:moveTo>
                  <a:cubicBezTo>
                    <a:pt x="20176" y="17118"/>
                    <a:pt x="20577" y="17444"/>
                    <a:pt x="20577" y="17945"/>
                  </a:cubicBezTo>
                  <a:cubicBezTo>
                    <a:pt x="20577" y="18171"/>
                    <a:pt x="20476" y="18371"/>
                    <a:pt x="20276" y="18572"/>
                  </a:cubicBezTo>
                  <a:cubicBezTo>
                    <a:pt x="20176" y="18697"/>
                    <a:pt x="19950" y="18797"/>
                    <a:pt x="19750" y="18797"/>
                  </a:cubicBezTo>
                  <a:cubicBezTo>
                    <a:pt x="19424" y="18797"/>
                    <a:pt x="19223" y="18697"/>
                    <a:pt x="19123" y="18572"/>
                  </a:cubicBezTo>
                  <a:cubicBezTo>
                    <a:pt x="18923" y="18371"/>
                    <a:pt x="18797" y="18171"/>
                    <a:pt x="18797" y="17945"/>
                  </a:cubicBezTo>
                  <a:cubicBezTo>
                    <a:pt x="18797" y="17745"/>
                    <a:pt x="18923" y="17444"/>
                    <a:pt x="19123" y="17319"/>
                  </a:cubicBezTo>
                  <a:cubicBezTo>
                    <a:pt x="19223" y="17118"/>
                    <a:pt x="19549" y="17118"/>
                    <a:pt x="19750" y="17018"/>
                  </a:cubicBezTo>
                  <a:close/>
                  <a:moveTo>
                    <a:pt x="6391" y="14612"/>
                  </a:moveTo>
                  <a:cubicBezTo>
                    <a:pt x="6266" y="14612"/>
                    <a:pt x="6166" y="14712"/>
                    <a:pt x="5965" y="14712"/>
                  </a:cubicBezTo>
                  <a:cubicBezTo>
                    <a:pt x="6166" y="15138"/>
                    <a:pt x="6266" y="15564"/>
                    <a:pt x="6065" y="15965"/>
                  </a:cubicBezTo>
                  <a:cubicBezTo>
                    <a:pt x="5965" y="16291"/>
                    <a:pt x="5865" y="16391"/>
                    <a:pt x="5639" y="16592"/>
                  </a:cubicBezTo>
                  <a:cubicBezTo>
                    <a:pt x="5965" y="16692"/>
                    <a:pt x="6266" y="16818"/>
                    <a:pt x="6491" y="17018"/>
                  </a:cubicBezTo>
                  <a:lnTo>
                    <a:pt x="6692" y="17018"/>
                  </a:lnTo>
                  <a:cubicBezTo>
                    <a:pt x="9725" y="18271"/>
                    <a:pt x="12958" y="18998"/>
                    <a:pt x="16416" y="19524"/>
                  </a:cubicBezTo>
                  <a:cubicBezTo>
                    <a:pt x="16191" y="18797"/>
                    <a:pt x="15564" y="18071"/>
                    <a:pt x="14737" y="17544"/>
                  </a:cubicBezTo>
                  <a:cubicBezTo>
                    <a:pt x="14010" y="17745"/>
                    <a:pt x="13158" y="17945"/>
                    <a:pt x="12431" y="17945"/>
                  </a:cubicBezTo>
                  <a:lnTo>
                    <a:pt x="12331" y="17945"/>
                  </a:lnTo>
                  <a:cubicBezTo>
                    <a:pt x="10978" y="17945"/>
                    <a:pt x="10025" y="17444"/>
                    <a:pt x="9925" y="16592"/>
                  </a:cubicBezTo>
                  <a:cubicBezTo>
                    <a:pt x="9825" y="16191"/>
                    <a:pt x="10025" y="15865"/>
                    <a:pt x="10251" y="15765"/>
                  </a:cubicBezTo>
                  <a:cubicBezTo>
                    <a:pt x="10351" y="15665"/>
                    <a:pt x="10451" y="15665"/>
                    <a:pt x="10552" y="15665"/>
                  </a:cubicBezTo>
                  <a:cubicBezTo>
                    <a:pt x="10251" y="15564"/>
                    <a:pt x="10025" y="15564"/>
                    <a:pt x="9725" y="15564"/>
                  </a:cubicBezTo>
                  <a:lnTo>
                    <a:pt x="9524" y="15564"/>
                  </a:lnTo>
                  <a:cubicBezTo>
                    <a:pt x="9624" y="15665"/>
                    <a:pt x="9725" y="15865"/>
                    <a:pt x="9725" y="16066"/>
                  </a:cubicBezTo>
                  <a:cubicBezTo>
                    <a:pt x="9624" y="16291"/>
                    <a:pt x="9624" y="16492"/>
                    <a:pt x="9399" y="16692"/>
                  </a:cubicBezTo>
                  <a:cubicBezTo>
                    <a:pt x="9198" y="16818"/>
                    <a:pt x="8998" y="16918"/>
                    <a:pt x="8772" y="16918"/>
                  </a:cubicBezTo>
                  <a:cubicBezTo>
                    <a:pt x="8572" y="16918"/>
                    <a:pt x="8371" y="16818"/>
                    <a:pt x="8146" y="16592"/>
                  </a:cubicBezTo>
                  <a:cubicBezTo>
                    <a:pt x="8045" y="16492"/>
                    <a:pt x="7945" y="16291"/>
                    <a:pt x="7945" y="15965"/>
                  </a:cubicBezTo>
                  <a:cubicBezTo>
                    <a:pt x="7945" y="15765"/>
                    <a:pt x="8045" y="15665"/>
                    <a:pt x="8146" y="15439"/>
                  </a:cubicBezTo>
                  <a:cubicBezTo>
                    <a:pt x="7845" y="15339"/>
                    <a:pt x="7644" y="15239"/>
                    <a:pt x="7319" y="15138"/>
                  </a:cubicBezTo>
                  <a:cubicBezTo>
                    <a:pt x="7018" y="14938"/>
                    <a:pt x="6692" y="14712"/>
                    <a:pt x="6391" y="14612"/>
                  </a:cubicBezTo>
                  <a:close/>
                  <a:moveTo>
                    <a:pt x="17143" y="15765"/>
                  </a:moveTo>
                  <a:cubicBezTo>
                    <a:pt x="16717" y="16391"/>
                    <a:pt x="16090" y="16918"/>
                    <a:pt x="15163" y="17319"/>
                  </a:cubicBezTo>
                  <a:cubicBezTo>
                    <a:pt x="15990" y="17945"/>
                    <a:pt x="16717" y="18797"/>
                    <a:pt x="16817" y="19524"/>
                  </a:cubicBezTo>
                  <a:cubicBezTo>
                    <a:pt x="19023" y="19725"/>
                    <a:pt x="21103" y="19950"/>
                    <a:pt x="23309" y="19950"/>
                  </a:cubicBezTo>
                  <a:cubicBezTo>
                    <a:pt x="26116" y="19950"/>
                    <a:pt x="28948" y="19725"/>
                    <a:pt x="31554" y="19324"/>
                  </a:cubicBezTo>
                  <a:cubicBezTo>
                    <a:pt x="33534" y="19098"/>
                    <a:pt x="35213" y="18797"/>
                    <a:pt x="36567" y="18472"/>
                  </a:cubicBezTo>
                  <a:lnTo>
                    <a:pt x="36567" y="18171"/>
                  </a:lnTo>
                  <a:cubicBezTo>
                    <a:pt x="36567" y="17544"/>
                    <a:pt x="36241" y="17118"/>
                    <a:pt x="35715" y="16818"/>
                  </a:cubicBezTo>
                  <a:cubicBezTo>
                    <a:pt x="35614" y="16918"/>
                    <a:pt x="35514" y="16918"/>
                    <a:pt x="35414" y="17018"/>
                  </a:cubicBezTo>
                  <a:cubicBezTo>
                    <a:pt x="34988" y="17319"/>
                    <a:pt x="34587" y="17845"/>
                    <a:pt x="34261" y="18071"/>
                  </a:cubicBezTo>
                  <a:cubicBezTo>
                    <a:pt x="33534" y="18472"/>
                    <a:pt x="32707" y="18697"/>
                    <a:pt x="31855" y="18797"/>
                  </a:cubicBezTo>
                  <a:cubicBezTo>
                    <a:pt x="31028" y="18898"/>
                    <a:pt x="30301" y="18898"/>
                    <a:pt x="29449" y="18898"/>
                  </a:cubicBezTo>
                  <a:lnTo>
                    <a:pt x="27268" y="18898"/>
                  </a:lnTo>
                  <a:cubicBezTo>
                    <a:pt x="27369" y="19098"/>
                    <a:pt x="27369" y="19424"/>
                    <a:pt x="27268" y="19725"/>
                  </a:cubicBezTo>
                  <a:cubicBezTo>
                    <a:pt x="27168" y="19725"/>
                    <a:pt x="26943" y="19725"/>
                    <a:pt x="26842" y="19825"/>
                  </a:cubicBezTo>
                  <a:cubicBezTo>
                    <a:pt x="26943" y="19424"/>
                    <a:pt x="26943" y="19098"/>
                    <a:pt x="26842" y="18898"/>
                  </a:cubicBezTo>
                  <a:cubicBezTo>
                    <a:pt x="25589" y="18797"/>
                    <a:pt x="24336" y="18697"/>
                    <a:pt x="23083" y="18371"/>
                  </a:cubicBezTo>
                  <a:lnTo>
                    <a:pt x="22983" y="18371"/>
                  </a:lnTo>
                  <a:cubicBezTo>
                    <a:pt x="22456" y="18371"/>
                    <a:pt x="22055" y="18271"/>
                    <a:pt x="21830" y="18171"/>
                  </a:cubicBezTo>
                  <a:cubicBezTo>
                    <a:pt x="21529" y="17945"/>
                    <a:pt x="21429" y="17845"/>
                    <a:pt x="21429" y="17645"/>
                  </a:cubicBezTo>
                  <a:lnTo>
                    <a:pt x="21304" y="17645"/>
                  </a:lnTo>
                  <a:cubicBezTo>
                    <a:pt x="20050" y="16918"/>
                    <a:pt x="18597" y="15865"/>
                    <a:pt x="17143" y="15765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8" name="Google Shape;7438;p55"/>
            <p:cNvSpPr/>
            <p:nvPr/>
          </p:nvSpPr>
          <p:spPr>
            <a:xfrm>
              <a:off x="8281650" y="4073388"/>
              <a:ext cx="84000" cy="67675"/>
            </a:xfrm>
            <a:custGeom>
              <a:avLst/>
              <a:gdLst/>
              <a:ahLst/>
              <a:cxnLst/>
              <a:rect l="l" t="t" r="r" b="b"/>
              <a:pathLst>
                <a:path w="3360" h="2707" extrusionOk="0">
                  <a:moveTo>
                    <a:pt x="226" y="0"/>
                  </a:moveTo>
                  <a:cubicBezTo>
                    <a:pt x="101" y="0"/>
                    <a:pt x="1" y="100"/>
                    <a:pt x="1" y="301"/>
                  </a:cubicBezTo>
                  <a:cubicBezTo>
                    <a:pt x="627" y="627"/>
                    <a:pt x="1254" y="827"/>
                    <a:pt x="1880" y="927"/>
                  </a:cubicBezTo>
                  <a:lnTo>
                    <a:pt x="2507" y="927"/>
                  </a:lnTo>
                  <a:cubicBezTo>
                    <a:pt x="2733" y="1253"/>
                    <a:pt x="2833" y="1679"/>
                    <a:pt x="2607" y="1980"/>
                  </a:cubicBezTo>
                  <a:cubicBezTo>
                    <a:pt x="2507" y="2181"/>
                    <a:pt x="2407" y="2306"/>
                    <a:pt x="2106" y="2406"/>
                  </a:cubicBezTo>
                  <a:cubicBezTo>
                    <a:pt x="2307" y="2506"/>
                    <a:pt x="2407" y="2607"/>
                    <a:pt x="2607" y="2707"/>
                  </a:cubicBezTo>
                  <a:cubicBezTo>
                    <a:pt x="2833" y="2506"/>
                    <a:pt x="2933" y="2406"/>
                    <a:pt x="3033" y="2080"/>
                  </a:cubicBezTo>
                  <a:cubicBezTo>
                    <a:pt x="3234" y="1679"/>
                    <a:pt x="3134" y="1253"/>
                    <a:pt x="2933" y="827"/>
                  </a:cubicBezTo>
                  <a:cubicBezTo>
                    <a:pt x="3134" y="827"/>
                    <a:pt x="3234" y="727"/>
                    <a:pt x="3359" y="727"/>
                  </a:cubicBezTo>
                  <a:cubicBezTo>
                    <a:pt x="3234" y="627"/>
                    <a:pt x="3033" y="526"/>
                    <a:pt x="2933" y="426"/>
                  </a:cubicBezTo>
                  <a:cubicBezTo>
                    <a:pt x="2833" y="526"/>
                    <a:pt x="2833" y="526"/>
                    <a:pt x="2733" y="526"/>
                  </a:cubicBezTo>
                  <a:cubicBezTo>
                    <a:pt x="2733" y="426"/>
                    <a:pt x="2607" y="426"/>
                    <a:pt x="2607" y="426"/>
                  </a:cubicBezTo>
                  <a:cubicBezTo>
                    <a:pt x="2407" y="301"/>
                    <a:pt x="2206" y="201"/>
                    <a:pt x="1880" y="201"/>
                  </a:cubicBezTo>
                  <a:lnTo>
                    <a:pt x="1780" y="201"/>
                  </a:lnTo>
                  <a:cubicBezTo>
                    <a:pt x="1880" y="201"/>
                    <a:pt x="1981" y="301"/>
                    <a:pt x="2106" y="426"/>
                  </a:cubicBezTo>
                  <a:lnTo>
                    <a:pt x="2206" y="526"/>
                  </a:lnTo>
                  <a:lnTo>
                    <a:pt x="1981" y="526"/>
                  </a:lnTo>
                  <a:cubicBezTo>
                    <a:pt x="1354" y="426"/>
                    <a:pt x="728" y="201"/>
                    <a:pt x="226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9" name="Google Shape;7439;p55"/>
            <p:cNvSpPr/>
            <p:nvPr/>
          </p:nvSpPr>
          <p:spPr>
            <a:xfrm>
              <a:off x="8451450" y="4117863"/>
              <a:ext cx="183000" cy="96525"/>
            </a:xfrm>
            <a:custGeom>
              <a:avLst/>
              <a:gdLst/>
              <a:ahLst/>
              <a:cxnLst/>
              <a:rect l="l" t="t" r="r" b="b"/>
              <a:pathLst>
                <a:path w="7320" h="3861" extrusionOk="0">
                  <a:moveTo>
                    <a:pt x="728" y="1"/>
                  </a:moveTo>
                  <a:cubicBezTo>
                    <a:pt x="627" y="1"/>
                    <a:pt x="527" y="1"/>
                    <a:pt x="427" y="101"/>
                  </a:cubicBezTo>
                  <a:cubicBezTo>
                    <a:pt x="201" y="201"/>
                    <a:pt x="1" y="527"/>
                    <a:pt x="101" y="928"/>
                  </a:cubicBezTo>
                  <a:cubicBezTo>
                    <a:pt x="201" y="1780"/>
                    <a:pt x="1154" y="2281"/>
                    <a:pt x="2507" y="2281"/>
                  </a:cubicBezTo>
                  <a:lnTo>
                    <a:pt x="2607" y="2281"/>
                  </a:lnTo>
                  <a:cubicBezTo>
                    <a:pt x="3334" y="2281"/>
                    <a:pt x="4186" y="2081"/>
                    <a:pt x="4913" y="1880"/>
                  </a:cubicBezTo>
                  <a:cubicBezTo>
                    <a:pt x="5740" y="2407"/>
                    <a:pt x="6367" y="3133"/>
                    <a:pt x="6592" y="3860"/>
                  </a:cubicBezTo>
                  <a:lnTo>
                    <a:pt x="6993" y="3860"/>
                  </a:lnTo>
                  <a:cubicBezTo>
                    <a:pt x="6893" y="3133"/>
                    <a:pt x="6166" y="2281"/>
                    <a:pt x="5339" y="1655"/>
                  </a:cubicBezTo>
                  <a:cubicBezTo>
                    <a:pt x="6266" y="1254"/>
                    <a:pt x="6893" y="727"/>
                    <a:pt x="7319" y="101"/>
                  </a:cubicBezTo>
                  <a:lnTo>
                    <a:pt x="6793" y="101"/>
                  </a:lnTo>
                  <a:cubicBezTo>
                    <a:pt x="6467" y="627"/>
                    <a:pt x="5740" y="1028"/>
                    <a:pt x="4913" y="1354"/>
                  </a:cubicBezTo>
                  <a:cubicBezTo>
                    <a:pt x="4713" y="1254"/>
                    <a:pt x="4487" y="1154"/>
                    <a:pt x="4387" y="1028"/>
                  </a:cubicBezTo>
                  <a:cubicBezTo>
                    <a:pt x="4186" y="1028"/>
                    <a:pt x="3961" y="1154"/>
                    <a:pt x="3760" y="1154"/>
                  </a:cubicBezTo>
                  <a:cubicBezTo>
                    <a:pt x="3961" y="1254"/>
                    <a:pt x="4287" y="1454"/>
                    <a:pt x="4487" y="1555"/>
                  </a:cubicBezTo>
                  <a:cubicBezTo>
                    <a:pt x="3860" y="1780"/>
                    <a:pt x="3134" y="1880"/>
                    <a:pt x="2607" y="1880"/>
                  </a:cubicBezTo>
                  <a:cubicBezTo>
                    <a:pt x="1981" y="1880"/>
                    <a:pt x="627" y="1780"/>
                    <a:pt x="527" y="828"/>
                  </a:cubicBezTo>
                  <a:cubicBezTo>
                    <a:pt x="527" y="627"/>
                    <a:pt x="527" y="527"/>
                    <a:pt x="627" y="402"/>
                  </a:cubicBezTo>
                  <a:cubicBezTo>
                    <a:pt x="728" y="301"/>
                    <a:pt x="953" y="301"/>
                    <a:pt x="1154" y="301"/>
                  </a:cubicBezTo>
                  <a:lnTo>
                    <a:pt x="1580" y="301"/>
                  </a:lnTo>
                  <a:cubicBezTo>
                    <a:pt x="1254" y="201"/>
                    <a:pt x="1053" y="101"/>
                    <a:pt x="728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0" name="Google Shape;7440;p55"/>
            <p:cNvSpPr/>
            <p:nvPr/>
          </p:nvSpPr>
          <p:spPr>
            <a:xfrm>
              <a:off x="8741550" y="4023888"/>
              <a:ext cx="148525" cy="198025"/>
            </a:xfrm>
            <a:custGeom>
              <a:avLst/>
              <a:gdLst/>
              <a:ahLst/>
              <a:cxnLst/>
              <a:rect l="l" t="t" r="r" b="b"/>
              <a:pathLst>
                <a:path w="5941" h="7921" extrusionOk="0">
                  <a:moveTo>
                    <a:pt x="4788" y="0"/>
                  </a:moveTo>
                  <a:cubicBezTo>
                    <a:pt x="4587" y="100"/>
                    <a:pt x="4387" y="201"/>
                    <a:pt x="4161" y="201"/>
                  </a:cubicBezTo>
                  <a:cubicBezTo>
                    <a:pt x="4061" y="201"/>
                    <a:pt x="4061" y="201"/>
                    <a:pt x="3961" y="100"/>
                  </a:cubicBezTo>
                  <a:cubicBezTo>
                    <a:pt x="3760" y="201"/>
                    <a:pt x="3535" y="201"/>
                    <a:pt x="3434" y="301"/>
                  </a:cubicBezTo>
                  <a:cubicBezTo>
                    <a:pt x="3434" y="301"/>
                    <a:pt x="3535" y="401"/>
                    <a:pt x="3635" y="401"/>
                  </a:cubicBezTo>
                  <a:lnTo>
                    <a:pt x="3234" y="401"/>
                  </a:lnTo>
                  <a:cubicBezTo>
                    <a:pt x="3234" y="627"/>
                    <a:pt x="3334" y="727"/>
                    <a:pt x="3535" y="827"/>
                  </a:cubicBezTo>
                  <a:cubicBezTo>
                    <a:pt x="3760" y="827"/>
                    <a:pt x="3961" y="727"/>
                    <a:pt x="4061" y="727"/>
                  </a:cubicBezTo>
                  <a:cubicBezTo>
                    <a:pt x="4387" y="827"/>
                    <a:pt x="4587" y="1028"/>
                    <a:pt x="4788" y="1153"/>
                  </a:cubicBezTo>
                  <a:cubicBezTo>
                    <a:pt x="5013" y="1253"/>
                    <a:pt x="5214" y="1253"/>
                    <a:pt x="5515" y="1354"/>
                  </a:cubicBezTo>
                  <a:lnTo>
                    <a:pt x="5314" y="1153"/>
                  </a:lnTo>
                  <a:cubicBezTo>
                    <a:pt x="5114" y="928"/>
                    <a:pt x="4888" y="727"/>
                    <a:pt x="4587" y="527"/>
                  </a:cubicBezTo>
                  <a:cubicBezTo>
                    <a:pt x="5013" y="401"/>
                    <a:pt x="5314" y="201"/>
                    <a:pt x="5515" y="0"/>
                  </a:cubicBezTo>
                  <a:close/>
                  <a:moveTo>
                    <a:pt x="1" y="5740"/>
                  </a:moveTo>
                  <a:cubicBezTo>
                    <a:pt x="1" y="5940"/>
                    <a:pt x="101" y="6040"/>
                    <a:pt x="402" y="6266"/>
                  </a:cubicBezTo>
                  <a:cubicBezTo>
                    <a:pt x="627" y="6366"/>
                    <a:pt x="1028" y="6466"/>
                    <a:pt x="1555" y="6466"/>
                  </a:cubicBezTo>
                  <a:lnTo>
                    <a:pt x="1655" y="6466"/>
                  </a:lnTo>
                  <a:cubicBezTo>
                    <a:pt x="1129" y="6266"/>
                    <a:pt x="502" y="6040"/>
                    <a:pt x="1" y="5740"/>
                  </a:cubicBezTo>
                  <a:close/>
                  <a:moveTo>
                    <a:pt x="5414" y="6993"/>
                  </a:moveTo>
                  <a:cubicBezTo>
                    <a:pt x="5515" y="7193"/>
                    <a:pt x="5515" y="7519"/>
                    <a:pt x="5414" y="7920"/>
                  </a:cubicBezTo>
                  <a:cubicBezTo>
                    <a:pt x="5515" y="7820"/>
                    <a:pt x="5740" y="7820"/>
                    <a:pt x="5840" y="7820"/>
                  </a:cubicBezTo>
                  <a:cubicBezTo>
                    <a:pt x="5941" y="7519"/>
                    <a:pt x="5941" y="7193"/>
                    <a:pt x="5840" y="6993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1" name="Google Shape;7441;p55"/>
            <p:cNvSpPr/>
            <p:nvPr/>
          </p:nvSpPr>
          <p:spPr>
            <a:xfrm>
              <a:off x="8950200" y="3971238"/>
              <a:ext cx="179850" cy="216825"/>
            </a:xfrm>
            <a:custGeom>
              <a:avLst/>
              <a:gdLst/>
              <a:ahLst/>
              <a:cxnLst/>
              <a:rect l="l" t="t" r="r" b="b"/>
              <a:pathLst>
                <a:path w="7194" h="8673" extrusionOk="0">
                  <a:moveTo>
                    <a:pt x="4387" y="1"/>
                  </a:moveTo>
                  <a:cubicBezTo>
                    <a:pt x="4387" y="1"/>
                    <a:pt x="4354" y="1"/>
                    <a:pt x="4326" y="24"/>
                  </a:cubicBezTo>
                  <a:lnTo>
                    <a:pt x="4326" y="24"/>
                  </a:lnTo>
                  <a:cubicBezTo>
                    <a:pt x="4346" y="16"/>
                    <a:pt x="4366" y="9"/>
                    <a:pt x="4387" y="1"/>
                  </a:cubicBezTo>
                  <a:close/>
                  <a:moveTo>
                    <a:pt x="4326" y="24"/>
                  </a:moveTo>
                  <a:cubicBezTo>
                    <a:pt x="4024" y="139"/>
                    <a:pt x="3748" y="239"/>
                    <a:pt x="3560" y="427"/>
                  </a:cubicBezTo>
                  <a:cubicBezTo>
                    <a:pt x="3334" y="527"/>
                    <a:pt x="3234" y="627"/>
                    <a:pt x="3134" y="753"/>
                  </a:cubicBezTo>
                  <a:cubicBezTo>
                    <a:pt x="3033" y="753"/>
                    <a:pt x="2933" y="753"/>
                    <a:pt x="2808" y="627"/>
                  </a:cubicBezTo>
                  <a:cubicBezTo>
                    <a:pt x="2507" y="753"/>
                    <a:pt x="2181" y="853"/>
                    <a:pt x="1981" y="953"/>
                  </a:cubicBezTo>
                  <a:cubicBezTo>
                    <a:pt x="2181" y="953"/>
                    <a:pt x="2407" y="1054"/>
                    <a:pt x="2607" y="1054"/>
                  </a:cubicBezTo>
                  <a:cubicBezTo>
                    <a:pt x="2081" y="1379"/>
                    <a:pt x="1454" y="1580"/>
                    <a:pt x="1053" y="1580"/>
                  </a:cubicBezTo>
                  <a:lnTo>
                    <a:pt x="928" y="1580"/>
                  </a:lnTo>
                  <a:cubicBezTo>
                    <a:pt x="728" y="1580"/>
                    <a:pt x="627" y="1480"/>
                    <a:pt x="427" y="1379"/>
                  </a:cubicBezTo>
                  <a:cubicBezTo>
                    <a:pt x="302" y="1480"/>
                    <a:pt x="101" y="1480"/>
                    <a:pt x="1" y="1480"/>
                  </a:cubicBezTo>
                  <a:cubicBezTo>
                    <a:pt x="201" y="1780"/>
                    <a:pt x="527" y="2006"/>
                    <a:pt x="928" y="2006"/>
                  </a:cubicBezTo>
                  <a:lnTo>
                    <a:pt x="1053" y="2006"/>
                  </a:lnTo>
                  <a:cubicBezTo>
                    <a:pt x="1680" y="2006"/>
                    <a:pt x="2507" y="1680"/>
                    <a:pt x="3134" y="1154"/>
                  </a:cubicBezTo>
                  <a:cubicBezTo>
                    <a:pt x="3434" y="1254"/>
                    <a:pt x="3760" y="1379"/>
                    <a:pt x="4061" y="1480"/>
                  </a:cubicBezTo>
                  <a:cubicBezTo>
                    <a:pt x="4913" y="1780"/>
                    <a:pt x="5439" y="2206"/>
                    <a:pt x="5439" y="2507"/>
                  </a:cubicBezTo>
                  <a:cubicBezTo>
                    <a:pt x="5540" y="2407"/>
                    <a:pt x="5640" y="2407"/>
                    <a:pt x="5840" y="2407"/>
                  </a:cubicBezTo>
                  <a:cubicBezTo>
                    <a:pt x="5740" y="1780"/>
                    <a:pt x="4913" y="1379"/>
                    <a:pt x="4186" y="1054"/>
                  </a:cubicBezTo>
                  <a:cubicBezTo>
                    <a:pt x="4061" y="1054"/>
                    <a:pt x="3860" y="953"/>
                    <a:pt x="3560" y="853"/>
                  </a:cubicBezTo>
                  <a:cubicBezTo>
                    <a:pt x="3860" y="627"/>
                    <a:pt x="4186" y="327"/>
                    <a:pt x="4287" y="126"/>
                  </a:cubicBezTo>
                  <a:cubicBezTo>
                    <a:pt x="4287" y="72"/>
                    <a:pt x="4305" y="42"/>
                    <a:pt x="4326" y="24"/>
                  </a:cubicBezTo>
                  <a:close/>
                  <a:moveTo>
                    <a:pt x="2708" y="2933"/>
                  </a:moveTo>
                  <a:cubicBezTo>
                    <a:pt x="2181" y="2933"/>
                    <a:pt x="1680" y="3134"/>
                    <a:pt x="1254" y="3359"/>
                  </a:cubicBezTo>
                  <a:cubicBezTo>
                    <a:pt x="1880" y="3259"/>
                    <a:pt x="2507" y="3134"/>
                    <a:pt x="3234" y="3034"/>
                  </a:cubicBezTo>
                  <a:cubicBezTo>
                    <a:pt x="3033" y="3034"/>
                    <a:pt x="2808" y="2933"/>
                    <a:pt x="2708" y="2933"/>
                  </a:cubicBezTo>
                  <a:close/>
                  <a:moveTo>
                    <a:pt x="5924" y="7034"/>
                  </a:moveTo>
                  <a:lnTo>
                    <a:pt x="5924" y="7034"/>
                  </a:lnTo>
                  <a:cubicBezTo>
                    <a:pt x="5792" y="7066"/>
                    <a:pt x="5716" y="7143"/>
                    <a:pt x="5640" y="7219"/>
                  </a:cubicBezTo>
                  <a:cubicBezTo>
                    <a:pt x="5735" y="7124"/>
                    <a:pt x="5829" y="7119"/>
                    <a:pt x="5924" y="7034"/>
                  </a:cubicBezTo>
                  <a:close/>
                  <a:moveTo>
                    <a:pt x="6166" y="6793"/>
                  </a:moveTo>
                  <a:cubicBezTo>
                    <a:pt x="6166" y="6793"/>
                    <a:pt x="6066" y="6893"/>
                    <a:pt x="6066" y="7019"/>
                  </a:cubicBezTo>
                  <a:cubicBezTo>
                    <a:pt x="6026" y="7019"/>
                    <a:pt x="5989" y="7022"/>
                    <a:pt x="5956" y="7028"/>
                  </a:cubicBezTo>
                  <a:lnTo>
                    <a:pt x="5956" y="7028"/>
                  </a:lnTo>
                  <a:cubicBezTo>
                    <a:pt x="5951" y="7025"/>
                    <a:pt x="5946" y="7022"/>
                    <a:pt x="5941" y="7019"/>
                  </a:cubicBezTo>
                  <a:cubicBezTo>
                    <a:pt x="5935" y="7024"/>
                    <a:pt x="5929" y="7029"/>
                    <a:pt x="5924" y="7034"/>
                  </a:cubicBezTo>
                  <a:lnTo>
                    <a:pt x="5924" y="7034"/>
                  </a:lnTo>
                  <a:cubicBezTo>
                    <a:pt x="5934" y="7032"/>
                    <a:pt x="5945" y="7030"/>
                    <a:pt x="5956" y="7028"/>
                  </a:cubicBezTo>
                  <a:lnTo>
                    <a:pt x="5956" y="7028"/>
                  </a:lnTo>
                  <a:cubicBezTo>
                    <a:pt x="6473" y="7328"/>
                    <a:pt x="6793" y="7752"/>
                    <a:pt x="6793" y="8372"/>
                  </a:cubicBezTo>
                  <a:lnTo>
                    <a:pt x="6793" y="8673"/>
                  </a:lnTo>
                  <a:cubicBezTo>
                    <a:pt x="6893" y="8673"/>
                    <a:pt x="7094" y="8673"/>
                    <a:pt x="7194" y="8572"/>
                  </a:cubicBezTo>
                  <a:lnTo>
                    <a:pt x="7194" y="8372"/>
                  </a:lnTo>
                  <a:cubicBezTo>
                    <a:pt x="7194" y="8046"/>
                    <a:pt x="7094" y="7645"/>
                    <a:pt x="6793" y="7219"/>
                  </a:cubicBezTo>
                  <a:cubicBezTo>
                    <a:pt x="6467" y="7119"/>
                    <a:pt x="6367" y="6893"/>
                    <a:pt x="6166" y="6793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2" name="Google Shape;7442;p55"/>
            <p:cNvSpPr/>
            <p:nvPr/>
          </p:nvSpPr>
          <p:spPr>
            <a:xfrm>
              <a:off x="9111850" y="3838413"/>
              <a:ext cx="185500" cy="279475"/>
            </a:xfrm>
            <a:custGeom>
              <a:avLst/>
              <a:gdLst/>
              <a:ahLst/>
              <a:cxnLst/>
              <a:rect l="l" t="t" r="r" b="b"/>
              <a:pathLst>
                <a:path w="7420" h="11179" extrusionOk="0">
                  <a:moveTo>
                    <a:pt x="4713" y="1"/>
                  </a:moveTo>
                  <a:cubicBezTo>
                    <a:pt x="4613" y="201"/>
                    <a:pt x="4487" y="301"/>
                    <a:pt x="4487" y="527"/>
                  </a:cubicBezTo>
                  <a:lnTo>
                    <a:pt x="4487" y="727"/>
                  </a:lnTo>
                  <a:lnTo>
                    <a:pt x="4487" y="928"/>
                  </a:lnTo>
                  <a:cubicBezTo>
                    <a:pt x="4713" y="1880"/>
                    <a:pt x="4387" y="2607"/>
                    <a:pt x="3986" y="3133"/>
                  </a:cubicBezTo>
                  <a:cubicBezTo>
                    <a:pt x="3986" y="3033"/>
                    <a:pt x="3861" y="3033"/>
                    <a:pt x="3861" y="3033"/>
                  </a:cubicBezTo>
                  <a:lnTo>
                    <a:pt x="3760" y="3033"/>
                  </a:lnTo>
                  <a:cubicBezTo>
                    <a:pt x="3660" y="3133"/>
                    <a:pt x="3560" y="3234"/>
                    <a:pt x="3460" y="3234"/>
                  </a:cubicBezTo>
                  <a:cubicBezTo>
                    <a:pt x="3560" y="3334"/>
                    <a:pt x="3660" y="3334"/>
                    <a:pt x="3760" y="3434"/>
                  </a:cubicBezTo>
                  <a:cubicBezTo>
                    <a:pt x="3560" y="3560"/>
                    <a:pt x="3460" y="3660"/>
                    <a:pt x="3234" y="3760"/>
                  </a:cubicBezTo>
                  <a:cubicBezTo>
                    <a:pt x="2607" y="4061"/>
                    <a:pt x="1881" y="4286"/>
                    <a:pt x="1254" y="4286"/>
                  </a:cubicBezTo>
                  <a:cubicBezTo>
                    <a:pt x="853" y="4286"/>
                    <a:pt x="527" y="4186"/>
                    <a:pt x="427" y="4061"/>
                  </a:cubicBezTo>
                  <a:lnTo>
                    <a:pt x="327" y="4061"/>
                  </a:lnTo>
                  <a:cubicBezTo>
                    <a:pt x="227" y="4186"/>
                    <a:pt x="101" y="4186"/>
                    <a:pt x="1" y="4286"/>
                  </a:cubicBezTo>
                  <a:lnTo>
                    <a:pt x="101" y="4387"/>
                  </a:lnTo>
                  <a:cubicBezTo>
                    <a:pt x="427" y="4587"/>
                    <a:pt x="853" y="4687"/>
                    <a:pt x="1254" y="4687"/>
                  </a:cubicBezTo>
                  <a:cubicBezTo>
                    <a:pt x="1981" y="4687"/>
                    <a:pt x="2833" y="4487"/>
                    <a:pt x="3460" y="4061"/>
                  </a:cubicBezTo>
                  <a:cubicBezTo>
                    <a:pt x="3660" y="3961"/>
                    <a:pt x="3861" y="3860"/>
                    <a:pt x="4086" y="3660"/>
                  </a:cubicBezTo>
                  <a:cubicBezTo>
                    <a:pt x="4287" y="3961"/>
                    <a:pt x="4613" y="4186"/>
                    <a:pt x="4713" y="4587"/>
                  </a:cubicBezTo>
                  <a:cubicBezTo>
                    <a:pt x="4913" y="4913"/>
                    <a:pt x="4913" y="5439"/>
                    <a:pt x="4713" y="5940"/>
                  </a:cubicBezTo>
                  <a:cubicBezTo>
                    <a:pt x="4487" y="5840"/>
                    <a:pt x="4186" y="5840"/>
                    <a:pt x="3986" y="5840"/>
                  </a:cubicBezTo>
                  <a:cubicBezTo>
                    <a:pt x="2933" y="5840"/>
                    <a:pt x="1480" y="6367"/>
                    <a:pt x="1254" y="6893"/>
                  </a:cubicBezTo>
                  <a:cubicBezTo>
                    <a:pt x="1154" y="6993"/>
                    <a:pt x="1154" y="7093"/>
                    <a:pt x="1154" y="7194"/>
                  </a:cubicBezTo>
                  <a:cubicBezTo>
                    <a:pt x="1354" y="7194"/>
                    <a:pt x="1480" y="7093"/>
                    <a:pt x="1580" y="7093"/>
                  </a:cubicBezTo>
                  <a:cubicBezTo>
                    <a:pt x="1780" y="6793"/>
                    <a:pt x="2733" y="6367"/>
                    <a:pt x="3660" y="6266"/>
                  </a:cubicBezTo>
                  <a:cubicBezTo>
                    <a:pt x="3760" y="6166"/>
                    <a:pt x="3986" y="6166"/>
                    <a:pt x="4086" y="6166"/>
                  </a:cubicBezTo>
                  <a:lnTo>
                    <a:pt x="4186" y="6166"/>
                  </a:lnTo>
                  <a:cubicBezTo>
                    <a:pt x="4287" y="6166"/>
                    <a:pt x="4387" y="6266"/>
                    <a:pt x="4387" y="6266"/>
                  </a:cubicBezTo>
                  <a:lnTo>
                    <a:pt x="4387" y="6367"/>
                  </a:lnTo>
                  <a:cubicBezTo>
                    <a:pt x="4487" y="6467"/>
                    <a:pt x="4387" y="6692"/>
                    <a:pt x="4387" y="6993"/>
                  </a:cubicBezTo>
                  <a:cubicBezTo>
                    <a:pt x="4613" y="6893"/>
                    <a:pt x="4713" y="6692"/>
                    <a:pt x="4813" y="6467"/>
                  </a:cubicBezTo>
                  <a:cubicBezTo>
                    <a:pt x="6166" y="6993"/>
                    <a:pt x="6793" y="7620"/>
                    <a:pt x="6893" y="8246"/>
                  </a:cubicBezTo>
                  <a:cubicBezTo>
                    <a:pt x="6893" y="8572"/>
                    <a:pt x="6793" y="8973"/>
                    <a:pt x="6492" y="9399"/>
                  </a:cubicBezTo>
                  <a:cubicBezTo>
                    <a:pt x="6166" y="9199"/>
                    <a:pt x="5866" y="9073"/>
                    <a:pt x="5339" y="9073"/>
                  </a:cubicBezTo>
                  <a:cubicBezTo>
                    <a:pt x="5239" y="9073"/>
                    <a:pt x="5014" y="9199"/>
                    <a:pt x="4913" y="9199"/>
                  </a:cubicBezTo>
                  <a:lnTo>
                    <a:pt x="4613" y="9199"/>
                  </a:lnTo>
                  <a:cubicBezTo>
                    <a:pt x="4613" y="9299"/>
                    <a:pt x="4613" y="9499"/>
                    <a:pt x="4487" y="9600"/>
                  </a:cubicBezTo>
                  <a:lnTo>
                    <a:pt x="4913" y="9600"/>
                  </a:lnTo>
                  <a:cubicBezTo>
                    <a:pt x="5014" y="9600"/>
                    <a:pt x="5239" y="9499"/>
                    <a:pt x="5339" y="9499"/>
                  </a:cubicBezTo>
                  <a:cubicBezTo>
                    <a:pt x="5640" y="9499"/>
                    <a:pt x="5966" y="9600"/>
                    <a:pt x="6166" y="9700"/>
                  </a:cubicBezTo>
                  <a:cubicBezTo>
                    <a:pt x="5966" y="9925"/>
                    <a:pt x="5640" y="10226"/>
                    <a:pt x="5239" y="10452"/>
                  </a:cubicBezTo>
                  <a:cubicBezTo>
                    <a:pt x="4913" y="10652"/>
                    <a:pt x="4613" y="10753"/>
                    <a:pt x="4287" y="10753"/>
                  </a:cubicBezTo>
                  <a:lnTo>
                    <a:pt x="3986" y="10753"/>
                  </a:lnTo>
                  <a:lnTo>
                    <a:pt x="3660" y="11078"/>
                  </a:lnTo>
                  <a:cubicBezTo>
                    <a:pt x="3861" y="11078"/>
                    <a:pt x="4086" y="11179"/>
                    <a:pt x="4287" y="11179"/>
                  </a:cubicBezTo>
                  <a:cubicBezTo>
                    <a:pt x="4713" y="11179"/>
                    <a:pt x="5114" y="11078"/>
                    <a:pt x="5440" y="10753"/>
                  </a:cubicBezTo>
                  <a:cubicBezTo>
                    <a:pt x="5866" y="10552"/>
                    <a:pt x="6267" y="10226"/>
                    <a:pt x="6592" y="9925"/>
                  </a:cubicBezTo>
                  <a:cubicBezTo>
                    <a:pt x="6693" y="10026"/>
                    <a:pt x="6793" y="10026"/>
                    <a:pt x="6793" y="10226"/>
                  </a:cubicBezTo>
                  <a:cubicBezTo>
                    <a:pt x="6893" y="10026"/>
                    <a:pt x="6993" y="9925"/>
                    <a:pt x="6993" y="9700"/>
                  </a:cubicBezTo>
                  <a:cubicBezTo>
                    <a:pt x="6993" y="9700"/>
                    <a:pt x="6893" y="9600"/>
                    <a:pt x="6793" y="9600"/>
                  </a:cubicBezTo>
                  <a:cubicBezTo>
                    <a:pt x="7219" y="9073"/>
                    <a:pt x="7420" y="8672"/>
                    <a:pt x="7319" y="8246"/>
                  </a:cubicBezTo>
                  <a:cubicBezTo>
                    <a:pt x="7219" y="7419"/>
                    <a:pt x="6492" y="6692"/>
                    <a:pt x="5014" y="6066"/>
                  </a:cubicBezTo>
                  <a:cubicBezTo>
                    <a:pt x="5339" y="5539"/>
                    <a:pt x="5339" y="4913"/>
                    <a:pt x="5114" y="4387"/>
                  </a:cubicBezTo>
                  <a:cubicBezTo>
                    <a:pt x="4913" y="3961"/>
                    <a:pt x="4613" y="3660"/>
                    <a:pt x="4287" y="3334"/>
                  </a:cubicBezTo>
                  <a:cubicBezTo>
                    <a:pt x="4813" y="2808"/>
                    <a:pt x="5114" y="1981"/>
                    <a:pt x="4913" y="828"/>
                  </a:cubicBezTo>
                  <a:cubicBezTo>
                    <a:pt x="4913" y="527"/>
                    <a:pt x="4813" y="301"/>
                    <a:pt x="4713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3" name="Google Shape;7443;p55"/>
            <p:cNvSpPr/>
            <p:nvPr/>
          </p:nvSpPr>
          <p:spPr>
            <a:xfrm>
              <a:off x="8900700" y="4010713"/>
              <a:ext cx="44525" cy="36375"/>
            </a:xfrm>
            <a:custGeom>
              <a:avLst/>
              <a:gdLst/>
              <a:ahLst/>
              <a:cxnLst/>
              <a:rect l="l" t="t" r="r" b="b"/>
              <a:pathLst>
                <a:path w="1781" h="1455" extrusionOk="0">
                  <a:moveTo>
                    <a:pt x="1555" y="1"/>
                  </a:moveTo>
                  <a:cubicBezTo>
                    <a:pt x="1354" y="101"/>
                    <a:pt x="1254" y="101"/>
                    <a:pt x="1028" y="101"/>
                  </a:cubicBezTo>
                  <a:cubicBezTo>
                    <a:pt x="1154" y="201"/>
                    <a:pt x="1154" y="201"/>
                    <a:pt x="1254" y="201"/>
                  </a:cubicBezTo>
                  <a:cubicBezTo>
                    <a:pt x="1254" y="302"/>
                    <a:pt x="1354" y="427"/>
                    <a:pt x="1354" y="627"/>
                  </a:cubicBezTo>
                  <a:cubicBezTo>
                    <a:pt x="1354" y="728"/>
                    <a:pt x="1254" y="828"/>
                    <a:pt x="1154" y="928"/>
                  </a:cubicBezTo>
                  <a:cubicBezTo>
                    <a:pt x="1154" y="928"/>
                    <a:pt x="928" y="1054"/>
                    <a:pt x="828" y="1054"/>
                  </a:cubicBezTo>
                  <a:cubicBezTo>
                    <a:pt x="728" y="1054"/>
                    <a:pt x="627" y="928"/>
                    <a:pt x="527" y="928"/>
                  </a:cubicBezTo>
                  <a:cubicBezTo>
                    <a:pt x="527" y="828"/>
                    <a:pt x="402" y="728"/>
                    <a:pt x="402" y="527"/>
                  </a:cubicBezTo>
                  <a:cubicBezTo>
                    <a:pt x="402" y="427"/>
                    <a:pt x="527" y="302"/>
                    <a:pt x="527" y="302"/>
                  </a:cubicBezTo>
                  <a:cubicBezTo>
                    <a:pt x="402" y="302"/>
                    <a:pt x="201" y="302"/>
                    <a:pt x="1" y="427"/>
                  </a:cubicBezTo>
                  <a:lnTo>
                    <a:pt x="1" y="527"/>
                  </a:lnTo>
                  <a:cubicBezTo>
                    <a:pt x="1" y="828"/>
                    <a:pt x="101" y="1054"/>
                    <a:pt x="201" y="1154"/>
                  </a:cubicBezTo>
                  <a:cubicBezTo>
                    <a:pt x="402" y="1354"/>
                    <a:pt x="627" y="1455"/>
                    <a:pt x="828" y="1455"/>
                  </a:cubicBezTo>
                  <a:cubicBezTo>
                    <a:pt x="1154" y="1455"/>
                    <a:pt x="1354" y="1354"/>
                    <a:pt x="1454" y="1254"/>
                  </a:cubicBezTo>
                  <a:cubicBezTo>
                    <a:pt x="1655" y="1054"/>
                    <a:pt x="1780" y="828"/>
                    <a:pt x="1780" y="627"/>
                  </a:cubicBezTo>
                  <a:cubicBezTo>
                    <a:pt x="1780" y="427"/>
                    <a:pt x="1655" y="201"/>
                    <a:pt x="1555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4" name="Google Shape;7444;p55"/>
            <p:cNvSpPr/>
            <p:nvPr/>
          </p:nvSpPr>
          <p:spPr>
            <a:xfrm>
              <a:off x="9073025" y="3945563"/>
              <a:ext cx="44500" cy="36350"/>
            </a:xfrm>
            <a:custGeom>
              <a:avLst/>
              <a:gdLst/>
              <a:ahLst/>
              <a:cxnLst/>
              <a:rect l="l" t="t" r="r" b="b"/>
              <a:pathLst>
                <a:path w="1780" h="1454" extrusionOk="0">
                  <a:moveTo>
                    <a:pt x="1454" y="0"/>
                  </a:moveTo>
                  <a:cubicBezTo>
                    <a:pt x="1353" y="0"/>
                    <a:pt x="1253" y="101"/>
                    <a:pt x="1153" y="201"/>
                  </a:cubicBezTo>
                  <a:cubicBezTo>
                    <a:pt x="1253" y="301"/>
                    <a:pt x="1353" y="401"/>
                    <a:pt x="1353" y="527"/>
                  </a:cubicBezTo>
                  <a:cubicBezTo>
                    <a:pt x="1353" y="827"/>
                    <a:pt x="1153" y="1028"/>
                    <a:pt x="827" y="1028"/>
                  </a:cubicBezTo>
                  <a:cubicBezTo>
                    <a:pt x="727" y="1028"/>
                    <a:pt x="627" y="928"/>
                    <a:pt x="526" y="827"/>
                  </a:cubicBezTo>
                  <a:cubicBezTo>
                    <a:pt x="401" y="727"/>
                    <a:pt x="401" y="627"/>
                    <a:pt x="401" y="527"/>
                  </a:cubicBezTo>
                  <a:cubicBezTo>
                    <a:pt x="301" y="627"/>
                    <a:pt x="100" y="627"/>
                    <a:pt x="0" y="727"/>
                  </a:cubicBezTo>
                  <a:cubicBezTo>
                    <a:pt x="0" y="928"/>
                    <a:pt x="100" y="1028"/>
                    <a:pt x="201" y="1153"/>
                  </a:cubicBezTo>
                  <a:cubicBezTo>
                    <a:pt x="401" y="1354"/>
                    <a:pt x="627" y="1454"/>
                    <a:pt x="827" y="1454"/>
                  </a:cubicBezTo>
                  <a:cubicBezTo>
                    <a:pt x="1353" y="1454"/>
                    <a:pt x="1780" y="1028"/>
                    <a:pt x="1780" y="527"/>
                  </a:cubicBezTo>
                  <a:cubicBezTo>
                    <a:pt x="1780" y="301"/>
                    <a:pt x="1654" y="101"/>
                    <a:pt x="1454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5" name="Google Shape;7445;p55"/>
            <p:cNvSpPr/>
            <p:nvPr/>
          </p:nvSpPr>
          <p:spPr>
            <a:xfrm>
              <a:off x="9106850" y="4021363"/>
              <a:ext cx="20700" cy="7550"/>
            </a:xfrm>
            <a:custGeom>
              <a:avLst/>
              <a:gdLst/>
              <a:ahLst/>
              <a:cxnLst/>
              <a:rect l="l" t="t" r="r" b="b"/>
              <a:pathLst>
                <a:path w="828" h="302" extrusionOk="0">
                  <a:moveTo>
                    <a:pt x="627" y="1"/>
                  </a:moveTo>
                  <a:cubicBezTo>
                    <a:pt x="427" y="101"/>
                    <a:pt x="201" y="101"/>
                    <a:pt x="0" y="302"/>
                  </a:cubicBezTo>
                  <a:cubicBezTo>
                    <a:pt x="301" y="201"/>
                    <a:pt x="627" y="101"/>
                    <a:pt x="828" y="101"/>
                  </a:cubicBezTo>
                  <a:cubicBezTo>
                    <a:pt x="828" y="101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6" name="Google Shape;7446;p55"/>
            <p:cNvSpPr/>
            <p:nvPr/>
          </p:nvSpPr>
          <p:spPr>
            <a:xfrm>
              <a:off x="9151325" y="4122888"/>
              <a:ext cx="33875" cy="23825"/>
            </a:xfrm>
            <a:custGeom>
              <a:avLst/>
              <a:gdLst/>
              <a:ahLst/>
              <a:cxnLst/>
              <a:rect l="l" t="t" r="r" b="b"/>
              <a:pathLst>
                <a:path w="1355" h="953" extrusionOk="0">
                  <a:moveTo>
                    <a:pt x="1354" y="0"/>
                  </a:moveTo>
                  <a:cubicBezTo>
                    <a:pt x="1254" y="0"/>
                    <a:pt x="1154" y="100"/>
                    <a:pt x="928" y="201"/>
                  </a:cubicBezTo>
                  <a:cubicBezTo>
                    <a:pt x="928" y="201"/>
                    <a:pt x="928" y="326"/>
                    <a:pt x="828" y="426"/>
                  </a:cubicBezTo>
                  <a:cubicBezTo>
                    <a:pt x="728" y="426"/>
                    <a:pt x="627" y="526"/>
                    <a:pt x="527" y="526"/>
                  </a:cubicBezTo>
                  <a:lnTo>
                    <a:pt x="402" y="526"/>
                  </a:lnTo>
                  <a:cubicBezTo>
                    <a:pt x="302" y="526"/>
                    <a:pt x="201" y="627"/>
                    <a:pt x="1" y="727"/>
                  </a:cubicBezTo>
                  <a:cubicBezTo>
                    <a:pt x="201" y="827"/>
                    <a:pt x="302" y="953"/>
                    <a:pt x="527" y="953"/>
                  </a:cubicBezTo>
                  <a:cubicBezTo>
                    <a:pt x="728" y="953"/>
                    <a:pt x="928" y="827"/>
                    <a:pt x="1154" y="727"/>
                  </a:cubicBezTo>
                  <a:cubicBezTo>
                    <a:pt x="1354" y="526"/>
                    <a:pt x="1354" y="326"/>
                    <a:pt x="1354" y="100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7" name="Google Shape;7447;p55"/>
            <p:cNvSpPr/>
            <p:nvPr/>
          </p:nvSpPr>
          <p:spPr>
            <a:xfrm>
              <a:off x="8404475" y="4112238"/>
              <a:ext cx="44500" cy="36975"/>
            </a:xfrm>
            <a:custGeom>
              <a:avLst/>
              <a:gdLst/>
              <a:ahLst/>
              <a:cxnLst/>
              <a:rect l="l" t="t" r="r" b="b"/>
              <a:pathLst>
                <a:path w="1780" h="1479" extrusionOk="0">
                  <a:moveTo>
                    <a:pt x="827" y="125"/>
                  </a:moveTo>
                  <a:cubicBezTo>
                    <a:pt x="952" y="125"/>
                    <a:pt x="1053" y="226"/>
                    <a:pt x="1153" y="226"/>
                  </a:cubicBezTo>
                  <a:cubicBezTo>
                    <a:pt x="1253" y="326"/>
                    <a:pt x="1353" y="426"/>
                    <a:pt x="1353" y="627"/>
                  </a:cubicBezTo>
                  <a:cubicBezTo>
                    <a:pt x="1253" y="752"/>
                    <a:pt x="1253" y="852"/>
                    <a:pt x="1153" y="952"/>
                  </a:cubicBezTo>
                  <a:cubicBezTo>
                    <a:pt x="1053" y="952"/>
                    <a:pt x="952" y="1053"/>
                    <a:pt x="827" y="1053"/>
                  </a:cubicBezTo>
                  <a:cubicBezTo>
                    <a:pt x="727" y="1053"/>
                    <a:pt x="627" y="952"/>
                    <a:pt x="526" y="952"/>
                  </a:cubicBezTo>
                  <a:cubicBezTo>
                    <a:pt x="426" y="852"/>
                    <a:pt x="426" y="752"/>
                    <a:pt x="426" y="526"/>
                  </a:cubicBezTo>
                  <a:cubicBezTo>
                    <a:pt x="426" y="426"/>
                    <a:pt x="426" y="326"/>
                    <a:pt x="526" y="226"/>
                  </a:cubicBezTo>
                  <a:cubicBezTo>
                    <a:pt x="627" y="226"/>
                    <a:pt x="727" y="125"/>
                    <a:pt x="827" y="125"/>
                  </a:cubicBezTo>
                  <a:close/>
                  <a:moveTo>
                    <a:pt x="201" y="0"/>
                  </a:moveTo>
                  <a:cubicBezTo>
                    <a:pt x="100" y="226"/>
                    <a:pt x="0" y="326"/>
                    <a:pt x="0" y="526"/>
                  </a:cubicBezTo>
                  <a:cubicBezTo>
                    <a:pt x="0" y="852"/>
                    <a:pt x="100" y="1053"/>
                    <a:pt x="201" y="1153"/>
                  </a:cubicBezTo>
                  <a:cubicBezTo>
                    <a:pt x="426" y="1379"/>
                    <a:pt x="627" y="1479"/>
                    <a:pt x="827" y="1479"/>
                  </a:cubicBezTo>
                  <a:cubicBezTo>
                    <a:pt x="1053" y="1479"/>
                    <a:pt x="1253" y="1379"/>
                    <a:pt x="1454" y="1253"/>
                  </a:cubicBezTo>
                  <a:cubicBezTo>
                    <a:pt x="1679" y="1053"/>
                    <a:pt x="1679" y="852"/>
                    <a:pt x="1780" y="627"/>
                  </a:cubicBezTo>
                  <a:cubicBezTo>
                    <a:pt x="1780" y="426"/>
                    <a:pt x="1679" y="226"/>
                    <a:pt x="1579" y="125"/>
                  </a:cubicBezTo>
                  <a:lnTo>
                    <a:pt x="1053" y="125"/>
                  </a:lnTo>
                  <a:cubicBezTo>
                    <a:pt x="727" y="125"/>
                    <a:pt x="426" y="125"/>
                    <a:pt x="201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8" name="Google Shape;7448;p55"/>
            <p:cNvSpPr/>
            <p:nvPr/>
          </p:nvSpPr>
          <p:spPr>
            <a:xfrm>
              <a:off x="8675775" y="4151713"/>
              <a:ext cx="44500" cy="44500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53" y="426"/>
                  </a:moveTo>
                  <a:cubicBezTo>
                    <a:pt x="1153" y="526"/>
                    <a:pt x="1379" y="727"/>
                    <a:pt x="1379" y="927"/>
                  </a:cubicBezTo>
                  <a:cubicBezTo>
                    <a:pt x="1379" y="1153"/>
                    <a:pt x="1153" y="1353"/>
                    <a:pt x="953" y="1353"/>
                  </a:cubicBezTo>
                  <a:cubicBezTo>
                    <a:pt x="752" y="1353"/>
                    <a:pt x="627" y="1353"/>
                    <a:pt x="527" y="1253"/>
                  </a:cubicBezTo>
                  <a:cubicBezTo>
                    <a:pt x="527" y="1153"/>
                    <a:pt x="426" y="1053"/>
                    <a:pt x="426" y="927"/>
                  </a:cubicBezTo>
                  <a:cubicBezTo>
                    <a:pt x="426" y="827"/>
                    <a:pt x="527" y="727"/>
                    <a:pt x="627" y="627"/>
                  </a:cubicBezTo>
                  <a:cubicBezTo>
                    <a:pt x="627" y="526"/>
                    <a:pt x="752" y="426"/>
                    <a:pt x="953" y="426"/>
                  </a:cubicBezTo>
                  <a:close/>
                  <a:moveTo>
                    <a:pt x="953" y="0"/>
                  </a:moveTo>
                  <a:cubicBezTo>
                    <a:pt x="752" y="100"/>
                    <a:pt x="426" y="100"/>
                    <a:pt x="326" y="301"/>
                  </a:cubicBezTo>
                  <a:cubicBezTo>
                    <a:pt x="126" y="426"/>
                    <a:pt x="0" y="727"/>
                    <a:pt x="0" y="927"/>
                  </a:cubicBezTo>
                  <a:cubicBezTo>
                    <a:pt x="0" y="1153"/>
                    <a:pt x="126" y="1353"/>
                    <a:pt x="326" y="1554"/>
                  </a:cubicBezTo>
                  <a:cubicBezTo>
                    <a:pt x="426" y="1679"/>
                    <a:pt x="627" y="1779"/>
                    <a:pt x="953" y="1779"/>
                  </a:cubicBezTo>
                  <a:cubicBezTo>
                    <a:pt x="1153" y="1779"/>
                    <a:pt x="1379" y="1679"/>
                    <a:pt x="1479" y="1554"/>
                  </a:cubicBezTo>
                  <a:cubicBezTo>
                    <a:pt x="1679" y="1353"/>
                    <a:pt x="1780" y="1153"/>
                    <a:pt x="1780" y="927"/>
                  </a:cubicBezTo>
                  <a:cubicBezTo>
                    <a:pt x="1780" y="426"/>
                    <a:pt x="1379" y="100"/>
                    <a:pt x="953" y="0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9" name="Google Shape;7449;p55"/>
            <p:cNvSpPr/>
            <p:nvPr/>
          </p:nvSpPr>
          <p:spPr>
            <a:xfrm>
              <a:off x="8214000" y="4021363"/>
              <a:ext cx="7525" cy="10050"/>
            </a:xfrm>
            <a:custGeom>
              <a:avLst/>
              <a:gdLst/>
              <a:ahLst/>
              <a:cxnLst/>
              <a:rect l="l" t="t" r="r" b="b"/>
              <a:pathLst>
                <a:path w="301" h="402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01"/>
                    <a:pt x="100" y="302"/>
                    <a:pt x="301" y="402"/>
                  </a:cubicBezTo>
                  <a:cubicBezTo>
                    <a:pt x="201" y="302"/>
                    <a:pt x="100" y="101"/>
                    <a:pt x="0" y="1"/>
                  </a:cubicBezTo>
                  <a:close/>
                </a:path>
              </a:pathLst>
            </a:custGeom>
            <a:solidFill>
              <a:srgbClr val="DFC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2" name="Rectangle 951"/>
          <p:cNvSpPr/>
          <p:nvPr/>
        </p:nvSpPr>
        <p:spPr>
          <a:xfrm>
            <a:off x="3188643" y="594815"/>
            <a:ext cx="2197967" cy="812498"/>
          </a:xfrm>
          <a:prstGeom prst="rect">
            <a:avLst/>
          </a:prstGeom>
        </p:spPr>
        <p:txBody>
          <a:bodyPr wrap="none" lIns="91405" tIns="45704" rIns="91405" bIns="45704">
            <a:spAutoFit/>
          </a:bodyPr>
          <a:lstStyle/>
          <a:p>
            <a:pPr algn="ctr" defTabSz="1218491">
              <a:lnSpc>
                <a:spcPct val="130000"/>
              </a:lnSpc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u="sng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600" b="1" u="sng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53" name="TextBox 2"/>
          <p:cNvSpPr txBox="1">
            <a:spLocks noChangeArrowheads="1"/>
          </p:cNvSpPr>
          <p:nvPr/>
        </p:nvSpPr>
        <p:spPr bwMode="auto">
          <a:xfrm>
            <a:off x="1752600" y="91647"/>
            <a:ext cx="5322198" cy="4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701" rIns="91391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49"/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954" name="Rectangle 953">
            <a:extLst/>
          </p:cNvPr>
          <p:cNvSpPr/>
          <p:nvPr/>
        </p:nvSpPr>
        <p:spPr>
          <a:xfrm>
            <a:off x="2362200" y="1047750"/>
            <a:ext cx="4419600" cy="23507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91" tIns="45701" rIns="91391" bIns="45701" anchor="ctr"/>
          <a:lstStyle/>
          <a:p>
            <a:pPr algn="ctr" defTabSz="914049">
              <a:lnSpc>
                <a:spcPct val="120000"/>
              </a:lnSpc>
              <a:defRPr/>
            </a:pPr>
            <a:r>
              <a:rPr lang="en-US" sz="5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5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lang="en-US" sz="5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049">
              <a:lnSpc>
                <a:spcPct val="120000"/>
              </a:lnSpc>
              <a:defRPr/>
            </a:pPr>
            <a:r>
              <a:rPr lang="en-US" sz="5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5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5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5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56" name="Picture 9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7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0"/>
      <p:bldP spid="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3512"/>
            <a:ext cx="8534400" cy="95409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67603"/>
            <a:ext cx="8991600" cy="523204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0" lvl="1" defTabSz="914072"/>
            <a:r>
              <a:rPr lang="en-US" sz="2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38400" y="505199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3484279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76600" y="2154157"/>
            <a:ext cx="2619499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4301" y="3424581"/>
            <a:ext cx="2514600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3901" y="3412776"/>
            <a:ext cx="2514600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>
            <a:stCxn id="3" idx="3"/>
            <a:endCxn id="9" idx="0"/>
          </p:cNvCxnSpPr>
          <p:nvPr/>
        </p:nvCxnSpPr>
        <p:spPr>
          <a:xfrm flipH="1">
            <a:off x="2371601" y="2987199"/>
            <a:ext cx="1288616" cy="437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5"/>
            <a:endCxn id="10" idx="0"/>
          </p:cNvCxnSpPr>
          <p:nvPr/>
        </p:nvCxnSpPr>
        <p:spPr>
          <a:xfrm>
            <a:off x="5512482" y="2987199"/>
            <a:ext cx="1278719" cy="425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6"/>
            <a:endCxn id="10" idx="2"/>
          </p:cNvCxnSpPr>
          <p:nvPr/>
        </p:nvCxnSpPr>
        <p:spPr>
          <a:xfrm flipV="1">
            <a:off x="3628901" y="3900761"/>
            <a:ext cx="1905000" cy="11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514" y="67346"/>
            <a:ext cx="8991600" cy="523204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0" lvl="1" defTabSz="914072"/>
            <a:r>
              <a:rPr lang="en-US" sz="2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605181"/>
            <a:ext cx="2514600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1461088"/>
            <a:ext cx="2514600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3600" y="1461088"/>
            <a:ext cx="2514600" cy="975969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>
            <a:stCxn id="8" idx="2"/>
            <a:endCxn id="9" idx="0"/>
          </p:cNvCxnSpPr>
          <p:nvPr/>
        </p:nvCxnSpPr>
        <p:spPr>
          <a:xfrm flipH="1">
            <a:off x="2019300" y="1093166"/>
            <a:ext cx="1257300" cy="367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0"/>
          </p:cNvCxnSpPr>
          <p:nvPr/>
        </p:nvCxnSpPr>
        <p:spPr>
          <a:xfrm>
            <a:off x="5791200" y="1093166"/>
            <a:ext cx="1409700" cy="367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6"/>
            <a:endCxn id="10" idx="2"/>
          </p:cNvCxnSpPr>
          <p:nvPr/>
        </p:nvCxnSpPr>
        <p:spPr>
          <a:xfrm>
            <a:off x="3276600" y="1949073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74728" y="2685693"/>
            <a:ext cx="67834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cọp (con hổ)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Thức ăn: thịt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Nơi sống: trong rừng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Con trâu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Thức ăn: cỏ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Nơi sống: trong chuồng nuôi của các gia đình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437057"/>
            <a:ext cx="9268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4" name="Google Shape;8934;p59"/>
          <p:cNvSpPr/>
          <p:nvPr/>
        </p:nvSpPr>
        <p:spPr>
          <a:xfrm>
            <a:off x="2287000" y="-44200"/>
            <a:ext cx="1159112" cy="5221225"/>
          </a:xfrm>
          <a:custGeom>
            <a:avLst/>
            <a:gdLst/>
            <a:ahLst/>
            <a:cxnLst/>
            <a:rect l="l" t="t" r="r" b="b"/>
            <a:pathLst>
              <a:path w="208849" h="208849" extrusionOk="0">
                <a:moveTo>
                  <a:pt x="1" y="0"/>
                </a:moveTo>
                <a:lnTo>
                  <a:pt x="1" y="208848"/>
                </a:lnTo>
                <a:lnTo>
                  <a:pt x="208849" y="208848"/>
                </a:lnTo>
                <a:lnTo>
                  <a:pt x="208849" y="0"/>
                </a:lnTo>
                <a:close/>
              </a:path>
            </a:pathLst>
          </a:custGeom>
          <a:solidFill>
            <a:srgbClr val="EEF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35" name="Google Shape;8935;p59"/>
          <p:cNvSpPr/>
          <p:nvPr/>
        </p:nvSpPr>
        <p:spPr>
          <a:xfrm rot="5400000" flipH="1">
            <a:off x="4368963" y="5143350"/>
            <a:ext cx="31350" cy="27450"/>
          </a:xfrm>
          <a:custGeom>
            <a:avLst/>
            <a:gdLst/>
            <a:ahLst/>
            <a:cxnLst/>
            <a:rect l="l" t="t" r="r" b="b"/>
            <a:pathLst>
              <a:path w="1254" h="1098" extrusionOk="0">
                <a:moveTo>
                  <a:pt x="527" y="1"/>
                </a:moveTo>
                <a:cubicBezTo>
                  <a:pt x="527" y="1"/>
                  <a:pt x="201" y="427"/>
                  <a:pt x="0" y="1053"/>
                </a:cubicBezTo>
                <a:lnTo>
                  <a:pt x="101" y="1053"/>
                </a:lnTo>
                <a:cubicBezTo>
                  <a:pt x="209" y="1087"/>
                  <a:pt x="315" y="1098"/>
                  <a:pt x="416" y="1098"/>
                </a:cubicBezTo>
                <a:cubicBezTo>
                  <a:pt x="619" y="1098"/>
                  <a:pt x="802" y="1053"/>
                  <a:pt x="953" y="1053"/>
                </a:cubicBezTo>
                <a:cubicBezTo>
                  <a:pt x="1153" y="1053"/>
                  <a:pt x="1254" y="1053"/>
                  <a:pt x="1254" y="928"/>
                </a:cubicBezTo>
                <a:lnTo>
                  <a:pt x="164" y="928"/>
                </a:lnTo>
                <a:cubicBezTo>
                  <a:pt x="440" y="371"/>
                  <a:pt x="527" y="1"/>
                  <a:pt x="527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36" name="Google Shape;8936;p59"/>
          <p:cNvSpPr/>
          <p:nvPr/>
        </p:nvSpPr>
        <p:spPr>
          <a:xfrm>
            <a:off x="2117175" y="1023450"/>
            <a:ext cx="36375" cy="167325"/>
          </a:xfrm>
          <a:custGeom>
            <a:avLst/>
            <a:gdLst/>
            <a:ahLst/>
            <a:cxnLst/>
            <a:rect l="l" t="t" r="r" b="b"/>
            <a:pathLst>
              <a:path w="1455" h="6693" extrusionOk="0">
                <a:moveTo>
                  <a:pt x="1354" y="1"/>
                </a:moveTo>
                <a:cubicBezTo>
                  <a:pt x="1354" y="1"/>
                  <a:pt x="1054" y="1480"/>
                  <a:pt x="627" y="3359"/>
                </a:cubicBezTo>
                <a:cubicBezTo>
                  <a:pt x="327" y="5114"/>
                  <a:pt x="1" y="6693"/>
                  <a:pt x="1" y="6693"/>
                </a:cubicBezTo>
                <a:cubicBezTo>
                  <a:pt x="101" y="6693"/>
                  <a:pt x="427" y="5239"/>
                  <a:pt x="728" y="3359"/>
                </a:cubicBezTo>
                <a:cubicBezTo>
                  <a:pt x="1154" y="1580"/>
                  <a:pt x="1455" y="101"/>
                  <a:pt x="135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37" name="Google Shape;8937;p59"/>
          <p:cNvSpPr/>
          <p:nvPr/>
        </p:nvSpPr>
        <p:spPr>
          <a:xfrm>
            <a:off x="2169200" y="1151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25" y="1"/>
                </a:moveTo>
                <a:lnTo>
                  <a:pt x="125" y="126"/>
                </a:lnTo>
                <a:cubicBezTo>
                  <a:pt x="0" y="427"/>
                  <a:pt x="125" y="753"/>
                  <a:pt x="125" y="953"/>
                </a:cubicBezTo>
                <a:cubicBezTo>
                  <a:pt x="125" y="1154"/>
                  <a:pt x="125" y="1254"/>
                  <a:pt x="226" y="1254"/>
                </a:cubicBezTo>
                <a:lnTo>
                  <a:pt x="226" y="953"/>
                </a:lnTo>
                <a:lnTo>
                  <a:pt x="226" y="173"/>
                </a:lnTo>
                <a:lnTo>
                  <a:pt x="226" y="173"/>
                </a:lnTo>
                <a:cubicBezTo>
                  <a:pt x="794" y="437"/>
                  <a:pt x="1153" y="527"/>
                  <a:pt x="1153" y="527"/>
                </a:cubicBezTo>
                <a:cubicBezTo>
                  <a:pt x="1153" y="527"/>
                  <a:pt x="752" y="327"/>
                  <a:pt x="125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38" name="Google Shape;8938;p59"/>
          <p:cNvSpPr/>
          <p:nvPr/>
        </p:nvSpPr>
        <p:spPr>
          <a:xfrm>
            <a:off x="2159175" y="1135625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100" y="0"/>
                </a:moveTo>
                <a:lnTo>
                  <a:pt x="100" y="126"/>
                </a:lnTo>
                <a:cubicBezTo>
                  <a:pt x="0" y="326"/>
                  <a:pt x="100" y="527"/>
                  <a:pt x="100" y="627"/>
                </a:cubicBezTo>
                <a:lnTo>
                  <a:pt x="100" y="852"/>
                </a:lnTo>
                <a:cubicBezTo>
                  <a:pt x="201" y="852"/>
                  <a:pt x="201" y="852"/>
                  <a:pt x="201" y="627"/>
                </a:cubicBezTo>
                <a:lnTo>
                  <a:pt x="201" y="172"/>
                </a:lnTo>
                <a:lnTo>
                  <a:pt x="201" y="172"/>
                </a:lnTo>
                <a:cubicBezTo>
                  <a:pt x="464" y="292"/>
                  <a:pt x="669" y="365"/>
                  <a:pt x="766" y="365"/>
                </a:cubicBezTo>
                <a:cubicBezTo>
                  <a:pt x="806" y="365"/>
                  <a:pt x="827" y="353"/>
                  <a:pt x="827" y="326"/>
                </a:cubicBezTo>
                <a:cubicBezTo>
                  <a:pt x="827" y="326"/>
                  <a:pt x="526" y="226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39" name="Google Shape;8939;p59"/>
          <p:cNvSpPr/>
          <p:nvPr/>
        </p:nvSpPr>
        <p:spPr>
          <a:xfrm>
            <a:off x="2184850" y="1041625"/>
            <a:ext cx="34500" cy="28850"/>
          </a:xfrm>
          <a:custGeom>
            <a:avLst/>
            <a:gdLst/>
            <a:ahLst/>
            <a:cxnLst/>
            <a:rect l="l" t="t" r="r" b="b"/>
            <a:pathLst>
              <a:path w="1380" h="1154" extrusionOk="0">
                <a:moveTo>
                  <a:pt x="527" y="1"/>
                </a:moveTo>
                <a:cubicBezTo>
                  <a:pt x="527" y="1"/>
                  <a:pt x="348" y="382"/>
                  <a:pt x="159" y="953"/>
                </a:cubicBezTo>
                <a:lnTo>
                  <a:pt x="126" y="953"/>
                </a:lnTo>
                <a:lnTo>
                  <a:pt x="151" y="978"/>
                </a:lnTo>
                <a:lnTo>
                  <a:pt x="151" y="978"/>
                </a:lnTo>
                <a:cubicBezTo>
                  <a:pt x="142" y="1003"/>
                  <a:pt x="134" y="1028"/>
                  <a:pt x="126" y="1053"/>
                </a:cubicBezTo>
                <a:lnTo>
                  <a:pt x="1" y="1154"/>
                </a:lnTo>
                <a:lnTo>
                  <a:pt x="126" y="1154"/>
                </a:lnTo>
                <a:cubicBezTo>
                  <a:pt x="527" y="1154"/>
                  <a:pt x="753" y="1053"/>
                  <a:pt x="953" y="1053"/>
                </a:cubicBezTo>
                <a:lnTo>
                  <a:pt x="1379" y="1053"/>
                </a:lnTo>
                <a:cubicBezTo>
                  <a:pt x="1379" y="953"/>
                  <a:pt x="1154" y="953"/>
                  <a:pt x="953" y="953"/>
                </a:cubicBezTo>
                <a:cubicBezTo>
                  <a:pt x="819" y="953"/>
                  <a:pt x="675" y="998"/>
                  <a:pt x="504" y="998"/>
                </a:cubicBezTo>
                <a:cubicBezTo>
                  <a:pt x="428" y="998"/>
                  <a:pt x="347" y="989"/>
                  <a:pt x="260" y="964"/>
                </a:cubicBezTo>
                <a:lnTo>
                  <a:pt x="260" y="964"/>
                </a:lnTo>
                <a:cubicBezTo>
                  <a:pt x="449" y="469"/>
                  <a:pt x="622" y="1"/>
                  <a:pt x="5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0" name="Google Shape;8940;p59"/>
          <p:cNvSpPr/>
          <p:nvPr/>
        </p:nvSpPr>
        <p:spPr>
          <a:xfrm>
            <a:off x="2169200" y="1060425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426" y="1"/>
                </a:moveTo>
                <a:cubicBezTo>
                  <a:pt x="326" y="1"/>
                  <a:pt x="226" y="301"/>
                  <a:pt x="0" y="728"/>
                </a:cubicBezTo>
                <a:lnTo>
                  <a:pt x="0" y="828"/>
                </a:lnTo>
                <a:lnTo>
                  <a:pt x="125" y="828"/>
                </a:lnTo>
                <a:cubicBezTo>
                  <a:pt x="326" y="828"/>
                  <a:pt x="526" y="728"/>
                  <a:pt x="752" y="728"/>
                </a:cubicBezTo>
                <a:lnTo>
                  <a:pt x="953" y="728"/>
                </a:lnTo>
                <a:cubicBezTo>
                  <a:pt x="953" y="728"/>
                  <a:pt x="852" y="627"/>
                  <a:pt x="627" y="627"/>
                </a:cubicBezTo>
                <a:cubicBezTo>
                  <a:pt x="560" y="627"/>
                  <a:pt x="448" y="672"/>
                  <a:pt x="322" y="672"/>
                </a:cubicBezTo>
                <a:cubicBezTo>
                  <a:pt x="296" y="672"/>
                  <a:pt x="268" y="670"/>
                  <a:pt x="241" y="665"/>
                </a:cubicBezTo>
                <a:lnTo>
                  <a:pt x="241" y="665"/>
                </a:lnTo>
                <a:cubicBezTo>
                  <a:pt x="336" y="272"/>
                  <a:pt x="426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1" name="Google Shape;8941;p59"/>
          <p:cNvSpPr/>
          <p:nvPr/>
        </p:nvSpPr>
        <p:spPr>
          <a:xfrm>
            <a:off x="2137875" y="1031600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0" y="1"/>
                </a:moveTo>
                <a:cubicBezTo>
                  <a:pt x="0" y="1"/>
                  <a:pt x="125" y="402"/>
                  <a:pt x="226" y="828"/>
                </a:cubicBezTo>
                <a:lnTo>
                  <a:pt x="326" y="828"/>
                </a:lnTo>
                <a:cubicBezTo>
                  <a:pt x="526" y="627"/>
                  <a:pt x="627" y="527"/>
                  <a:pt x="752" y="402"/>
                </a:cubicBezTo>
                <a:cubicBezTo>
                  <a:pt x="852" y="302"/>
                  <a:pt x="952" y="201"/>
                  <a:pt x="852" y="201"/>
                </a:cubicBezTo>
                <a:lnTo>
                  <a:pt x="752" y="302"/>
                </a:lnTo>
                <a:cubicBezTo>
                  <a:pt x="526" y="402"/>
                  <a:pt x="426" y="627"/>
                  <a:pt x="326" y="728"/>
                </a:cubicBezTo>
                <a:cubicBezTo>
                  <a:pt x="226" y="302"/>
                  <a:pt x="125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2" name="Google Shape;8942;p59"/>
          <p:cNvSpPr/>
          <p:nvPr/>
        </p:nvSpPr>
        <p:spPr>
          <a:xfrm>
            <a:off x="2109675" y="1151275"/>
            <a:ext cx="23200" cy="21325"/>
          </a:xfrm>
          <a:custGeom>
            <a:avLst/>
            <a:gdLst/>
            <a:ahLst/>
            <a:cxnLst/>
            <a:rect l="l" t="t" r="r" b="b"/>
            <a:pathLst>
              <a:path w="928" h="853" extrusionOk="0">
                <a:moveTo>
                  <a:pt x="627" y="1"/>
                </a:moveTo>
                <a:cubicBezTo>
                  <a:pt x="401" y="226"/>
                  <a:pt x="301" y="327"/>
                  <a:pt x="201" y="427"/>
                </a:cubicBezTo>
                <a:cubicBezTo>
                  <a:pt x="100" y="527"/>
                  <a:pt x="0" y="627"/>
                  <a:pt x="100" y="627"/>
                </a:cubicBezTo>
                <a:lnTo>
                  <a:pt x="201" y="527"/>
                </a:lnTo>
                <a:cubicBezTo>
                  <a:pt x="301" y="427"/>
                  <a:pt x="501" y="327"/>
                  <a:pt x="627" y="126"/>
                </a:cubicBezTo>
                <a:cubicBezTo>
                  <a:pt x="727" y="527"/>
                  <a:pt x="827" y="853"/>
                  <a:pt x="927" y="853"/>
                </a:cubicBezTo>
                <a:cubicBezTo>
                  <a:pt x="927" y="853"/>
                  <a:pt x="827" y="427"/>
                  <a:pt x="7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3" name="Google Shape;8943;p59"/>
          <p:cNvSpPr/>
          <p:nvPr/>
        </p:nvSpPr>
        <p:spPr>
          <a:xfrm>
            <a:off x="2184850" y="10992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753" y="1"/>
                </a:moveTo>
                <a:cubicBezTo>
                  <a:pt x="752" y="1"/>
                  <a:pt x="427" y="101"/>
                  <a:pt x="126" y="326"/>
                </a:cubicBezTo>
                <a:lnTo>
                  <a:pt x="1" y="427"/>
                </a:lnTo>
                <a:lnTo>
                  <a:pt x="126" y="427"/>
                </a:lnTo>
                <a:cubicBezTo>
                  <a:pt x="327" y="627"/>
                  <a:pt x="427" y="727"/>
                  <a:pt x="627" y="727"/>
                </a:cubicBezTo>
                <a:cubicBezTo>
                  <a:pt x="753" y="828"/>
                  <a:pt x="853" y="828"/>
                  <a:pt x="853" y="828"/>
                </a:cubicBezTo>
                <a:cubicBezTo>
                  <a:pt x="853" y="828"/>
                  <a:pt x="753" y="727"/>
                  <a:pt x="627" y="627"/>
                </a:cubicBezTo>
                <a:cubicBezTo>
                  <a:pt x="533" y="627"/>
                  <a:pt x="348" y="538"/>
                  <a:pt x="244" y="358"/>
                </a:cubicBezTo>
                <a:lnTo>
                  <a:pt x="244" y="358"/>
                </a:lnTo>
                <a:cubicBezTo>
                  <a:pt x="571" y="162"/>
                  <a:pt x="753" y="1"/>
                  <a:pt x="7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4" name="Google Shape;8944;p59"/>
          <p:cNvSpPr/>
          <p:nvPr/>
        </p:nvSpPr>
        <p:spPr>
          <a:xfrm>
            <a:off x="2130350" y="1052275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100" y="1"/>
                </a:moveTo>
                <a:cubicBezTo>
                  <a:pt x="0" y="1"/>
                  <a:pt x="100" y="527"/>
                  <a:pt x="301" y="1154"/>
                </a:cubicBezTo>
                <a:lnTo>
                  <a:pt x="426" y="1154"/>
                </a:lnTo>
                <a:cubicBezTo>
                  <a:pt x="727" y="953"/>
                  <a:pt x="928" y="728"/>
                  <a:pt x="1053" y="627"/>
                </a:cubicBezTo>
                <a:cubicBezTo>
                  <a:pt x="1253" y="427"/>
                  <a:pt x="1253" y="327"/>
                  <a:pt x="1253" y="327"/>
                </a:cubicBezTo>
                <a:lnTo>
                  <a:pt x="1253" y="327"/>
                </a:lnTo>
                <a:cubicBezTo>
                  <a:pt x="1253" y="327"/>
                  <a:pt x="1153" y="427"/>
                  <a:pt x="1053" y="527"/>
                </a:cubicBezTo>
                <a:cubicBezTo>
                  <a:pt x="827" y="627"/>
                  <a:pt x="627" y="828"/>
                  <a:pt x="426" y="1054"/>
                </a:cubicBezTo>
                <a:cubicBezTo>
                  <a:pt x="301" y="527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5" name="Google Shape;8945;p59"/>
          <p:cNvSpPr/>
          <p:nvPr/>
        </p:nvSpPr>
        <p:spPr>
          <a:xfrm>
            <a:off x="2112175" y="1117450"/>
            <a:ext cx="31350" cy="26650"/>
          </a:xfrm>
          <a:custGeom>
            <a:avLst/>
            <a:gdLst/>
            <a:ahLst/>
            <a:cxnLst/>
            <a:rect l="l" t="t" r="r" b="b"/>
            <a:pathLst>
              <a:path w="1254" h="1066" extrusionOk="0">
                <a:moveTo>
                  <a:pt x="827" y="0"/>
                </a:moveTo>
                <a:cubicBezTo>
                  <a:pt x="627" y="226"/>
                  <a:pt x="401" y="426"/>
                  <a:pt x="201" y="527"/>
                </a:cubicBezTo>
                <a:lnTo>
                  <a:pt x="0" y="727"/>
                </a:lnTo>
                <a:cubicBezTo>
                  <a:pt x="0" y="765"/>
                  <a:pt x="9" y="780"/>
                  <a:pt x="27" y="780"/>
                </a:cubicBezTo>
                <a:cubicBezTo>
                  <a:pt x="69" y="780"/>
                  <a:pt x="161" y="697"/>
                  <a:pt x="301" y="627"/>
                </a:cubicBezTo>
                <a:cubicBezTo>
                  <a:pt x="506" y="445"/>
                  <a:pt x="690" y="263"/>
                  <a:pt x="872" y="137"/>
                </a:cubicBezTo>
                <a:lnTo>
                  <a:pt x="872" y="137"/>
                </a:lnTo>
                <a:cubicBezTo>
                  <a:pt x="1043" y="651"/>
                  <a:pt x="1219" y="1065"/>
                  <a:pt x="1249" y="1065"/>
                </a:cubicBezTo>
                <a:cubicBezTo>
                  <a:pt x="1252" y="1065"/>
                  <a:pt x="1254" y="1061"/>
                  <a:pt x="1254" y="1053"/>
                </a:cubicBezTo>
                <a:cubicBezTo>
                  <a:pt x="1254" y="1053"/>
                  <a:pt x="1153" y="627"/>
                  <a:pt x="9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6" name="Google Shape;8946;p59"/>
          <p:cNvSpPr/>
          <p:nvPr/>
        </p:nvSpPr>
        <p:spPr>
          <a:xfrm>
            <a:off x="2153525" y="1094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153" y="0"/>
                </a:moveTo>
                <a:cubicBezTo>
                  <a:pt x="1153" y="0"/>
                  <a:pt x="627" y="100"/>
                  <a:pt x="126" y="301"/>
                </a:cubicBezTo>
                <a:lnTo>
                  <a:pt x="1" y="301"/>
                </a:lnTo>
                <a:lnTo>
                  <a:pt x="1" y="401"/>
                </a:lnTo>
                <a:lnTo>
                  <a:pt x="627" y="1028"/>
                </a:lnTo>
                <a:lnTo>
                  <a:pt x="853" y="1253"/>
                </a:lnTo>
                <a:cubicBezTo>
                  <a:pt x="853" y="1253"/>
                  <a:pt x="853" y="1153"/>
                  <a:pt x="627" y="927"/>
                </a:cubicBezTo>
                <a:cubicBezTo>
                  <a:pt x="539" y="750"/>
                  <a:pt x="372" y="573"/>
                  <a:pt x="196" y="378"/>
                </a:cubicBezTo>
                <a:lnTo>
                  <a:pt x="196" y="378"/>
                </a:lnTo>
                <a:cubicBezTo>
                  <a:pt x="782" y="186"/>
                  <a:pt x="1153" y="0"/>
                  <a:pt x="11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7" name="Google Shape;8947;p59"/>
          <p:cNvSpPr/>
          <p:nvPr/>
        </p:nvSpPr>
        <p:spPr>
          <a:xfrm>
            <a:off x="2221825" y="778475"/>
            <a:ext cx="107175" cy="164175"/>
          </a:xfrm>
          <a:custGeom>
            <a:avLst/>
            <a:gdLst/>
            <a:ahLst/>
            <a:cxnLst/>
            <a:rect l="l" t="t" r="r" b="b"/>
            <a:pathLst>
              <a:path w="4287" h="6567" extrusionOk="0">
                <a:moveTo>
                  <a:pt x="0" y="0"/>
                </a:moveTo>
                <a:cubicBezTo>
                  <a:pt x="1" y="1"/>
                  <a:pt x="928" y="1555"/>
                  <a:pt x="2081" y="3334"/>
                </a:cubicBezTo>
                <a:cubicBezTo>
                  <a:pt x="3234" y="5113"/>
                  <a:pt x="4286" y="6567"/>
                  <a:pt x="4286" y="6567"/>
                </a:cubicBezTo>
                <a:cubicBezTo>
                  <a:pt x="4286" y="6567"/>
                  <a:pt x="3334" y="5013"/>
                  <a:pt x="2181" y="3234"/>
                </a:cubicBezTo>
                <a:cubicBezTo>
                  <a:pt x="1028" y="1454"/>
                  <a:pt x="1" y="1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8" name="Google Shape;8948;p59"/>
          <p:cNvSpPr/>
          <p:nvPr/>
        </p:nvSpPr>
        <p:spPr>
          <a:xfrm>
            <a:off x="2195500" y="803950"/>
            <a:ext cx="149150" cy="96725"/>
          </a:xfrm>
          <a:custGeom>
            <a:avLst/>
            <a:gdLst/>
            <a:ahLst/>
            <a:cxnLst/>
            <a:rect l="l" t="t" r="r" b="b"/>
            <a:pathLst>
              <a:path w="5966" h="3869" extrusionOk="0">
                <a:moveTo>
                  <a:pt x="5953" y="1"/>
                </a:moveTo>
                <a:cubicBezTo>
                  <a:pt x="5813" y="1"/>
                  <a:pt x="4496" y="799"/>
                  <a:pt x="2933" y="1889"/>
                </a:cubicBezTo>
                <a:cubicBezTo>
                  <a:pt x="1254" y="2941"/>
                  <a:pt x="1" y="3869"/>
                  <a:pt x="1" y="3869"/>
                </a:cubicBezTo>
                <a:cubicBezTo>
                  <a:pt x="1" y="3869"/>
                  <a:pt x="1354" y="3042"/>
                  <a:pt x="3033" y="1989"/>
                </a:cubicBezTo>
                <a:cubicBezTo>
                  <a:pt x="4713" y="861"/>
                  <a:pt x="5966" y="9"/>
                  <a:pt x="5966" y="9"/>
                </a:cubicBezTo>
                <a:cubicBezTo>
                  <a:pt x="5966" y="4"/>
                  <a:pt x="5962" y="1"/>
                  <a:pt x="59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49" name="Google Shape;8949;p59"/>
          <p:cNvSpPr/>
          <p:nvPr/>
        </p:nvSpPr>
        <p:spPr>
          <a:xfrm>
            <a:off x="2247500" y="775350"/>
            <a:ext cx="37000" cy="164800"/>
          </a:xfrm>
          <a:custGeom>
            <a:avLst/>
            <a:gdLst/>
            <a:ahLst/>
            <a:cxnLst/>
            <a:rect l="l" t="t" r="r" b="b"/>
            <a:pathLst>
              <a:path w="1480" h="6592" extrusionOk="0">
                <a:moveTo>
                  <a:pt x="1480" y="0"/>
                </a:moveTo>
                <a:lnTo>
                  <a:pt x="1480" y="0"/>
                </a:lnTo>
                <a:cubicBezTo>
                  <a:pt x="1379" y="0"/>
                  <a:pt x="1054" y="1479"/>
                  <a:pt x="628" y="3258"/>
                </a:cubicBezTo>
                <a:cubicBezTo>
                  <a:pt x="327" y="5138"/>
                  <a:pt x="1" y="6592"/>
                  <a:pt x="126" y="6592"/>
                </a:cubicBezTo>
                <a:cubicBezTo>
                  <a:pt x="126" y="6592"/>
                  <a:pt x="427" y="5138"/>
                  <a:pt x="853" y="3359"/>
                </a:cubicBezTo>
                <a:cubicBezTo>
                  <a:pt x="1154" y="1479"/>
                  <a:pt x="1480" y="0"/>
                  <a:pt x="148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0" name="Google Shape;8950;p59"/>
          <p:cNvSpPr/>
          <p:nvPr/>
        </p:nvSpPr>
        <p:spPr>
          <a:xfrm>
            <a:off x="2182350" y="830475"/>
            <a:ext cx="180475" cy="36850"/>
          </a:xfrm>
          <a:custGeom>
            <a:avLst/>
            <a:gdLst/>
            <a:ahLst/>
            <a:cxnLst/>
            <a:rect l="l" t="t" r="r" b="b"/>
            <a:pathLst>
              <a:path w="7219" h="1474" extrusionOk="0">
                <a:moveTo>
                  <a:pt x="0" y="1"/>
                </a:moveTo>
                <a:cubicBezTo>
                  <a:pt x="0" y="101"/>
                  <a:pt x="1579" y="427"/>
                  <a:pt x="3660" y="828"/>
                </a:cubicBezTo>
                <a:cubicBezTo>
                  <a:pt x="5380" y="1198"/>
                  <a:pt x="6798" y="1474"/>
                  <a:pt x="7140" y="1474"/>
                </a:cubicBezTo>
                <a:cubicBezTo>
                  <a:pt x="7191" y="1474"/>
                  <a:pt x="7219" y="1467"/>
                  <a:pt x="7219" y="1454"/>
                </a:cubicBezTo>
                <a:cubicBezTo>
                  <a:pt x="7219" y="1454"/>
                  <a:pt x="5640" y="1154"/>
                  <a:pt x="3660" y="727"/>
                </a:cubicBezTo>
                <a:cubicBezTo>
                  <a:pt x="1680" y="301"/>
                  <a:pt x="1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1" name="Google Shape;8951;p59"/>
          <p:cNvSpPr/>
          <p:nvPr/>
        </p:nvSpPr>
        <p:spPr>
          <a:xfrm>
            <a:off x="2213675" y="775350"/>
            <a:ext cx="26350" cy="31350"/>
          </a:xfrm>
          <a:custGeom>
            <a:avLst/>
            <a:gdLst/>
            <a:ahLst/>
            <a:cxnLst/>
            <a:rect l="l" t="t" r="r" b="b"/>
            <a:pathLst>
              <a:path w="1054" h="1254" extrusionOk="0">
                <a:moveTo>
                  <a:pt x="953" y="0"/>
                </a:moveTo>
                <a:lnTo>
                  <a:pt x="953" y="326"/>
                </a:lnTo>
                <a:lnTo>
                  <a:pt x="953" y="1106"/>
                </a:lnTo>
                <a:lnTo>
                  <a:pt x="953" y="1106"/>
                </a:lnTo>
                <a:cubicBezTo>
                  <a:pt x="382" y="842"/>
                  <a:pt x="1" y="752"/>
                  <a:pt x="1" y="752"/>
                </a:cubicBezTo>
                <a:lnTo>
                  <a:pt x="1" y="752"/>
                </a:lnTo>
                <a:cubicBezTo>
                  <a:pt x="1" y="752"/>
                  <a:pt x="427" y="1053"/>
                  <a:pt x="1053" y="1253"/>
                </a:cubicBezTo>
                <a:lnTo>
                  <a:pt x="1053" y="1153"/>
                </a:lnTo>
                <a:lnTo>
                  <a:pt x="1053" y="326"/>
                </a:lnTo>
                <a:cubicBezTo>
                  <a:pt x="1053" y="125"/>
                  <a:pt x="953" y="0"/>
                  <a:pt x="9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2" name="Google Shape;8952;p59"/>
          <p:cNvSpPr/>
          <p:nvPr/>
        </p:nvSpPr>
        <p:spPr>
          <a:xfrm>
            <a:off x="2302650" y="900650"/>
            <a:ext cx="28850" cy="34500"/>
          </a:xfrm>
          <a:custGeom>
            <a:avLst/>
            <a:gdLst/>
            <a:ahLst/>
            <a:cxnLst/>
            <a:rect l="l" t="t" r="r" b="b"/>
            <a:pathLst>
              <a:path w="1154" h="1380" extrusionOk="0">
                <a:moveTo>
                  <a:pt x="1" y="1"/>
                </a:moveTo>
                <a:lnTo>
                  <a:pt x="1" y="126"/>
                </a:lnTo>
                <a:lnTo>
                  <a:pt x="1" y="226"/>
                </a:lnTo>
                <a:lnTo>
                  <a:pt x="1" y="953"/>
                </a:lnTo>
                <a:cubicBezTo>
                  <a:pt x="101" y="1154"/>
                  <a:pt x="101" y="1379"/>
                  <a:pt x="101" y="1379"/>
                </a:cubicBezTo>
                <a:lnTo>
                  <a:pt x="101" y="953"/>
                </a:lnTo>
                <a:lnTo>
                  <a:pt x="101" y="259"/>
                </a:lnTo>
                <a:lnTo>
                  <a:pt x="101" y="259"/>
                </a:lnTo>
                <a:cubicBezTo>
                  <a:pt x="561" y="411"/>
                  <a:pt x="898" y="554"/>
                  <a:pt x="1012" y="554"/>
                </a:cubicBezTo>
                <a:cubicBezTo>
                  <a:pt x="1039" y="554"/>
                  <a:pt x="1053" y="545"/>
                  <a:pt x="1053" y="527"/>
                </a:cubicBezTo>
                <a:cubicBezTo>
                  <a:pt x="1153" y="527"/>
                  <a:pt x="627" y="327"/>
                  <a:pt x="101" y="126"/>
                </a:cubicBezTo>
                <a:lnTo>
                  <a:pt x="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3" name="Google Shape;8953;p59"/>
          <p:cNvSpPr/>
          <p:nvPr/>
        </p:nvSpPr>
        <p:spPr>
          <a:xfrm>
            <a:off x="2292000" y="885000"/>
            <a:ext cx="18200" cy="23825"/>
          </a:xfrm>
          <a:custGeom>
            <a:avLst/>
            <a:gdLst/>
            <a:ahLst/>
            <a:cxnLst/>
            <a:rect l="l" t="t" r="r" b="b"/>
            <a:pathLst>
              <a:path w="728" h="953" extrusionOk="0">
                <a:moveTo>
                  <a:pt x="0" y="0"/>
                </a:moveTo>
                <a:lnTo>
                  <a:pt x="0" y="125"/>
                </a:lnTo>
                <a:lnTo>
                  <a:pt x="0" y="752"/>
                </a:lnTo>
                <a:cubicBezTo>
                  <a:pt x="0" y="852"/>
                  <a:pt x="0" y="953"/>
                  <a:pt x="101" y="953"/>
                </a:cubicBezTo>
                <a:lnTo>
                  <a:pt x="101" y="752"/>
                </a:lnTo>
                <a:lnTo>
                  <a:pt x="101" y="250"/>
                </a:lnTo>
                <a:lnTo>
                  <a:pt x="101" y="250"/>
                </a:lnTo>
                <a:cubicBezTo>
                  <a:pt x="473" y="341"/>
                  <a:pt x="727" y="426"/>
                  <a:pt x="727" y="426"/>
                </a:cubicBezTo>
                <a:cubicBezTo>
                  <a:pt x="727" y="426"/>
                  <a:pt x="427" y="226"/>
                  <a:pt x="101" y="1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4" name="Google Shape;8954;p59"/>
          <p:cNvSpPr/>
          <p:nvPr/>
        </p:nvSpPr>
        <p:spPr>
          <a:xfrm>
            <a:off x="2318325" y="791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426" y="1"/>
                </a:moveTo>
                <a:cubicBezTo>
                  <a:pt x="426" y="1"/>
                  <a:pt x="201" y="527"/>
                  <a:pt x="0" y="1053"/>
                </a:cubicBezTo>
                <a:lnTo>
                  <a:pt x="0" y="1154"/>
                </a:lnTo>
                <a:lnTo>
                  <a:pt x="927" y="1154"/>
                </a:lnTo>
                <a:cubicBezTo>
                  <a:pt x="1153" y="1053"/>
                  <a:pt x="1253" y="1053"/>
                  <a:pt x="1253" y="1053"/>
                </a:cubicBezTo>
                <a:lnTo>
                  <a:pt x="133" y="1053"/>
                </a:lnTo>
                <a:cubicBezTo>
                  <a:pt x="324" y="472"/>
                  <a:pt x="521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5" name="Google Shape;8955;p59"/>
          <p:cNvSpPr/>
          <p:nvPr/>
        </p:nvSpPr>
        <p:spPr>
          <a:xfrm>
            <a:off x="2300150" y="811825"/>
            <a:ext cx="23200" cy="18675"/>
          </a:xfrm>
          <a:custGeom>
            <a:avLst/>
            <a:gdLst/>
            <a:ahLst/>
            <a:cxnLst/>
            <a:rect l="l" t="t" r="r" b="b"/>
            <a:pathLst>
              <a:path w="928" h="747" extrusionOk="0">
                <a:moveTo>
                  <a:pt x="392" y="0"/>
                </a:moveTo>
                <a:cubicBezTo>
                  <a:pt x="350" y="0"/>
                  <a:pt x="188" y="276"/>
                  <a:pt x="101" y="646"/>
                </a:cubicBezTo>
                <a:lnTo>
                  <a:pt x="0" y="747"/>
                </a:lnTo>
                <a:lnTo>
                  <a:pt x="727" y="747"/>
                </a:lnTo>
                <a:cubicBezTo>
                  <a:pt x="827" y="646"/>
                  <a:pt x="928" y="646"/>
                  <a:pt x="928" y="646"/>
                </a:cubicBezTo>
                <a:lnTo>
                  <a:pt x="225" y="646"/>
                </a:lnTo>
                <a:cubicBezTo>
                  <a:pt x="316" y="274"/>
                  <a:pt x="401" y="20"/>
                  <a:pt x="401" y="20"/>
                </a:cubicBezTo>
                <a:cubicBezTo>
                  <a:pt x="401" y="7"/>
                  <a:pt x="398" y="0"/>
                  <a:pt x="39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6" name="Google Shape;8956;p59"/>
          <p:cNvSpPr/>
          <p:nvPr/>
        </p:nvSpPr>
        <p:spPr>
          <a:xfrm>
            <a:off x="2188000" y="885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301" y="0"/>
                </a:moveTo>
                <a:cubicBezTo>
                  <a:pt x="100" y="125"/>
                  <a:pt x="0" y="125"/>
                  <a:pt x="0" y="125"/>
                </a:cubicBezTo>
                <a:lnTo>
                  <a:pt x="1087" y="125"/>
                </a:lnTo>
                <a:cubicBezTo>
                  <a:pt x="901" y="683"/>
                  <a:pt x="727" y="1060"/>
                  <a:pt x="727" y="1153"/>
                </a:cubicBezTo>
                <a:cubicBezTo>
                  <a:pt x="827" y="1153"/>
                  <a:pt x="1028" y="627"/>
                  <a:pt x="1253" y="125"/>
                </a:cubicBezTo>
                <a:lnTo>
                  <a:pt x="12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7" name="Google Shape;8957;p59"/>
          <p:cNvSpPr/>
          <p:nvPr/>
        </p:nvSpPr>
        <p:spPr>
          <a:xfrm>
            <a:off x="2213675" y="874975"/>
            <a:ext cx="23825" cy="18175"/>
          </a:xfrm>
          <a:custGeom>
            <a:avLst/>
            <a:gdLst/>
            <a:ahLst/>
            <a:cxnLst/>
            <a:rect l="l" t="t" r="r" b="b"/>
            <a:pathLst>
              <a:path w="953" h="727" extrusionOk="0">
                <a:moveTo>
                  <a:pt x="226" y="0"/>
                </a:moveTo>
                <a:cubicBezTo>
                  <a:pt x="101" y="0"/>
                  <a:pt x="1" y="100"/>
                  <a:pt x="1" y="100"/>
                </a:cubicBezTo>
                <a:lnTo>
                  <a:pt x="702" y="100"/>
                </a:lnTo>
                <a:cubicBezTo>
                  <a:pt x="611" y="454"/>
                  <a:pt x="527" y="727"/>
                  <a:pt x="527" y="727"/>
                </a:cubicBezTo>
                <a:cubicBezTo>
                  <a:pt x="527" y="727"/>
                  <a:pt x="727" y="401"/>
                  <a:pt x="8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8" name="Google Shape;8958;p59"/>
          <p:cNvSpPr/>
          <p:nvPr/>
        </p:nvSpPr>
        <p:spPr>
          <a:xfrm>
            <a:off x="2198025" y="8254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100" y="0"/>
                </a:moveTo>
                <a:cubicBezTo>
                  <a:pt x="100" y="0"/>
                  <a:pt x="100" y="100"/>
                  <a:pt x="226" y="201"/>
                </a:cubicBezTo>
                <a:cubicBezTo>
                  <a:pt x="317" y="201"/>
                  <a:pt x="493" y="368"/>
                  <a:pt x="599" y="474"/>
                </a:cubicBezTo>
                <a:lnTo>
                  <a:pt x="599" y="474"/>
                </a:lnTo>
                <a:cubicBezTo>
                  <a:pt x="259" y="668"/>
                  <a:pt x="0" y="827"/>
                  <a:pt x="0" y="827"/>
                </a:cubicBezTo>
                <a:cubicBezTo>
                  <a:pt x="100" y="827"/>
                  <a:pt x="426" y="727"/>
                  <a:pt x="727" y="501"/>
                </a:cubicBezTo>
                <a:lnTo>
                  <a:pt x="852" y="501"/>
                </a:lnTo>
                <a:lnTo>
                  <a:pt x="727" y="401"/>
                </a:lnTo>
                <a:cubicBezTo>
                  <a:pt x="627" y="301"/>
                  <a:pt x="426" y="201"/>
                  <a:pt x="326" y="100"/>
                </a:cubicBezTo>
                <a:cubicBezTo>
                  <a:pt x="226" y="0"/>
                  <a:pt x="100" y="0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59" name="Google Shape;8959;p59"/>
          <p:cNvSpPr/>
          <p:nvPr/>
        </p:nvSpPr>
        <p:spPr>
          <a:xfrm>
            <a:off x="2268825" y="783475"/>
            <a:ext cx="23200" cy="20725"/>
          </a:xfrm>
          <a:custGeom>
            <a:avLst/>
            <a:gdLst/>
            <a:ahLst/>
            <a:cxnLst/>
            <a:rect l="l" t="t" r="r" b="b"/>
            <a:pathLst>
              <a:path w="928" h="829" extrusionOk="0">
                <a:moveTo>
                  <a:pt x="927" y="101"/>
                </a:moveTo>
                <a:lnTo>
                  <a:pt x="927" y="101"/>
                </a:lnTo>
                <a:cubicBezTo>
                  <a:pt x="927" y="101"/>
                  <a:pt x="827" y="201"/>
                  <a:pt x="727" y="302"/>
                </a:cubicBezTo>
                <a:cubicBezTo>
                  <a:pt x="827" y="201"/>
                  <a:pt x="927" y="201"/>
                  <a:pt x="927" y="101"/>
                </a:cubicBezTo>
                <a:close/>
                <a:moveTo>
                  <a:pt x="100" y="1"/>
                </a:moveTo>
                <a:cubicBezTo>
                  <a:pt x="0" y="1"/>
                  <a:pt x="100" y="302"/>
                  <a:pt x="201" y="728"/>
                </a:cubicBezTo>
                <a:lnTo>
                  <a:pt x="301" y="828"/>
                </a:lnTo>
                <a:lnTo>
                  <a:pt x="301" y="728"/>
                </a:lnTo>
                <a:cubicBezTo>
                  <a:pt x="324" y="717"/>
                  <a:pt x="346" y="706"/>
                  <a:pt x="367" y="694"/>
                </a:cubicBezTo>
                <a:lnTo>
                  <a:pt x="367" y="694"/>
                </a:lnTo>
                <a:lnTo>
                  <a:pt x="401" y="728"/>
                </a:lnTo>
                <a:cubicBezTo>
                  <a:pt x="394" y="713"/>
                  <a:pt x="388" y="699"/>
                  <a:pt x="381" y="685"/>
                </a:cubicBezTo>
                <a:lnTo>
                  <a:pt x="381" y="685"/>
                </a:lnTo>
                <a:cubicBezTo>
                  <a:pt x="552" y="578"/>
                  <a:pt x="639" y="411"/>
                  <a:pt x="727" y="302"/>
                </a:cubicBezTo>
                <a:lnTo>
                  <a:pt x="727" y="302"/>
                </a:lnTo>
                <a:cubicBezTo>
                  <a:pt x="638" y="413"/>
                  <a:pt x="450" y="504"/>
                  <a:pt x="339" y="593"/>
                </a:cubicBezTo>
                <a:lnTo>
                  <a:pt x="339" y="593"/>
                </a:lnTo>
                <a:cubicBezTo>
                  <a:pt x="180" y="240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0" name="Google Shape;8960;p59"/>
          <p:cNvSpPr/>
          <p:nvPr/>
        </p:nvSpPr>
        <p:spPr>
          <a:xfrm>
            <a:off x="2242500" y="900650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627" y="1"/>
                </a:moveTo>
                <a:lnTo>
                  <a:pt x="527" y="126"/>
                </a:lnTo>
                <a:cubicBezTo>
                  <a:pt x="326" y="226"/>
                  <a:pt x="201" y="427"/>
                  <a:pt x="101" y="527"/>
                </a:cubicBezTo>
                <a:cubicBezTo>
                  <a:pt x="0" y="627"/>
                  <a:pt x="0" y="627"/>
                  <a:pt x="0" y="753"/>
                </a:cubicBezTo>
                <a:lnTo>
                  <a:pt x="201" y="527"/>
                </a:lnTo>
                <a:cubicBezTo>
                  <a:pt x="312" y="438"/>
                  <a:pt x="403" y="350"/>
                  <a:pt x="561" y="261"/>
                </a:cubicBezTo>
                <a:lnTo>
                  <a:pt x="561" y="261"/>
                </a:lnTo>
                <a:cubicBezTo>
                  <a:pt x="650" y="598"/>
                  <a:pt x="739" y="853"/>
                  <a:pt x="828" y="853"/>
                </a:cubicBezTo>
                <a:cubicBezTo>
                  <a:pt x="828" y="853"/>
                  <a:pt x="727" y="527"/>
                  <a:pt x="627" y="126"/>
                </a:cubicBezTo>
                <a:lnTo>
                  <a:pt x="627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1" name="Google Shape;8961;p59"/>
          <p:cNvSpPr/>
          <p:nvPr/>
        </p:nvSpPr>
        <p:spPr>
          <a:xfrm>
            <a:off x="2315800" y="848650"/>
            <a:ext cx="20700" cy="22100"/>
          </a:xfrm>
          <a:custGeom>
            <a:avLst/>
            <a:gdLst/>
            <a:ahLst/>
            <a:cxnLst/>
            <a:rect l="l" t="t" r="r" b="b"/>
            <a:pathLst>
              <a:path w="828" h="884" extrusionOk="0">
                <a:moveTo>
                  <a:pt x="728" y="0"/>
                </a:moveTo>
                <a:cubicBezTo>
                  <a:pt x="728" y="0"/>
                  <a:pt x="402" y="201"/>
                  <a:pt x="101" y="427"/>
                </a:cubicBezTo>
                <a:lnTo>
                  <a:pt x="1" y="427"/>
                </a:lnTo>
                <a:lnTo>
                  <a:pt x="101" y="527"/>
                </a:lnTo>
                <a:cubicBezTo>
                  <a:pt x="302" y="627"/>
                  <a:pt x="527" y="727"/>
                  <a:pt x="627" y="828"/>
                </a:cubicBezTo>
                <a:cubicBezTo>
                  <a:pt x="694" y="828"/>
                  <a:pt x="761" y="883"/>
                  <a:pt x="798" y="883"/>
                </a:cubicBezTo>
                <a:cubicBezTo>
                  <a:pt x="817" y="883"/>
                  <a:pt x="828" y="869"/>
                  <a:pt x="828" y="828"/>
                </a:cubicBezTo>
                <a:cubicBezTo>
                  <a:pt x="828" y="828"/>
                  <a:pt x="728" y="828"/>
                  <a:pt x="627" y="727"/>
                </a:cubicBezTo>
                <a:cubicBezTo>
                  <a:pt x="546" y="646"/>
                  <a:pt x="382" y="564"/>
                  <a:pt x="269" y="483"/>
                </a:cubicBezTo>
                <a:lnTo>
                  <a:pt x="269" y="483"/>
                </a:lnTo>
                <a:cubicBezTo>
                  <a:pt x="567" y="282"/>
                  <a:pt x="821" y="0"/>
                  <a:pt x="7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2" name="Google Shape;8962;p59"/>
          <p:cNvSpPr/>
          <p:nvPr/>
        </p:nvSpPr>
        <p:spPr>
          <a:xfrm>
            <a:off x="2263175" y="801650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1166" y="385"/>
                </a:moveTo>
                <a:cubicBezTo>
                  <a:pt x="1095" y="385"/>
                  <a:pt x="1024" y="456"/>
                  <a:pt x="953" y="527"/>
                </a:cubicBezTo>
                <a:cubicBezTo>
                  <a:pt x="752" y="728"/>
                  <a:pt x="527" y="953"/>
                  <a:pt x="326" y="1053"/>
                </a:cubicBezTo>
                <a:lnTo>
                  <a:pt x="326" y="1154"/>
                </a:lnTo>
                <a:cubicBezTo>
                  <a:pt x="627" y="953"/>
                  <a:pt x="853" y="728"/>
                  <a:pt x="953" y="627"/>
                </a:cubicBezTo>
                <a:cubicBezTo>
                  <a:pt x="1153" y="527"/>
                  <a:pt x="1254" y="427"/>
                  <a:pt x="1254" y="427"/>
                </a:cubicBezTo>
                <a:cubicBezTo>
                  <a:pt x="1224" y="397"/>
                  <a:pt x="1195" y="385"/>
                  <a:pt x="1166" y="385"/>
                </a:cubicBezTo>
                <a:close/>
                <a:moveTo>
                  <a:pt x="1" y="1"/>
                </a:moveTo>
                <a:cubicBezTo>
                  <a:pt x="1" y="101"/>
                  <a:pt x="126" y="527"/>
                  <a:pt x="226" y="1154"/>
                </a:cubicBezTo>
                <a:lnTo>
                  <a:pt x="326" y="1254"/>
                </a:lnTo>
                <a:lnTo>
                  <a:pt x="326" y="1154"/>
                </a:lnTo>
                <a:cubicBezTo>
                  <a:pt x="226" y="527"/>
                  <a:pt x="1" y="1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3" name="Google Shape;8963;p59"/>
          <p:cNvSpPr/>
          <p:nvPr/>
        </p:nvSpPr>
        <p:spPr>
          <a:xfrm>
            <a:off x="2224325" y="82232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301" y="1"/>
                </a:moveTo>
                <a:cubicBezTo>
                  <a:pt x="301" y="1"/>
                  <a:pt x="301" y="126"/>
                  <a:pt x="427" y="327"/>
                </a:cubicBezTo>
                <a:cubicBezTo>
                  <a:pt x="616" y="421"/>
                  <a:pt x="805" y="605"/>
                  <a:pt x="910" y="900"/>
                </a:cubicBezTo>
                <a:lnTo>
                  <a:pt x="910" y="900"/>
                </a:lnTo>
                <a:cubicBezTo>
                  <a:pt x="363" y="1084"/>
                  <a:pt x="1" y="1254"/>
                  <a:pt x="1" y="1254"/>
                </a:cubicBezTo>
                <a:cubicBezTo>
                  <a:pt x="1" y="1254"/>
                  <a:pt x="427" y="1154"/>
                  <a:pt x="1053" y="953"/>
                </a:cubicBezTo>
                <a:lnTo>
                  <a:pt x="1154" y="953"/>
                </a:lnTo>
                <a:lnTo>
                  <a:pt x="1154" y="853"/>
                </a:lnTo>
                <a:lnTo>
                  <a:pt x="1053" y="853"/>
                </a:lnTo>
                <a:cubicBezTo>
                  <a:pt x="928" y="627"/>
                  <a:pt x="727" y="427"/>
                  <a:pt x="527" y="226"/>
                </a:cubicBezTo>
                <a:lnTo>
                  <a:pt x="30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4" name="Google Shape;8964;p59"/>
          <p:cNvSpPr/>
          <p:nvPr/>
        </p:nvSpPr>
        <p:spPr>
          <a:xfrm>
            <a:off x="2242500" y="864325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953" y="0"/>
                </a:moveTo>
                <a:lnTo>
                  <a:pt x="953" y="100"/>
                </a:lnTo>
                <a:cubicBezTo>
                  <a:pt x="627" y="326"/>
                  <a:pt x="427" y="526"/>
                  <a:pt x="326" y="627"/>
                </a:cubicBezTo>
                <a:lnTo>
                  <a:pt x="0" y="952"/>
                </a:lnTo>
                <a:cubicBezTo>
                  <a:pt x="101" y="952"/>
                  <a:pt x="201" y="827"/>
                  <a:pt x="326" y="727"/>
                </a:cubicBezTo>
                <a:cubicBezTo>
                  <a:pt x="527" y="627"/>
                  <a:pt x="727" y="426"/>
                  <a:pt x="953" y="201"/>
                </a:cubicBezTo>
                <a:cubicBezTo>
                  <a:pt x="1053" y="727"/>
                  <a:pt x="1254" y="1253"/>
                  <a:pt x="1254" y="1253"/>
                </a:cubicBezTo>
                <a:cubicBezTo>
                  <a:pt x="1254" y="1253"/>
                  <a:pt x="1153" y="727"/>
                  <a:pt x="10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5" name="Google Shape;8965;p59"/>
          <p:cNvSpPr/>
          <p:nvPr/>
        </p:nvSpPr>
        <p:spPr>
          <a:xfrm>
            <a:off x="2284475" y="845150"/>
            <a:ext cx="28850" cy="29850"/>
          </a:xfrm>
          <a:custGeom>
            <a:avLst/>
            <a:gdLst/>
            <a:ahLst/>
            <a:cxnLst/>
            <a:rect l="l" t="t" r="r" b="b"/>
            <a:pathLst>
              <a:path w="1154" h="1194" extrusionOk="0">
                <a:moveTo>
                  <a:pt x="1066" y="1"/>
                </a:moveTo>
                <a:cubicBezTo>
                  <a:pt x="911" y="1"/>
                  <a:pt x="560" y="94"/>
                  <a:pt x="101" y="241"/>
                </a:cubicBezTo>
                <a:lnTo>
                  <a:pt x="1" y="241"/>
                </a:lnTo>
                <a:lnTo>
                  <a:pt x="1" y="341"/>
                </a:lnTo>
                <a:lnTo>
                  <a:pt x="101" y="341"/>
                </a:lnTo>
                <a:cubicBezTo>
                  <a:pt x="201" y="667"/>
                  <a:pt x="402" y="867"/>
                  <a:pt x="627" y="968"/>
                </a:cubicBezTo>
                <a:cubicBezTo>
                  <a:pt x="728" y="1093"/>
                  <a:pt x="828" y="1193"/>
                  <a:pt x="828" y="1193"/>
                </a:cubicBezTo>
                <a:cubicBezTo>
                  <a:pt x="828" y="1193"/>
                  <a:pt x="828" y="1093"/>
                  <a:pt x="728" y="968"/>
                </a:cubicBezTo>
                <a:cubicBezTo>
                  <a:pt x="540" y="780"/>
                  <a:pt x="331" y="593"/>
                  <a:pt x="222" y="303"/>
                </a:cubicBezTo>
                <a:lnTo>
                  <a:pt x="222" y="303"/>
                </a:lnTo>
                <a:cubicBezTo>
                  <a:pt x="782" y="128"/>
                  <a:pt x="1154" y="40"/>
                  <a:pt x="1154" y="40"/>
                </a:cubicBezTo>
                <a:cubicBezTo>
                  <a:pt x="1154" y="13"/>
                  <a:pt x="1123" y="1"/>
                  <a:pt x="106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6" name="Google Shape;8966;p59"/>
          <p:cNvSpPr/>
          <p:nvPr/>
        </p:nvSpPr>
        <p:spPr>
          <a:xfrm>
            <a:off x="2101525" y="1487750"/>
            <a:ext cx="39500" cy="68325"/>
          </a:xfrm>
          <a:custGeom>
            <a:avLst/>
            <a:gdLst/>
            <a:ahLst/>
            <a:cxnLst/>
            <a:rect l="l" t="t" r="r" b="b"/>
            <a:pathLst>
              <a:path w="1580" h="2733" extrusionOk="0">
                <a:moveTo>
                  <a:pt x="201" y="1"/>
                </a:moveTo>
                <a:cubicBezTo>
                  <a:pt x="82" y="1"/>
                  <a:pt x="0" y="26"/>
                  <a:pt x="0" y="26"/>
                </a:cubicBezTo>
                <a:cubicBezTo>
                  <a:pt x="0" y="26"/>
                  <a:pt x="201" y="26"/>
                  <a:pt x="527" y="226"/>
                </a:cubicBezTo>
                <a:cubicBezTo>
                  <a:pt x="827" y="326"/>
                  <a:pt x="1253" y="752"/>
                  <a:pt x="1253" y="1178"/>
                </a:cubicBezTo>
                <a:cubicBezTo>
                  <a:pt x="1354" y="1705"/>
                  <a:pt x="1053" y="2106"/>
                  <a:pt x="827" y="2432"/>
                </a:cubicBezTo>
                <a:cubicBezTo>
                  <a:pt x="627" y="2632"/>
                  <a:pt x="426" y="2632"/>
                  <a:pt x="426" y="2732"/>
                </a:cubicBezTo>
                <a:cubicBezTo>
                  <a:pt x="426" y="2732"/>
                  <a:pt x="627" y="2732"/>
                  <a:pt x="953" y="2532"/>
                </a:cubicBezTo>
                <a:cubicBezTo>
                  <a:pt x="1053" y="2432"/>
                  <a:pt x="1253" y="2206"/>
                  <a:pt x="1354" y="2006"/>
                </a:cubicBezTo>
                <a:cubicBezTo>
                  <a:pt x="1454" y="1805"/>
                  <a:pt x="1579" y="1479"/>
                  <a:pt x="1454" y="1178"/>
                </a:cubicBezTo>
                <a:cubicBezTo>
                  <a:pt x="1454" y="853"/>
                  <a:pt x="1354" y="652"/>
                  <a:pt x="1153" y="452"/>
                </a:cubicBezTo>
                <a:cubicBezTo>
                  <a:pt x="953" y="226"/>
                  <a:pt x="827" y="126"/>
                  <a:pt x="627" y="126"/>
                </a:cubicBezTo>
                <a:cubicBezTo>
                  <a:pt x="477" y="26"/>
                  <a:pt x="320" y="1"/>
                  <a:pt x="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7" name="Google Shape;8967;p59"/>
          <p:cNvSpPr/>
          <p:nvPr/>
        </p:nvSpPr>
        <p:spPr>
          <a:xfrm>
            <a:off x="2177325" y="1661400"/>
            <a:ext cx="107175" cy="94975"/>
          </a:xfrm>
          <a:custGeom>
            <a:avLst/>
            <a:gdLst/>
            <a:ahLst/>
            <a:cxnLst/>
            <a:rect l="l" t="t" r="r" b="b"/>
            <a:pathLst>
              <a:path w="4287" h="3799" extrusionOk="0">
                <a:moveTo>
                  <a:pt x="2116" y="1"/>
                </a:moveTo>
                <a:cubicBezTo>
                  <a:pt x="1759" y="1"/>
                  <a:pt x="1391" y="90"/>
                  <a:pt x="1054" y="273"/>
                </a:cubicBezTo>
                <a:cubicBezTo>
                  <a:pt x="201" y="899"/>
                  <a:pt x="1" y="2052"/>
                  <a:pt x="527" y="2904"/>
                </a:cubicBezTo>
                <a:cubicBezTo>
                  <a:pt x="931" y="3502"/>
                  <a:pt x="1555" y="3798"/>
                  <a:pt x="2168" y="3798"/>
                </a:cubicBezTo>
                <a:cubicBezTo>
                  <a:pt x="2506" y="3798"/>
                  <a:pt x="2840" y="3709"/>
                  <a:pt x="3134" y="3531"/>
                </a:cubicBezTo>
                <a:cubicBezTo>
                  <a:pt x="4061" y="2904"/>
                  <a:pt x="4287" y="1751"/>
                  <a:pt x="3660" y="799"/>
                </a:cubicBezTo>
                <a:cubicBezTo>
                  <a:pt x="3326" y="273"/>
                  <a:pt x="2738" y="1"/>
                  <a:pt x="2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8" name="Google Shape;8968;p59"/>
          <p:cNvSpPr/>
          <p:nvPr/>
        </p:nvSpPr>
        <p:spPr>
          <a:xfrm>
            <a:off x="2188000" y="1678850"/>
            <a:ext cx="33850" cy="63325"/>
          </a:xfrm>
          <a:custGeom>
            <a:avLst/>
            <a:gdLst/>
            <a:ahLst/>
            <a:cxnLst/>
            <a:rect l="l" t="t" r="r" b="b"/>
            <a:pathLst>
              <a:path w="1354" h="2533" extrusionOk="0">
                <a:moveTo>
                  <a:pt x="927" y="1"/>
                </a:moveTo>
                <a:cubicBezTo>
                  <a:pt x="927" y="1"/>
                  <a:pt x="727" y="1"/>
                  <a:pt x="501" y="326"/>
                </a:cubicBezTo>
                <a:cubicBezTo>
                  <a:pt x="201" y="527"/>
                  <a:pt x="0" y="953"/>
                  <a:pt x="100" y="1454"/>
                </a:cubicBezTo>
                <a:cubicBezTo>
                  <a:pt x="201" y="1981"/>
                  <a:pt x="627" y="2306"/>
                  <a:pt x="827" y="2407"/>
                </a:cubicBezTo>
                <a:cubicBezTo>
                  <a:pt x="977" y="2507"/>
                  <a:pt x="1109" y="2532"/>
                  <a:pt x="1203" y="2532"/>
                </a:cubicBezTo>
                <a:cubicBezTo>
                  <a:pt x="1297" y="2532"/>
                  <a:pt x="1353" y="2507"/>
                  <a:pt x="1353" y="2507"/>
                </a:cubicBezTo>
                <a:cubicBezTo>
                  <a:pt x="1353" y="2507"/>
                  <a:pt x="1128" y="2507"/>
                  <a:pt x="927" y="2306"/>
                </a:cubicBezTo>
                <a:cubicBezTo>
                  <a:pt x="727" y="2206"/>
                  <a:pt x="401" y="1880"/>
                  <a:pt x="301" y="1454"/>
                </a:cubicBezTo>
                <a:cubicBezTo>
                  <a:pt x="201" y="953"/>
                  <a:pt x="401" y="627"/>
                  <a:pt x="627" y="326"/>
                </a:cubicBezTo>
                <a:cubicBezTo>
                  <a:pt x="727" y="101"/>
                  <a:pt x="927" y="1"/>
                  <a:pt x="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9" name="Google Shape;8969;p59"/>
          <p:cNvSpPr/>
          <p:nvPr/>
        </p:nvSpPr>
        <p:spPr>
          <a:xfrm>
            <a:off x="2229350" y="1673850"/>
            <a:ext cx="36975" cy="67675"/>
          </a:xfrm>
          <a:custGeom>
            <a:avLst/>
            <a:gdLst/>
            <a:ahLst/>
            <a:cxnLst/>
            <a:rect l="l" t="t" r="r" b="b"/>
            <a:pathLst>
              <a:path w="1479" h="2707" extrusionOk="0">
                <a:moveTo>
                  <a:pt x="0" y="0"/>
                </a:moveTo>
                <a:cubicBezTo>
                  <a:pt x="0" y="100"/>
                  <a:pt x="226" y="100"/>
                  <a:pt x="526" y="201"/>
                </a:cubicBezTo>
                <a:cubicBezTo>
                  <a:pt x="727" y="401"/>
                  <a:pt x="1153" y="727"/>
                  <a:pt x="1253" y="1253"/>
                </a:cubicBezTo>
                <a:cubicBezTo>
                  <a:pt x="1253" y="1780"/>
                  <a:pt x="1053" y="2181"/>
                  <a:pt x="727" y="2406"/>
                </a:cubicBezTo>
                <a:cubicBezTo>
                  <a:pt x="526" y="2607"/>
                  <a:pt x="326" y="2707"/>
                  <a:pt x="326" y="2707"/>
                </a:cubicBezTo>
                <a:cubicBezTo>
                  <a:pt x="326" y="2707"/>
                  <a:pt x="526" y="2707"/>
                  <a:pt x="852" y="2506"/>
                </a:cubicBezTo>
                <a:cubicBezTo>
                  <a:pt x="1053" y="2406"/>
                  <a:pt x="1153" y="2181"/>
                  <a:pt x="1253" y="1980"/>
                </a:cubicBezTo>
                <a:cubicBezTo>
                  <a:pt x="1354" y="1780"/>
                  <a:pt x="1479" y="1454"/>
                  <a:pt x="1479" y="1253"/>
                </a:cubicBezTo>
                <a:cubicBezTo>
                  <a:pt x="1354" y="928"/>
                  <a:pt x="1253" y="627"/>
                  <a:pt x="1053" y="401"/>
                </a:cubicBezTo>
                <a:cubicBezTo>
                  <a:pt x="953" y="301"/>
                  <a:pt x="727" y="201"/>
                  <a:pt x="526" y="100"/>
                </a:cubicBezTo>
                <a:cubicBezTo>
                  <a:pt x="226" y="0"/>
                  <a:pt x="0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0" name="Google Shape;8970;p59"/>
          <p:cNvSpPr/>
          <p:nvPr/>
        </p:nvSpPr>
        <p:spPr>
          <a:xfrm>
            <a:off x="2224325" y="1712700"/>
            <a:ext cx="7550" cy="18175"/>
          </a:xfrm>
          <a:custGeom>
            <a:avLst/>
            <a:gdLst/>
            <a:ahLst/>
            <a:cxnLst/>
            <a:rect l="l" t="t" r="r" b="b"/>
            <a:pathLst>
              <a:path w="302" h="727" extrusionOk="0">
                <a:moveTo>
                  <a:pt x="201" y="0"/>
                </a:moveTo>
                <a:cubicBezTo>
                  <a:pt x="201" y="0"/>
                  <a:pt x="101" y="226"/>
                  <a:pt x="101" y="326"/>
                </a:cubicBezTo>
                <a:cubicBezTo>
                  <a:pt x="101" y="526"/>
                  <a:pt x="1" y="727"/>
                  <a:pt x="101" y="727"/>
                </a:cubicBezTo>
                <a:cubicBezTo>
                  <a:pt x="201" y="727"/>
                  <a:pt x="301" y="627"/>
                  <a:pt x="301" y="426"/>
                </a:cubicBezTo>
                <a:cubicBezTo>
                  <a:pt x="301" y="226"/>
                  <a:pt x="301" y="0"/>
                  <a:pt x="2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1" name="Google Shape;8971;p59"/>
          <p:cNvSpPr/>
          <p:nvPr/>
        </p:nvSpPr>
        <p:spPr>
          <a:xfrm>
            <a:off x="2216175" y="1718325"/>
            <a:ext cx="23850" cy="6925"/>
          </a:xfrm>
          <a:custGeom>
            <a:avLst/>
            <a:gdLst/>
            <a:ahLst/>
            <a:cxnLst/>
            <a:rect l="l" t="t" r="r" b="b"/>
            <a:pathLst>
              <a:path w="954" h="277" extrusionOk="0">
                <a:moveTo>
                  <a:pt x="527" y="1"/>
                </a:moveTo>
                <a:cubicBezTo>
                  <a:pt x="226" y="1"/>
                  <a:pt x="1" y="101"/>
                  <a:pt x="1" y="101"/>
                </a:cubicBezTo>
                <a:cubicBezTo>
                  <a:pt x="1" y="201"/>
                  <a:pt x="226" y="201"/>
                  <a:pt x="427" y="201"/>
                </a:cubicBezTo>
                <a:cubicBezTo>
                  <a:pt x="590" y="251"/>
                  <a:pt x="721" y="276"/>
                  <a:pt x="812" y="276"/>
                </a:cubicBezTo>
                <a:cubicBezTo>
                  <a:pt x="903" y="276"/>
                  <a:pt x="953" y="251"/>
                  <a:pt x="953" y="201"/>
                </a:cubicBezTo>
                <a:cubicBezTo>
                  <a:pt x="953" y="201"/>
                  <a:pt x="753" y="101"/>
                  <a:pt x="5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2" name="Google Shape;8972;p59"/>
          <p:cNvSpPr/>
          <p:nvPr/>
        </p:nvSpPr>
        <p:spPr>
          <a:xfrm>
            <a:off x="2221825" y="1683875"/>
            <a:ext cx="10050" cy="19425"/>
          </a:xfrm>
          <a:custGeom>
            <a:avLst/>
            <a:gdLst/>
            <a:ahLst/>
            <a:cxnLst/>
            <a:rect l="l" t="t" r="r" b="b"/>
            <a:pathLst>
              <a:path w="402" h="777" extrusionOk="0">
                <a:moveTo>
                  <a:pt x="301" y="0"/>
                </a:moveTo>
                <a:cubicBezTo>
                  <a:pt x="301" y="0"/>
                  <a:pt x="201" y="226"/>
                  <a:pt x="101" y="326"/>
                </a:cubicBezTo>
                <a:cubicBezTo>
                  <a:pt x="101" y="527"/>
                  <a:pt x="0" y="752"/>
                  <a:pt x="101" y="752"/>
                </a:cubicBezTo>
                <a:cubicBezTo>
                  <a:pt x="101" y="769"/>
                  <a:pt x="106" y="777"/>
                  <a:pt x="116" y="777"/>
                </a:cubicBezTo>
                <a:cubicBezTo>
                  <a:pt x="163" y="777"/>
                  <a:pt x="301" y="593"/>
                  <a:pt x="301" y="426"/>
                </a:cubicBezTo>
                <a:cubicBezTo>
                  <a:pt x="401" y="226"/>
                  <a:pt x="401" y="0"/>
                  <a:pt x="3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3" name="Google Shape;8973;p59"/>
          <p:cNvSpPr/>
          <p:nvPr/>
        </p:nvSpPr>
        <p:spPr>
          <a:xfrm>
            <a:off x="2213675" y="1689500"/>
            <a:ext cx="26350" cy="7550"/>
          </a:xfrm>
          <a:custGeom>
            <a:avLst/>
            <a:gdLst/>
            <a:ahLst/>
            <a:cxnLst/>
            <a:rect l="l" t="t" r="r" b="b"/>
            <a:pathLst>
              <a:path w="1054" h="302" extrusionOk="0">
                <a:moveTo>
                  <a:pt x="1" y="1"/>
                </a:moveTo>
                <a:cubicBezTo>
                  <a:pt x="1" y="101"/>
                  <a:pt x="226" y="201"/>
                  <a:pt x="527" y="302"/>
                </a:cubicBezTo>
                <a:lnTo>
                  <a:pt x="953" y="302"/>
                </a:lnTo>
                <a:cubicBezTo>
                  <a:pt x="1053" y="201"/>
                  <a:pt x="853" y="101"/>
                  <a:pt x="527" y="101"/>
                </a:cubicBezTo>
                <a:cubicBezTo>
                  <a:pt x="326" y="1"/>
                  <a:pt x="1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4" name="Google Shape;8974;p59"/>
          <p:cNvSpPr/>
          <p:nvPr/>
        </p:nvSpPr>
        <p:spPr>
          <a:xfrm>
            <a:off x="2479975" y="3227100"/>
            <a:ext cx="8175" cy="107175"/>
          </a:xfrm>
          <a:custGeom>
            <a:avLst/>
            <a:gdLst/>
            <a:ahLst/>
            <a:cxnLst/>
            <a:rect l="l" t="t" r="r" b="b"/>
            <a:pathLst>
              <a:path w="327" h="4287" extrusionOk="0">
                <a:moveTo>
                  <a:pt x="0" y="1"/>
                </a:moveTo>
                <a:lnTo>
                  <a:pt x="0" y="101"/>
                </a:lnTo>
                <a:cubicBezTo>
                  <a:pt x="2" y="103"/>
                  <a:pt x="4" y="105"/>
                  <a:pt x="6" y="107"/>
                </a:cubicBezTo>
                <a:lnTo>
                  <a:pt x="6" y="107"/>
                </a:lnTo>
                <a:lnTo>
                  <a:pt x="226" y="4287"/>
                </a:lnTo>
                <a:cubicBezTo>
                  <a:pt x="266" y="4287"/>
                  <a:pt x="290" y="4132"/>
                  <a:pt x="298" y="3866"/>
                </a:cubicBezTo>
                <a:lnTo>
                  <a:pt x="298" y="3866"/>
                </a:lnTo>
                <a:cubicBezTo>
                  <a:pt x="314" y="3799"/>
                  <a:pt x="326" y="3730"/>
                  <a:pt x="326" y="3660"/>
                </a:cubicBezTo>
                <a:cubicBezTo>
                  <a:pt x="326" y="3234"/>
                  <a:pt x="326" y="2708"/>
                  <a:pt x="226" y="2081"/>
                </a:cubicBezTo>
                <a:lnTo>
                  <a:pt x="226" y="2081"/>
                </a:lnTo>
                <a:cubicBezTo>
                  <a:pt x="226" y="2081"/>
                  <a:pt x="226" y="2081"/>
                  <a:pt x="226" y="2081"/>
                </a:cubicBezTo>
                <a:cubicBezTo>
                  <a:pt x="226" y="1769"/>
                  <a:pt x="226" y="1465"/>
                  <a:pt x="200" y="1181"/>
                </a:cubicBezTo>
                <a:lnTo>
                  <a:pt x="200" y="1181"/>
                </a:lnTo>
                <a:cubicBezTo>
                  <a:pt x="158" y="482"/>
                  <a:pt x="72" y="1"/>
                  <a:pt x="0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5" name="Google Shape;8975;p59"/>
          <p:cNvSpPr/>
          <p:nvPr/>
        </p:nvSpPr>
        <p:spPr>
          <a:xfrm>
            <a:off x="2177325" y="3062325"/>
            <a:ext cx="543275" cy="514425"/>
          </a:xfrm>
          <a:custGeom>
            <a:avLst/>
            <a:gdLst/>
            <a:ahLst/>
            <a:cxnLst/>
            <a:rect l="l" t="t" r="r" b="b"/>
            <a:pathLst>
              <a:path w="21731" h="20577" extrusionOk="0">
                <a:moveTo>
                  <a:pt x="12006" y="4086"/>
                </a:moveTo>
                <a:lnTo>
                  <a:pt x="17745" y="8672"/>
                </a:lnTo>
                <a:lnTo>
                  <a:pt x="9400" y="17244"/>
                </a:lnTo>
                <a:lnTo>
                  <a:pt x="4287" y="11905"/>
                </a:lnTo>
                <a:lnTo>
                  <a:pt x="12006" y="4086"/>
                </a:lnTo>
                <a:close/>
                <a:moveTo>
                  <a:pt x="12532" y="0"/>
                </a:moveTo>
                <a:lnTo>
                  <a:pt x="1" y="12532"/>
                </a:lnTo>
                <a:lnTo>
                  <a:pt x="8247" y="20577"/>
                </a:lnTo>
                <a:cubicBezTo>
                  <a:pt x="13785" y="17143"/>
                  <a:pt x="18372" y="12858"/>
                  <a:pt x="21730" y="7419"/>
                </a:cubicBezTo>
                <a:lnTo>
                  <a:pt x="12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6" name="Google Shape;8976;p59"/>
          <p:cNvSpPr/>
          <p:nvPr/>
        </p:nvSpPr>
        <p:spPr>
          <a:xfrm>
            <a:off x="2513800" y="2388750"/>
            <a:ext cx="109675" cy="167325"/>
          </a:xfrm>
          <a:custGeom>
            <a:avLst/>
            <a:gdLst/>
            <a:ahLst/>
            <a:cxnLst/>
            <a:rect l="l" t="t" r="r" b="b"/>
            <a:pathLst>
              <a:path w="4387" h="6693" extrusionOk="0">
                <a:moveTo>
                  <a:pt x="1" y="1"/>
                </a:moveTo>
                <a:cubicBezTo>
                  <a:pt x="1" y="126"/>
                  <a:pt x="953" y="1580"/>
                  <a:pt x="2206" y="3359"/>
                </a:cubicBezTo>
                <a:cubicBezTo>
                  <a:pt x="3359" y="5239"/>
                  <a:pt x="4387" y="6693"/>
                  <a:pt x="4387" y="6693"/>
                </a:cubicBezTo>
                <a:cubicBezTo>
                  <a:pt x="4387" y="6592"/>
                  <a:pt x="3459" y="5139"/>
                  <a:pt x="2306" y="3359"/>
                </a:cubicBezTo>
                <a:cubicBezTo>
                  <a:pt x="1053" y="1480"/>
                  <a:pt x="126" y="1"/>
                  <a:pt x="1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7" name="Google Shape;8977;p59"/>
          <p:cNvSpPr/>
          <p:nvPr/>
        </p:nvSpPr>
        <p:spPr>
          <a:xfrm>
            <a:off x="2474950" y="2443400"/>
            <a:ext cx="183000" cy="36850"/>
          </a:xfrm>
          <a:custGeom>
            <a:avLst/>
            <a:gdLst/>
            <a:ahLst/>
            <a:cxnLst/>
            <a:rect l="l" t="t" r="r" b="b"/>
            <a:pathLst>
              <a:path w="7320" h="1474" extrusionOk="0">
                <a:moveTo>
                  <a:pt x="84" y="1"/>
                </a:moveTo>
                <a:cubicBezTo>
                  <a:pt x="30" y="1"/>
                  <a:pt x="1" y="7"/>
                  <a:pt x="1" y="20"/>
                </a:cubicBezTo>
                <a:cubicBezTo>
                  <a:pt x="1" y="20"/>
                  <a:pt x="1680" y="321"/>
                  <a:pt x="3660" y="747"/>
                </a:cubicBezTo>
                <a:cubicBezTo>
                  <a:pt x="5640" y="1173"/>
                  <a:pt x="7319" y="1474"/>
                  <a:pt x="7319" y="1474"/>
                </a:cubicBezTo>
                <a:cubicBezTo>
                  <a:pt x="7319" y="1474"/>
                  <a:pt x="5740" y="1073"/>
                  <a:pt x="3660" y="647"/>
                </a:cubicBezTo>
                <a:cubicBezTo>
                  <a:pt x="1939" y="277"/>
                  <a:pt x="446" y="1"/>
                  <a:pt x="84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78" name="Google Shape;8978;p59"/>
          <p:cNvSpPr/>
          <p:nvPr/>
        </p:nvSpPr>
        <p:spPr>
          <a:xfrm>
            <a:off x="2177325" y="4080125"/>
            <a:ext cx="169825" cy="251150"/>
          </a:xfrm>
          <a:custGeom>
            <a:avLst/>
            <a:gdLst/>
            <a:ahLst/>
            <a:cxnLst/>
            <a:rect l="l" t="t" r="r" b="b"/>
            <a:pathLst>
              <a:path w="6793" h="10046" extrusionOk="0">
                <a:moveTo>
                  <a:pt x="260" y="1"/>
                </a:moveTo>
                <a:cubicBezTo>
                  <a:pt x="237" y="1"/>
                  <a:pt x="217" y="6"/>
                  <a:pt x="201" y="15"/>
                </a:cubicBezTo>
                <a:cubicBezTo>
                  <a:pt x="1" y="241"/>
                  <a:pt x="1455" y="2321"/>
                  <a:pt x="3234" y="5153"/>
                </a:cubicBezTo>
                <a:cubicBezTo>
                  <a:pt x="4870" y="7789"/>
                  <a:pt x="6101" y="10045"/>
                  <a:pt x="6442" y="10045"/>
                </a:cubicBezTo>
                <a:cubicBezTo>
                  <a:pt x="6451" y="10045"/>
                  <a:pt x="6459" y="10044"/>
                  <a:pt x="6467" y="10040"/>
                </a:cubicBezTo>
                <a:cubicBezTo>
                  <a:pt x="6793" y="9940"/>
                  <a:pt x="5841" y="7334"/>
                  <a:pt x="4061" y="4527"/>
                </a:cubicBezTo>
                <a:cubicBezTo>
                  <a:pt x="2488" y="1833"/>
                  <a:pt x="710" y="1"/>
                  <a:pt x="2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79" name="Google Shape;8979;p59"/>
          <p:cNvGrpSpPr/>
          <p:nvPr/>
        </p:nvGrpSpPr>
        <p:grpSpPr>
          <a:xfrm>
            <a:off x="0" y="-44200"/>
            <a:ext cx="3049550" cy="5231875"/>
            <a:chOff x="0" y="-44200"/>
            <a:chExt cx="3049550" cy="5231875"/>
          </a:xfrm>
        </p:grpSpPr>
        <p:sp>
          <p:nvSpPr>
            <p:cNvPr id="8980" name="Google Shape;8980;p59"/>
            <p:cNvSpPr/>
            <p:nvPr/>
          </p:nvSpPr>
          <p:spPr>
            <a:xfrm>
              <a:off x="0" y="-44200"/>
              <a:ext cx="2297650" cy="5221225"/>
            </a:xfrm>
            <a:custGeom>
              <a:avLst/>
              <a:gdLst/>
              <a:ahLst/>
              <a:cxnLst/>
              <a:rect l="l" t="t" r="r" b="b"/>
              <a:pathLst>
                <a:path w="91906" h="208849" extrusionOk="0">
                  <a:moveTo>
                    <a:pt x="1" y="0"/>
                  </a:moveTo>
                  <a:lnTo>
                    <a:pt x="1" y="208848"/>
                  </a:lnTo>
                  <a:lnTo>
                    <a:pt x="91906" y="208848"/>
                  </a:lnTo>
                  <a:lnTo>
                    <a:pt x="91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1" name="Google Shape;8981;p59"/>
            <p:cNvSpPr/>
            <p:nvPr/>
          </p:nvSpPr>
          <p:spPr>
            <a:xfrm>
              <a:off x="1342125" y="887675"/>
              <a:ext cx="1618450" cy="1421500"/>
            </a:xfrm>
            <a:custGeom>
              <a:avLst/>
              <a:gdLst/>
              <a:ahLst/>
              <a:cxnLst/>
              <a:rect l="l" t="t" r="r" b="b"/>
              <a:pathLst>
                <a:path w="64738" h="56860" extrusionOk="0">
                  <a:moveTo>
                    <a:pt x="32326" y="0"/>
                  </a:moveTo>
                  <a:cubicBezTo>
                    <a:pt x="26957" y="0"/>
                    <a:pt x="21522" y="1522"/>
                    <a:pt x="16692" y="4705"/>
                  </a:cubicBezTo>
                  <a:cubicBezTo>
                    <a:pt x="3534" y="13277"/>
                    <a:pt x="0" y="30921"/>
                    <a:pt x="8547" y="44079"/>
                  </a:cubicBezTo>
                  <a:cubicBezTo>
                    <a:pt x="14045" y="52359"/>
                    <a:pt x="23151" y="56859"/>
                    <a:pt x="32408" y="56859"/>
                  </a:cubicBezTo>
                  <a:cubicBezTo>
                    <a:pt x="37750" y="56859"/>
                    <a:pt x="43142" y="55361"/>
                    <a:pt x="47920" y="52224"/>
                  </a:cubicBezTo>
                  <a:cubicBezTo>
                    <a:pt x="61078" y="43553"/>
                    <a:pt x="64737" y="25908"/>
                    <a:pt x="56066" y="12851"/>
                  </a:cubicBezTo>
                  <a:cubicBezTo>
                    <a:pt x="50641" y="4523"/>
                    <a:pt x="41582" y="0"/>
                    <a:pt x="323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2" name="Google Shape;8982;p59"/>
            <p:cNvSpPr/>
            <p:nvPr/>
          </p:nvSpPr>
          <p:spPr>
            <a:xfrm>
              <a:off x="1835225" y="5043725"/>
              <a:ext cx="216825" cy="63550"/>
            </a:xfrm>
            <a:custGeom>
              <a:avLst/>
              <a:gdLst/>
              <a:ahLst/>
              <a:cxnLst/>
              <a:rect l="l" t="t" r="r" b="b"/>
              <a:pathLst>
                <a:path w="8673" h="2542" extrusionOk="0">
                  <a:moveTo>
                    <a:pt x="8118" y="1"/>
                  </a:moveTo>
                  <a:cubicBezTo>
                    <a:pt x="7385" y="1"/>
                    <a:pt x="5860" y="285"/>
                    <a:pt x="4186" y="745"/>
                  </a:cubicBezTo>
                  <a:cubicBezTo>
                    <a:pt x="1880" y="1371"/>
                    <a:pt x="1" y="2198"/>
                    <a:pt x="101" y="2424"/>
                  </a:cubicBezTo>
                  <a:cubicBezTo>
                    <a:pt x="128" y="2504"/>
                    <a:pt x="280" y="2541"/>
                    <a:pt x="536" y="2541"/>
                  </a:cubicBezTo>
                  <a:cubicBezTo>
                    <a:pt x="1239" y="2541"/>
                    <a:pt x="2721" y="2257"/>
                    <a:pt x="4487" y="1797"/>
                  </a:cubicBezTo>
                  <a:cubicBezTo>
                    <a:pt x="6793" y="1171"/>
                    <a:pt x="8672" y="444"/>
                    <a:pt x="8572" y="118"/>
                  </a:cubicBezTo>
                  <a:cubicBezTo>
                    <a:pt x="8545" y="38"/>
                    <a:pt x="8384" y="1"/>
                    <a:pt x="8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3" name="Google Shape;8983;p59"/>
            <p:cNvSpPr/>
            <p:nvPr/>
          </p:nvSpPr>
          <p:spPr>
            <a:xfrm>
              <a:off x="1125325" y="444250"/>
              <a:ext cx="1161675" cy="1070075"/>
            </a:xfrm>
            <a:custGeom>
              <a:avLst/>
              <a:gdLst/>
              <a:ahLst/>
              <a:cxnLst/>
              <a:rect l="l" t="t" r="r" b="b"/>
              <a:pathLst>
                <a:path w="46467" h="42803" extrusionOk="0">
                  <a:moveTo>
                    <a:pt x="23264" y="0"/>
                  </a:moveTo>
                  <a:cubicBezTo>
                    <a:pt x="21890" y="0"/>
                    <a:pt x="20497" y="134"/>
                    <a:pt x="19098" y="412"/>
                  </a:cubicBezTo>
                  <a:cubicBezTo>
                    <a:pt x="7519" y="2592"/>
                    <a:pt x="1" y="13871"/>
                    <a:pt x="2181" y="25475"/>
                  </a:cubicBezTo>
                  <a:cubicBezTo>
                    <a:pt x="4210" y="35662"/>
                    <a:pt x="13105" y="42803"/>
                    <a:pt x="23099" y="42803"/>
                  </a:cubicBezTo>
                  <a:cubicBezTo>
                    <a:pt x="24465" y="42803"/>
                    <a:pt x="25852" y="42669"/>
                    <a:pt x="27244" y="42392"/>
                  </a:cubicBezTo>
                  <a:cubicBezTo>
                    <a:pt x="38848" y="40086"/>
                    <a:pt x="46467" y="28908"/>
                    <a:pt x="44161" y="17329"/>
                  </a:cubicBezTo>
                  <a:cubicBezTo>
                    <a:pt x="42243" y="7124"/>
                    <a:pt x="33289" y="0"/>
                    <a:pt x="2326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4" name="Google Shape;8984;p59"/>
            <p:cNvSpPr/>
            <p:nvPr/>
          </p:nvSpPr>
          <p:spPr>
            <a:xfrm>
              <a:off x="1540125" y="889225"/>
              <a:ext cx="216800" cy="242000"/>
            </a:xfrm>
            <a:custGeom>
              <a:avLst/>
              <a:gdLst/>
              <a:ahLst/>
              <a:cxnLst/>
              <a:rect l="l" t="t" r="r" b="b"/>
              <a:pathLst>
                <a:path w="8672" h="9680" extrusionOk="0">
                  <a:moveTo>
                    <a:pt x="7227" y="1"/>
                  </a:moveTo>
                  <a:cubicBezTo>
                    <a:pt x="6700" y="1"/>
                    <a:pt x="6366" y="458"/>
                    <a:pt x="6366" y="458"/>
                  </a:cubicBezTo>
                  <a:cubicBezTo>
                    <a:pt x="6366" y="458"/>
                    <a:pt x="0" y="8728"/>
                    <a:pt x="852" y="9656"/>
                  </a:cubicBezTo>
                  <a:cubicBezTo>
                    <a:pt x="860" y="9671"/>
                    <a:pt x="874" y="9679"/>
                    <a:pt x="896" y="9679"/>
                  </a:cubicBezTo>
                  <a:cubicBezTo>
                    <a:pt x="1455" y="9679"/>
                    <a:pt x="6642" y="4493"/>
                    <a:pt x="7945" y="3190"/>
                  </a:cubicBezTo>
                  <a:cubicBezTo>
                    <a:pt x="8146" y="2964"/>
                    <a:pt x="8371" y="2563"/>
                    <a:pt x="8471" y="2237"/>
                  </a:cubicBezTo>
                  <a:cubicBezTo>
                    <a:pt x="8572" y="1711"/>
                    <a:pt x="8672" y="984"/>
                    <a:pt x="8146" y="458"/>
                  </a:cubicBezTo>
                  <a:cubicBezTo>
                    <a:pt x="7803" y="115"/>
                    <a:pt x="7491" y="1"/>
                    <a:pt x="7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5" name="Google Shape;8985;p59"/>
            <p:cNvSpPr/>
            <p:nvPr/>
          </p:nvSpPr>
          <p:spPr>
            <a:xfrm>
              <a:off x="1662925" y="879975"/>
              <a:ext cx="203650" cy="227475"/>
            </a:xfrm>
            <a:custGeom>
              <a:avLst/>
              <a:gdLst/>
              <a:ahLst/>
              <a:cxnLst/>
              <a:rect l="l" t="t" r="r" b="b"/>
              <a:pathLst>
                <a:path w="8146" h="9099" extrusionOk="0">
                  <a:moveTo>
                    <a:pt x="7519" y="1"/>
                  </a:moveTo>
                  <a:lnTo>
                    <a:pt x="7519" y="101"/>
                  </a:lnTo>
                  <a:cubicBezTo>
                    <a:pt x="7519" y="201"/>
                    <a:pt x="7619" y="427"/>
                    <a:pt x="7619" y="527"/>
                  </a:cubicBezTo>
                  <a:cubicBezTo>
                    <a:pt x="7619" y="953"/>
                    <a:pt x="7720" y="1354"/>
                    <a:pt x="7619" y="1981"/>
                  </a:cubicBezTo>
                  <a:cubicBezTo>
                    <a:pt x="7619" y="2607"/>
                    <a:pt x="7519" y="3334"/>
                    <a:pt x="7319" y="4086"/>
                  </a:cubicBezTo>
                  <a:cubicBezTo>
                    <a:pt x="7218" y="4487"/>
                    <a:pt x="6993" y="4913"/>
                    <a:pt x="6792" y="5214"/>
                  </a:cubicBezTo>
                  <a:cubicBezTo>
                    <a:pt x="6592" y="5640"/>
                    <a:pt x="6366" y="5966"/>
                    <a:pt x="6066" y="6367"/>
                  </a:cubicBezTo>
                  <a:lnTo>
                    <a:pt x="5113" y="7319"/>
                  </a:lnTo>
                  <a:cubicBezTo>
                    <a:pt x="4712" y="7519"/>
                    <a:pt x="4386" y="7720"/>
                    <a:pt x="3960" y="7946"/>
                  </a:cubicBezTo>
                  <a:cubicBezTo>
                    <a:pt x="3334" y="8246"/>
                    <a:pt x="2607" y="8472"/>
                    <a:pt x="1980" y="8572"/>
                  </a:cubicBezTo>
                  <a:cubicBezTo>
                    <a:pt x="1354" y="8773"/>
                    <a:pt x="827" y="8773"/>
                    <a:pt x="527" y="8773"/>
                  </a:cubicBezTo>
                  <a:lnTo>
                    <a:pt x="0" y="8773"/>
                  </a:lnTo>
                  <a:cubicBezTo>
                    <a:pt x="0" y="8873"/>
                    <a:pt x="0" y="8873"/>
                    <a:pt x="101" y="8873"/>
                  </a:cubicBezTo>
                  <a:cubicBezTo>
                    <a:pt x="201" y="8873"/>
                    <a:pt x="326" y="8973"/>
                    <a:pt x="527" y="8973"/>
                  </a:cubicBezTo>
                  <a:cubicBezTo>
                    <a:pt x="827" y="9098"/>
                    <a:pt x="1354" y="9098"/>
                    <a:pt x="2081" y="9098"/>
                  </a:cubicBezTo>
                  <a:cubicBezTo>
                    <a:pt x="2707" y="8973"/>
                    <a:pt x="3459" y="8873"/>
                    <a:pt x="4286" y="8472"/>
                  </a:cubicBezTo>
                  <a:cubicBezTo>
                    <a:pt x="4712" y="8246"/>
                    <a:pt x="5113" y="8046"/>
                    <a:pt x="5439" y="7845"/>
                  </a:cubicBezTo>
                  <a:cubicBezTo>
                    <a:pt x="5840" y="7519"/>
                    <a:pt x="6166" y="7219"/>
                    <a:pt x="6592" y="6793"/>
                  </a:cubicBezTo>
                  <a:cubicBezTo>
                    <a:pt x="6893" y="6367"/>
                    <a:pt x="7093" y="5966"/>
                    <a:pt x="7419" y="5539"/>
                  </a:cubicBezTo>
                  <a:cubicBezTo>
                    <a:pt x="7619" y="5113"/>
                    <a:pt x="7720" y="4712"/>
                    <a:pt x="7845" y="4286"/>
                  </a:cubicBezTo>
                  <a:cubicBezTo>
                    <a:pt x="8146" y="3459"/>
                    <a:pt x="8146" y="2607"/>
                    <a:pt x="8146" y="1981"/>
                  </a:cubicBezTo>
                  <a:cubicBezTo>
                    <a:pt x="8046" y="1354"/>
                    <a:pt x="7945" y="828"/>
                    <a:pt x="7845" y="527"/>
                  </a:cubicBezTo>
                  <a:cubicBezTo>
                    <a:pt x="7845" y="326"/>
                    <a:pt x="7720" y="201"/>
                    <a:pt x="7619" y="101"/>
                  </a:cubicBezTo>
                  <a:cubicBezTo>
                    <a:pt x="7619" y="1"/>
                    <a:pt x="7619" y="1"/>
                    <a:pt x="751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6" name="Google Shape;8986;p59"/>
            <p:cNvSpPr/>
            <p:nvPr/>
          </p:nvSpPr>
          <p:spPr>
            <a:xfrm>
              <a:off x="1808925" y="762150"/>
              <a:ext cx="50150" cy="52050"/>
            </a:xfrm>
            <a:custGeom>
              <a:avLst/>
              <a:gdLst/>
              <a:ahLst/>
              <a:cxnLst/>
              <a:rect l="l" t="t" r="r" b="b"/>
              <a:pathLst>
                <a:path w="2006" h="2082" extrusionOk="0">
                  <a:moveTo>
                    <a:pt x="332" y="0"/>
                  </a:moveTo>
                  <a:cubicBezTo>
                    <a:pt x="290" y="0"/>
                    <a:pt x="255" y="9"/>
                    <a:pt x="226" y="27"/>
                  </a:cubicBezTo>
                  <a:cubicBezTo>
                    <a:pt x="0" y="227"/>
                    <a:pt x="125" y="854"/>
                    <a:pt x="526" y="1380"/>
                  </a:cubicBezTo>
                  <a:cubicBezTo>
                    <a:pt x="847" y="1851"/>
                    <a:pt x="1224" y="2082"/>
                    <a:pt x="1519" y="2082"/>
                  </a:cubicBezTo>
                  <a:cubicBezTo>
                    <a:pt x="1616" y="2082"/>
                    <a:pt x="1705" y="2057"/>
                    <a:pt x="1779" y="2007"/>
                  </a:cubicBezTo>
                  <a:cubicBezTo>
                    <a:pt x="2005" y="1781"/>
                    <a:pt x="1779" y="1280"/>
                    <a:pt x="1378" y="754"/>
                  </a:cubicBezTo>
                  <a:cubicBezTo>
                    <a:pt x="1014" y="304"/>
                    <a:pt x="576" y="0"/>
                    <a:pt x="332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7" name="Google Shape;8987;p59"/>
            <p:cNvSpPr/>
            <p:nvPr/>
          </p:nvSpPr>
          <p:spPr>
            <a:xfrm>
              <a:off x="1485600" y="1011900"/>
              <a:ext cx="49525" cy="52625"/>
            </a:xfrm>
            <a:custGeom>
              <a:avLst/>
              <a:gdLst/>
              <a:ahLst/>
              <a:cxnLst/>
              <a:rect l="l" t="t" r="r" b="b"/>
              <a:pathLst>
                <a:path w="1981" h="2105" extrusionOk="0">
                  <a:moveTo>
                    <a:pt x="346" y="0"/>
                  </a:moveTo>
                  <a:cubicBezTo>
                    <a:pt x="288" y="0"/>
                    <a:pt x="239" y="20"/>
                    <a:pt x="201" y="62"/>
                  </a:cubicBezTo>
                  <a:cubicBezTo>
                    <a:pt x="1" y="262"/>
                    <a:pt x="101" y="889"/>
                    <a:pt x="527" y="1415"/>
                  </a:cubicBezTo>
                  <a:cubicBezTo>
                    <a:pt x="843" y="1830"/>
                    <a:pt x="1236" y="2105"/>
                    <a:pt x="1548" y="2105"/>
                  </a:cubicBezTo>
                  <a:cubicBezTo>
                    <a:pt x="1633" y="2105"/>
                    <a:pt x="1711" y="2085"/>
                    <a:pt x="1780" y="2042"/>
                  </a:cubicBezTo>
                  <a:cubicBezTo>
                    <a:pt x="1981" y="1816"/>
                    <a:pt x="1780" y="1315"/>
                    <a:pt x="1354" y="789"/>
                  </a:cubicBezTo>
                  <a:cubicBezTo>
                    <a:pt x="1008" y="361"/>
                    <a:pt x="596" y="0"/>
                    <a:pt x="346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8" name="Google Shape;8988;p59"/>
            <p:cNvSpPr/>
            <p:nvPr/>
          </p:nvSpPr>
          <p:spPr>
            <a:xfrm>
              <a:off x="1819575" y="865775"/>
              <a:ext cx="62675" cy="30275"/>
            </a:xfrm>
            <a:custGeom>
              <a:avLst/>
              <a:gdLst/>
              <a:ahLst/>
              <a:cxnLst/>
              <a:rect l="l" t="t" r="r" b="b"/>
              <a:pathLst>
                <a:path w="2507" h="1211" extrusionOk="0">
                  <a:moveTo>
                    <a:pt x="1405" y="1"/>
                  </a:moveTo>
                  <a:cubicBezTo>
                    <a:pt x="1290" y="1"/>
                    <a:pt x="1170" y="13"/>
                    <a:pt x="1053" y="42"/>
                  </a:cubicBezTo>
                  <a:cubicBezTo>
                    <a:pt x="627" y="143"/>
                    <a:pt x="326" y="468"/>
                    <a:pt x="100" y="669"/>
                  </a:cubicBezTo>
                  <a:cubicBezTo>
                    <a:pt x="0" y="894"/>
                    <a:pt x="0" y="1095"/>
                    <a:pt x="100" y="1195"/>
                  </a:cubicBezTo>
                  <a:cubicBezTo>
                    <a:pt x="111" y="1206"/>
                    <a:pt x="126" y="1211"/>
                    <a:pt x="144" y="1211"/>
                  </a:cubicBezTo>
                  <a:cubicBezTo>
                    <a:pt x="295" y="1211"/>
                    <a:pt x="694" y="870"/>
                    <a:pt x="1253" y="669"/>
                  </a:cubicBezTo>
                  <a:cubicBezTo>
                    <a:pt x="1516" y="619"/>
                    <a:pt x="1780" y="619"/>
                    <a:pt x="1989" y="619"/>
                  </a:cubicBezTo>
                  <a:cubicBezTo>
                    <a:pt x="2199" y="619"/>
                    <a:pt x="2356" y="619"/>
                    <a:pt x="2406" y="569"/>
                  </a:cubicBezTo>
                  <a:cubicBezTo>
                    <a:pt x="2506" y="468"/>
                    <a:pt x="2406" y="368"/>
                    <a:pt x="2080" y="143"/>
                  </a:cubicBezTo>
                  <a:cubicBezTo>
                    <a:pt x="1939" y="72"/>
                    <a:pt x="1684" y="1"/>
                    <a:pt x="140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9" name="Google Shape;8989;p59"/>
            <p:cNvSpPr/>
            <p:nvPr/>
          </p:nvSpPr>
          <p:spPr>
            <a:xfrm>
              <a:off x="1892875" y="718325"/>
              <a:ext cx="141000" cy="119700"/>
            </a:xfrm>
            <a:custGeom>
              <a:avLst/>
              <a:gdLst/>
              <a:ahLst/>
              <a:cxnLst/>
              <a:rect l="l" t="t" r="r" b="b"/>
              <a:pathLst>
                <a:path w="5640" h="4788" extrusionOk="0">
                  <a:moveTo>
                    <a:pt x="3234" y="0"/>
                  </a:moveTo>
                  <a:cubicBezTo>
                    <a:pt x="2607" y="0"/>
                    <a:pt x="1980" y="201"/>
                    <a:pt x="1454" y="727"/>
                  </a:cubicBezTo>
                  <a:cubicBezTo>
                    <a:pt x="301" y="1554"/>
                    <a:pt x="0" y="3133"/>
                    <a:pt x="727" y="4061"/>
                  </a:cubicBezTo>
                  <a:cubicBezTo>
                    <a:pt x="1153" y="4487"/>
                    <a:pt x="1655" y="4787"/>
                    <a:pt x="2281" y="4787"/>
                  </a:cubicBezTo>
                  <a:cubicBezTo>
                    <a:pt x="2908" y="4787"/>
                    <a:pt x="3534" y="4587"/>
                    <a:pt x="4161" y="4061"/>
                  </a:cubicBezTo>
                  <a:cubicBezTo>
                    <a:pt x="5314" y="3133"/>
                    <a:pt x="5640" y="1655"/>
                    <a:pt x="4913" y="727"/>
                  </a:cubicBezTo>
                  <a:cubicBezTo>
                    <a:pt x="4487" y="201"/>
                    <a:pt x="3860" y="0"/>
                    <a:pt x="3234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0" name="Google Shape;8990;p59"/>
            <p:cNvSpPr/>
            <p:nvPr/>
          </p:nvSpPr>
          <p:spPr>
            <a:xfrm>
              <a:off x="1383475" y="1104300"/>
              <a:ext cx="141000" cy="117800"/>
            </a:xfrm>
            <a:custGeom>
              <a:avLst/>
              <a:gdLst/>
              <a:ahLst/>
              <a:cxnLst/>
              <a:rect l="l" t="t" r="r" b="b"/>
              <a:pathLst>
                <a:path w="5640" h="4712" extrusionOk="0">
                  <a:moveTo>
                    <a:pt x="3233" y="0"/>
                  </a:moveTo>
                  <a:cubicBezTo>
                    <a:pt x="2607" y="0"/>
                    <a:pt x="1880" y="226"/>
                    <a:pt x="1354" y="627"/>
                  </a:cubicBezTo>
                  <a:cubicBezTo>
                    <a:pt x="326" y="1579"/>
                    <a:pt x="0" y="3033"/>
                    <a:pt x="727" y="3985"/>
                  </a:cubicBezTo>
                  <a:cubicBezTo>
                    <a:pt x="1053" y="4511"/>
                    <a:pt x="1680" y="4712"/>
                    <a:pt x="2306" y="4712"/>
                  </a:cubicBezTo>
                  <a:cubicBezTo>
                    <a:pt x="2832" y="4712"/>
                    <a:pt x="3559" y="4511"/>
                    <a:pt x="4086" y="3985"/>
                  </a:cubicBezTo>
                  <a:cubicBezTo>
                    <a:pt x="5339" y="3033"/>
                    <a:pt x="5640" y="1579"/>
                    <a:pt x="4812" y="627"/>
                  </a:cubicBezTo>
                  <a:cubicBezTo>
                    <a:pt x="4386" y="226"/>
                    <a:pt x="3860" y="0"/>
                    <a:pt x="3233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1" name="Google Shape;8991;p59"/>
            <p:cNvSpPr/>
            <p:nvPr/>
          </p:nvSpPr>
          <p:spPr>
            <a:xfrm>
              <a:off x="1305150" y="720825"/>
              <a:ext cx="1018200" cy="852700"/>
            </a:xfrm>
            <a:custGeom>
              <a:avLst/>
              <a:gdLst/>
              <a:ahLst/>
              <a:cxnLst/>
              <a:rect l="l" t="t" r="r" b="b"/>
              <a:pathLst>
                <a:path w="40728" h="34108" extrusionOk="0">
                  <a:moveTo>
                    <a:pt x="35314" y="1"/>
                  </a:moveTo>
                  <a:cubicBezTo>
                    <a:pt x="35314" y="1"/>
                    <a:pt x="34362" y="10327"/>
                    <a:pt x="22783" y="19725"/>
                  </a:cubicBezTo>
                  <a:cubicBezTo>
                    <a:pt x="16628" y="24710"/>
                    <a:pt x="10593" y="25881"/>
                    <a:pt x="6282" y="25881"/>
                  </a:cubicBezTo>
                  <a:cubicBezTo>
                    <a:pt x="2466" y="25881"/>
                    <a:pt x="1" y="24963"/>
                    <a:pt x="1" y="24963"/>
                  </a:cubicBezTo>
                  <a:lnTo>
                    <a:pt x="1" y="24963"/>
                  </a:lnTo>
                  <a:cubicBezTo>
                    <a:pt x="627" y="28823"/>
                    <a:pt x="2833" y="31229"/>
                    <a:pt x="5539" y="33309"/>
                  </a:cubicBezTo>
                  <a:cubicBezTo>
                    <a:pt x="5539" y="33309"/>
                    <a:pt x="7799" y="34108"/>
                    <a:pt x="11441" y="34108"/>
                  </a:cubicBezTo>
                  <a:cubicBezTo>
                    <a:pt x="15594" y="34108"/>
                    <a:pt x="21546" y="33069"/>
                    <a:pt x="27996" y="28622"/>
                  </a:cubicBezTo>
                  <a:cubicBezTo>
                    <a:pt x="40201" y="20251"/>
                    <a:pt x="40728" y="8973"/>
                    <a:pt x="40728" y="8973"/>
                  </a:cubicBezTo>
                  <a:cubicBezTo>
                    <a:pt x="40001" y="5113"/>
                    <a:pt x="38447" y="1981"/>
                    <a:pt x="35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2" name="Google Shape;8992;p59"/>
            <p:cNvSpPr/>
            <p:nvPr/>
          </p:nvSpPr>
          <p:spPr>
            <a:xfrm>
              <a:off x="1882225" y="1260800"/>
              <a:ext cx="107175" cy="162450"/>
            </a:xfrm>
            <a:custGeom>
              <a:avLst/>
              <a:gdLst/>
              <a:ahLst/>
              <a:cxnLst/>
              <a:rect l="l" t="t" r="r" b="b"/>
              <a:pathLst>
                <a:path w="4287" h="6498" extrusionOk="0">
                  <a:moveTo>
                    <a:pt x="4" y="1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953" y="1485"/>
                    <a:pt x="2081" y="3264"/>
                  </a:cubicBezTo>
                  <a:cubicBezTo>
                    <a:pt x="3334" y="5144"/>
                    <a:pt x="4286" y="6497"/>
                    <a:pt x="4286" y="6497"/>
                  </a:cubicBezTo>
                  <a:cubicBezTo>
                    <a:pt x="4286" y="6497"/>
                    <a:pt x="3459" y="5018"/>
                    <a:pt x="2206" y="3264"/>
                  </a:cubicBezTo>
                  <a:cubicBezTo>
                    <a:pt x="1090" y="1445"/>
                    <a:pt x="68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3" name="Google Shape;8993;p59"/>
            <p:cNvSpPr/>
            <p:nvPr/>
          </p:nvSpPr>
          <p:spPr>
            <a:xfrm>
              <a:off x="1855900" y="1284750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5966" y="0"/>
                  </a:moveTo>
                  <a:cubicBezTo>
                    <a:pt x="5966" y="0"/>
                    <a:pt x="4612" y="827"/>
                    <a:pt x="2933" y="1880"/>
                  </a:cubicBezTo>
                  <a:cubicBezTo>
                    <a:pt x="1379" y="3033"/>
                    <a:pt x="1" y="3860"/>
                    <a:pt x="1" y="3960"/>
                  </a:cubicBezTo>
                  <a:cubicBezTo>
                    <a:pt x="1" y="3960"/>
                    <a:pt x="1379" y="3133"/>
                    <a:pt x="3033" y="1980"/>
                  </a:cubicBezTo>
                  <a:cubicBezTo>
                    <a:pt x="4713" y="928"/>
                    <a:pt x="6066" y="0"/>
                    <a:pt x="596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4" name="Google Shape;8994;p59"/>
            <p:cNvSpPr/>
            <p:nvPr/>
          </p:nvSpPr>
          <p:spPr>
            <a:xfrm>
              <a:off x="1908550" y="1255925"/>
              <a:ext cx="36350" cy="164800"/>
            </a:xfrm>
            <a:custGeom>
              <a:avLst/>
              <a:gdLst/>
              <a:ahLst/>
              <a:cxnLst/>
              <a:rect l="l" t="t" r="r" b="b"/>
              <a:pathLst>
                <a:path w="1454" h="6592" extrusionOk="0">
                  <a:moveTo>
                    <a:pt x="1454" y="0"/>
                  </a:moveTo>
                  <a:lnTo>
                    <a:pt x="1454" y="0"/>
                  </a:lnTo>
                  <a:cubicBezTo>
                    <a:pt x="1353" y="0"/>
                    <a:pt x="1028" y="1454"/>
                    <a:pt x="727" y="3334"/>
                  </a:cubicBezTo>
                  <a:cubicBezTo>
                    <a:pt x="301" y="5113"/>
                    <a:pt x="0" y="6592"/>
                    <a:pt x="100" y="6592"/>
                  </a:cubicBezTo>
                  <a:cubicBezTo>
                    <a:pt x="100" y="6592"/>
                    <a:pt x="401" y="5113"/>
                    <a:pt x="827" y="3334"/>
                  </a:cubicBezTo>
                  <a:cubicBezTo>
                    <a:pt x="1153" y="1579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5" name="Google Shape;8995;p59"/>
            <p:cNvSpPr/>
            <p:nvPr/>
          </p:nvSpPr>
          <p:spPr>
            <a:xfrm>
              <a:off x="1843375" y="131307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3" y="1"/>
                  </a:moveTo>
                  <a:cubicBezTo>
                    <a:pt x="29" y="1"/>
                    <a:pt x="0" y="7"/>
                    <a:pt x="0" y="20"/>
                  </a:cubicBezTo>
                  <a:cubicBezTo>
                    <a:pt x="0" y="20"/>
                    <a:pt x="1655" y="321"/>
                    <a:pt x="3635" y="747"/>
                  </a:cubicBezTo>
                  <a:cubicBezTo>
                    <a:pt x="5640" y="1173"/>
                    <a:pt x="7194" y="1474"/>
                    <a:pt x="7194" y="1474"/>
                  </a:cubicBezTo>
                  <a:cubicBezTo>
                    <a:pt x="7194" y="1474"/>
                    <a:pt x="5640" y="1048"/>
                    <a:pt x="3635" y="647"/>
                  </a:cubicBezTo>
                  <a:cubicBezTo>
                    <a:pt x="1914" y="276"/>
                    <a:pt x="439" y="1"/>
                    <a:pt x="8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6" name="Google Shape;8996;p59"/>
            <p:cNvSpPr/>
            <p:nvPr/>
          </p:nvSpPr>
          <p:spPr>
            <a:xfrm>
              <a:off x="1874700" y="12559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928" y="0"/>
                  </a:moveTo>
                  <a:lnTo>
                    <a:pt x="928" y="426"/>
                  </a:lnTo>
                  <a:lnTo>
                    <a:pt x="928" y="1115"/>
                  </a:lnTo>
                  <a:lnTo>
                    <a:pt x="928" y="1115"/>
                  </a:lnTo>
                  <a:cubicBezTo>
                    <a:pt x="528" y="959"/>
                    <a:pt x="161" y="803"/>
                    <a:pt x="41" y="803"/>
                  </a:cubicBezTo>
                  <a:cubicBezTo>
                    <a:pt x="15" y="803"/>
                    <a:pt x="1" y="810"/>
                    <a:pt x="1" y="827"/>
                  </a:cubicBezTo>
                  <a:cubicBezTo>
                    <a:pt x="1" y="827"/>
                    <a:pt x="359" y="1029"/>
                    <a:pt x="928" y="1221"/>
                  </a:cubicBezTo>
                  <a:lnTo>
                    <a:pt x="928" y="1221"/>
                  </a:lnTo>
                  <a:lnTo>
                    <a:pt x="928" y="1253"/>
                  </a:lnTo>
                  <a:lnTo>
                    <a:pt x="953" y="1229"/>
                  </a:lnTo>
                  <a:lnTo>
                    <a:pt x="953" y="1229"/>
                  </a:lnTo>
                  <a:cubicBezTo>
                    <a:pt x="977" y="1237"/>
                    <a:pt x="1003" y="1245"/>
                    <a:pt x="1028" y="1253"/>
                  </a:cubicBezTo>
                  <a:lnTo>
                    <a:pt x="1028" y="1153"/>
                  </a:lnTo>
                  <a:cubicBezTo>
                    <a:pt x="1128" y="827"/>
                    <a:pt x="1028" y="527"/>
                    <a:pt x="1028" y="326"/>
                  </a:cubicBezTo>
                  <a:cubicBezTo>
                    <a:pt x="1028" y="101"/>
                    <a:pt x="1028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7" name="Google Shape;8997;p59"/>
            <p:cNvSpPr/>
            <p:nvPr/>
          </p:nvSpPr>
          <p:spPr>
            <a:xfrm>
              <a:off x="1963050" y="13837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0" y="0"/>
                  </a:moveTo>
                  <a:lnTo>
                    <a:pt x="0" y="100"/>
                  </a:lnTo>
                  <a:lnTo>
                    <a:pt x="0" y="952"/>
                  </a:lnTo>
                  <a:cubicBezTo>
                    <a:pt x="101" y="1153"/>
                    <a:pt x="101" y="1253"/>
                    <a:pt x="101" y="1253"/>
                  </a:cubicBezTo>
                  <a:lnTo>
                    <a:pt x="101" y="952"/>
                  </a:lnTo>
                  <a:lnTo>
                    <a:pt x="101" y="151"/>
                  </a:lnTo>
                  <a:lnTo>
                    <a:pt x="101" y="151"/>
                  </a:lnTo>
                  <a:cubicBezTo>
                    <a:pt x="672" y="437"/>
                    <a:pt x="1059" y="526"/>
                    <a:pt x="1153" y="526"/>
                  </a:cubicBezTo>
                  <a:cubicBezTo>
                    <a:pt x="1153" y="426"/>
                    <a:pt x="627" y="226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8" name="Google Shape;8998;p59"/>
            <p:cNvSpPr/>
            <p:nvPr/>
          </p:nvSpPr>
          <p:spPr>
            <a:xfrm>
              <a:off x="1953025" y="1368075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0" y="727"/>
                    <a:pt x="101" y="853"/>
                    <a:pt x="101" y="853"/>
                  </a:cubicBezTo>
                  <a:lnTo>
                    <a:pt x="101" y="627"/>
                  </a:lnTo>
                  <a:lnTo>
                    <a:pt x="101" y="155"/>
                  </a:lnTo>
                  <a:lnTo>
                    <a:pt x="101" y="155"/>
                  </a:lnTo>
                  <a:cubicBezTo>
                    <a:pt x="353" y="288"/>
                    <a:pt x="564" y="365"/>
                    <a:pt x="664" y="365"/>
                  </a:cubicBezTo>
                  <a:cubicBezTo>
                    <a:pt x="705" y="365"/>
                    <a:pt x="727" y="353"/>
                    <a:pt x="727" y="326"/>
                  </a:cubicBezTo>
                  <a:cubicBezTo>
                    <a:pt x="727" y="326"/>
                    <a:pt x="401" y="10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9" name="Google Shape;8999;p59"/>
            <p:cNvSpPr/>
            <p:nvPr/>
          </p:nvSpPr>
          <p:spPr>
            <a:xfrm>
              <a:off x="1978725" y="1274100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526" y="0"/>
                  </a:moveTo>
                  <a:cubicBezTo>
                    <a:pt x="426" y="0"/>
                    <a:pt x="226" y="426"/>
                    <a:pt x="0" y="1053"/>
                  </a:cubicBezTo>
                  <a:lnTo>
                    <a:pt x="100" y="1053"/>
                  </a:lnTo>
                  <a:cubicBezTo>
                    <a:pt x="209" y="1086"/>
                    <a:pt x="315" y="1097"/>
                    <a:pt x="416" y="1097"/>
                  </a:cubicBezTo>
                  <a:cubicBezTo>
                    <a:pt x="618" y="1097"/>
                    <a:pt x="802" y="1053"/>
                    <a:pt x="952" y="1053"/>
                  </a:cubicBezTo>
                  <a:cubicBezTo>
                    <a:pt x="1153" y="1053"/>
                    <a:pt x="1253" y="953"/>
                    <a:pt x="1253" y="953"/>
                  </a:cubicBezTo>
                  <a:lnTo>
                    <a:pt x="137" y="953"/>
                  </a:lnTo>
                  <a:cubicBezTo>
                    <a:pt x="347" y="381"/>
                    <a:pt x="526" y="0"/>
                    <a:pt x="5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0" name="Google Shape;9000;p59"/>
            <p:cNvSpPr/>
            <p:nvPr/>
          </p:nvSpPr>
          <p:spPr>
            <a:xfrm>
              <a:off x="1963050" y="1292250"/>
              <a:ext cx="21325" cy="19950"/>
            </a:xfrm>
            <a:custGeom>
              <a:avLst/>
              <a:gdLst/>
              <a:ahLst/>
              <a:cxnLst/>
              <a:rect l="l" t="t" r="r" b="b"/>
              <a:pathLst>
                <a:path w="853" h="798" extrusionOk="0">
                  <a:moveTo>
                    <a:pt x="326" y="1"/>
                  </a:moveTo>
                  <a:cubicBezTo>
                    <a:pt x="326" y="1"/>
                    <a:pt x="144" y="265"/>
                    <a:pt x="34" y="628"/>
                  </a:cubicBezTo>
                  <a:lnTo>
                    <a:pt x="0" y="628"/>
                  </a:lnTo>
                  <a:lnTo>
                    <a:pt x="25" y="658"/>
                  </a:lnTo>
                  <a:lnTo>
                    <a:pt x="25" y="658"/>
                  </a:lnTo>
                  <a:cubicBezTo>
                    <a:pt x="16" y="689"/>
                    <a:pt x="8" y="721"/>
                    <a:pt x="0" y="753"/>
                  </a:cubicBezTo>
                  <a:cubicBezTo>
                    <a:pt x="109" y="786"/>
                    <a:pt x="204" y="797"/>
                    <a:pt x="285" y="797"/>
                  </a:cubicBezTo>
                  <a:cubicBezTo>
                    <a:pt x="449" y="797"/>
                    <a:pt x="560" y="753"/>
                    <a:pt x="627" y="753"/>
                  </a:cubicBezTo>
                  <a:lnTo>
                    <a:pt x="853" y="753"/>
                  </a:lnTo>
                  <a:cubicBezTo>
                    <a:pt x="853" y="628"/>
                    <a:pt x="727" y="628"/>
                    <a:pt x="627" y="628"/>
                  </a:cubicBezTo>
                  <a:lnTo>
                    <a:pt x="138" y="628"/>
                  </a:lnTo>
                  <a:cubicBezTo>
                    <a:pt x="245" y="265"/>
                    <a:pt x="3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1" name="Google Shape;9001;p59"/>
            <p:cNvSpPr/>
            <p:nvPr/>
          </p:nvSpPr>
          <p:spPr>
            <a:xfrm>
              <a:off x="1848375" y="1365575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0"/>
                  </a:moveTo>
                  <a:cubicBezTo>
                    <a:pt x="828" y="0"/>
                    <a:pt x="527" y="0"/>
                    <a:pt x="302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02" y="201"/>
                  </a:cubicBezTo>
                  <a:cubicBezTo>
                    <a:pt x="628" y="201"/>
                    <a:pt x="828" y="101"/>
                    <a:pt x="1154" y="101"/>
                  </a:cubicBezTo>
                  <a:cubicBezTo>
                    <a:pt x="928" y="627"/>
                    <a:pt x="728" y="1153"/>
                    <a:pt x="828" y="1153"/>
                  </a:cubicBezTo>
                  <a:cubicBezTo>
                    <a:pt x="828" y="1153"/>
                    <a:pt x="1054" y="727"/>
                    <a:pt x="1254" y="101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2" name="Google Shape;9002;p59"/>
            <p:cNvSpPr/>
            <p:nvPr/>
          </p:nvSpPr>
          <p:spPr>
            <a:xfrm>
              <a:off x="1879725" y="1354925"/>
              <a:ext cx="18175" cy="21325"/>
            </a:xfrm>
            <a:custGeom>
              <a:avLst/>
              <a:gdLst/>
              <a:ahLst/>
              <a:cxnLst/>
              <a:rect l="l" t="t" r="r" b="b"/>
              <a:pathLst>
                <a:path w="727" h="853" extrusionOk="0">
                  <a:moveTo>
                    <a:pt x="627" y="0"/>
                  </a:moveTo>
                  <a:cubicBezTo>
                    <a:pt x="426" y="0"/>
                    <a:pt x="201" y="0"/>
                    <a:pt x="0" y="126"/>
                  </a:cubicBezTo>
                  <a:lnTo>
                    <a:pt x="526" y="126"/>
                  </a:lnTo>
                  <a:cubicBezTo>
                    <a:pt x="426" y="426"/>
                    <a:pt x="301" y="852"/>
                    <a:pt x="301" y="852"/>
                  </a:cubicBezTo>
                  <a:cubicBezTo>
                    <a:pt x="301" y="852"/>
                    <a:pt x="526" y="527"/>
                    <a:pt x="627" y="126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3" name="Google Shape;9003;p59"/>
            <p:cNvSpPr/>
            <p:nvPr/>
          </p:nvSpPr>
          <p:spPr>
            <a:xfrm>
              <a:off x="1859250" y="1305425"/>
              <a:ext cx="20500" cy="21950"/>
            </a:xfrm>
            <a:custGeom>
              <a:avLst/>
              <a:gdLst/>
              <a:ahLst/>
              <a:cxnLst/>
              <a:rect l="l" t="t" r="r" b="b"/>
              <a:pathLst>
                <a:path w="820" h="878" extrusionOk="0">
                  <a:moveTo>
                    <a:pt x="92" y="0"/>
                  </a:moveTo>
                  <a:cubicBezTo>
                    <a:pt x="92" y="0"/>
                    <a:pt x="92" y="101"/>
                    <a:pt x="193" y="226"/>
                  </a:cubicBezTo>
                  <a:cubicBezTo>
                    <a:pt x="277" y="310"/>
                    <a:pt x="431" y="394"/>
                    <a:pt x="612" y="478"/>
                  </a:cubicBezTo>
                  <a:lnTo>
                    <a:pt x="612" y="478"/>
                  </a:lnTo>
                  <a:cubicBezTo>
                    <a:pt x="244" y="664"/>
                    <a:pt x="1" y="852"/>
                    <a:pt x="92" y="852"/>
                  </a:cubicBezTo>
                  <a:cubicBezTo>
                    <a:pt x="92" y="870"/>
                    <a:pt x="102" y="878"/>
                    <a:pt x="118" y="878"/>
                  </a:cubicBezTo>
                  <a:cubicBezTo>
                    <a:pt x="198" y="878"/>
                    <a:pt x="450" y="710"/>
                    <a:pt x="719" y="627"/>
                  </a:cubicBezTo>
                  <a:lnTo>
                    <a:pt x="819" y="527"/>
                  </a:lnTo>
                  <a:lnTo>
                    <a:pt x="719" y="527"/>
                  </a:lnTo>
                  <a:lnTo>
                    <a:pt x="719" y="426"/>
                  </a:lnTo>
                  <a:cubicBezTo>
                    <a:pt x="619" y="326"/>
                    <a:pt x="393" y="226"/>
                    <a:pt x="293" y="101"/>
                  </a:cubicBezTo>
                  <a:cubicBezTo>
                    <a:pt x="193" y="10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4" name="Google Shape;9004;p59"/>
            <p:cNvSpPr/>
            <p:nvPr/>
          </p:nvSpPr>
          <p:spPr>
            <a:xfrm>
              <a:off x="1929225" y="1264075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100" y="0"/>
                  </a:moveTo>
                  <a:cubicBezTo>
                    <a:pt x="0" y="0"/>
                    <a:pt x="100" y="301"/>
                    <a:pt x="326" y="727"/>
                  </a:cubicBezTo>
                  <a:lnTo>
                    <a:pt x="326" y="827"/>
                  </a:lnTo>
                  <a:lnTo>
                    <a:pt x="426" y="827"/>
                  </a:lnTo>
                  <a:cubicBezTo>
                    <a:pt x="526" y="627"/>
                    <a:pt x="727" y="501"/>
                    <a:pt x="727" y="401"/>
                  </a:cubicBezTo>
                  <a:cubicBezTo>
                    <a:pt x="827" y="301"/>
                    <a:pt x="952" y="201"/>
                    <a:pt x="952" y="201"/>
                  </a:cubicBezTo>
                  <a:lnTo>
                    <a:pt x="952" y="201"/>
                  </a:lnTo>
                  <a:cubicBezTo>
                    <a:pt x="952" y="201"/>
                    <a:pt x="827" y="201"/>
                    <a:pt x="727" y="301"/>
                  </a:cubicBezTo>
                  <a:cubicBezTo>
                    <a:pt x="642" y="386"/>
                    <a:pt x="484" y="471"/>
                    <a:pt x="377" y="633"/>
                  </a:cubicBezTo>
                  <a:lnTo>
                    <a:pt x="377" y="633"/>
                  </a:lnTo>
                  <a:cubicBezTo>
                    <a:pt x="186" y="257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5" name="Google Shape;9005;p59"/>
            <p:cNvSpPr/>
            <p:nvPr/>
          </p:nvSpPr>
          <p:spPr>
            <a:xfrm>
              <a:off x="1902900" y="1383750"/>
              <a:ext cx="21325" cy="18875"/>
            </a:xfrm>
            <a:custGeom>
              <a:avLst/>
              <a:gdLst/>
              <a:ahLst/>
              <a:cxnLst/>
              <a:rect l="l" t="t" r="r" b="b"/>
              <a:pathLst>
                <a:path w="853" h="755" extrusionOk="0">
                  <a:moveTo>
                    <a:pt x="527" y="0"/>
                  </a:moveTo>
                  <a:cubicBezTo>
                    <a:pt x="326" y="226"/>
                    <a:pt x="226" y="326"/>
                    <a:pt x="126" y="426"/>
                  </a:cubicBezTo>
                  <a:cubicBezTo>
                    <a:pt x="0" y="526"/>
                    <a:pt x="0" y="627"/>
                    <a:pt x="0" y="627"/>
                  </a:cubicBezTo>
                  <a:cubicBezTo>
                    <a:pt x="0" y="627"/>
                    <a:pt x="126" y="627"/>
                    <a:pt x="226" y="526"/>
                  </a:cubicBezTo>
                  <a:cubicBezTo>
                    <a:pt x="311" y="441"/>
                    <a:pt x="396" y="284"/>
                    <a:pt x="542" y="162"/>
                  </a:cubicBezTo>
                  <a:lnTo>
                    <a:pt x="542" y="162"/>
                  </a:lnTo>
                  <a:cubicBezTo>
                    <a:pt x="632" y="496"/>
                    <a:pt x="792" y="754"/>
                    <a:pt x="839" y="754"/>
                  </a:cubicBezTo>
                  <a:cubicBezTo>
                    <a:pt x="848" y="754"/>
                    <a:pt x="853" y="745"/>
                    <a:pt x="853" y="727"/>
                  </a:cubicBezTo>
                  <a:cubicBezTo>
                    <a:pt x="853" y="727"/>
                    <a:pt x="752" y="426"/>
                    <a:pt x="6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6" name="Google Shape;9006;p59"/>
            <p:cNvSpPr/>
            <p:nvPr/>
          </p:nvSpPr>
          <p:spPr>
            <a:xfrm>
              <a:off x="1976200" y="1331075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62" y="0"/>
                  </a:moveTo>
                  <a:cubicBezTo>
                    <a:pt x="646" y="0"/>
                    <a:pt x="449" y="164"/>
                    <a:pt x="101" y="328"/>
                  </a:cubicBezTo>
                  <a:lnTo>
                    <a:pt x="1" y="453"/>
                  </a:lnTo>
                  <a:lnTo>
                    <a:pt x="101" y="453"/>
                  </a:lnTo>
                  <a:cubicBezTo>
                    <a:pt x="327" y="653"/>
                    <a:pt x="527" y="653"/>
                    <a:pt x="627" y="754"/>
                  </a:cubicBezTo>
                  <a:cubicBezTo>
                    <a:pt x="728" y="854"/>
                    <a:pt x="828" y="854"/>
                    <a:pt x="828" y="854"/>
                  </a:cubicBezTo>
                  <a:cubicBezTo>
                    <a:pt x="828" y="854"/>
                    <a:pt x="728" y="754"/>
                    <a:pt x="627" y="653"/>
                  </a:cubicBezTo>
                  <a:cubicBezTo>
                    <a:pt x="539" y="565"/>
                    <a:pt x="451" y="555"/>
                    <a:pt x="278" y="400"/>
                  </a:cubicBezTo>
                  <a:lnTo>
                    <a:pt x="278" y="400"/>
                  </a:lnTo>
                  <a:cubicBezTo>
                    <a:pt x="573" y="197"/>
                    <a:pt x="828" y="27"/>
                    <a:pt x="828" y="27"/>
                  </a:cubicBezTo>
                  <a:cubicBezTo>
                    <a:pt x="809" y="8"/>
                    <a:pt x="788" y="0"/>
                    <a:pt x="76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7" name="Google Shape;9007;p59"/>
            <p:cNvSpPr/>
            <p:nvPr/>
          </p:nvSpPr>
          <p:spPr>
            <a:xfrm>
              <a:off x="1924200" y="12847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" y="0"/>
                  </a:moveTo>
                  <a:cubicBezTo>
                    <a:pt x="1" y="0"/>
                    <a:pt x="101" y="527"/>
                    <a:pt x="201" y="1053"/>
                  </a:cubicBezTo>
                  <a:lnTo>
                    <a:pt x="301" y="1153"/>
                  </a:lnTo>
                  <a:lnTo>
                    <a:pt x="402" y="1153"/>
                  </a:lnTo>
                  <a:lnTo>
                    <a:pt x="1028" y="527"/>
                  </a:lnTo>
                  <a:lnTo>
                    <a:pt x="1254" y="301"/>
                  </a:lnTo>
                  <a:lnTo>
                    <a:pt x="1254" y="301"/>
                  </a:lnTo>
                  <a:cubicBezTo>
                    <a:pt x="1254" y="301"/>
                    <a:pt x="1153" y="301"/>
                    <a:pt x="928" y="527"/>
                  </a:cubicBezTo>
                  <a:cubicBezTo>
                    <a:pt x="750" y="615"/>
                    <a:pt x="572" y="783"/>
                    <a:pt x="377" y="977"/>
                  </a:cubicBezTo>
                  <a:lnTo>
                    <a:pt x="377" y="977"/>
                  </a:lnTo>
                  <a:cubicBezTo>
                    <a:pt x="185" y="39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8" name="Google Shape;9008;p59"/>
            <p:cNvSpPr/>
            <p:nvPr/>
          </p:nvSpPr>
          <p:spPr>
            <a:xfrm>
              <a:off x="1884725" y="1304450"/>
              <a:ext cx="28850" cy="30500"/>
            </a:xfrm>
            <a:custGeom>
              <a:avLst/>
              <a:gdLst/>
              <a:ahLst/>
              <a:cxnLst/>
              <a:rect l="l" t="t" r="r" b="b"/>
              <a:pathLst>
                <a:path w="1154" h="1220" extrusionOk="0">
                  <a:moveTo>
                    <a:pt x="345" y="0"/>
                  </a:moveTo>
                  <a:cubicBezTo>
                    <a:pt x="333" y="0"/>
                    <a:pt x="326" y="13"/>
                    <a:pt x="326" y="39"/>
                  </a:cubicBezTo>
                  <a:cubicBezTo>
                    <a:pt x="326" y="39"/>
                    <a:pt x="326" y="140"/>
                    <a:pt x="527" y="265"/>
                  </a:cubicBezTo>
                  <a:cubicBezTo>
                    <a:pt x="453" y="99"/>
                    <a:pt x="379" y="0"/>
                    <a:pt x="345" y="0"/>
                  </a:cubicBezTo>
                  <a:close/>
                  <a:moveTo>
                    <a:pt x="527" y="265"/>
                  </a:moveTo>
                  <a:cubicBezTo>
                    <a:pt x="627" y="465"/>
                    <a:pt x="853" y="666"/>
                    <a:pt x="1053" y="891"/>
                  </a:cubicBezTo>
                  <a:cubicBezTo>
                    <a:pt x="427" y="992"/>
                    <a:pt x="1" y="1192"/>
                    <a:pt x="1" y="1192"/>
                  </a:cubicBezTo>
                  <a:cubicBezTo>
                    <a:pt x="1" y="1211"/>
                    <a:pt x="20" y="1219"/>
                    <a:pt x="55" y="1219"/>
                  </a:cubicBezTo>
                  <a:cubicBezTo>
                    <a:pt x="202" y="1219"/>
                    <a:pt x="627" y="1073"/>
                    <a:pt x="1053" y="992"/>
                  </a:cubicBezTo>
                  <a:lnTo>
                    <a:pt x="1154" y="992"/>
                  </a:lnTo>
                  <a:lnTo>
                    <a:pt x="1154" y="891"/>
                  </a:lnTo>
                  <a:cubicBezTo>
                    <a:pt x="953" y="566"/>
                    <a:pt x="727" y="365"/>
                    <a:pt x="527" y="26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9" name="Google Shape;9009;p59"/>
            <p:cNvSpPr/>
            <p:nvPr/>
          </p:nvSpPr>
          <p:spPr>
            <a:xfrm>
              <a:off x="1906025" y="13474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01" y="627"/>
                  </a:moveTo>
                  <a:lnTo>
                    <a:pt x="201" y="627"/>
                  </a:lnTo>
                  <a:cubicBezTo>
                    <a:pt x="1" y="727"/>
                    <a:pt x="1" y="828"/>
                    <a:pt x="1" y="828"/>
                  </a:cubicBezTo>
                  <a:cubicBezTo>
                    <a:pt x="1" y="828"/>
                    <a:pt x="101" y="828"/>
                    <a:pt x="201" y="627"/>
                  </a:cubicBezTo>
                  <a:close/>
                  <a:moveTo>
                    <a:pt x="828" y="0"/>
                  </a:moveTo>
                  <a:cubicBezTo>
                    <a:pt x="502" y="201"/>
                    <a:pt x="302" y="427"/>
                    <a:pt x="201" y="627"/>
                  </a:cubicBezTo>
                  <a:cubicBezTo>
                    <a:pt x="402" y="527"/>
                    <a:pt x="627" y="301"/>
                    <a:pt x="828" y="101"/>
                  </a:cubicBezTo>
                  <a:cubicBezTo>
                    <a:pt x="928" y="727"/>
                    <a:pt x="1129" y="1153"/>
                    <a:pt x="1129" y="1153"/>
                  </a:cubicBezTo>
                  <a:cubicBezTo>
                    <a:pt x="1254" y="1153"/>
                    <a:pt x="1129" y="627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0" name="Google Shape;9010;p59"/>
            <p:cNvSpPr/>
            <p:nvPr/>
          </p:nvSpPr>
          <p:spPr>
            <a:xfrm>
              <a:off x="1944875" y="1326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4" y="0"/>
                  </a:moveTo>
                  <a:cubicBezTo>
                    <a:pt x="1154" y="0"/>
                    <a:pt x="727" y="101"/>
                    <a:pt x="101" y="201"/>
                  </a:cubicBezTo>
                  <a:lnTo>
                    <a:pt x="1" y="301"/>
                  </a:lnTo>
                  <a:lnTo>
                    <a:pt x="101" y="301"/>
                  </a:lnTo>
                  <a:lnTo>
                    <a:pt x="101" y="401"/>
                  </a:lnTo>
                  <a:lnTo>
                    <a:pt x="627" y="928"/>
                  </a:lnTo>
                  <a:cubicBezTo>
                    <a:pt x="828" y="1128"/>
                    <a:pt x="828" y="1254"/>
                    <a:pt x="953" y="1254"/>
                  </a:cubicBezTo>
                  <a:cubicBezTo>
                    <a:pt x="953" y="1254"/>
                    <a:pt x="828" y="1028"/>
                    <a:pt x="727" y="928"/>
                  </a:cubicBezTo>
                  <a:cubicBezTo>
                    <a:pt x="544" y="744"/>
                    <a:pt x="444" y="539"/>
                    <a:pt x="255" y="352"/>
                  </a:cubicBezTo>
                  <a:lnTo>
                    <a:pt x="255" y="352"/>
                  </a:lnTo>
                  <a:cubicBezTo>
                    <a:pt x="811" y="169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1" name="Google Shape;9011;p59"/>
            <p:cNvSpPr/>
            <p:nvPr/>
          </p:nvSpPr>
          <p:spPr>
            <a:xfrm>
              <a:off x="2088375" y="1029100"/>
              <a:ext cx="109675" cy="161800"/>
            </a:xfrm>
            <a:custGeom>
              <a:avLst/>
              <a:gdLst/>
              <a:ahLst/>
              <a:cxnLst/>
              <a:rect l="l" t="t" r="r" b="b"/>
              <a:pathLst>
                <a:path w="4387" h="6472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1"/>
                    <a:pt x="952" y="1454"/>
                    <a:pt x="2206" y="3234"/>
                  </a:cubicBezTo>
                  <a:cubicBezTo>
                    <a:pt x="3321" y="5052"/>
                    <a:pt x="4319" y="6472"/>
                    <a:pt x="4383" y="6472"/>
                  </a:cubicBezTo>
                  <a:cubicBezTo>
                    <a:pt x="4385" y="6472"/>
                    <a:pt x="4386" y="6470"/>
                    <a:pt x="4386" y="6467"/>
                  </a:cubicBezTo>
                  <a:cubicBezTo>
                    <a:pt x="4386" y="6467"/>
                    <a:pt x="3459" y="5013"/>
                    <a:pt x="2306" y="3234"/>
                  </a:cubicBezTo>
                  <a:cubicBezTo>
                    <a:pt x="1053" y="135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2" name="Google Shape;9012;p59"/>
            <p:cNvSpPr/>
            <p:nvPr/>
          </p:nvSpPr>
          <p:spPr>
            <a:xfrm>
              <a:off x="2065175" y="105227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08" y="1881"/>
                  </a:cubicBezTo>
                  <a:cubicBezTo>
                    <a:pt x="1254" y="3033"/>
                    <a:pt x="1" y="3861"/>
                    <a:pt x="1" y="3961"/>
                  </a:cubicBezTo>
                  <a:cubicBezTo>
                    <a:pt x="1" y="3961"/>
                    <a:pt x="1354" y="3134"/>
                    <a:pt x="3033" y="1981"/>
                  </a:cubicBezTo>
                  <a:cubicBezTo>
                    <a:pt x="4687" y="953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3" name="Google Shape;9013;p59"/>
            <p:cNvSpPr/>
            <p:nvPr/>
          </p:nvSpPr>
          <p:spPr>
            <a:xfrm>
              <a:off x="2052025" y="108062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4" y="0"/>
                  </a:moveTo>
                  <a:cubicBezTo>
                    <a:pt x="29" y="0"/>
                    <a:pt x="0" y="7"/>
                    <a:pt x="0" y="20"/>
                  </a:cubicBezTo>
                  <a:cubicBezTo>
                    <a:pt x="0" y="20"/>
                    <a:pt x="1554" y="446"/>
                    <a:pt x="3559" y="847"/>
                  </a:cubicBezTo>
                  <a:cubicBezTo>
                    <a:pt x="5539" y="1173"/>
                    <a:pt x="7193" y="1473"/>
                    <a:pt x="7193" y="1473"/>
                  </a:cubicBezTo>
                  <a:cubicBezTo>
                    <a:pt x="7193" y="1473"/>
                    <a:pt x="5640" y="1072"/>
                    <a:pt x="3660" y="646"/>
                  </a:cubicBezTo>
                  <a:cubicBezTo>
                    <a:pt x="1939" y="276"/>
                    <a:pt x="445" y="0"/>
                    <a:pt x="8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4" name="Google Shape;9014;p59"/>
            <p:cNvSpPr/>
            <p:nvPr/>
          </p:nvSpPr>
          <p:spPr>
            <a:xfrm>
              <a:off x="2080850" y="1023450"/>
              <a:ext cx="28850" cy="33875"/>
            </a:xfrm>
            <a:custGeom>
              <a:avLst/>
              <a:gdLst/>
              <a:ahLst/>
              <a:cxnLst/>
              <a:rect l="l" t="t" r="r" b="b"/>
              <a:pathLst>
                <a:path w="1154" h="1355" extrusionOk="0">
                  <a:moveTo>
                    <a:pt x="1028" y="1"/>
                  </a:moveTo>
                  <a:lnTo>
                    <a:pt x="1028" y="427"/>
                  </a:lnTo>
                  <a:lnTo>
                    <a:pt x="1028" y="1113"/>
                  </a:lnTo>
                  <a:lnTo>
                    <a:pt x="1028" y="1113"/>
                  </a:lnTo>
                  <a:cubicBezTo>
                    <a:pt x="590" y="965"/>
                    <a:pt x="264" y="817"/>
                    <a:pt x="99" y="817"/>
                  </a:cubicBezTo>
                  <a:cubicBezTo>
                    <a:pt x="53" y="817"/>
                    <a:pt x="20" y="828"/>
                    <a:pt x="0" y="853"/>
                  </a:cubicBezTo>
                  <a:cubicBezTo>
                    <a:pt x="0" y="853"/>
                    <a:pt x="527" y="1054"/>
                    <a:pt x="1028" y="1254"/>
                  </a:cubicBezTo>
                  <a:lnTo>
                    <a:pt x="1153" y="1354"/>
                  </a:lnTo>
                  <a:lnTo>
                    <a:pt x="1153" y="1254"/>
                  </a:lnTo>
                  <a:lnTo>
                    <a:pt x="1153" y="427"/>
                  </a:lnTo>
                  <a:cubicBezTo>
                    <a:pt x="1028" y="227"/>
                    <a:pt x="1028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5" name="Google Shape;9015;p59"/>
            <p:cNvSpPr/>
            <p:nvPr/>
          </p:nvSpPr>
          <p:spPr>
            <a:xfrm>
              <a:off x="2057025" y="1133100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1"/>
                  </a:moveTo>
                  <a:cubicBezTo>
                    <a:pt x="853" y="1"/>
                    <a:pt x="527" y="101"/>
                    <a:pt x="327" y="101"/>
                  </a:cubicBezTo>
                  <a:lnTo>
                    <a:pt x="1" y="101"/>
                  </a:lnTo>
                  <a:cubicBezTo>
                    <a:pt x="1" y="227"/>
                    <a:pt x="101" y="227"/>
                    <a:pt x="327" y="227"/>
                  </a:cubicBezTo>
                  <a:cubicBezTo>
                    <a:pt x="460" y="227"/>
                    <a:pt x="650" y="171"/>
                    <a:pt x="850" y="171"/>
                  </a:cubicBezTo>
                  <a:cubicBezTo>
                    <a:pt x="931" y="171"/>
                    <a:pt x="1014" y="180"/>
                    <a:pt x="1096" y="206"/>
                  </a:cubicBezTo>
                  <a:lnTo>
                    <a:pt x="1096" y="206"/>
                  </a:lnTo>
                  <a:cubicBezTo>
                    <a:pt x="837" y="695"/>
                    <a:pt x="728" y="1154"/>
                    <a:pt x="728" y="1154"/>
                  </a:cubicBezTo>
                  <a:cubicBezTo>
                    <a:pt x="728" y="1154"/>
                    <a:pt x="1054" y="728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6" name="Google Shape;9016;p59"/>
            <p:cNvSpPr/>
            <p:nvPr/>
          </p:nvSpPr>
          <p:spPr>
            <a:xfrm>
              <a:off x="2083350" y="1123075"/>
              <a:ext cx="20700" cy="20725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727" y="1"/>
                  </a:moveTo>
                  <a:cubicBezTo>
                    <a:pt x="527" y="1"/>
                    <a:pt x="301" y="101"/>
                    <a:pt x="201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201" y="201"/>
                  </a:cubicBezTo>
                  <a:cubicBezTo>
                    <a:pt x="268" y="201"/>
                    <a:pt x="390" y="157"/>
                    <a:pt x="524" y="157"/>
                  </a:cubicBezTo>
                  <a:cubicBezTo>
                    <a:pt x="578" y="157"/>
                    <a:pt x="633" y="164"/>
                    <a:pt x="687" y="184"/>
                  </a:cubicBezTo>
                  <a:lnTo>
                    <a:pt x="687" y="184"/>
                  </a:lnTo>
                  <a:cubicBezTo>
                    <a:pt x="514" y="546"/>
                    <a:pt x="434" y="828"/>
                    <a:pt x="527" y="828"/>
                  </a:cubicBezTo>
                  <a:cubicBezTo>
                    <a:pt x="527" y="828"/>
                    <a:pt x="627" y="502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7" name="Google Shape;9017;p59"/>
            <p:cNvSpPr/>
            <p:nvPr/>
          </p:nvSpPr>
          <p:spPr>
            <a:xfrm>
              <a:off x="2067675" y="1072950"/>
              <a:ext cx="20725" cy="23850"/>
            </a:xfrm>
            <a:custGeom>
              <a:avLst/>
              <a:gdLst/>
              <a:ahLst/>
              <a:cxnLst/>
              <a:rect l="l" t="t" r="r" b="b"/>
              <a:pathLst>
                <a:path w="829" h="954" extrusionOk="0">
                  <a:moveTo>
                    <a:pt x="101" y="1"/>
                  </a:moveTo>
                  <a:cubicBezTo>
                    <a:pt x="1" y="126"/>
                    <a:pt x="101" y="126"/>
                    <a:pt x="201" y="227"/>
                  </a:cubicBezTo>
                  <a:cubicBezTo>
                    <a:pt x="289" y="314"/>
                    <a:pt x="473" y="402"/>
                    <a:pt x="584" y="557"/>
                  </a:cubicBezTo>
                  <a:lnTo>
                    <a:pt x="584" y="557"/>
                  </a:lnTo>
                  <a:cubicBezTo>
                    <a:pt x="276" y="762"/>
                    <a:pt x="1" y="858"/>
                    <a:pt x="1" y="953"/>
                  </a:cubicBezTo>
                  <a:cubicBezTo>
                    <a:pt x="1" y="953"/>
                    <a:pt x="302" y="853"/>
                    <a:pt x="728" y="628"/>
                  </a:cubicBezTo>
                  <a:lnTo>
                    <a:pt x="828" y="527"/>
                  </a:lnTo>
                  <a:lnTo>
                    <a:pt x="728" y="527"/>
                  </a:lnTo>
                  <a:cubicBezTo>
                    <a:pt x="527" y="327"/>
                    <a:pt x="427" y="227"/>
                    <a:pt x="302" y="126"/>
                  </a:cubicBezTo>
                  <a:cubicBezTo>
                    <a:pt x="101" y="1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8" name="Google Shape;9018;p59"/>
            <p:cNvSpPr/>
            <p:nvPr/>
          </p:nvSpPr>
          <p:spPr>
            <a:xfrm>
              <a:off x="2090875" y="107295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26" y="1"/>
                  </a:moveTo>
                  <a:lnTo>
                    <a:pt x="527" y="227"/>
                  </a:lnTo>
                  <a:cubicBezTo>
                    <a:pt x="752" y="427"/>
                    <a:pt x="852" y="628"/>
                    <a:pt x="1053" y="853"/>
                  </a:cubicBezTo>
                  <a:lnTo>
                    <a:pt x="1053" y="870"/>
                  </a:lnTo>
                  <a:lnTo>
                    <a:pt x="1053" y="870"/>
                  </a:lnTo>
                  <a:cubicBezTo>
                    <a:pt x="471" y="974"/>
                    <a:pt x="0" y="1154"/>
                    <a:pt x="0" y="1154"/>
                  </a:cubicBezTo>
                  <a:cubicBezTo>
                    <a:pt x="34" y="1181"/>
                    <a:pt x="87" y="1193"/>
                    <a:pt x="159" y="1193"/>
                  </a:cubicBezTo>
                  <a:cubicBezTo>
                    <a:pt x="357" y="1193"/>
                    <a:pt x="694" y="1100"/>
                    <a:pt x="1153" y="953"/>
                  </a:cubicBezTo>
                  <a:lnTo>
                    <a:pt x="1253" y="953"/>
                  </a:lnTo>
                  <a:lnTo>
                    <a:pt x="1153" y="853"/>
                  </a:lnTo>
                  <a:cubicBezTo>
                    <a:pt x="953" y="527"/>
                    <a:pt x="752" y="327"/>
                    <a:pt x="627" y="227"/>
                  </a:cubicBezTo>
                  <a:cubicBezTo>
                    <a:pt x="426" y="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9" name="Google Shape;9019;p59"/>
            <p:cNvSpPr/>
            <p:nvPr/>
          </p:nvSpPr>
          <p:spPr>
            <a:xfrm>
              <a:off x="1589625" y="1376225"/>
              <a:ext cx="107150" cy="164175"/>
            </a:xfrm>
            <a:custGeom>
              <a:avLst/>
              <a:gdLst/>
              <a:ahLst/>
              <a:cxnLst/>
              <a:rect l="l" t="t" r="r" b="b"/>
              <a:pathLst>
                <a:path w="4286" h="6567" extrusionOk="0">
                  <a:moveTo>
                    <a:pt x="0" y="0"/>
                  </a:moveTo>
                  <a:cubicBezTo>
                    <a:pt x="0" y="1"/>
                    <a:pt x="953" y="1454"/>
                    <a:pt x="2105" y="3334"/>
                  </a:cubicBezTo>
                  <a:cubicBezTo>
                    <a:pt x="3258" y="5113"/>
                    <a:pt x="4286" y="6567"/>
                    <a:pt x="4286" y="6567"/>
                  </a:cubicBezTo>
                  <a:cubicBezTo>
                    <a:pt x="4286" y="6467"/>
                    <a:pt x="3358" y="5013"/>
                    <a:pt x="2206" y="3233"/>
                  </a:cubicBezTo>
                  <a:cubicBezTo>
                    <a:pt x="1053" y="145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0" name="Google Shape;9020;p59"/>
            <p:cNvSpPr/>
            <p:nvPr/>
          </p:nvSpPr>
          <p:spPr>
            <a:xfrm>
              <a:off x="1563925" y="1399400"/>
              <a:ext cx="148525" cy="99650"/>
            </a:xfrm>
            <a:custGeom>
              <a:avLst/>
              <a:gdLst/>
              <a:ahLst/>
              <a:cxnLst/>
              <a:rect l="l" t="t" r="r" b="b"/>
              <a:pathLst>
                <a:path w="5941" h="3986" extrusionOk="0">
                  <a:moveTo>
                    <a:pt x="5940" y="1"/>
                  </a:moveTo>
                  <a:cubicBezTo>
                    <a:pt x="5940" y="1"/>
                    <a:pt x="4587" y="853"/>
                    <a:pt x="2908" y="1981"/>
                  </a:cubicBezTo>
                  <a:cubicBezTo>
                    <a:pt x="1254" y="3033"/>
                    <a:pt x="0" y="3986"/>
                    <a:pt x="0" y="3986"/>
                  </a:cubicBezTo>
                  <a:cubicBezTo>
                    <a:pt x="0" y="3986"/>
                    <a:pt x="1354" y="3134"/>
                    <a:pt x="3033" y="2106"/>
                  </a:cubicBezTo>
                  <a:cubicBezTo>
                    <a:pt x="4687" y="953"/>
                    <a:pt x="59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1" name="Google Shape;9021;p59"/>
            <p:cNvSpPr/>
            <p:nvPr/>
          </p:nvSpPr>
          <p:spPr>
            <a:xfrm>
              <a:off x="1615925" y="137372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3"/>
                  </a:cubicBezTo>
                  <a:cubicBezTo>
                    <a:pt x="327" y="5113"/>
                    <a:pt x="1" y="6567"/>
                    <a:pt x="1" y="6567"/>
                  </a:cubicBezTo>
                  <a:cubicBezTo>
                    <a:pt x="101" y="6567"/>
                    <a:pt x="427" y="5113"/>
                    <a:pt x="828" y="3233"/>
                  </a:cubicBezTo>
                  <a:cubicBezTo>
                    <a:pt x="1154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2" name="Google Shape;9022;p59"/>
            <p:cNvSpPr/>
            <p:nvPr/>
          </p:nvSpPr>
          <p:spPr>
            <a:xfrm>
              <a:off x="1550775" y="1428225"/>
              <a:ext cx="179850" cy="37050"/>
            </a:xfrm>
            <a:custGeom>
              <a:avLst/>
              <a:gdLst/>
              <a:ahLst/>
              <a:cxnLst/>
              <a:rect l="l" t="t" r="r" b="b"/>
              <a:pathLst>
                <a:path w="7194" h="1482" extrusionOk="0">
                  <a:moveTo>
                    <a:pt x="0" y="1"/>
                  </a:moveTo>
                  <a:cubicBezTo>
                    <a:pt x="0" y="1"/>
                    <a:pt x="1554" y="427"/>
                    <a:pt x="3559" y="828"/>
                  </a:cubicBezTo>
                  <a:cubicBezTo>
                    <a:pt x="5247" y="1191"/>
                    <a:pt x="6699" y="1481"/>
                    <a:pt x="7090" y="1481"/>
                  </a:cubicBezTo>
                  <a:cubicBezTo>
                    <a:pt x="7157" y="1481"/>
                    <a:pt x="7193" y="1473"/>
                    <a:pt x="7193" y="1454"/>
                  </a:cubicBezTo>
                  <a:cubicBezTo>
                    <a:pt x="7193" y="1454"/>
                    <a:pt x="5639" y="1153"/>
                    <a:pt x="3659" y="727"/>
                  </a:cubicBezTo>
                  <a:cubicBezTo>
                    <a:pt x="1680" y="3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3" name="Google Shape;9023;p59"/>
            <p:cNvSpPr/>
            <p:nvPr/>
          </p:nvSpPr>
          <p:spPr>
            <a:xfrm>
              <a:off x="1579600" y="1373725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1028" y="0"/>
                  </a:moveTo>
                  <a:lnTo>
                    <a:pt x="1028" y="301"/>
                  </a:lnTo>
                  <a:lnTo>
                    <a:pt x="1028" y="1069"/>
                  </a:lnTo>
                  <a:lnTo>
                    <a:pt x="1028" y="1069"/>
                  </a:lnTo>
                  <a:cubicBezTo>
                    <a:pt x="470" y="814"/>
                    <a:pt x="93" y="727"/>
                    <a:pt x="0" y="727"/>
                  </a:cubicBezTo>
                  <a:cubicBezTo>
                    <a:pt x="0" y="727"/>
                    <a:pt x="526" y="927"/>
                    <a:pt x="1028" y="1253"/>
                  </a:cubicBezTo>
                  <a:lnTo>
                    <a:pt x="1153" y="1253"/>
                  </a:lnTo>
                  <a:lnTo>
                    <a:pt x="1153" y="1128"/>
                  </a:lnTo>
                  <a:lnTo>
                    <a:pt x="1153" y="301"/>
                  </a:lnTo>
                  <a:cubicBezTo>
                    <a:pt x="1028" y="100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4" name="Google Shape;9024;p59"/>
            <p:cNvSpPr/>
            <p:nvPr/>
          </p:nvSpPr>
          <p:spPr>
            <a:xfrm>
              <a:off x="1667925" y="150152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26" y="1"/>
                  </a:moveTo>
                  <a:cubicBezTo>
                    <a:pt x="1" y="402"/>
                    <a:pt x="126" y="627"/>
                    <a:pt x="126" y="828"/>
                  </a:cubicBezTo>
                  <a:cubicBezTo>
                    <a:pt x="126" y="1028"/>
                    <a:pt x="226" y="1254"/>
                    <a:pt x="226" y="1254"/>
                  </a:cubicBezTo>
                  <a:lnTo>
                    <a:pt x="226" y="828"/>
                  </a:lnTo>
                  <a:lnTo>
                    <a:pt x="226" y="134"/>
                  </a:lnTo>
                  <a:lnTo>
                    <a:pt x="226" y="134"/>
                  </a:lnTo>
                  <a:cubicBezTo>
                    <a:pt x="675" y="285"/>
                    <a:pt x="993" y="438"/>
                    <a:pt x="1107" y="438"/>
                  </a:cubicBezTo>
                  <a:cubicBezTo>
                    <a:pt x="1138" y="438"/>
                    <a:pt x="1154" y="427"/>
                    <a:pt x="1154" y="402"/>
                  </a:cubicBezTo>
                  <a:cubicBezTo>
                    <a:pt x="1154" y="402"/>
                    <a:pt x="795" y="223"/>
                    <a:pt x="226" y="34"/>
                  </a:cubicBezTo>
                  <a:lnTo>
                    <a:pt x="226" y="34"/>
                  </a:lnTo>
                  <a:lnTo>
                    <a:pt x="226" y="1"/>
                  </a:lnTo>
                  <a:lnTo>
                    <a:pt x="202" y="25"/>
                  </a:lnTo>
                  <a:lnTo>
                    <a:pt x="202" y="25"/>
                  </a:lnTo>
                  <a:cubicBezTo>
                    <a:pt x="177" y="17"/>
                    <a:pt x="152" y="9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5" name="Google Shape;9025;p59"/>
            <p:cNvSpPr/>
            <p:nvPr/>
          </p:nvSpPr>
          <p:spPr>
            <a:xfrm>
              <a:off x="1657900" y="14833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01" y="0"/>
                  </a:moveTo>
                  <a:lnTo>
                    <a:pt x="101" y="100"/>
                  </a:lnTo>
                  <a:cubicBezTo>
                    <a:pt x="1" y="301"/>
                    <a:pt x="101" y="501"/>
                    <a:pt x="101" y="727"/>
                  </a:cubicBezTo>
                  <a:lnTo>
                    <a:pt x="101" y="927"/>
                  </a:lnTo>
                  <a:cubicBezTo>
                    <a:pt x="201" y="927"/>
                    <a:pt x="201" y="827"/>
                    <a:pt x="201" y="627"/>
                  </a:cubicBezTo>
                  <a:lnTo>
                    <a:pt x="201" y="147"/>
                  </a:lnTo>
                  <a:lnTo>
                    <a:pt x="201" y="147"/>
                  </a:lnTo>
                  <a:cubicBezTo>
                    <a:pt x="574" y="316"/>
                    <a:pt x="828" y="401"/>
                    <a:pt x="828" y="401"/>
                  </a:cubicBezTo>
                  <a:cubicBezTo>
                    <a:pt x="828" y="301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6" name="Google Shape;9026;p59"/>
            <p:cNvSpPr/>
            <p:nvPr/>
          </p:nvSpPr>
          <p:spPr>
            <a:xfrm>
              <a:off x="1683600" y="1389375"/>
              <a:ext cx="34475" cy="28225"/>
            </a:xfrm>
            <a:custGeom>
              <a:avLst/>
              <a:gdLst/>
              <a:ahLst/>
              <a:cxnLst/>
              <a:rect l="l" t="t" r="r" b="b"/>
              <a:pathLst>
                <a:path w="1379" h="1129" extrusionOk="0">
                  <a:moveTo>
                    <a:pt x="1152" y="984"/>
                  </a:moveTo>
                  <a:cubicBezTo>
                    <a:pt x="1089" y="984"/>
                    <a:pt x="1020" y="995"/>
                    <a:pt x="953" y="1028"/>
                  </a:cubicBezTo>
                  <a:lnTo>
                    <a:pt x="1379" y="1028"/>
                  </a:lnTo>
                  <a:cubicBezTo>
                    <a:pt x="1379" y="1028"/>
                    <a:pt x="1279" y="984"/>
                    <a:pt x="1152" y="984"/>
                  </a:cubicBezTo>
                  <a:close/>
                  <a:moveTo>
                    <a:pt x="527" y="1"/>
                  </a:moveTo>
                  <a:cubicBezTo>
                    <a:pt x="527" y="1"/>
                    <a:pt x="326" y="402"/>
                    <a:pt x="126" y="1028"/>
                  </a:cubicBezTo>
                  <a:lnTo>
                    <a:pt x="0" y="1128"/>
                  </a:lnTo>
                  <a:lnTo>
                    <a:pt x="226" y="1128"/>
                  </a:lnTo>
                  <a:cubicBezTo>
                    <a:pt x="527" y="1128"/>
                    <a:pt x="752" y="1128"/>
                    <a:pt x="953" y="1028"/>
                  </a:cubicBezTo>
                  <a:lnTo>
                    <a:pt x="226" y="1028"/>
                  </a:lnTo>
                  <a:cubicBezTo>
                    <a:pt x="427" y="502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7" name="Google Shape;9027;p59"/>
            <p:cNvSpPr/>
            <p:nvPr/>
          </p:nvSpPr>
          <p:spPr>
            <a:xfrm>
              <a:off x="1667925" y="14075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0"/>
                  </a:moveTo>
                  <a:cubicBezTo>
                    <a:pt x="427" y="1"/>
                    <a:pt x="226" y="301"/>
                    <a:pt x="1" y="727"/>
                  </a:cubicBezTo>
                  <a:lnTo>
                    <a:pt x="1" y="828"/>
                  </a:lnTo>
                  <a:lnTo>
                    <a:pt x="753" y="828"/>
                  </a:lnTo>
                  <a:cubicBezTo>
                    <a:pt x="853" y="727"/>
                    <a:pt x="953" y="727"/>
                    <a:pt x="953" y="727"/>
                  </a:cubicBezTo>
                  <a:lnTo>
                    <a:pt x="251" y="727"/>
                  </a:lnTo>
                  <a:cubicBezTo>
                    <a:pt x="342" y="354"/>
                    <a:pt x="427" y="93"/>
                    <a:pt x="4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8" name="Google Shape;9028;p59"/>
            <p:cNvSpPr/>
            <p:nvPr/>
          </p:nvSpPr>
          <p:spPr>
            <a:xfrm>
              <a:off x="1555775" y="1483375"/>
              <a:ext cx="31350" cy="26025"/>
            </a:xfrm>
            <a:custGeom>
              <a:avLst/>
              <a:gdLst/>
              <a:ahLst/>
              <a:cxnLst/>
              <a:rect l="l" t="t" r="r" b="b"/>
              <a:pathLst>
                <a:path w="1254" h="1041" extrusionOk="0">
                  <a:moveTo>
                    <a:pt x="326" y="0"/>
                  </a:moveTo>
                  <a:cubicBezTo>
                    <a:pt x="101" y="0"/>
                    <a:pt x="1" y="100"/>
                    <a:pt x="1" y="100"/>
                  </a:cubicBezTo>
                  <a:lnTo>
                    <a:pt x="1106" y="100"/>
                  </a:lnTo>
                  <a:cubicBezTo>
                    <a:pt x="840" y="669"/>
                    <a:pt x="727" y="1028"/>
                    <a:pt x="727" y="1028"/>
                  </a:cubicBezTo>
                  <a:cubicBezTo>
                    <a:pt x="738" y="1036"/>
                    <a:pt x="750" y="1041"/>
                    <a:pt x="762" y="1041"/>
                  </a:cubicBezTo>
                  <a:cubicBezTo>
                    <a:pt x="888" y="1041"/>
                    <a:pt x="1071" y="581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9" name="Google Shape;9029;p59"/>
            <p:cNvSpPr/>
            <p:nvPr/>
          </p:nvSpPr>
          <p:spPr>
            <a:xfrm>
              <a:off x="1582100" y="1472725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201" y="0"/>
                  </a:moveTo>
                  <a:cubicBezTo>
                    <a:pt x="101" y="0"/>
                    <a:pt x="0" y="0"/>
                    <a:pt x="0" y="100"/>
                  </a:cubicBezTo>
                  <a:lnTo>
                    <a:pt x="681" y="100"/>
                  </a:lnTo>
                  <a:cubicBezTo>
                    <a:pt x="512" y="473"/>
                    <a:pt x="434" y="727"/>
                    <a:pt x="527" y="727"/>
                  </a:cubicBezTo>
                  <a:cubicBezTo>
                    <a:pt x="527" y="727"/>
                    <a:pt x="696" y="473"/>
                    <a:pt x="801" y="100"/>
                  </a:cubicBezTo>
                  <a:lnTo>
                    <a:pt x="827" y="100"/>
                  </a:lnTo>
                  <a:lnTo>
                    <a:pt x="807" y="80"/>
                  </a:lnTo>
                  <a:lnTo>
                    <a:pt x="807" y="80"/>
                  </a:lnTo>
                  <a:cubicBezTo>
                    <a:pt x="814" y="54"/>
                    <a:pt x="821" y="27"/>
                    <a:pt x="8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0" name="Google Shape;9030;p59"/>
            <p:cNvSpPr/>
            <p:nvPr/>
          </p:nvSpPr>
          <p:spPr>
            <a:xfrm>
              <a:off x="1566425" y="14232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cubicBezTo>
                    <a:pt x="1" y="0"/>
                    <a:pt x="101" y="100"/>
                    <a:pt x="201" y="100"/>
                  </a:cubicBezTo>
                  <a:cubicBezTo>
                    <a:pt x="287" y="186"/>
                    <a:pt x="464" y="272"/>
                    <a:pt x="577" y="436"/>
                  </a:cubicBezTo>
                  <a:lnTo>
                    <a:pt x="577" y="436"/>
                  </a:lnTo>
                  <a:cubicBezTo>
                    <a:pt x="271" y="647"/>
                    <a:pt x="1" y="827"/>
                    <a:pt x="1" y="827"/>
                  </a:cubicBezTo>
                  <a:cubicBezTo>
                    <a:pt x="1" y="827"/>
                    <a:pt x="301" y="727"/>
                    <a:pt x="728" y="526"/>
                  </a:cubicBezTo>
                  <a:lnTo>
                    <a:pt x="828" y="526"/>
                  </a:lnTo>
                  <a:lnTo>
                    <a:pt x="728" y="401"/>
                  </a:lnTo>
                  <a:cubicBezTo>
                    <a:pt x="527" y="201"/>
                    <a:pt x="427" y="100"/>
                    <a:pt x="301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1" name="Google Shape;9031;p59"/>
            <p:cNvSpPr/>
            <p:nvPr/>
          </p:nvSpPr>
          <p:spPr>
            <a:xfrm>
              <a:off x="1636600" y="13812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01"/>
                  </a:moveTo>
                  <a:cubicBezTo>
                    <a:pt x="853" y="101"/>
                    <a:pt x="853" y="201"/>
                    <a:pt x="753" y="327"/>
                  </a:cubicBezTo>
                  <a:cubicBezTo>
                    <a:pt x="853" y="201"/>
                    <a:pt x="953" y="101"/>
                    <a:pt x="853" y="101"/>
                  </a:cubicBezTo>
                  <a:close/>
                  <a:moveTo>
                    <a:pt x="1" y="1"/>
                  </a:moveTo>
                  <a:cubicBezTo>
                    <a:pt x="1" y="1"/>
                    <a:pt x="126" y="327"/>
                    <a:pt x="226" y="728"/>
                  </a:cubicBezTo>
                  <a:lnTo>
                    <a:pt x="327" y="828"/>
                  </a:lnTo>
                  <a:lnTo>
                    <a:pt x="327" y="728"/>
                  </a:lnTo>
                  <a:cubicBezTo>
                    <a:pt x="527" y="627"/>
                    <a:pt x="627" y="427"/>
                    <a:pt x="753" y="327"/>
                  </a:cubicBezTo>
                  <a:cubicBezTo>
                    <a:pt x="627" y="327"/>
                    <a:pt x="427" y="527"/>
                    <a:pt x="327" y="627"/>
                  </a:cubicBezTo>
                  <a:cubicBezTo>
                    <a:pt x="226" y="327"/>
                    <a:pt x="126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2" name="Google Shape;9032;p59"/>
            <p:cNvSpPr/>
            <p:nvPr/>
          </p:nvSpPr>
          <p:spPr>
            <a:xfrm>
              <a:off x="1608400" y="1499025"/>
              <a:ext cx="23225" cy="20700"/>
            </a:xfrm>
            <a:custGeom>
              <a:avLst/>
              <a:gdLst/>
              <a:ahLst/>
              <a:cxnLst/>
              <a:rect l="l" t="t" r="r" b="b"/>
              <a:pathLst>
                <a:path w="929" h="828" extrusionOk="0">
                  <a:moveTo>
                    <a:pt x="201" y="502"/>
                  </a:moveTo>
                  <a:lnTo>
                    <a:pt x="201" y="502"/>
                  </a:lnTo>
                  <a:cubicBezTo>
                    <a:pt x="101" y="627"/>
                    <a:pt x="1" y="627"/>
                    <a:pt x="101" y="627"/>
                  </a:cubicBezTo>
                  <a:lnTo>
                    <a:pt x="201" y="502"/>
                  </a:lnTo>
                  <a:close/>
                  <a:moveTo>
                    <a:pt x="628" y="1"/>
                  </a:moveTo>
                  <a:lnTo>
                    <a:pt x="628" y="101"/>
                  </a:lnTo>
                  <a:cubicBezTo>
                    <a:pt x="402" y="201"/>
                    <a:pt x="302" y="301"/>
                    <a:pt x="201" y="502"/>
                  </a:cubicBezTo>
                  <a:cubicBezTo>
                    <a:pt x="302" y="402"/>
                    <a:pt x="502" y="301"/>
                    <a:pt x="628" y="201"/>
                  </a:cubicBezTo>
                  <a:lnTo>
                    <a:pt x="648" y="181"/>
                  </a:lnTo>
                  <a:lnTo>
                    <a:pt x="648" y="181"/>
                  </a:lnTo>
                  <a:cubicBezTo>
                    <a:pt x="741" y="544"/>
                    <a:pt x="835" y="828"/>
                    <a:pt x="928" y="828"/>
                  </a:cubicBezTo>
                  <a:cubicBezTo>
                    <a:pt x="928" y="828"/>
                    <a:pt x="828" y="502"/>
                    <a:pt x="728" y="101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3" name="Google Shape;9033;p59"/>
            <p:cNvSpPr/>
            <p:nvPr/>
          </p:nvSpPr>
          <p:spPr>
            <a:xfrm>
              <a:off x="1683600" y="1446400"/>
              <a:ext cx="21075" cy="18200"/>
            </a:xfrm>
            <a:custGeom>
              <a:avLst/>
              <a:gdLst/>
              <a:ahLst/>
              <a:cxnLst/>
              <a:rect l="l" t="t" r="r" b="b"/>
              <a:pathLst>
                <a:path w="843" h="728" extrusionOk="0">
                  <a:moveTo>
                    <a:pt x="752" y="0"/>
                  </a:moveTo>
                  <a:cubicBezTo>
                    <a:pt x="752" y="0"/>
                    <a:pt x="427" y="101"/>
                    <a:pt x="126" y="426"/>
                  </a:cubicBezTo>
                  <a:lnTo>
                    <a:pt x="0" y="426"/>
                  </a:lnTo>
                  <a:lnTo>
                    <a:pt x="126" y="527"/>
                  </a:lnTo>
                  <a:cubicBezTo>
                    <a:pt x="326" y="627"/>
                    <a:pt x="427" y="727"/>
                    <a:pt x="627" y="727"/>
                  </a:cubicBezTo>
                  <a:cubicBezTo>
                    <a:pt x="532" y="632"/>
                    <a:pt x="345" y="536"/>
                    <a:pt x="241" y="441"/>
                  </a:cubicBezTo>
                  <a:lnTo>
                    <a:pt x="241" y="441"/>
                  </a:lnTo>
                  <a:cubicBezTo>
                    <a:pt x="586" y="184"/>
                    <a:pt x="843" y="0"/>
                    <a:pt x="7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4" name="Google Shape;9034;p59"/>
            <p:cNvSpPr/>
            <p:nvPr/>
          </p:nvSpPr>
          <p:spPr>
            <a:xfrm>
              <a:off x="1629100" y="1399400"/>
              <a:ext cx="33850" cy="31350"/>
            </a:xfrm>
            <a:custGeom>
              <a:avLst/>
              <a:gdLst/>
              <a:ahLst/>
              <a:cxnLst/>
              <a:rect l="l" t="t" r="r" b="b"/>
              <a:pathLst>
                <a:path w="1354" h="1254" extrusionOk="0">
                  <a:moveTo>
                    <a:pt x="100" y="1"/>
                  </a:moveTo>
                  <a:cubicBezTo>
                    <a:pt x="0" y="1"/>
                    <a:pt x="201" y="527"/>
                    <a:pt x="301" y="1154"/>
                  </a:cubicBezTo>
                  <a:lnTo>
                    <a:pt x="301" y="1254"/>
                  </a:lnTo>
                  <a:lnTo>
                    <a:pt x="426" y="1154"/>
                  </a:lnTo>
                  <a:cubicBezTo>
                    <a:pt x="727" y="953"/>
                    <a:pt x="927" y="727"/>
                    <a:pt x="1053" y="627"/>
                  </a:cubicBezTo>
                  <a:cubicBezTo>
                    <a:pt x="1253" y="427"/>
                    <a:pt x="1353" y="427"/>
                    <a:pt x="1253" y="326"/>
                  </a:cubicBezTo>
                  <a:lnTo>
                    <a:pt x="1253" y="326"/>
                  </a:lnTo>
                  <a:lnTo>
                    <a:pt x="1053" y="527"/>
                  </a:lnTo>
                  <a:cubicBezTo>
                    <a:pt x="827" y="627"/>
                    <a:pt x="627" y="853"/>
                    <a:pt x="426" y="1053"/>
                  </a:cubicBezTo>
                  <a:lnTo>
                    <a:pt x="405" y="1053"/>
                  </a:lnTo>
                  <a:cubicBezTo>
                    <a:pt x="280" y="472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5" name="Google Shape;9035;p59"/>
            <p:cNvSpPr/>
            <p:nvPr/>
          </p:nvSpPr>
          <p:spPr>
            <a:xfrm>
              <a:off x="1589625" y="1420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426" y="1"/>
                  </a:moveTo>
                  <a:cubicBezTo>
                    <a:pt x="326" y="1"/>
                    <a:pt x="426" y="101"/>
                    <a:pt x="526" y="302"/>
                  </a:cubicBezTo>
                  <a:cubicBezTo>
                    <a:pt x="736" y="395"/>
                    <a:pt x="924" y="597"/>
                    <a:pt x="1030" y="866"/>
                  </a:cubicBezTo>
                  <a:lnTo>
                    <a:pt x="1030" y="866"/>
                  </a:lnTo>
                  <a:cubicBezTo>
                    <a:pt x="459" y="1042"/>
                    <a:pt x="0" y="1137"/>
                    <a:pt x="0" y="1254"/>
                  </a:cubicBezTo>
                  <a:cubicBezTo>
                    <a:pt x="125" y="1254"/>
                    <a:pt x="526" y="1129"/>
                    <a:pt x="1153" y="928"/>
                  </a:cubicBezTo>
                  <a:lnTo>
                    <a:pt x="1253" y="928"/>
                  </a:lnTo>
                  <a:lnTo>
                    <a:pt x="1153" y="828"/>
                  </a:lnTo>
                  <a:cubicBezTo>
                    <a:pt x="952" y="627"/>
                    <a:pt x="752" y="402"/>
                    <a:pt x="627" y="201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6" name="Google Shape;9036;p59"/>
            <p:cNvSpPr/>
            <p:nvPr/>
          </p:nvSpPr>
          <p:spPr>
            <a:xfrm>
              <a:off x="1610925" y="1462050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928" y="101"/>
                  </a:lnTo>
                  <a:lnTo>
                    <a:pt x="827" y="101"/>
                  </a:lnTo>
                  <a:cubicBezTo>
                    <a:pt x="627" y="327"/>
                    <a:pt x="401" y="527"/>
                    <a:pt x="201" y="628"/>
                  </a:cubicBezTo>
                  <a:cubicBezTo>
                    <a:pt x="100" y="853"/>
                    <a:pt x="0" y="953"/>
                    <a:pt x="0" y="953"/>
                  </a:cubicBezTo>
                  <a:cubicBezTo>
                    <a:pt x="0" y="953"/>
                    <a:pt x="201" y="853"/>
                    <a:pt x="301" y="728"/>
                  </a:cubicBezTo>
                  <a:cubicBezTo>
                    <a:pt x="510" y="635"/>
                    <a:pt x="697" y="456"/>
                    <a:pt x="883" y="271"/>
                  </a:cubicBezTo>
                  <a:lnTo>
                    <a:pt x="883" y="271"/>
                  </a:lnTo>
                  <a:cubicBezTo>
                    <a:pt x="1067" y="820"/>
                    <a:pt x="1253" y="1254"/>
                    <a:pt x="1253" y="1254"/>
                  </a:cubicBezTo>
                  <a:cubicBezTo>
                    <a:pt x="1253" y="1254"/>
                    <a:pt x="1153" y="728"/>
                    <a:pt x="10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7" name="Google Shape;9037;p59"/>
            <p:cNvSpPr/>
            <p:nvPr/>
          </p:nvSpPr>
          <p:spPr>
            <a:xfrm>
              <a:off x="1652275" y="144137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153" y="1"/>
                  </a:moveTo>
                  <a:cubicBezTo>
                    <a:pt x="1153" y="1"/>
                    <a:pt x="627" y="101"/>
                    <a:pt x="126" y="302"/>
                  </a:cubicBezTo>
                  <a:lnTo>
                    <a:pt x="0" y="302"/>
                  </a:lnTo>
                  <a:lnTo>
                    <a:pt x="0" y="427"/>
                  </a:lnTo>
                  <a:cubicBezTo>
                    <a:pt x="226" y="728"/>
                    <a:pt x="426" y="928"/>
                    <a:pt x="627" y="1054"/>
                  </a:cubicBezTo>
                  <a:cubicBezTo>
                    <a:pt x="752" y="1154"/>
                    <a:pt x="852" y="1254"/>
                    <a:pt x="852" y="1254"/>
                  </a:cubicBezTo>
                  <a:cubicBezTo>
                    <a:pt x="852" y="1254"/>
                    <a:pt x="852" y="1154"/>
                    <a:pt x="627" y="928"/>
                  </a:cubicBezTo>
                  <a:cubicBezTo>
                    <a:pt x="538" y="839"/>
                    <a:pt x="369" y="670"/>
                    <a:pt x="191" y="404"/>
                  </a:cubicBezTo>
                  <a:lnTo>
                    <a:pt x="191" y="404"/>
                  </a:lnTo>
                  <a:cubicBezTo>
                    <a:pt x="780" y="194"/>
                    <a:pt x="1153" y="98"/>
                    <a:pt x="11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8" name="Google Shape;9038;p59"/>
            <p:cNvSpPr/>
            <p:nvPr/>
          </p:nvSpPr>
          <p:spPr>
            <a:xfrm>
              <a:off x="1338975" y="1365575"/>
              <a:ext cx="109675" cy="164800"/>
            </a:xfrm>
            <a:custGeom>
              <a:avLst/>
              <a:gdLst/>
              <a:ahLst/>
              <a:cxnLst/>
              <a:rect l="l" t="t" r="r" b="b"/>
              <a:pathLst>
                <a:path w="4387" h="659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53" y="1579"/>
                    <a:pt x="2106" y="3334"/>
                  </a:cubicBezTo>
                  <a:cubicBezTo>
                    <a:pt x="3359" y="5113"/>
                    <a:pt x="4287" y="6592"/>
                    <a:pt x="4287" y="6592"/>
                  </a:cubicBezTo>
                  <a:cubicBezTo>
                    <a:pt x="4387" y="6592"/>
                    <a:pt x="3460" y="5013"/>
                    <a:pt x="2206" y="3233"/>
                  </a:cubicBezTo>
                  <a:cubicBezTo>
                    <a:pt x="1054" y="145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9" name="Google Shape;9039;p59"/>
            <p:cNvSpPr/>
            <p:nvPr/>
          </p:nvSpPr>
          <p:spPr>
            <a:xfrm>
              <a:off x="1313300" y="1389375"/>
              <a:ext cx="151025" cy="99025"/>
            </a:xfrm>
            <a:custGeom>
              <a:avLst/>
              <a:gdLst/>
              <a:ahLst/>
              <a:cxnLst/>
              <a:rect l="l" t="t" r="r" b="b"/>
              <a:pathLst>
                <a:path w="6041" h="3961" extrusionOk="0">
                  <a:moveTo>
                    <a:pt x="5940" y="1"/>
                  </a:moveTo>
                  <a:cubicBezTo>
                    <a:pt x="5940" y="1"/>
                    <a:pt x="4587" y="828"/>
                    <a:pt x="2908" y="1981"/>
                  </a:cubicBezTo>
                  <a:cubicBezTo>
                    <a:pt x="1354" y="3008"/>
                    <a:pt x="0" y="3961"/>
                    <a:pt x="0" y="3961"/>
                  </a:cubicBezTo>
                  <a:cubicBezTo>
                    <a:pt x="0" y="3961"/>
                    <a:pt x="1354" y="3134"/>
                    <a:pt x="3033" y="2081"/>
                  </a:cubicBezTo>
                  <a:cubicBezTo>
                    <a:pt x="4687" y="928"/>
                    <a:pt x="60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0" name="Google Shape;9040;p59"/>
            <p:cNvSpPr/>
            <p:nvPr/>
          </p:nvSpPr>
          <p:spPr>
            <a:xfrm>
              <a:off x="1365300" y="136307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454" y="0"/>
                  </a:moveTo>
                  <a:cubicBezTo>
                    <a:pt x="1354" y="0"/>
                    <a:pt x="1053" y="1454"/>
                    <a:pt x="727" y="3233"/>
                  </a:cubicBezTo>
                  <a:cubicBezTo>
                    <a:pt x="326" y="5113"/>
                    <a:pt x="1" y="6566"/>
                    <a:pt x="101" y="6566"/>
                  </a:cubicBezTo>
                  <a:cubicBezTo>
                    <a:pt x="101" y="6566"/>
                    <a:pt x="427" y="5113"/>
                    <a:pt x="828" y="3233"/>
                  </a:cubicBezTo>
                  <a:cubicBezTo>
                    <a:pt x="1153" y="1454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1" name="Google Shape;9041;p59"/>
            <p:cNvSpPr/>
            <p:nvPr/>
          </p:nvSpPr>
          <p:spPr>
            <a:xfrm>
              <a:off x="1300150" y="1417575"/>
              <a:ext cx="179850" cy="37450"/>
            </a:xfrm>
            <a:custGeom>
              <a:avLst/>
              <a:gdLst/>
              <a:ahLst/>
              <a:cxnLst/>
              <a:rect l="l" t="t" r="r" b="b"/>
              <a:pathLst>
                <a:path w="7194" h="149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679" y="427"/>
                    <a:pt x="3659" y="853"/>
                  </a:cubicBezTo>
                  <a:cubicBezTo>
                    <a:pt x="5394" y="1204"/>
                    <a:pt x="6801" y="1498"/>
                    <a:pt x="7124" y="1498"/>
                  </a:cubicBezTo>
                  <a:cubicBezTo>
                    <a:pt x="7169" y="1498"/>
                    <a:pt x="7193" y="1492"/>
                    <a:pt x="7193" y="1479"/>
                  </a:cubicBezTo>
                  <a:cubicBezTo>
                    <a:pt x="7193" y="1479"/>
                    <a:pt x="5639" y="1153"/>
                    <a:pt x="3659" y="752"/>
                  </a:cubicBezTo>
                  <a:cubicBezTo>
                    <a:pt x="1679" y="32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2" name="Google Shape;9042;p59"/>
            <p:cNvSpPr/>
            <p:nvPr/>
          </p:nvSpPr>
          <p:spPr>
            <a:xfrm>
              <a:off x="1331475" y="13630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0"/>
                  </a:moveTo>
                  <a:lnTo>
                    <a:pt x="928" y="301"/>
                  </a:lnTo>
                  <a:lnTo>
                    <a:pt x="928" y="1079"/>
                  </a:lnTo>
                  <a:lnTo>
                    <a:pt x="928" y="1079"/>
                  </a:lnTo>
                  <a:cubicBezTo>
                    <a:pt x="446" y="812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27"/>
                    <a:pt x="1053" y="1253"/>
                  </a:cubicBezTo>
                  <a:lnTo>
                    <a:pt x="1153" y="1153"/>
                  </a:lnTo>
                  <a:cubicBezTo>
                    <a:pt x="1153" y="827"/>
                    <a:pt x="1053" y="526"/>
                    <a:pt x="1053" y="301"/>
                  </a:cubicBezTo>
                  <a:cubicBezTo>
                    <a:pt x="1053" y="100"/>
                    <a:pt x="1053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3" name="Google Shape;9043;p59"/>
            <p:cNvSpPr/>
            <p:nvPr/>
          </p:nvSpPr>
          <p:spPr>
            <a:xfrm>
              <a:off x="1420450" y="1488375"/>
              <a:ext cx="28200" cy="33850"/>
            </a:xfrm>
            <a:custGeom>
              <a:avLst/>
              <a:gdLst/>
              <a:ahLst/>
              <a:cxnLst/>
              <a:rect l="l" t="t" r="r" b="b"/>
              <a:pathLst>
                <a:path w="1128" h="1354" extrusionOk="0">
                  <a:moveTo>
                    <a:pt x="0" y="1"/>
                  </a:moveTo>
                  <a:lnTo>
                    <a:pt x="0" y="101"/>
                  </a:lnTo>
                  <a:lnTo>
                    <a:pt x="0" y="928"/>
                  </a:lnTo>
                  <a:cubicBezTo>
                    <a:pt x="100" y="1153"/>
                    <a:pt x="100" y="1354"/>
                    <a:pt x="100" y="1354"/>
                  </a:cubicBezTo>
                  <a:lnTo>
                    <a:pt x="100" y="928"/>
                  </a:lnTo>
                  <a:lnTo>
                    <a:pt x="100" y="237"/>
                  </a:lnTo>
                  <a:lnTo>
                    <a:pt x="100" y="237"/>
                  </a:lnTo>
                  <a:cubicBezTo>
                    <a:pt x="568" y="407"/>
                    <a:pt x="951" y="553"/>
                    <a:pt x="1080" y="553"/>
                  </a:cubicBezTo>
                  <a:cubicBezTo>
                    <a:pt x="1111" y="553"/>
                    <a:pt x="1128" y="545"/>
                    <a:pt x="1128" y="527"/>
                  </a:cubicBezTo>
                  <a:cubicBezTo>
                    <a:pt x="1128" y="527"/>
                    <a:pt x="627" y="301"/>
                    <a:pt x="100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4" name="Google Shape;9044;p59"/>
            <p:cNvSpPr/>
            <p:nvPr/>
          </p:nvSpPr>
          <p:spPr>
            <a:xfrm>
              <a:off x="1409800" y="1472725"/>
              <a:ext cx="18175" cy="23200"/>
            </a:xfrm>
            <a:custGeom>
              <a:avLst/>
              <a:gdLst/>
              <a:ahLst/>
              <a:cxnLst/>
              <a:rect l="l" t="t" r="r" b="b"/>
              <a:pathLst>
                <a:path w="727" h="928" extrusionOk="0">
                  <a:moveTo>
                    <a:pt x="0" y="0"/>
                  </a:moveTo>
                  <a:lnTo>
                    <a:pt x="0" y="100"/>
                  </a:lnTo>
                  <a:lnTo>
                    <a:pt x="0" y="727"/>
                  </a:lnTo>
                  <a:cubicBezTo>
                    <a:pt x="0" y="827"/>
                    <a:pt x="100" y="927"/>
                    <a:pt x="100" y="927"/>
                  </a:cubicBezTo>
                  <a:lnTo>
                    <a:pt x="100" y="727"/>
                  </a:lnTo>
                  <a:lnTo>
                    <a:pt x="100" y="225"/>
                  </a:lnTo>
                  <a:lnTo>
                    <a:pt x="100" y="225"/>
                  </a:lnTo>
                  <a:cubicBezTo>
                    <a:pt x="473" y="320"/>
                    <a:pt x="727" y="426"/>
                    <a:pt x="727" y="426"/>
                  </a:cubicBezTo>
                  <a:cubicBezTo>
                    <a:pt x="727" y="301"/>
                    <a:pt x="526" y="201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5" name="Google Shape;9045;p59"/>
            <p:cNvSpPr/>
            <p:nvPr/>
          </p:nvSpPr>
          <p:spPr>
            <a:xfrm>
              <a:off x="1436100" y="137872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02" y="1"/>
                  </a:moveTo>
                  <a:cubicBezTo>
                    <a:pt x="402" y="1"/>
                    <a:pt x="201" y="527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02" y="1153"/>
                    <a:pt x="727" y="1153"/>
                    <a:pt x="928" y="1053"/>
                  </a:cubicBezTo>
                  <a:lnTo>
                    <a:pt x="133" y="1053"/>
                  </a:lnTo>
                  <a:cubicBezTo>
                    <a:pt x="322" y="472"/>
                    <a:pt x="50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6" name="Google Shape;9046;p59"/>
            <p:cNvSpPr/>
            <p:nvPr/>
          </p:nvSpPr>
          <p:spPr>
            <a:xfrm>
              <a:off x="1417300" y="1398950"/>
              <a:ext cx="23850" cy="18650"/>
            </a:xfrm>
            <a:custGeom>
              <a:avLst/>
              <a:gdLst/>
              <a:ahLst/>
              <a:cxnLst/>
              <a:rect l="l" t="t" r="r" b="b"/>
              <a:pathLst>
                <a:path w="954" h="746" extrusionOk="0">
                  <a:moveTo>
                    <a:pt x="418" y="0"/>
                  </a:moveTo>
                  <a:cubicBezTo>
                    <a:pt x="379" y="0"/>
                    <a:pt x="214" y="294"/>
                    <a:pt x="126" y="645"/>
                  </a:cubicBezTo>
                  <a:lnTo>
                    <a:pt x="1" y="745"/>
                  </a:lnTo>
                  <a:lnTo>
                    <a:pt x="753" y="745"/>
                  </a:lnTo>
                  <a:cubicBezTo>
                    <a:pt x="853" y="645"/>
                    <a:pt x="953" y="645"/>
                    <a:pt x="953" y="645"/>
                  </a:cubicBezTo>
                  <a:lnTo>
                    <a:pt x="252" y="645"/>
                  </a:lnTo>
                  <a:cubicBezTo>
                    <a:pt x="343" y="292"/>
                    <a:pt x="427" y="19"/>
                    <a:pt x="427" y="19"/>
                  </a:cubicBezTo>
                  <a:cubicBezTo>
                    <a:pt x="427" y="6"/>
                    <a:pt x="424" y="0"/>
                    <a:pt x="41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7" name="Google Shape;9047;p59"/>
            <p:cNvSpPr/>
            <p:nvPr/>
          </p:nvSpPr>
          <p:spPr>
            <a:xfrm>
              <a:off x="1305150" y="1472725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326" y="0"/>
                  </a:moveTo>
                  <a:cubicBezTo>
                    <a:pt x="101" y="100"/>
                    <a:pt x="1" y="100"/>
                    <a:pt x="1" y="100"/>
                  </a:cubicBezTo>
                  <a:lnTo>
                    <a:pt x="1121" y="100"/>
                  </a:lnTo>
                  <a:cubicBezTo>
                    <a:pt x="929" y="672"/>
                    <a:pt x="734" y="1053"/>
                    <a:pt x="853" y="1053"/>
                  </a:cubicBezTo>
                  <a:cubicBezTo>
                    <a:pt x="853" y="1061"/>
                    <a:pt x="854" y="1065"/>
                    <a:pt x="857" y="1065"/>
                  </a:cubicBezTo>
                  <a:cubicBezTo>
                    <a:pt x="886" y="1065"/>
                    <a:pt x="1070" y="583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8" name="Google Shape;9048;p59"/>
            <p:cNvSpPr/>
            <p:nvPr/>
          </p:nvSpPr>
          <p:spPr>
            <a:xfrm>
              <a:off x="1331475" y="1462050"/>
              <a:ext cx="23200" cy="18200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201" y="1"/>
                  </a:moveTo>
                  <a:cubicBezTo>
                    <a:pt x="100" y="1"/>
                    <a:pt x="0" y="1"/>
                    <a:pt x="0" y="101"/>
                  </a:cubicBezTo>
                  <a:lnTo>
                    <a:pt x="703" y="101"/>
                  </a:lnTo>
                  <a:cubicBezTo>
                    <a:pt x="611" y="473"/>
                    <a:pt x="527" y="728"/>
                    <a:pt x="527" y="728"/>
                  </a:cubicBezTo>
                  <a:cubicBezTo>
                    <a:pt x="527" y="728"/>
                    <a:pt x="727" y="427"/>
                    <a:pt x="827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9" name="Google Shape;9049;p59"/>
            <p:cNvSpPr/>
            <p:nvPr/>
          </p:nvSpPr>
          <p:spPr>
            <a:xfrm>
              <a:off x="1315925" y="1412550"/>
              <a:ext cx="20575" cy="20725"/>
            </a:xfrm>
            <a:custGeom>
              <a:avLst/>
              <a:gdLst/>
              <a:ahLst/>
              <a:cxnLst/>
              <a:rect l="l" t="t" r="r" b="b"/>
              <a:pathLst>
                <a:path w="823" h="829" extrusionOk="0">
                  <a:moveTo>
                    <a:pt x="96" y="1"/>
                  </a:moveTo>
                  <a:cubicBezTo>
                    <a:pt x="96" y="1"/>
                    <a:pt x="96" y="101"/>
                    <a:pt x="196" y="101"/>
                  </a:cubicBezTo>
                  <a:cubicBezTo>
                    <a:pt x="395" y="190"/>
                    <a:pt x="496" y="298"/>
                    <a:pt x="655" y="459"/>
                  </a:cubicBezTo>
                  <a:lnTo>
                    <a:pt x="655" y="459"/>
                  </a:lnTo>
                  <a:cubicBezTo>
                    <a:pt x="265" y="648"/>
                    <a:pt x="1" y="828"/>
                    <a:pt x="96" y="828"/>
                  </a:cubicBezTo>
                  <a:cubicBezTo>
                    <a:pt x="96" y="828"/>
                    <a:pt x="422" y="728"/>
                    <a:pt x="722" y="527"/>
                  </a:cubicBezTo>
                  <a:lnTo>
                    <a:pt x="823" y="527"/>
                  </a:lnTo>
                  <a:lnTo>
                    <a:pt x="722" y="427"/>
                  </a:lnTo>
                  <a:cubicBezTo>
                    <a:pt x="622" y="327"/>
                    <a:pt x="422" y="201"/>
                    <a:pt x="296" y="101"/>
                  </a:cubicBezTo>
                  <a:cubicBezTo>
                    <a:pt x="196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0" name="Google Shape;9050;p59"/>
            <p:cNvSpPr/>
            <p:nvPr/>
          </p:nvSpPr>
          <p:spPr>
            <a:xfrm>
              <a:off x="1385975" y="1370575"/>
              <a:ext cx="23850" cy="21325"/>
            </a:xfrm>
            <a:custGeom>
              <a:avLst/>
              <a:gdLst/>
              <a:ahLst/>
              <a:cxnLst/>
              <a:rect l="l" t="t" r="r" b="b"/>
              <a:pathLst>
                <a:path w="954" h="853" extrusionOk="0">
                  <a:moveTo>
                    <a:pt x="126" y="1"/>
                  </a:moveTo>
                  <a:cubicBezTo>
                    <a:pt x="1" y="1"/>
                    <a:pt x="126" y="327"/>
                    <a:pt x="326" y="753"/>
                  </a:cubicBezTo>
                  <a:lnTo>
                    <a:pt x="326" y="853"/>
                  </a:lnTo>
                  <a:lnTo>
                    <a:pt x="427" y="753"/>
                  </a:lnTo>
                  <a:lnTo>
                    <a:pt x="853" y="327"/>
                  </a:lnTo>
                  <a:cubicBezTo>
                    <a:pt x="853" y="226"/>
                    <a:pt x="953" y="226"/>
                    <a:pt x="953" y="126"/>
                  </a:cubicBezTo>
                  <a:lnTo>
                    <a:pt x="953" y="126"/>
                  </a:lnTo>
                  <a:cubicBezTo>
                    <a:pt x="953" y="126"/>
                    <a:pt x="853" y="226"/>
                    <a:pt x="753" y="327"/>
                  </a:cubicBezTo>
                  <a:cubicBezTo>
                    <a:pt x="635" y="421"/>
                    <a:pt x="539" y="515"/>
                    <a:pt x="361" y="609"/>
                  </a:cubicBezTo>
                  <a:lnTo>
                    <a:pt x="361" y="609"/>
                  </a:lnTo>
                  <a:cubicBezTo>
                    <a:pt x="204" y="256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1" name="Google Shape;9051;p59"/>
            <p:cNvSpPr/>
            <p:nvPr/>
          </p:nvSpPr>
          <p:spPr>
            <a:xfrm>
              <a:off x="1360300" y="14883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627" y="1"/>
                  </a:moveTo>
                  <a:lnTo>
                    <a:pt x="526" y="101"/>
                  </a:lnTo>
                  <a:cubicBezTo>
                    <a:pt x="301" y="201"/>
                    <a:pt x="201" y="427"/>
                    <a:pt x="100" y="527"/>
                  </a:cubicBezTo>
                  <a:lnTo>
                    <a:pt x="0" y="627"/>
                  </a:lnTo>
                  <a:cubicBezTo>
                    <a:pt x="0" y="657"/>
                    <a:pt x="9" y="669"/>
                    <a:pt x="23" y="669"/>
                  </a:cubicBezTo>
                  <a:cubicBezTo>
                    <a:pt x="59" y="669"/>
                    <a:pt x="130" y="598"/>
                    <a:pt x="201" y="527"/>
                  </a:cubicBezTo>
                  <a:cubicBezTo>
                    <a:pt x="291" y="437"/>
                    <a:pt x="381" y="327"/>
                    <a:pt x="561" y="232"/>
                  </a:cubicBezTo>
                  <a:lnTo>
                    <a:pt x="561" y="232"/>
                  </a:lnTo>
                  <a:cubicBezTo>
                    <a:pt x="667" y="588"/>
                    <a:pt x="827" y="828"/>
                    <a:pt x="827" y="828"/>
                  </a:cubicBezTo>
                  <a:cubicBezTo>
                    <a:pt x="827" y="828"/>
                    <a:pt x="727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2" name="Google Shape;9052;p59"/>
            <p:cNvSpPr/>
            <p:nvPr/>
          </p:nvSpPr>
          <p:spPr>
            <a:xfrm>
              <a:off x="1432975" y="1436375"/>
              <a:ext cx="21325" cy="21825"/>
            </a:xfrm>
            <a:custGeom>
              <a:avLst/>
              <a:gdLst/>
              <a:ahLst/>
              <a:cxnLst/>
              <a:rect l="l" t="t" r="r" b="b"/>
              <a:pathLst>
                <a:path w="853" h="873" extrusionOk="0">
                  <a:moveTo>
                    <a:pt x="852" y="0"/>
                  </a:moveTo>
                  <a:cubicBezTo>
                    <a:pt x="752" y="0"/>
                    <a:pt x="527" y="101"/>
                    <a:pt x="126" y="401"/>
                  </a:cubicBezTo>
                  <a:lnTo>
                    <a:pt x="0" y="401"/>
                  </a:lnTo>
                  <a:lnTo>
                    <a:pt x="126" y="502"/>
                  </a:lnTo>
                  <a:cubicBezTo>
                    <a:pt x="326" y="627"/>
                    <a:pt x="527" y="727"/>
                    <a:pt x="627" y="827"/>
                  </a:cubicBezTo>
                  <a:cubicBezTo>
                    <a:pt x="710" y="827"/>
                    <a:pt x="783" y="872"/>
                    <a:pt x="822" y="872"/>
                  </a:cubicBezTo>
                  <a:cubicBezTo>
                    <a:pt x="841" y="872"/>
                    <a:pt x="852" y="861"/>
                    <a:pt x="852" y="827"/>
                  </a:cubicBezTo>
                  <a:lnTo>
                    <a:pt x="627" y="727"/>
                  </a:lnTo>
                  <a:cubicBezTo>
                    <a:pt x="538" y="639"/>
                    <a:pt x="450" y="531"/>
                    <a:pt x="292" y="437"/>
                  </a:cubicBezTo>
                  <a:lnTo>
                    <a:pt x="292" y="437"/>
                  </a:lnTo>
                  <a:cubicBezTo>
                    <a:pt x="573" y="173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3" name="Google Shape;9053;p59"/>
            <p:cNvSpPr/>
            <p:nvPr/>
          </p:nvSpPr>
          <p:spPr>
            <a:xfrm>
              <a:off x="1380975" y="1389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0" y="1"/>
                  </a:moveTo>
                  <a:cubicBezTo>
                    <a:pt x="0" y="101"/>
                    <a:pt x="100" y="502"/>
                    <a:pt x="326" y="1128"/>
                  </a:cubicBezTo>
                  <a:lnTo>
                    <a:pt x="426" y="1128"/>
                  </a:lnTo>
                  <a:cubicBezTo>
                    <a:pt x="627" y="928"/>
                    <a:pt x="827" y="727"/>
                    <a:pt x="1053" y="627"/>
                  </a:cubicBezTo>
                  <a:cubicBezTo>
                    <a:pt x="1153" y="402"/>
                    <a:pt x="1253" y="402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02"/>
                    <a:pt x="953" y="502"/>
                  </a:cubicBezTo>
                  <a:cubicBezTo>
                    <a:pt x="745" y="710"/>
                    <a:pt x="558" y="811"/>
                    <a:pt x="373" y="983"/>
                  </a:cubicBezTo>
                  <a:lnTo>
                    <a:pt x="373" y="983"/>
                  </a:lnTo>
                  <a:cubicBezTo>
                    <a:pt x="170" y="4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4" name="Google Shape;9054;p59"/>
            <p:cNvSpPr/>
            <p:nvPr/>
          </p:nvSpPr>
          <p:spPr>
            <a:xfrm>
              <a:off x="1342125" y="141005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1"/>
                  </a:moveTo>
                  <a:cubicBezTo>
                    <a:pt x="301" y="1"/>
                    <a:pt x="301" y="101"/>
                    <a:pt x="502" y="301"/>
                  </a:cubicBezTo>
                  <a:cubicBezTo>
                    <a:pt x="615" y="415"/>
                    <a:pt x="791" y="591"/>
                    <a:pt x="973" y="848"/>
                  </a:cubicBezTo>
                  <a:lnTo>
                    <a:pt x="973" y="848"/>
                  </a:lnTo>
                  <a:cubicBezTo>
                    <a:pt x="378" y="1059"/>
                    <a:pt x="0" y="1157"/>
                    <a:pt x="0" y="1254"/>
                  </a:cubicBezTo>
                  <a:cubicBezTo>
                    <a:pt x="0" y="1254"/>
                    <a:pt x="502" y="1154"/>
                    <a:pt x="1028" y="928"/>
                  </a:cubicBezTo>
                  <a:lnTo>
                    <a:pt x="1128" y="928"/>
                  </a:lnTo>
                  <a:lnTo>
                    <a:pt x="1128" y="828"/>
                  </a:lnTo>
                  <a:cubicBezTo>
                    <a:pt x="928" y="627"/>
                    <a:pt x="727" y="427"/>
                    <a:pt x="502" y="201"/>
                  </a:cubicBezTo>
                  <a:cubicBezTo>
                    <a:pt x="401" y="101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5" name="Google Shape;9055;p59"/>
            <p:cNvSpPr/>
            <p:nvPr/>
          </p:nvSpPr>
          <p:spPr>
            <a:xfrm>
              <a:off x="1362800" y="14520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827" y="101"/>
                  </a:lnTo>
                  <a:cubicBezTo>
                    <a:pt x="527" y="302"/>
                    <a:pt x="301" y="502"/>
                    <a:pt x="201" y="628"/>
                  </a:cubicBezTo>
                  <a:cubicBezTo>
                    <a:pt x="0" y="828"/>
                    <a:pt x="0" y="928"/>
                    <a:pt x="0" y="928"/>
                  </a:cubicBezTo>
                  <a:cubicBezTo>
                    <a:pt x="0" y="928"/>
                    <a:pt x="101" y="828"/>
                    <a:pt x="201" y="728"/>
                  </a:cubicBezTo>
                  <a:cubicBezTo>
                    <a:pt x="426" y="628"/>
                    <a:pt x="627" y="402"/>
                    <a:pt x="827" y="201"/>
                  </a:cubicBezTo>
                  <a:cubicBezTo>
                    <a:pt x="928" y="728"/>
                    <a:pt x="1153" y="1254"/>
                    <a:pt x="1153" y="1254"/>
                  </a:cubicBezTo>
                  <a:cubicBezTo>
                    <a:pt x="1253" y="1254"/>
                    <a:pt x="1153" y="728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6" name="Google Shape;9056;p59"/>
            <p:cNvSpPr/>
            <p:nvPr/>
          </p:nvSpPr>
          <p:spPr>
            <a:xfrm>
              <a:off x="1401650" y="1430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3" y="1"/>
                  </a:moveTo>
                  <a:cubicBezTo>
                    <a:pt x="1153" y="1"/>
                    <a:pt x="752" y="101"/>
                    <a:pt x="126" y="327"/>
                  </a:cubicBezTo>
                  <a:lnTo>
                    <a:pt x="0" y="327"/>
                  </a:lnTo>
                  <a:lnTo>
                    <a:pt x="126" y="427"/>
                  </a:lnTo>
                  <a:cubicBezTo>
                    <a:pt x="326" y="728"/>
                    <a:pt x="527" y="953"/>
                    <a:pt x="627" y="1053"/>
                  </a:cubicBezTo>
                  <a:cubicBezTo>
                    <a:pt x="852" y="1154"/>
                    <a:pt x="852" y="1254"/>
                    <a:pt x="953" y="1254"/>
                  </a:cubicBezTo>
                  <a:cubicBezTo>
                    <a:pt x="953" y="1254"/>
                    <a:pt x="852" y="1154"/>
                    <a:pt x="752" y="953"/>
                  </a:cubicBezTo>
                  <a:cubicBezTo>
                    <a:pt x="541" y="859"/>
                    <a:pt x="440" y="656"/>
                    <a:pt x="263" y="383"/>
                  </a:cubicBezTo>
                  <a:lnTo>
                    <a:pt x="263" y="383"/>
                  </a:lnTo>
                  <a:cubicBezTo>
                    <a:pt x="824" y="208"/>
                    <a:pt x="1253" y="94"/>
                    <a:pt x="12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7" name="Google Shape;9057;p59"/>
            <p:cNvSpPr/>
            <p:nvPr/>
          </p:nvSpPr>
          <p:spPr>
            <a:xfrm>
              <a:off x="1276325" y="540375"/>
              <a:ext cx="318950" cy="355525"/>
            </a:xfrm>
            <a:custGeom>
              <a:avLst/>
              <a:gdLst/>
              <a:ahLst/>
              <a:cxnLst/>
              <a:rect l="l" t="t" r="r" b="b"/>
              <a:pathLst>
                <a:path w="12758" h="14221" extrusionOk="0">
                  <a:moveTo>
                    <a:pt x="7269" y="6016"/>
                  </a:moveTo>
                  <a:cubicBezTo>
                    <a:pt x="7501" y="6016"/>
                    <a:pt x="7733" y="6066"/>
                    <a:pt x="7946" y="6166"/>
                  </a:cubicBezTo>
                  <a:cubicBezTo>
                    <a:pt x="8372" y="6492"/>
                    <a:pt x="8672" y="6893"/>
                    <a:pt x="8898" y="7419"/>
                  </a:cubicBezTo>
                  <a:cubicBezTo>
                    <a:pt x="9005" y="7757"/>
                    <a:pt x="9036" y="8121"/>
                    <a:pt x="9012" y="8486"/>
                  </a:cubicBezTo>
                  <a:lnTo>
                    <a:pt x="9012" y="8486"/>
                  </a:lnTo>
                  <a:cubicBezTo>
                    <a:pt x="8735" y="8560"/>
                    <a:pt x="8441" y="8616"/>
                    <a:pt x="8146" y="8672"/>
                  </a:cubicBezTo>
                  <a:cubicBezTo>
                    <a:pt x="7645" y="8672"/>
                    <a:pt x="7118" y="8572"/>
                    <a:pt x="6692" y="8372"/>
                  </a:cubicBezTo>
                  <a:cubicBezTo>
                    <a:pt x="6266" y="8146"/>
                    <a:pt x="5966" y="7745"/>
                    <a:pt x="5865" y="7219"/>
                  </a:cubicBezTo>
                  <a:cubicBezTo>
                    <a:pt x="5865" y="6793"/>
                    <a:pt x="6066" y="6392"/>
                    <a:pt x="6592" y="6166"/>
                  </a:cubicBezTo>
                  <a:cubicBezTo>
                    <a:pt x="6805" y="6066"/>
                    <a:pt x="7037" y="6016"/>
                    <a:pt x="7269" y="6016"/>
                  </a:cubicBezTo>
                  <a:close/>
                  <a:moveTo>
                    <a:pt x="9525" y="1"/>
                  </a:moveTo>
                  <a:cubicBezTo>
                    <a:pt x="9399" y="1"/>
                    <a:pt x="9525" y="126"/>
                    <a:pt x="9725" y="226"/>
                  </a:cubicBezTo>
                  <a:cubicBezTo>
                    <a:pt x="9926" y="326"/>
                    <a:pt x="10251" y="527"/>
                    <a:pt x="10552" y="853"/>
                  </a:cubicBezTo>
                  <a:cubicBezTo>
                    <a:pt x="10878" y="1053"/>
                    <a:pt x="11279" y="1479"/>
                    <a:pt x="11605" y="2006"/>
                  </a:cubicBezTo>
                  <a:cubicBezTo>
                    <a:pt x="11805" y="2507"/>
                    <a:pt x="12131" y="3259"/>
                    <a:pt x="12131" y="3986"/>
                  </a:cubicBezTo>
                  <a:cubicBezTo>
                    <a:pt x="12231" y="4712"/>
                    <a:pt x="12031" y="5539"/>
                    <a:pt x="11605" y="6392"/>
                  </a:cubicBezTo>
                  <a:cubicBezTo>
                    <a:pt x="11189" y="7101"/>
                    <a:pt x="10582" y="7811"/>
                    <a:pt x="9690" y="8241"/>
                  </a:cubicBezTo>
                  <a:lnTo>
                    <a:pt x="9690" y="8241"/>
                  </a:lnTo>
                  <a:cubicBezTo>
                    <a:pt x="9685" y="7911"/>
                    <a:pt x="9635" y="7565"/>
                    <a:pt x="9525" y="7219"/>
                  </a:cubicBezTo>
                  <a:cubicBezTo>
                    <a:pt x="9299" y="6592"/>
                    <a:pt x="8898" y="6066"/>
                    <a:pt x="8372" y="5640"/>
                  </a:cubicBezTo>
                  <a:cubicBezTo>
                    <a:pt x="8046" y="5439"/>
                    <a:pt x="7745" y="5339"/>
                    <a:pt x="7319" y="5339"/>
                  </a:cubicBezTo>
                  <a:cubicBezTo>
                    <a:pt x="7018" y="5339"/>
                    <a:pt x="6592" y="5439"/>
                    <a:pt x="6266" y="5539"/>
                  </a:cubicBezTo>
                  <a:cubicBezTo>
                    <a:pt x="5966" y="5765"/>
                    <a:pt x="5640" y="5966"/>
                    <a:pt x="5439" y="6266"/>
                  </a:cubicBezTo>
                  <a:cubicBezTo>
                    <a:pt x="5239" y="6592"/>
                    <a:pt x="5239" y="7018"/>
                    <a:pt x="5239" y="7319"/>
                  </a:cubicBezTo>
                  <a:cubicBezTo>
                    <a:pt x="5339" y="8046"/>
                    <a:pt x="5865" y="8672"/>
                    <a:pt x="6392" y="8998"/>
                  </a:cubicBezTo>
                  <a:cubicBezTo>
                    <a:pt x="6850" y="9145"/>
                    <a:pt x="7309" y="9238"/>
                    <a:pt x="7768" y="9238"/>
                  </a:cubicBezTo>
                  <a:cubicBezTo>
                    <a:pt x="7936" y="9238"/>
                    <a:pt x="8103" y="9225"/>
                    <a:pt x="8271" y="9199"/>
                  </a:cubicBezTo>
                  <a:cubicBezTo>
                    <a:pt x="8473" y="9199"/>
                    <a:pt x="8694" y="9166"/>
                    <a:pt x="8921" y="9113"/>
                  </a:cubicBezTo>
                  <a:lnTo>
                    <a:pt x="8921" y="9113"/>
                  </a:lnTo>
                  <a:cubicBezTo>
                    <a:pt x="8823" y="9559"/>
                    <a:pt x="8660" y="9987"/>
                    <a:pt x="8472" y="10352"/>
                  </a:cubicBezTo>
                  <a:cubicBezTo>
                    <a:pt x="8046" y="11279"/>
                    <a:pt x="7419" y="12031"/>
                    <a:pt x="6692" y="12657"/>
                  </a:cubicBezTo>
                  <a:cubicBezTo>
                    <a:pt x="6066" y="13159"/>
                    <a:pt x="5239" y="13585"/>
                    <a:pt x="4512" y="13685"/>
                  </a:cubicBezTo>
                  <a:cubicBezTo>
                    <a:pt x="4136" y="13735"/>
                    <a:pt x="3766" y="13760"/>
                    <a:pt x="3412" y="13760"/>
                  </a:cubicBezTo>
                  <a:cubicBezTo>
                    <a:pt x="3058" y="13760"/>
                    <a:pt x="2720" y="13735"/>
                    <a:pt x="2407" y="13685"/>
                  </a:cubicBezTo>
                  <a:cubicBezTo>
                    <a:pt x="1880" y="13484"/>
                    <a:pt x="1379" y="13284"/>
                    <a:pt x="1053" y="13058"/>
                  </a:cubicBezTo>
                  <a:cubicBezTo>
                    <a:pt x="627" y="12858"/>
                    <a:pt x="427" y="12532"/>
                    <a:pt x="226" y="12432"/>
                  </a:cubicBezTo>
                  <a:cubicBezTo>
                    <a:pt x="126" y="12231"/>
                    <a:pt x="1" y="12131"/>
                    <a:pt x="1" y="12131"/>
                  </a:cubicBezTo>
                  <a:lnTo>
                    <a:pt x="1" y="12131"/>
                  </a:lnTo>
                  <a:cubicBezTo>
                    <a:pt x="1" y="12131"/>
                    <a:pt x="1" y="12331"/>
                    <a:pt x="126" y="12432"/>
                  </a:cubicBezTo>
                  <a:cubicBezTo>
                    <a:pt x="326" y="12657"/>
                    <a:pt x="527" y="12958"/>
                    <a:pt x="853" y="13284"/>
                  </a:cubicBezTo>
                  <a:cubicBezTo>
                    <a:pt x="1254" y="13484"/>
                    <a:pt x="1680" y="13785"/>
                    <a:pt x="2407" y="14011"/>
                  </a:cubicBezTo>
                  <a:cubicBezTo>
                    <a:pt x="2794" y="14135"/>
                    <a:pt x="3219" y="14220"/>
                    <a:pt x="3689" y="14220"/>
                  </a:cubicBezTo>
                  <a:cubicBezTo>
                    <a:pt x="3980" y="14220"/>
                    <a:pt x="4287" y="14188"/>
                    <a:pt x="4612" y="14111"/>
                  </a:cubicBezTo>
                  <a:cubicBezTo>
                    <a:pt x="5439" y="14011"/>
                    <a:pt x="6266" y="13585"/>
                    <a:pt x="7018" y="13058"/>
                  </a:cubicBezTo>
                  <a:cubicBezTo>
                    <a:pt x="7845" y="12432"/>
                    <a:pt x="8472" y="11605"/>
                    <a:pt x="8998" y="10652"/>
                  </a:cubicBezTo>
                  <a:cubicBezTo>
                    <a:pt x="9299" y="10151"/>
                    <a:pt x="9399" y="9625"/>
                    <a:pt x="9625" y="8998"/>
                  </a:cubicBezTo>
                  <a:cubicBezTo>
                    <a:pt x="9632" y="8961"/>
                    <a:pt x="9638" y="8924"/>
                    <a:pt x="9644" y="8887"/>
                  </a:cubicBezTo>
                  <a:lnTo>
                    <a:pt x="9644" y="8887"/>
                  </a:lnTo>
                  <a:cubicBezTo>
                    <a:pt x="9740" y="8850"/>
                    <a:pt x="9834" y="8812"/>
                    <a:pt x="9926" y="8773"/>
                  </a:cubicBezTo>
                  <a:cubicBezTo>
                    <a:pt x="10878" y="8271"/>
                    <a:pt x="11605" y="7419"/>
                    <a:pt x="12131" y="6592"/>
                  </a:cubicBezTo>
                  <a:cubicBezTo>
                    <a:pt x="12532" y="5765"/>
                    <a:pt x="12758" y="4712"/>
                    <a:pt x="12657" y="3885"/>
                  </a:cubicBezTo>
                  <a:cubicBezTo>
                    <a:pt x="12532" y="3033"/>
                    <a:pt x="12231" y="2407"/>
                    <a:pt x="11905" y="1780"/>
                  </a:cubicBezTo>
                  <a:cubicBezTo>
                    <a:pt x="11504" y="1254"/>
                    <a:pt x="11078" y="853"/>
                    <a:pt x="10778" y="627"/>
                  </a:cubicBezTo>
                  <a:cubicBezTo>
                    <a:pt x="10352" y="326"/>
                    <a:pt x="10026" y="226"/>
                    <a:pt x="9825" y="126"/>
                  </a:cubicBezTo>
                  <a:cubicBezTo>
                    <a:pt x="9625" y="1"/>
                    <a:pt x="9525" y="1"/>
                    <a:pt x="952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8" name="Google Shape;9058;p59"/>
            <p:cNvSpPr/>
            <p:nvPr/>
          </p:nvSpPr>
          <p:spPr>
            <a:xfrm>
              <a:off x="984350" y="389375"/>
              <a:ext cx="438625" cy="412300"/>
            </a:xfrm>
            <a:custGeom>
              <a:avLst/>
              <a:gdLst/>
              <a:ahLst/>
              <a:cxnLst/>
              <a:rect l="l" t="t" r="r" b="b"/>
              <a:pathLst>
                <a:path w="17545" h="16492" extrusionOk="0">
                  <a:moveTo>
                    <a:pt x="5640" y="0"/>
                  </a:moveTo>
                  <a:lnTo>
                    <a:pt x="0" y="7720"/>
                  </a:lnTo>
                  <a:lnTo>
                    <a:pt x="9399" y="13058"/>
                  </a:lnTo>
                  <a:lnTo>
                    <a:pt x="7720" y="16066"/>
                  </a:lnTo>
                  <a:lnTo>
                    <a:pt x="8672" y="16492"/>
                  </a:lnTo>
                  <a:lnTo>
                    <a:pt x="17544" y="4487"/>
                  </a:lnTo>
                  <a:lnTo>
                    <a:pt x="16391" y="4061"/>
                  </a:lnTo>
                  <a:lnTo>
                    <a:pt x="14086" y="6667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9" name="Google Shape;9059;p59"/>
            <p:cNvSpPr/>
            <p:nvPr/>
          </p:nvSpPr>
          <p:spPr>
            <a:xfrm>
              <a:off x="1185475" y="697025"/>
              <a:ext cx="33850" cy="18825"/>
            </a:xfrm>
            <a:custGeom>
              <a:avLst/>
              <a:gdLst/>
              <a:ahLst/>
              <a:cxnLst/>
              <a:rect l="l" t="t" r="r" b="b"/>
              <a:pathLst>
                <a:path w="1354" h="753" extrusionOk="0">
                  <a:moveTo>
                    <a:pt x="1" y="0"/>
                  </a:moveTo>
                  <a:lnTo>
                    <a:pt x="1" y="0"/>
                  </a:lnTo>
                  <a:lnTo>
                    <a:pt x="1354" y="752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0" name="Google Shape;9060;p59"/>
            <p:cNvSpPr/>
            <p:nvPr/>
          </p:nvSpPr>
          <p:spPr>
            <a:xfrm>
              <a:off x="1185475" y="527850"/>
              <a:ext cx="151025" cy="188000"/>
            </a:xfrm>
            <a:custGeom>
              <a:avLst/>
              <a:gdLst/>
              <a:ahLst/>
              <a:cxnLst/>
              <a:rect l="l" t="t" r="r" b="b"/>
              <a:pathLst>
                <a:path w="6041" h="7520" extrusionOk="0">
                  <a:moveTo>
                    <a:pt x="4487" y="0"/>
                  </a:moveTo>
                  <a:lnTo>
                    <a:pt x="1" y="6767"/>
                  </a:lnTo>
                  <a:lnTo>
                    <a:pt x="1354" y="7519"/>
                  </a:lnTo>
                  <a:lnTo>
                    <a:pt x="6041" y="1128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1" name="Google Shape;9061;p59"/>
            <p:cNvSpPr/>
            <p:nvPr/>
          </p:nvSpPr>
          <p:spPr>
            <a:xfrm>
              <a:off x="1125325" y="499025"/>
              <a:ext cx="78350" cy="117200"/>
            </a:xfrm>
            <a:custGeom>
              <a:avLst/>
              <a:gdLst/>
              <a:ahLst/>
              <a:cxnLst/>
              <a:rect l="l" t="t" r="r" b="b"/>
              <a:pathLst>
                <a:path w="3134" h="4688" extrusionOk="0">
                  <a:moveTo>
                    <a:pt x="1" y="0"/>
                  </a:moveTo>
                  <a:cubicBezTo>
                    <a:pt x="1" y="0"/>
                    <a:pt x="727" y="1028"/>
                    <a:pt x="1554" y="2281"/>
                  </a:cubicBezTo>
                  <a:cubicBezTo>
                    <a:pt x="2407" y="3660"/>
                    <a:pt x="3133" y="4687"/>
                    <a:pt x="3133" y="4687"/>
                  </a:cubicBezTo>
                  <a:cubicBezTo>
                    <a:pt x="3133" y="4587"/>
                    <a:pt x="2507" y="3534"/>
                    <a:pt x="1655" y="2281"/>
                  </a:cubicBezTo>
                  <a:cubicBezTo>
                    <a:pt x="727" y="1028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2" name="Google Shape;9062;p59"/>
            <p:cNvSpPr/>
            <p:nvPr/>
          </p:nvSpPr>
          <p:spPr>
            <a:xfrm>
              <a:off x="1107150" y="516925"/>
              <a:ext cx="106550" cy="68225"/>
            </a:xfrm>
            <a:custGeom>
              <a:avLst/>
              <a:gdLst/>
              <a:ahLst/>
              <a:cxnLst/>
              <a:rect l="l" t="t" r="r" b="b"/>
              <a:pathLst>
                <a:path w="4262" h="2729" extrusionOk="0">
                  <a:moveTo>
                    <a:pt x="4248" y="1"/>
                  </a:moveTo>
                  <a:cubicBezTo>
                    <a:pt x="4129" y="1"/>
                    <a:pt x="3252" y="596"/>
                    <a:pt x="2181" y="1365"/>
                  </a:cubicBezTo>
                  <a:cubicBezTo>
                    <a:pt x="3334" y="638"/>
                    <a:pt x="4261" y="11"/>
                    <a:pt x="4261" y="11"/>
                  </a:cubicBezTo>
                  <a:cubicBezTo>
                    <a:pt x="4261" y="4"/>
                    <a:pt x="4257" y="1"/>
                    <a:pt x="4248" y="1"/>
                  </a:cubicBezTo>
                  <a:close/>
                  <a:moveTo>
                    <a:pt x="2181" y="1365"/>
                  </a:moveTo>
                  <a:lnTo>
                    <a:pt x="2181" y="1365"/>
                  </a:lnTo>
                  <a:cubicBezTo>
                    <a:pt x="928" y="2091"/>
                    <a:pt x="1" y="2718"/>
                    <a:pt x="1" y="2718"/>
                  </a:cubicBezTo>
                  <a:cubicBezTo>
                    <a:pt x="1" y="2725"/>
                    <a:pt x="6" y="2729"/>
                    <a:pt x="16" y="2729"/>
                  </a:cubicBezTo>
                  <a:cubicBezTo>
                    <a:pt x="147" y="2729"/>
                    <a:pt x="1110" y="2133"/>
                    <a:pt x="2181" y="1365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3" name="Google Shape;9063;p59"/>
            <p:cNvSpPr/>
            <p:nvPr/>
          </p:nvSpPr>
          <p:spPr>
            <a:xfrm>
              <a:off x="1146000" y="496525"/>
              <a:ext cx="26350" cy="117175"/>
            </a:xfrm>
            <a:custGeom>
              <a:avLst/>
              <a:gdLst/>
              <a:ahLst/>
              <a:cxnLst/>
              <a:rect l="l" t="t" r="r" b="b"/>
              <a:pathLst>
                <a:path w="1054" h="4687" extrusionOk="0">
                  <a:moveTo>
                    <a:pt x="953" y="0"/>
                  </a:moveTo>
                  <a:cubicBezTo>
                    <a:pt x="953" y="0"/>
                    <a:pt x="727" y="1028"/>
                    <a:pt x="427" y="2281"/>
                  </a:cubicBezTo>
                  <a:cubicBezTo>
                    <a:pt x="201" y="3634"/>
                    <a:pt x="1" y="4687"/>
                    <a:pt x="1" y="4687"/>
                  </a:cubicBezTo>
                  <a:cubicBezTo>
                    <a:pt x="1" y="4687"/>
                    <a:pt x="326" y="3634"/>
                    <a:pt x="527" y="2381"/>
                  </a:cubicBezTo>
                  <a:cubicBezTo>
                    <a:pt x="828" y="1028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4" name="Google Shape;9064;p59"/>
            <p:cNvSpPr/>
            <p:nvPr/>
          </p:nvSpPr>
          <p:spPr>
            <a:xfrm>
              <a:off x="1099000" y="535375"/>
              <a:ext cx="127850" cy="26800"/>
            </a:xfrm>
            <a:custGeom>
              <a:avLst/>
              <a:gdLst/>
              <a:ahLst/>
              <a:cxnLst/>
              <a:rect l="l" t="t" r="r" b="b"/>
              <a:pathLst>
                <a:path w="5114" h="107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4" y="326"/>
                    <a:pt x="2507" y="627"/>
                  </a:cubicBezTo>
                  <a:cubicBezTo>
                    <a:pt x="3774" y="801"/>
                    <a:pt x="4813" y="1071"/>
                    <a:pt x="5059" y="1071"/>
                  </a:cubicBezTo>
                  <a:cubicBezTo>
                    <a:pt x="5095" y="1071"/>
                    <a:pt x="5114" y="1066"/>
                    <a:pt x="5114" y="1053"/>
                  </a:cubicBezTo>
                  <a:cubicBezTo>
                    <a:pt x="5114" y="1053"/>
                    <a:pt x="3961" y="827"/>
                    <a:pt x="2607" y="526"/>
                  </a:cubicBezTo>
                  <a:cubicBezTo>
                    <a:pt x="1154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5" name="Google Shape;9065;p59"/>
            <p:cNvSpPr/>
            <p:nvPr/>
          </p:nvSpPr>
          <p:spPr>
            <a:xfrm>
              <a:off x="1119675" y="501525"/>
              <a:ext cx="21350" cy="18200"/>
            </a:xfrm>
            <a:custGeom>
              <a:avLst/>
              <a:gdLst/>
              <a:ahLst/>
              <a:cxnLst/>
              <a:rect l="l" t="t" r="r" b="b"/>
              <a:pathLst>
                <a:path w="854" h="728" extrusionOk="0">
                  <a:moveTo>
                    <a:pt x="1" y="301"/>
                  </a:moveTo>
                  <a:lnTo>
                    <a:pt x="1" y="301"/>
                  </a:lnTo>
                  <a:cubicBezTo>
                    <a:pt x="1" y="301"/>
                    <a:pt x="327" y="527"/>
                    <a:pt x="753" y="627"/>
                  </a:cubicBezTo>
                  <a:cubicBezTo>
                    <a:pt x="327" y="427"/>
                    <a:pt x="1" y="301"/>
                    <a:pt x="1" y="301"/>
                  </a:cubicBezTo>
                  <a:close/>
                  <a:moveTo>
                    <a:pt x="753" y="1"/>
                  </a:moveTo>
                  <a:lnTo>
                    <a:pt x="753" y="627"/>
                  </a:lnTo>
                  <a:lnTo>
                    <a:pt x="853" y="728"/>
                  </a:lnTo>
                  <a:lnTo>
                    <a:pt x="853" y="627"/>
                  </a:lnTo>
                  <a:cubicBezTo>
                    <a:pt x="853" y="427"/>
                    <a:pt x="853" y="201"/>
                    <a:pt x="753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6" name="Google Shape;9066;p59"/>
            <p:cNvSpPr/>
            <p:nvPr/>
          </p:nvSpPr>
          <p:spPr>
            <a:xfrm>
              <a:off x="1182350" y="5873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26" y="0"/>
                  </a:moveTo>
                  <a:cubicBezTo>
                    <a:pt x="0" y="326"/>
                    <a:pt x="126" y="527"/>
                    <a:pt x="126" y="627"/>
                  </a:cubicBezTo>
                  <a:lnTo>
                    <a:pt x="126" y="126"/>
                  </a:lnTo>
                  <a:cubicBezTo>
                    <a:pt x="527" y="226"/>
                    <a:pt x="852" y="326"/>
                    <a:pt x="852" y="326"/>
                  </a:cubicBezTo>
                  <a:cubicBezTo>
                    <a:pt x="852" y="326"/>
                    <a:pt x="527" y="126"/>
                    <a:pt x="126" y="0"/>
                  </a:cubicBezTo>
                  <a:close/>
                  <a:moveTo>
                    <a:pt x="126" y="627"/>
                  </a:moveTo>
                  <a:lnTo>
                    <a:pt x="126" y="852"/>
                  </a:lnTo>
                  <a:cubicBezTo>
                    <a:pt x="126" y="852"/>
                    <a:pt x="226" y="852"/>
                    <a:pt x="126" y="627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7" name="Google Shape;9067;p59"/>
            <p:cNvSpPr/>
            <p:nvPr/>
          </p:nvSpPr>
          <p:spPr>
            <a:xfrm>
              <a:off x="1177325" y="574850"/>
              <a:ext cx="13200" cy="7525"/>
            </a:xfrm>
            <a:custGeom>
              <a:avLst/>
              <a:gdLst/>
              <a:ahLst/>
              <a:cxnLst/>
              <a:rect l="l" t="t" r="r" b="b"/>
              <a:pathLst>
                <a:path w="528" h="301" extrusionOk="0">
                  <a:moveTo>
                    <a:pt x="1" y="0"/>
                  </a:moveTo>
                  <a:lnTo>
                    <a:pt x="1" y="100"/>
                  </a:lnTo>
                  <a:cubicBezTo>
                    <a:pt x="327" y="201"/>
                    <a:pt x="527" y="301"/>
                    <a:pt x="527" y="301"/>
                  </a:cubicBezTo>
                  <a:cubicBezTo>
                    <a:pt x="527" y="301"/>
                    <a:pt x="327" y="201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8" name="Google Shape;9068;p59"/>
            <p:cNvSpPr/>
            <p:nvPr/>
          </p:nvSpPr>
          <p:spPr>
            <a:xfrm>
              <a:off x="1195500" y="506550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326" y="0"/>
                  </a:moveTo>
                  <a:lnTo>
                    <a:pt x="326" y="0"/>
                  </a:lnTo>
                  <a:cubicBezTo>
                    <a:pt x="326" y="0"/>
                    <a:pt x="143" y="347"/>
                    <a:pt x="33" y="727"/>
                  </a:cubicBezTo>
                  <a:lnTo>
                    <a:pt x="1" y="727"/>
                  </a:lnTo>
                  <a:lnTo>
                    <a:pt x="25" y="757"/>
                  </a:lnTo>
                  <a:lnTo>
                    <a:pt x="25" y="757"/>
                  </a:lnTo>
                  <a:cubicBezTo>
                    <a:pt x="16" y="789"/>
                    <a:pt x="8" y="821"/>
                    <a:pt x="1" y="852"/>
                  </a:cubicBezTo>
                  <a:lnTo>
                    <a:pt x="627" y="852"/>
                  </a:lnTo>
                  <a:cubicBezTo>
                    <a:pt x="853" y="852"/>
                    <a:pt x="853" y="852"/>
                    <a:pt x="853" y="727"/>
                  </a:cubicBezTo>
                  <a:lnTo>
                    <a:pt x="138" y="727"/>
                  </a:lnTo>
                  <a:cubicBezTo>
                    <a:pt x="245" y="363"/>
                    <a:pt x="326" y="90"/>
                    <a:pt x="326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9" name="Google Shape;9069;p59"/>
            <p:cNvSpPr/>
            <p:nvPr/>
          </p:nvSpPr>
          <p:spPr>
            <a:xfrm>
              <a:off x="1182350" y="522200"/>
              <a:ext cx="15675" cy="13200"/>
            </a:xfrm>
            <a:custGeom>
              <a:avLst/>
              <a:gdLst/>
              <a:ahLst/>
              <a:cxnLst/>
              <a:rect l="l" t="t" r="r" b="b"/>
              <a:pathLst>
                <a:path w="627" h="528" extrusionOk="0">
                  <a:moveTo>
                    <a:pt x="326" y="1"/>
                  </a:moveTo>
                  <a:cubicBezTo>
                    <a:pt x="325" y="2"/>
                    <a:pt x="225" y="227"/>
                    <a:pt x="0" y="427"/>
                  </a:cubicBezTo>
                  <a:lnTo>
                    <a:pt x="0" y="527"/>
                  </a:lnTo>
                  <a:lnTo>
                    <a:pt x="527" y="527"/>
                  </a:lnTo>
                  <a:cubicBezTo>
                    <a:pt x="627" y="527"/>
                    <a:pt x="627" y="527"/>
                    <a:pt x="627" y="427"/>
                  </a:cubicBezTo>
                  <a:lnTo>
                    <a:pt x="160" y="427"/>
                  </a:lnTo>
                  <a:cubicBezTo>
                    <a:pt x="247" y="179"/>
                    <a:pt x="325" y="2"/>
                    <a:pt x="326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0" name="Google Shape;9070;p59"/>
            <p:cNvSpPr/>
            <p:nvPr/>
          </p:nvSpPr>
          <p:spPr>
            <a:xfrm>
              <a:off x="1101525" y="574850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32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798" y="100"/>
                  </a:lnTo>
                  <a:cubicBezTo>
                    <a:pt x="610" y="455"/>
                    <a:pt x="526" y="735"/>
                    <a:pt x="526" y="827"/>
                  </a:cubicBezTo>
                  <a:cubicBezTo>
                    <a:pt x="627" y="827"/>
                    <a:pt x="727" y="501"/>
                    <a:pt x="953" y="1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1" name="Google Shape;9071;p59"/>
            <p:cNvSpPr/>
            <p:nvPr/>
          </p:nvSpPr>
          <p:spPr>
            <a:xfrm>
              <a:off x="1119675" y="566700"/>
              <a:ext cx="15700" cy="13175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227" y="0"/>
                  </a:moveTo>
                  <a:cubicBezTo>
                    <a:pt x="126" y="0"/>
                    <a:pt x="1" y="100"/>
                    <a:pt x="1" y="100"/>
                  </a:cubicBezTo>
                  <a:lnTo>
                    <a:pt x="498" y="100"/>
                  </a:lnTo>
                  <a:cubicBezTo>
                    <a:pt x="427" y="367"/>
                    <a:pt x="427" y="527"/>
                    <a:pt x="427" y="527"/>
                  </a:cubicBezTo>
                  <a:cubicBezTo>
                    <a:pt x="427" y="527"/>
                    <a:pt x="527" y="3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2" name="Google Shape;9072;p59"/>
            <p:cNvSpPr/>
            <p:nvPr/>
          </p:nvSpPr>
          <p:spPr>
            <a:xfrm>
              <a:off x="1109650" y="530350"/>
              <a:ext cx="13200" cy="16675"/>
            </a:xfrm>
            <a:custGeom>
              <a:avLst/>
              <a:gdLst/>
              <a:ahLst/>
              <a:cxnLst/>
              <a:rect l="l" t="t" r="r" b="b"/>
              <a:pathLst>
                <a:path w="528" h="667" extrusionOk="0">
                  <a:moveTo>
                    <a:pt x="101" y="1"/>
                  </a:moveTo>
                  <a:cubicBezTo>
                    <a:pt x="101" y="101"/>
                    <a:pt x="101" y="101"/>
                    <a:pt x="201" y="201"/>
                  </a:cubicBezTo>
                  <a:cubicBezTo>
                    <a:pt x="201" y="201"/>
                    <a:pt x="338" y="269"/>
                    <a:pt x="456" y="350"/>
                  </a:cubicBezTo>
                  <a:lnTo>
                    <a:pt x="456" y="350"/>
                  </a:lnTo>
                  <a:cubicBezTo>
                    <a:pt x="173" y="541"/>
                    <a:pt x="1" y="627"/>
                    <a:pt x="1" y="627"/>
                  </a:cubicBezTo>
                  <a:cubicBezTo>
                    <a:pt x="1" y="654"/>
                    <a:pt x="22" y="666"/>
                    <a:pt x="57" y="666"/>
                  </a:cubicBezTo>
                  <a:cubicBezTo>
                    <a:pt x="154" y="666"/>
                    <a:pt x="361" y="568"/>
                    <a:pt x="527" y="402"/>
                  </a:cubicBezTo>
                  <a:lnTo>
                    <a:pt x="527" y="301"/>
                  </a:lnTo>
                  <a:cubicBezTo>
                    <a:pt x="402" y="201"/>
                    <a:pt x="302" y="201"/>
                    <a:pt x="201" y="101"/>
                  </a:cubicBezTo>
                  <a:cubicBezTo>
                    <a:pt x="102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3" name="Google Shape;9073;p59"/>
            <p:cNvSpPr/>
            <p:nvPr/>
          </p:nvSpPr>
          <p:spPr>
            <a:xfrm>
              <a:off x="1161675" y="501525"/>
              <a:ext cx="15675" cy="15700"/>
            </a:xfrm>
            <a:custGeom>
              <a:avLst/>
              <a:gdLst/>
              <a:ahLst/>
              <a:cxnLst/>
              <a:rect l="l" t="t" r="r" b="b"/>
              <a:pathLst>
                <a:path w="627" h="628" extrusionOk="0">
                  <a:moveTo>
                    <a:pt x="0" y="1"/>
                  </a:moveTo>
                  <a:cubicBezTo>
                    <a:pt x="0" y="1"/>
                    <a:pt x="0" y="201"/>
                    <a:pt x="100" y="527"/>
                  </a:cubicBezTo>
                  <a:lnTo>
                    <a:pt x="100" y="627"/>
                  </a:lnTo>
                  <a:lnTo>
                    <a:pt x="201" y="527"/>
                  </a:lnTo>
                  <a:cubicBezTo>
                    <a:pt x="326" y="427"/>
                    <a:pt x="426" y="301"/>
                    <a:pt x="526" y="301"/>
                  </a:cubicBezTo>
                  <a:cubicBezTo>
                    <a:pt x="526" y="201"/>
                    <a:pt x="627" y="101"/>
                    <a:pt x="627" y="101"/>
                  </a:cubicBezTo>
                  <a:cubicBezTo>
                    <a:pt x="526" y="101"/>
                    <a:pt x="526" y="101"/>
                    <a:pt x="426" y="201"/>
                  </a:cubicBezTo>
                  <a:cubicBezTo>
                    <a:pt x="350" y="277"/>
                    <a:pt x="260" y="368"/>
                    <a:pt x="177" y="451"/>
                  </a:cubicBezTo>
                  <a:lnTo>
                    <a:pt x="177" y="451"/>
                  </a:lnTo>
                  <a:cubicBezTo>
                    <a:pt x="85" y="1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4" name="Google Shape;9074;p59"/>
            <p:cNvSpPr/>
            <p:nvPr/>
          </p:nvSpPr>
          <p:spPr>
            <a:xfrm>
              <a:off x="1141000" y="587375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401" y="0"/>
                  </a:moveTo>
                  <a:cubicBezTo>
                    <a:pt x="201" y="126"/>
                    <a:pt x="201" y="226"/>
                    <a:pt x="100" y="326"/>
                  </a:cubicBezTo>
                  <a:cubicBezTo>
                    <a:pt x="201" y="226"/>
                    <a:pt x="301" y="126"/>
                    <a:pt x="401" y="126"/>
                  </a:cubicBezTo>
                  <a:lnTo>
                    <a:pt x="401" y="0"/>
                  </a:lnTo>
                  <a:close/>
                  <a:moveTo>
                    <a:pt x="100" y="326"/>
                  </a:moveTo>
                  <a:cubicBezTo>
                    <a:pt x="0" y="326"/>
                    <a:pt x="0" y="426"/>
                    <a:pt x="0" y="426"/>
                  </a:cubicBezTo>
                  <a:cubicBezTo>
                    <a:pt x="0" y="426"/>
                    <a:pt x="100" y="426"/>
                    <a:pt x="100" y="326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5" name="Google Shape;9075;p59"/>
            <p:cNvSpPr/>
            <p:nvPr/>
          </p:nvSpPr>
          <p:spPr>
            <a:xfrm>
              <a:off x="1195500" y="548525"/>
              <a:ext cx="13175" cy="1567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527" y="0"/>
                  </a:moveTo>
                  <a:cubicBezTo>
                    <a:pt x="427" y="0"/>
                    <a:pt x="226" y="101"/>
                    <a:pt x="1" y="301"/>
                  </a:cubicBezTo>
                  <a:cubicBezTo>
                    <a:pt x="326" y="201"/>
                    <a:pt x="527" y="0"/>
                    <a:pt x="527" y="0"/>
                  </a:cubicBezTo>
                  <a:close/>
                  <a:moveTo>
                    <a:pt x="1" y="301"/>
                  </a:moveTo>
                  <a:lnTo>
                    <a:pt x="1" y="426"/>
                  </a:lnTo>
                  <a:cubicBezTo>
                    <a:pt x="101" y="426"/>
                    <a:pt x="226" y="527"/>
                    <a:pt x="326" y="527"/>
                  </a:cubicBezTo>
                  <a:cubicBezTo>
                    <a:pt x="427" y="627"/>
                    <a:pt x="527" y="627"/>
                    <a:pt x="527" y="627"/>
                  </a:cubicBezTo>
                  <a:cubicBezTo>
                    <a:pt x="527" y="627"/>
                    <a:pt x="427" y="627"/>
                    <a:pt x="427" y="527"/>
                  </a:cubicBezTo>
                  <a:cubicBezTo>
                    <a:pt x="326" y="426"/>
                    <a:pt x="226" y="426"/>
                    <a:pt x="101" y="30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6" name="Google Shape;9076;p59"/>
            <p:cNvSpPr/>
            <p:nvPr/>
          </p:nvSpPr>
          <p:spPr>
            <a:xfrm>
              <a:off x="1156650" y="51470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" y="0"/>
                  </a:moveTo>
                  <a:cubicBezTo>
                    <a:pt x="1" y="100"/>
                    <a:pt x="1" y="401"/>
                    <a:pt x="201" y="827"/>
                  </a:cubicBezTo>
                  <a:cubicBezTo>
                    <a:pt x="101" y="401"/>
                    <a:pt x="1" y="0"/>
                    <a:pt x="1" y="0"/>
                  </a:cubicBezTo>
                  <a:close/>
                  <a:moveTo>
                    <a:pt x="828" y="301"/>
                  </a:moveTo>
                  <a:cubicBezTo>
                    <a:pt x="828" y="301"/>
                    <a:pt x="727" y="301"/>
                    <a:pt x="627" y="401"/>
                  </a:cubicBezTo>
                  <a:cubicBezTo>
                    <a:pt x="527" y="526"/>
                    <a:pt x="402" y="627"/>
                    <a:pt x="201" y="827"/>
                  </a:cubicBezTo>
                  <a:cubicBezTo>
                    <a:pt x="402" y="727"/>
                    <a:pt x="627" y="526"/>
                    <a:pt x="727" y="401"/>
                  </a:cubicBezTo>
                  <a:lnTo>
                    <a:pt x="828" y="30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7" name="Google Shape;9077;p59"/>
            <p:cNvSpPr/>
            <p:nvPr/>
          </p:nvSpPr>
          <p:spPr>
            <a:xfrm>
              <a:off x="1127825" y="530350"/>
              <a:ext cx="20700" cy="21750"/>
            </a:xfrm>
            <a:custGeom>
              <a:avLst/>
              <a:gdLst/>
              <a:ahLst/>
              <a:cxnLst/>
              <a:rect l="l" t="t" r="r" b="b"/>
              <a:pathLst>
                <a:path w="828" h="870" extrusionOk="0">
                  <a:moveTo>
                    <a:pt x="201" y="1"/>
                  </a:moveTo>
                  <a:cubicBezTo>
                    <a:pt x="201" y="1"/>
                    <a:pt x="201" y="101"/>
                    <a:pt x="302" y="201"/>
                  </a:cubicBezTo>
                  <a:cubicBezTo>
                    <a:pt x="427" y="301"/>
                    <a:pt x="627" y="402"/>
                    <a:pt x="728" y="627"/>
                  </a:cubicBezTo>
                  <a:cubicBezTo>
                    <a:pt x="302" y="727"/>
                    <a:pt x="1" y="828"/>
                    <a:pt x="1" y="828"/>
                  </a:cubicBezTo>
                  <a:cubicBezTo>
                    <a:pt x="1" y="857"/>
                    <a:pt x="27" y="869"/>
                    <a:pt x="76" y="869"/>
                  </a:cubicBezTo>
                  <a:cubicBezTo>
                    <a:pt x="196" y="869"/>
                    <a:pt x="456" y="798"/>
                    <a:pt x="828" y="727"/>
                  </a:cubicBezTo>
                  <a:lnTo>
                    <a:pt x="828" y="627"/>
                  </a:lnTo>
                  <a:cubicBezTo>
                    <a:pt x="627" y="402"/>
                    <a:pt x="527" y="301"/>
                    <a:pt x="427" y="201"/>
                  </a:cubicBezTo>
                  <a:cubicBezTo>
                    <a:pt x="302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8" name="Google Shape;9078;p59"/>
            <p:cNvSpPr/>
            <p:nvPr/>
          </p:nvSpPr>
          <p:spPr>
            <a:xfrm>
              <a:off x="1141000" y="56167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526" y="101"/>
                    <a:pt x="301" y="301"/>
                    <a:pt x="201" y="402"/>
                  </a:cubicBezTo>
                  <a:cubicBezTo>
                    <a:pt x="100" y="527"/>
                    <a:pt x="0" y="627"/>
                    <a:pt x="100" y="627"/>
                  </a:cubicBezTo>
                  <a:cubicBezTo>
                    <a:pt x="100" y="627"/>
                    <a:pt x="100" y="527"/>
                    <a:pt x="301" y="402"/>
                  </a:cubicBezTo>
                  <a:cubicBezTo>
                    <a:pt x="392" y="310"/>
                    <a:pt x="504" y="219"/>
                    <a:pt x="675" y="128"/>
                  </a:cubicBezTo>
                  <a:lnTo>
                    <a:pt x="675" y="128"/>
                  </a:lnTo>
                  <a:cubicBezTo>
                    <a:pt x="843" y="575"/>
                    <a:pt x="927" y="828"/>
                    <a:pt x="927" y="828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9" name="Google Shape;9079;p59"/>
            <p:cNvSpPr/>
            <p:nvPr/>
          </p:nvSpPr>
          <p:spPr>
            <a:xfrm>
              <a:off x="1172325" y="5460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827" y="0"/>
                  </a:moveTo>
                  <a:cubicBezTo>
                    <a:pt x="827" y="0"/>
                    <a:pt x="401" y="100"/>
                    <a:pt x="0" y="201"/>
                  </a:cubicBezTo>
                  <a:lnTo>
                    <a:pt x="0" y="301"/>
                  </a:lnTo>
                  <a:cubicBezTo>
                    <a:pt x="100" y="401"/>
                    <a:pt x="301" y="627"/>
                    <a:pt x="401" y="727"/>
                  </a:cubicBezTo>
                  <a:cubicBezTo>
                    <a:pt x="527" y="827"/>
                    <a:pt x="627" y="827"/>
                    <a:pt x="627" y="827"/>
                  </a:cubicBezTo>
                  <a:lnTo>
                    <a:pt x="401" y="627"/>
                  </a:lnTo>
                  <a:cubicBezTo>
                    <a:pt x="310" y="535"/>
                    <a:pt x="219" y="423"/>
                    <a:pt x="127" y="253"/>
                  </a:cubicBezTo>
                  <a:lnTo>
                    <a:pt x="127" y="253"/>
                  </a:lnTo>
                  <a:cubicBezTo>
                    <a:pt x="575" y="84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0" name="Google Shape;9080;p59"/>
            <p:cNvSpPr/>
            <p:nvPr/>
          </p:nvSpPr>
          <p:spPr>
            <a:xfrm>
              <a:off x="1555775" y="1540375"/>
              <a:ext cx="444275" cy="472475"/>
            </a:xfrm>
            <a:custGeom>
              <a:avLst/>
              <a:gdLst/>
              <a:ahLst/>
              <a:cxnLst/>
              <a:rect l="l" t="t" r="r" b="b"/>
              <a:pathLst>
                <a:path w="17771" h="18899" extrusionOk="0">
                  <a:moveTo>
                    <a:pt x="9725" y="1"/>
                  </a:moveTo>
                  <a:cubicBezTo>
                    <a:pt x="9725" y="1"/>
                    <a:pt x="2693" y="1277"/>
                    <a:pt x="430" y="1277"/>
                  </a:cubicBezTo>
                  <a:cubicBezTo>
                    <a:pt x="257" y="1277"/>
                    <a:pt x="113" y="1270"/>
                    <a:pt x="1" y="1254"/>
                  </a:cubicBezTo>
                  <a:lnTo>
                    <a:pt x="1" y="1254"/>
                  </a:lnTo>
                  <a:lnTo>
                    <a:pt x="7946" y="18898"/>
                  </a:lnTo>
                  <a:cubicBezTo>
                    <a:pt x="7946" y="18898"/>
                    <a:pt x="16818" y="18898"/>
                    <a:pt x="17770" y="1817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1" name="Google Shape;9081;p59"/>
            <p:cNvSpPr/>
            <p:nvPr/>
          </p:nvSpPr>
          <p:spPr>
            <a:xfrm>
              <a:off x="1798900" y="1540375"/>
              <a:ext cx="23200" cy="49525"/>
            </a:xfrm>
            <a:custGeom>
              <a:avLst/>
              <a:gdLst/>
              <a:ahLst/>
              <a:cxnLst/>
              <a:rect l="l" t="t" r="r" b="b"/>
              <a:pathLst>
                <a:path w="928" h="1981" extrusionOk="0">
                  <a:moveTo>
                    <a:pt x="0" y="1"/>
                  </a:moveTo>
                  <a:lnTo>
                    <a:pt x="0" y="1981"/>
                  </a:lnTo>
                  <a:lnTo>
                    <a:pt x="927" y="1981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2" name="Google Shape;9082;p59"/>
            <p:cNvSpPr/>
            <p:nvPr/>
          </p:nvSpPr>
          <p:spPr>
            <a:xfrm>
              <a:off x="1555775" y="1540375"/>
              <a:ext cx="266325" cy="86500"/>
            </a:xfrm>
            <a:custGeom>
              <a:avLst/>
              <a:gdLst/>
              <a:ahLst/>
              <a:cxnLst/>
              <a:rect l="l" t="t" r="r" b="b"/>
              <a:pathLst>
                <a:path w="10653" h="3460" extrusionOk="0">
                  <a:moveTo>
                    <a:pt x="9725" y="1"/>
                  </a:moveTo>
                  <a:cubicBezTo>
                    <a:pt x="6993" y="1154"/>
                    <a:pt x="4286" y="1480"/>
                    <a:pt x="2407" y="1480"/>
                  </a:cubicBezTo>
                  <a:cubicBezTo>
                    <a:pt x="953" y="1480"/>
                    <a:pt x="1" y="1254"/>
                    <a:pt x="1" y="1254"/>
                  </a:cubicBezTo>
                  <a:lnTo>
                    <a:pt x="1" y="1254"/>
                  </a:lnTo>
                  <a:lnTo>
                    <a:pt x="853" y="3033"/>
                  </a:lnTo>
                  <a:cubicBezTo>
                    <a:pt x="1981" y="3359"/>
                    <a:pt x="3134" y="3459"/>
                    <a:pt x="4086" y="3459"/>
                  </a:cubicBezTo>
                  <a:cubicBezTo>
                    <a:pt x="7946" y="3459"/>
                    <a:pt x="10552" y="1981"/>
                    <a:pt x="10652" y="198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3" name="Google Shape;9083;p59"/>
            <p:cNvSpPr/>
            <p:nvPr/>
          </p:nvSpPr>
          <p:spPr>
            <a:xfrm>
              <a:off x="1730600" y="1697025"/>
              <a:ext cx="109675" cy="162425"/>
            </a:xfrm>
            <a:custGeom>
              <a:avLst/>
              <a:gdLst/>
              <a:ahLst/>
              <a:cxnLst/>
              <a:rect l="l" t="t" r="r" b="b"/>
              <a:pathLst>
                <a:path w="4387" h="6497" extrusionOk="0">
                  <a:moveTo>
                    <a:pt x="125" y="1"/>
                  </a:moveTo>
                  <a:cubicBezTo>
                    <a:pt x="0" y="1"/>
                    <a:pt x="953" y="1479"/>
                    <a:pt x="2206" y="3234"/>
                  </a:cubicBezTo>
                  <a:cubicBezTo>
                    <a:pt x="3322" y="5053"/>
                    <a:pt x="4320" y="6497"/>
                    <a:pt x="4383" y="6497"/>
                  </a:cubicBezTo>
                  <a:cubicBezTo>
                    <a:pt x="4385" y="6497"/>
                    <a:pt x="4386" y="6495"/>
                    <a:pt x="4386" y="6492"/>
                  </a:cubicBezTo>
                  <a:cubicBezTo>
                    <a:pt x="4386" y="6492"/>
                    <a:pt x="3459" y="5013"/>
                    <a:pt x="2306" y="3234"/>
                  </a:cubicBezTo>
                  <a:cubicBezTo>
                    <a:pt x="1053" y="1479"/>
                    <a:pt x="125" y="1"/>
                    <a:pt x="125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4" name="Google Shape;9084;p59"/>
            <p:cNvSpPr/>
            <p:nvPr/>
          </p:nvSpPr>
          <p:spPr>
            <a:xfrm>
              <a:off x="1707400" y="172082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33" y="1981"/>
                  </a:cubicBezTo>
                  <a:cubicBezTo>
                    <a:pt x="1254" y="3033"/>
                    <a:pt x="1" y="3961"/>
                    <a:pt x="1" y="3961"/>
                  </a:cubicBezTo>
                  <a:cubicBezTo>
                    <a:pt x="1" y="3961"/>
                    <a:pt x="1354" y="3134"/>
                    <a:pt x="3033" y="2081"/>
                  </a:cubicBezTo>
                  <a:cubicBezTo>
                    <a:pt x="4687" y="928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5" name="Google Shape;9085;p59"/>
            <p:cNvSpPr/>
            <p:nvPr/>
          </p:nvSpPr>
          <p:spPr>
            <a:xfrm>
              <a:off x="1759425" y="1694400"/>
              <a:ext cx="36975" cy="164925"/>
            </a:xfrm>
            <a:custGeom>
              <a:avLst/>
              <a:gdLst/>
              <a:ahLst/>
              <a:cxnLst/>
              <a:rect l="l" t="t" r="r" b="b"/>
              <a:pathLst>
                <a:path w="1479" h="6597" extrusionOk="0">
                  <a:moveTo>
                    <a:pt x="1353" y="1"/>
                  </a:moveTo>
                  <a:cubicBezTo>
                    <a:pt x="1335" y="1"/>
                    <a:pt x="1040" y="1514"/>
                    <a:pt x="627" y="3238"/>
                  </a:cubicBezTo>
                  <a:cubicBezTo>
                    <a:pt x="326" y="5018"/>
                    <a:pt x="0" y="6597"/>
                    <a:pt x="0" y="6597"/>
                  </a:cubicBezTo>
                  <a:cubicBezTo>
                    <a:pt x="100" y="6597"/>
                    <a:pt x="426" y="5118"/>
                    <a:pt x="727" y="3238"/>
                  </a:cubicBezTo>
                  <a:cubicBezTo>
                    <a:pt x="1153" y="1459"/>
                    <a:pt x="1479" y="5"/>
                    <a:pt x="1353" y="5"/>
                  </a:cubicBezTo>
                  <a:cubicBezTo>
                    <a:pt x="1353" y="2"/>
                    <a:pt x="1353" y="1"/>
                    <a:pt x="13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6" name="Google Shape;9086;p59"/>
            <p:cNvSpPr/>
            <p:nvPr/>
          </p:nvSpPr>
          <p:spPr>
            <a:xfrm>
              <a:off x="1694250" y="1749650"/>
              <a:ext cx="180475" cy="36375"/>
            </a:xfrm>
            <a:custGeom>
              <a:avLst/>
              <a:gdLst/>
              <a:ahLst/>
              <a:cxnLst/>
              <a:rect l="l" t="t" r="r" b="b"/>
              <a:pathLst>
                <a:path w="7219" h="1455" extrusionOk="0">
                  <a:moveTo>
                    <a:pt x="1" y="1"/>
                  </a:moveTo>
                  <a:cubicBezTo>
                    <a:pt x="1" y="1"/>
                    <a:pt x="1580" y="402"/>
                    <a:pt x="3559" y="828"/>
                  </a:cubicBezTo>
                  <a:cubicBezTo>
                    <a:pt x="5539" y="1254"/>
                    <a:pt x="7219" y="1454"/>
                    <a:pt x="7219" y="1454"/>
                  </a:cubicBezTo>
                  <a:cubicBezTo>
                    <a:pt x="7219" y="1454"/>
                    <a:pt x="5640" y="1028"/>
                    <a:pt x="3660" y="627"/>
                  </a:cubicBezTo>
                  <a:cubicBezTo>
                    <a:pt x="1580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7" name="Google Shape;9087;p59"/>
            <p:cNvSpPr/>
            <p:nvPr/>
          </p:nvSpPr>
          <p:spPr>
            <a:xfrm>
              <a:off x="1723075" y="1694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053" y="0"/>
                  </a:moveTo>
                  <a:lnTo>
                    <a:pt x="1053" y="326"/>
                  </a:lnTo>
                  <a:lnTo>
                    <a:pt x="1053" y="1017"/>
                  </a:lnTo>
                  <a:lnTo>
                    <a:pt x="1053" y="1017"/>
                  </a:lnTo>
                  <a:cubicBezTo>
                    <a:pt x="481" y="817"/>
                    <a:pt x="95" y="727"/>
                    <a:pt x="0" y="727"/>
                  </a:cubicBezTo>
                  <a:cubicBezTo>
                    <a:pt x="0" y="727"/>
                    <a:pt x="527" y="953"/>
                    <a:pt x="1053" y="1153"/>
                  </a:cubicBezTo>
                  <a:lnTo>
                    <a:pt x="1153" y="1253"/>
                  </a:lnTo>
                  <a:lnTo>
                    <a:pt x="1153" y="1153"/>
                  </a:lnTo>
                  <a:lnTo>
                    <a:pt x="1153" y="326"/>
                  </a:lnTo>
                  <a:cubicBezTo>
                    <a:pt x="1053" y="101"/>
                    <a:pt x="1053" y="0"/>
                    <a:pt x="10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8" name="Google Shape;9088;p59"/>
            <p:cNvSpPr/>
            <p:nvPr/>
          </p:nvSpPr>
          <p:spPr>
            <a:xfrm>
              <a:off x="1812050" y="18198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1" y="1"/>
                  </a:moveTo>
                  <a:lnTo>
                    <a:pt x="101" y="101"/>
                  </a:lnTo>
                  <a:cubicBezTo>
                    <a:pt x="0" y="427"/>
                    <a:pt x="101" y="728"/>
                    <a:pt x="101" y="953"/>
                  </a:cubicBezTo>
                  <a:cubicBezTo>
                    <a:pt x="101" y="1154"/>
                    <a:pt x="101" y="1254"/>
                    <a:pt x="201" y="1254"/>
                  </a:cubicBezTo>
                  <a:lnTo>
                    <a:pt x="201" y="953"/>
                  </a:lnTo>
                  <a:lnTo>
                    <a:pt x="201" y="237"/>
                  </a:lnTo>
                  <a:lnTo>
                    <a:pt x="201" y="237"/>
                  </a:lnTo>
                  <a:cubicBezTo>
                    <a:pt x="770" y="437"/>
                    <a:pt x="1128" y="527"/>
                    <a:pt x="1128" y="5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9" name="Google Shape;9089;p59"/>
            <p:cNvSpPr/>
            <p:nvPr/>
          </p:nvSpPr>
          <p:spPr>
            <a:xfrm>
              <a:off x="1801400" y="18041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lnTo>
                    <a:pt x="0" y="100"/>
                  </a:lnTo>
                  <a:cubicBezTo>
                    <a:pt x="0" y="326"/>
                    <a:pt x="101" y="527"/>
                    <a:pt x="101" y="627"/>
                  </a:cubicBezTo>
                  <a:lnTo>
                    <a:pt x="101" y="827"/>
                  </a:lnTo>
                  <a:cubicBezTo>
                    <a:pt x="201" y="827"/>
                    <a:pt x="201" y="827"/>
                    <a:pt x="201" y="627"/>
                  </a:cubicBezTo>
                  <a:lnTo>
                    <a:pt x="201" y="152"/>
                  </a:lnTo>
                  <a:lnTo>
                    <a:pt x="201" y="152"/>
                  </a:lnTo>
                  <a:cubicBezTo>
                    <a:pt x="467" y="287"/>
                    <a:pt x="672" y="365"/>
                    <a:pt x="768" y="365"/>
                  </a:cubicBezTo>
                  <a:cubicBezTo>
                    <a:pt x="807" y="365"/>
                    <a:pt x="827" y="352"/>
                    <a:pt x="827" y="326"/>
                  </a:cubicBezTo>
                  <a:cubicBezTo>
                    <a:pt x="827" y="326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0" name="Google Shape;9090;p59"/>
            <p:cNvSpPr/>
            <p:nvPr/>
          </p:nvSpPr>
          <p:spPr>
            <a:xfrm>
              <a:off x="1827700" y="1710175"/>
              <a:ext cx="33875" cy="28850"/>
            </a:xfrm>
            <a:custGeom>
              <a:avLst/>
              <a:gdLst/>
              <a:ahLst/>
              <a:cxnLst/>
              <a:rect l="l" t="t" r="r" b="b"/>
              <a:pathLst>
                <a:path w="1355" h="1154" extrusionOk="0">
                  <a:moveTo>
                    <a:pt x="502" y="1"/>
                  </a:moveTo>
                  <a:cubicBezTo>
                    <a:pt x="502" y="1"/>
                    <a:pt x="321" y="386"/>
                    <a:pt x="131" y="962"/>
                  </a:cubicBezTo>
                  <a:lnTo>
                    <a:pt x="131" y="962"/>
                  </a:lnTo>
                  <a:cubicBezTo>
                    <a:pt x="121" y="960"/>
                    <a:pt x="111" y="956"/>
                    <a:pt x="101" y="953"/>
                  </a:cubicBezTo>
                  <a:lnTo>
                    <a:pt x="101" y="953"/>
                  </a:lnTo>
                  <a:lnTo>
                    <a:pt x="126" y="978"/>
                  </a:lnTo>
                  <a:lnTo>
                    <a:pt x="126" y="978"/>
                  </a:lnTo>
                  <a:cubicBezTo>
                    <a:pt x="118" y="1003"/>
                    <a:pt x="109" y="1028"/>
                    <a:pt x="101" y="1053"/>
                  </a:cubicBezTo>
                  <a:lnTo>
                    <a:pt x="1" y="1154"/>
                  </a:lnTo>
                  <a:lnTo>
                    <a:pt x="101" y="1154"/>
                  </a:lnTo>
                  <a:cubicBezTo>
                    <a:pt x="502" y="1154"/>
                    <a:pt x="728" y="1053"/>
                    <a:pt x="928" y="1053"/>
                  </a:cubicBezTo>
                  <a:lnTo>
                    <a:pt x="1354" y="1053"/>
                  </a:lnTo>
                  <a:cubicBezTo>
                    <a:pt x="1354" y="953"/>
                    <a:pt x="1129" y="953"/>
                    <a:pt x="928" y="953"/>
                  </a:cubicBezTo>
                  <a:cubicBezTo>
                    <a:pt x="795" y="953"/>
                    <a:pt x="605" y="998"/>
                    <a:pt x="405" y="998"/>
                  </a:cubicBezTo>
                  <a:cubicBezTo>
                    <a:pt x="346" y="998"/>
                    <a:pt x="287" y="994"/>
                    <a:pt x="228" y="984"/>
                  </a:cubicBezTo>
                  <a:lnTo>
                    <a:pt x="228" y="984"/>
                  </a:lnTo>
                  <a:cubicBezTo>
                    <a:pt x="421" y="482"/>
                    <a:pt x="62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1" name="Google Shape;9091;p59"/>
            <p:cNvSpPr/>
            <p:nvPr/>
          </p:nvSpPr>
          <p:spPr>
            <a:xfrm>
              <a:off x="1812050" y="1728350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401" y="1"/>
                  </a:moveTo>
                  <a:cubicBezTo>
                    <a:pt x="301" y="1"/>
                    <a:pt x="201" y="326"/>
                    <a:pt x="0" y="727"/>
                  </a:cubicBezTo>
                  <a:lnTo>
                    <a:pt x="0" y="853"/>
                  </a:lnTo>
                  <a:lnTo>
                    <a:pt x="101" y="853"/>
                  </a:lnTo>
                  <a:cubicBezTo>
                    <a:pt x="301" y="853"/>
                    <a:pt x="502" y="853"/>
                    <a:pt x="727" y="727"/>
                  </a:cubicBezTo>
                  <a:lnTo>
                    <a:pt x="928" y="727"/>
                  </a:lnTo>
                  <a:cubicBezTo>
                    <a:pt x="928" y="727"/>
                    <a:pt x="827" y="627"/>
                    <a:pt x="627" y="627"/>
                  </a:cubicBezTo>
                  <a:cubicBezTo>
                    <a:pt x="502" y="627"/>
                    <a:pt x="301" y="727"/>
                    <a:pt x="101" y="727"/>
                  </a:cubicBezTo>
                  <a:cubicBezTo>
                    <a:pt x="301" y="427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2" name="Google Shape;9092;p59"/>
            <p:cNvSpPr/>
            <p:nvPr/>
          </p:nvSpPr>
          <p:spPr>
            <a:xfrm>
              <a:off x="1699275" y="18016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2" y="1"/>
                    <a:pt x="526" y="101"/>
                    <a:pt x="326" y="101"/>
                  </a:cubicBezTo>
                  <a:cubicBezTo>
                    <a:pt x="125" y="101"/>
                    <a:pt x="0" y="101"/>
                    <a:pt x="0" y="201"/>
                  </a:cubicBezTo>
                  <a:lnTo>
                    <a:pt x="1098" y="201"/>
                  </a:lnTo>
                  <a:cubicBezTo>
                    <a:pt x="840" y="692"/>
                    <a:pt x="752" y="1154"/>
                    <a:pt x="752" y="1154"/>
                  </a:cubicBezTo>
                  <a:cubicBezTo>
                    <a:pt x="752" y="1154"/>
                    <a:pt x="952" y="728"/>
                    <a:pt x="1253" y="101"/>
                  </a:cubicBezTo>
                  <a:lnTo>
                    <a:pt x="1153" y="101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3" name="Google Shape;9093;p59"/>
            <p:cNvSpPr/>
            <p:nvPr/>
          </p:nvSpPr>
          <p:spPr>
            <a:xfrm>
              <a:off x="1725575" y="1791000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28" y="1"/>
                  </a:moveTo>
                  <a:cubicBezTo>
                    <a:pt x="527" y="1"/>
                    <a:pt x="326" y="101"/>
                    <a:pt x="201" y="101"/>
                  </a:cubicBezTo>
                  <a:lnTo>
                    <a:pt x="1" y="101"/>
                  </a:lnTo>
                  <a:cubicBezTo>
                    <a:pt x="1" y="226"/>
                    <a:pt x="101" y="226"/>
                    <a:pt x="201" y="226"/>
                  </a:cubicBezTo>
                  <a:lnTo>
                    <a:pt x="670" y="226"/>
                  </a:lnTo>
                  <a:cubicBezTo>
                    <a:pt x="509" y="589"/>
                    <a:pt x="437" y="853"/>
                    <a:pt x="527" y="853"/>
                  </a:cubicBezTo>
                  <a:cubicBezTo>
                    <a:pt x="527" y="853"/>
                    <a:pt x="627" y="527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4" name="Google Shape;9094;p59"/>
            <p:cNvSpPr/>
            <p:nvPr/>
          </p:nvSpPr>
          <p:spPr>
            <a:xfrm>
              <a:off x="1709925" y="1742975"/>
              <a:ext cx="20700" cy="22375"/>
            </a:xfrm>
            <a:custGeom>
              <a:avLst/>
              <a:gdLst/>
              <a:ahLst/>
              <a:cxnLst/>
              <a:rect l="l" t="t" r="r" b="b"/>
              <a:pathLst>
                <a:path w="828" h="895" extrusionOk="0">
                  <a:moveTo>
                    <a:pt x="106" y="1"/>
                  </a:moveTo>
                  <a:cubicBezTo>
                    <a:pt x="100" y="1"/>
                    <a:pt x="100" y="13"/>
                    <a:pt x="100" y="42"/>
                  </a:cubicBezTo>
                  <a:cubicBezTo>
                    <a:pt x="0" y="42"/>
                    <a:pt x="100" y="42"/>
                    <a:pt x="201" y="142"/>
                  </a:cubicBezTo>
                  <a:cubicBezTo>
                    <a:pt x="310" y="252"/>
                    <a:pt x="476" y="342"/>
                    <a:pt x="584" y="496"/>
                  </a:cubicBezTo>
                  <a:lnTo>
                    <a:pt x="584" y="496"/>
                  </a:lnTo>
                  <a:cubicBezTo>
                    <a:pt x="296" y="678"/>
                    <a:pt x="0" y="775"/>
                    <a:pt x="0" y="894"/>
                  </a:cubicBezTo>
                  <a:cubicBezTo>
                    <a:pt x="0" y="894"/>
                    <a:pt x="326" y="769"/>
                    <a:pt x="727" y="569"/>
                  </a:cubicBezTo>
                  <a:lnTo>
                    <a:pt x="827" y="468"/>
                  </a:lnTo>
                  <a:lnTo>
                    <a:pt x="727" y="468"/>
                  </a:lnTo>
                  <a:cubicBezTo>
                    <a:pt x="526" y="268"/>
                    <a:pt x="426" y="142"/>
                    <a:pt x="326" y="142"/>
                  </a:cubicBezTo>
                  <a:cubicBezTo>
                    <a:pt x="166" y="72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5" name="Google Shape;9095;p59"/>
            <p:cNvSpPr/>
            <p:nvPr/>
          </p:nvSpPr>
          <p:spPr>
            <a:xfrm>
              <a:off x="1780725" y="1699525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0" y="1"/>
                  </a:moveTo>
                  <a:cubicBezTo>
                    <a:pt x="0" y="126"/>
                    <a:pt x="100" y="427"/>
                    <a:pt x="201" y="853"/>
                  </a:cubicBezTo>
                  <a:lnTo>
                    <a:pt x="301" y="853"/>
                  </a:lnTo>
                  <a:cubicBezTo>
                    <a:pt x="501" y="627"/>
                    <a:pt x="627" y="527"/>
                    <a:pt x="727" y="427"/>
                  </a:cubicBezTo>
                  <a:cubicBezTo>
                    <a:pt x="827" y="327"/>
                    <a:pt x="928" y="226"/>
                    <a:pt x="827" y="226"/>
                  </a:cubicBezTo>
                  <a:lnTo>
                    <a:pt x="627" y="327"/>
                  </a:lnTo>
                  <a:cubicBezTo>
                    <a:pt x="501" y="427"/>
                    <a:pt x="401" y="627"/>
                    <a:pt x="301" y="753"/>
                  </a:cubicBezTo>
                  <a:cubicBezTo>
                    <a:pt x="201" y="327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6" name="Google Shape;9096;p59"/>
            <p:cNvSpPr/>
            <p:nvPr/>
          </p:nvSpPr>
          <p:spPr>
            <a:xfrm>
              <a:off x="1751900" y="18198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401" y="201"/>
                    <a:pt x="301" y="327"/>
                    <a:pt x="201" y="427"/>
                  </a:cubicBezTo>
                  <a:cubicBezTo>
                    <a:pt x="101" y="527"/>
                    <a:pt x="0" y="627"/>
                    <a:pt x="0" y="627"/>
                  </a:cubicBezTo>
                  <a:cubicBezTo>
                    <a:pt x="101" y="627"/>
                    <a:pt x="101" y="627"/>
                    <a:pt x="201" y="527"/>
                  </a:cubicBezTo>
                  <a:cubicBezTo>
                    <a:pt x="285" y="443"/>
                    <a:pt x="459" y="358"/>
                    <a:pt x="572" y="198"/>
                  </a:cubicBezTo>
                  <a:lnTo>
                    <a:pt x="572" y="198"/>
                  </a:lnTo>
                  <a:cubicBezTo>
                    <a:pt x="743" y="572"/>
                    <a:pt x="835" y="828"/>
                    <a:pt x="928" y="828"/>
                  </a:cubicBezTo>
                  <a:cubicBezTo>
                    <a:pt x="928" y="828"/>
                    <a:pt x="827" y="427"/>
                    <a:pt x="7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7" name="Google Shape;9097;p59"/>
            <p:cNvSpPr/>
            <p:nvPr/>
          </p:nvSpPr>
          <p:spPr>
            <a:xfrm>
              <a:off x="1827700" y="17678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728" y="1"/>
                  </a:moveTo>
                  <a:lnTo>
                    <a:pt x="728" y="1"/>
                  </a:lnTo>
                  <a:cubicBezTo>
                    <a:pt x="728" y="1"/>
                    <a:pt x="402" y="101"/>
                    <a:pt x="101" y="301"/>
                  </a:cubicBezTo>
                  <a:lnTo>
                    <a:pt x="1" y="402"/>
                  </a:lnTo>
                  <a:lnTo>
                    <a:pt x="101" y="402"/>
                  </a:lnTo>
                  <a:lnTo>
                    <a:pt x="101" y="527"/>
                  </a:lnTo>
                  <a:cubicBezTo>
                    <a:pt x="302" y="627"/>
                    <a:pt x="402" y="727"/>
                    <a:pt x="627" y="727"/>
                  </a:cubicBezTo>
                  <a:cubicBezTo>
                    <a:pt x="502" y="627"/>
                    <a:pt x="302" y="527"/>
                    <a:pt x="201" y="402"/>
                  </a:cubicBezTo>
                  <a:lnTo>
                    <a:pt x="167" y="368"/>
                  </a:lnTo>
                  <a:lnTo>
                    <a:pt x="167" y="368"/>
                  </a:lnTo>
                  <a:cubicBezTo>
                    <a:pt x="527" y="179"/>
                    <a:pt x="728" y="1"/>
                    <a:pt x="728" y="1"/>
                  </a:cubicBezTo>
                  <a:close/>
                  <a:moveTo>
                    <a:pt x="627" y="727"/>
                  </a:moveTo>
                  <a:cubicBezTo>
                    <a:pt x="728" y="828"/>
                    <a:pt x="828" y="828"/>
                    <a:pt x="828" y="828"/>
                  </a:cubicBezTo>
                  <a:cubicBezTo>
                    <a:pt x="828" y="828"/>
                    <a:pt x="728" y="727"/>
                    <a:pt x="627" y="72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8" name="Google Shape;9098;p59"/>
            <p:cNvSpPr/>
            <p:nvPr/>
          </p:nvSpPr>
          <p:spPr>
            <a:xfrm>
              <a:off x="1772575" y="17208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101" y="1"/>
                  </a:moveTo>
                  <a:cubicBezTo>
                    <a:pt x="0" y="1"/>
                    <a:pt x="101" y="527"/>
                    <a:pt x="326" y="1154"/>
                  </a:cubicBezTo>
                  <a:lnTo>
                    <a:pt x="326" y="1254"/>
                  </a:lnTo>
                  <a:lnTo>
                    <a:pt x="426" y="1154"/>
                  </a:lnTo>
                  <a:cubicBezTo>
                    <a:pt x="727" y="928"/>
                    <a:pt x="953" y="728"/>
                    <a:pt x="1053" y="627"/>
                  </a:cubicBezTo>
                  <a:cubicBezTo>
                    <a:pt x="1253" y="402"/>
                    <a:pt x="1254" y="302"/>
                    <a:pt x="1254" y="302"/>
                  </a:cubicBezTo>
                  <a:lnTo>
                    <a:pt x="1254" y="302"/>
                  </a:lnTo>
                  <a:cubicBezTo>
                    <a:pt x="1253" y="302"/>
                    <a:pt x="1153" y="402"/>
                    <a:pt x="1053" y="527"/>
                  </a:cubicBezTo>
                  <a:cubicBezTo>
                    <a:pt x="827" y="627"/>
                    <a:pt x="627" y="828"/>
                    <a:pt x="426" y="1028"/>
                  </a:cubicBezTo>
                  <a:cubicBezTo>
                    <a:pt x="326" y="527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9" name="Google Shape;9099;p59"/>
            <p:cNvSpPr/>
            <p:nvPr/>
          </p:nvSpPr>
          <p:spPr>
            <a:xfrm>
              <a:off x="1733725" y="174150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01" y="1"/>
                  </a:moveTo>
                  <a:cubicBezTo>
                    <a:pt x="301" y="1"/>
                    <a:pt x="402" y="101"/>
                    <a:pt x="502" y="327"/>
                  </a:cubicBezTo>
                  <a:cubicBezTo>
                    <a:pt x="710" y="419"/>
                    <a:pt x="811" y="597"/>
                    <a:pt x="983" y="879"/>
                  </a:cubicBezTo>
                  <a:lnTo>
                    <a:pt x="983" y="879"/>
                  </a:lnTo>
                  <a:cubicBezTo>
                    <a:pt x="426" y="1069"/>
                    <a:pt x="0" y="1154"/>
                    <a:pt x="0" y="1154"/>
                  </a:cubicBezTo>
                  <a:cubicBezTo>
                    <a:pt x="0" y="1181"/>
                    <a:pt x="36" y="1193"/>
                    <a:pt x="101" y="1193"/>
                  </a:cubicBezTo>
                  <a:cubicBezTo>
                    <a:pt x="278" y="1193"/>
                    <a:pt x="670" y="1100"/>
                    <a:pt x="1128" y="953"/>
                  </a:cubicBezTo>
                  <a:lnTo>
                    <a:pt x="1254" y="953"/>
                  </a:lnTo>
                  <a:lnTo>
                    <a:pt x="1128" y="828"/>
                  </a:lnTo>
                  <a:cubicBezTo>
                    <a:pt x="928" y="527"/>
                    <a:pt x="727" y="327"/>
                    <a:pt x="627" y="201"/>
                  </a:cubicBezTo>
                  <a:cubicBezTo>
                    <a:pt x="402" y="101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0" name="Google Shape;9100;p59"/>
            <p:cNvSpPr/>
            <p:nvPr/>
          </p:nvSpPr>
          <p:spPr>
            <a:xfrm>
              <a:off x="1754400" y="17860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8" y="0"/>
                  </a:moveTo>
                  <a:cubicBezTo>
                    <a:pt x="627" y="201"/>
                    <a:pt x="427" y="426"/>
                    <a:pt x="201" y="527"/>
                  </a:cubicBezTo>
                  <a:cubicBezTo>
                    <a:pt x="101" y="627"/>
                    <a:pt x="1" y="727"/>
                    <a:pt x="1" y="727"/>
                  </a:cubicBezTo>
                  <a:cubicBezTo>
                    <a:pt x="1" y="757"/>
                    <a:pt x="9" y="769"/>
                    <a:pt x="26" y="769"/>
                  </a:cubicBezTo>
                  <a:cubicBezTo>
                    <a:pt x="68" y="769"/>
                    <a:pt x="160" y="698"/>
                    <a:pt x="301" y="627"/>
                  </a:cubicBezTo>
                  <a:cubicBezTo>
                    <a:pt x="509" y="442"/>
                    <a:pt x="696" y="321"/>
                    <a:pt x="881" y="147"/>
                  </a:cubicBezTo>
                  <a:lnTo>
                    <a:pt x="881" y="147"/>
                  </a:lnTo>
                  <a:cubicBezTo>
                    <a:pt x="1084" y="707"/>
                    <a:pt x="1254" y="1153"/>
                    <a:pt x="1254" y="1153"/>
                  </a:cubicBezTo>
                  <a:cubicBezTo>
                    <a:pt x="1254" y="1053"/>
                    <a:pt x="1153" y="627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1" name="Google Shape;9101;p59"/>
            <p:cNvSpPr/>
            <p:nvPr/>
          </p:nvSpPr>
          <p:spPr>
            <a:xfrm>
              <a:off x="1796375" y="176220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29" y="0"/>
                  </a:moveTo>
                  <a:cubicBezTo>
                    <a:pt x="1129" y="0"/>
                    <a:pt x="627" y="125"/>
                    <a:pt x="101" y="326"/>
                  </a:cubicBezTo>
                  <a:lnTo>
                    <a:pt x="1" y="326"/>
                  </a:lnTo>
                  <a:lnTo>
                    <a:pt x="1" y="426"/>
                  </a:lnTo>
                  <a:lnTo>
                    <a:pt x="627" y="1053"/>
                  </a:lnTo>
                  <a:lnTo>
                    <a:pt x="828" y="1253"/>
                  </a:lnTo>
                  <a:cubicBezTo>
                    <a:pt x="828" y="1253"/>
                    <a:pt x="828" y="1153"/>
                    <a:pt x="627" y="952"/>
                  </a:cubicBezTo>
                  <a:cubicBezTo>
                    <a:pt x="514" y="862"/>
                    <a:pt x="338" y="668"/>
                    <a:pt x="157" y="408"/>
                  </a:cubicBezTo>
                  <a:lnTo>
                    <a:pt x="157" y="408"/>
                  </a:lnTo>
                  <a:cubicBezTo>
                    <a:pt x="751" y="220"/>
                    <a:pt x="1129" y="122"/>
                    <a:pt x="112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2" name="Google Shape;9102;p59"/>
            <p:cNvSpPr/>
            <p:nvPr/>
          </p:nvSpPr>
          <p:spPr>
            <a:xfrm>
              <a:off x="2049525" y="1475000"/>
              <a:ext cx="109675" cy="94900"/>
            </a:xfrm>
            <a:custGeom>
              <a:avLst/>
              <a:gdLst/>
              <a:ahLst/>
              <a:cxnLst/>
              <a:rect l="l" t="t" r="r" b="b"/>
              <a:pathLst>
                <a:path w="4387" h="3796" extrusionOk="0">
                  <a:moveTo>
                    <a:pt x="2179" y="0"/>
                  </a:moveTo>
                  <a:cubicBezTo>
                    <a:pt x="1817" y="0"/>
                    <a:pt x="1457" y="105"/>
                    <a:pt x="1153" y="335"/>
                  </a:cubicBezTo>
                  <a:cubicBezTo>
                    <a:pt x="301" y="836"/>
                    <a:pt x="0" y="2089"/>
                    <a:pt x="627" y="2942"/>
                  </a:cubicBezTo>
                  <a:cubicBezTo>
                    <a:pt x="964" y="3471"/>
                    <a:pt x="1599" y="3795"/>
                    <a:pt x="2229" y="3795"/>
                  </a:cubicBezTo>
                  <a:cubicBezTo>
                    <a:pt x="2583" y="3795"/>
                    <a:pt x="2936" y="3693"/>
                    <a:pt x="3233" y="3468"/>
                  </a:cubicBezTo>
                  <a:cubicBezTo>
                    <a:pt x="4060" y="2942"/>
                    <a:pt x="4386" y="1688"/>
                    <a:pt x="3760" y="836"/>
                  </a:cubicBezTo>
                  <a:cubicBezTo>
                    <a:pt x="3426" y="313"/>
                    <a:pt x="280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3" name="Google Shape;9103;p59"/>
            <p:cNvSpPr/>
            <p:nvPr/>
          </p:nvSpPr>
          <p:spPr>
            <a:xfrm>
              <a:off x="2062675" y="1492425"/>
              <a:ext cx="33850" cy="63650"/>
            </a:xfrm>
            <a:custGeom>
              <a:avLst/>
              <a:gdLst/>
              <a:ahLst/>
              <a:cxnLst/>
              <a:rect l="l" t="t" r="r" b="b"/>
              <a:pathLst>
                <a:path w="1354" h="2546" extrusionOk="0">
                  <a:moveTo>
                    <a:pt x="789" y="0"/>
                  </a:moveTo>
                  <a:cubicBezTo>
                    <a:pt x="720" y="0"/>
                    <a:pt x="568" y="98"/>
                    <a:pt x="401" y="265"/>
                  </a:cubicBezTo>
                  <a:cubicBezTo>
                    <a:pt x="201" y="465"/>
                    <a:pt x="0" y="991"/>
                    <a:pt x="101" y="1518"/>
                  </a:cubicBezTo>
                  <a:cubicBezTo>
                    <a:pt x="201" y="2019"/>
                    <a:pt x="502" y="2345"/>
                    <a:pt x="828" y="2445"/>
                  </a:cubicBezTo>
                  <a:cubicBezTo>
                    <a:pt x="1128" y="2545"/>
                    <a:pt x="1354" y="2545"/>
                    <a:pt x="1354" y="2545"/>
                  </a:cubicBezTo>
                  <a:cubicBezTo>
                    <a:pt x="1354" y="2545"/>
                    <a:pt x="1128" y="2445"/>
                    <a:pt x="928" y="2345"/>
                  </a:cubicBezTo>
                  <a:cubicBezTo>
                    <a:pt x="627" y="2144"/>
                    <a:pt x="301" y="1819"/>
                    <a:pt x="301" y="1392"/>
                  </a:cubicBezTo>
                  <a:cubicBezTo>
                    <a:pt x="201" y="991"/>
                    <a:pt x="401" y="565"/>
                    <a:pt x="502" y="365"/>
                  </a:cubicBezTo>
                  <a:cubicBezTo>
                    <a:pt x="727" y="139"/>
                    <a:pt x="928" y="39"/>
                    <a:pt x="828" y="39"/>
                  </a:cubicBezTo>
                  <a:cubicBezTo>
                    <a:pt x="828" y="13"/>
                    <a:pt x="814" y="0"/>
                    <a:pt x="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4" name="Google Shape;9104;p59"/>
            <p:cNvSpPr/>
            <p:nvPr/>
          </p:nvSpPr>
          <p:spPr>
            <a:xfrm>
              <a:off x="2099025" y="1527225"/>
              <a:ext cx="7525" cy="18825"/>
            </a:xfrm>
            <a:custGeom>
              <a:avLst/>
              <a:gdLst/>
              <a:ahLst/>
              <a:cxnLst/>
              <a:rect l="l" t="t" r="r" b="b"/>
              <a:pathLst>
                <a:path w="301" h="753" extrusionOk="0">
                  <a:moveTo>
                    <a:pt x="201" y="0"/>
                  </a:moveTo>
                  <a:cubicBezTo>
                    <a:pt x="100" y="0"/>
                    <a:pt x="100" y="126"/>
                    <a:pt x="100" y="326"/>
                  </a:cubicBezTo>
                  <a:cubicBezTo>
                    <a:pt x="0" y="527"/>
                    <a:pt x="0" y="752"/>
                    <a:pt x="100" y="752"/>
                  </a:cubicBezTo>
                  <a:cubicBezTo>
                    <a:pt x="100" y="752"/>
                    <a:pt x="201" y="627"/>
                    <a:pt x="301" y="427"/>
                  </a:cubicBezTo>
                  <a:cubicBezTo>
                    <a:pt x="301" y="126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5" name="Google Shape;9105;p59"/>
            <p:cNvSpPr/>
            <p:nvPr/>
          </p:nvSpPr>
          <p:spPr>
            <a:xfrm>
              <a:off x="2090875" y="1532875"/>
              <a:ext cx="23825" cy="6150"/>
            </a:xfrm>
            <a:custGeom>
              <a:avLst/>
              <a:gdLst/>
              <a:ahLst/>
              <a:cxnLst/>
              <a:rect l="l" t="t" r="r" b="b"/>
              <a:pathLst>
                <a:path w="953" h="246" extrusionOk="0">
                  <a:moveTo>
                    <a:pt x="426" y="0"/>
                  </a:moveTo>
                  <a:cubicBezTo>
                    <a:pt x="226" y="0"/>
                    <a:pt x="0" y="0"/>
                    <a:pt x="0" y="100"/>
                  </a:cubicBezTo>
                  <a:cubicBezTo>
                    <a:pt x="0" y="100"/>
                    <a:pt x="226" y="201"/>
                    <a:pt x="426" y="201"/>
                  </a:cubicBezTo>
                  <a:cubicBezTo>
                    <a:pt x="560" y="201"/>
                    <a:pt x="705" y="245"/>
                    <a:pt x="787" y="245"/>
                  </a:cubicBezTo>
                  <a:cubicBezTo>
                    <a:pt x="827" y="245"/>
                    <a:pt x="852" y="234"/>
                    <a:pt x="852" y="201"/>
                  </a:cubicBezTo>
                  <a:cubicBezTo>
                    <a:pt x="953" y="100"/>
                    <a:pt x="752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6" name="Google Shape;9106;p59"/>
            <p:cNvSpPr/>
            <p:nvPr/>
          </p:nvSpPr>
          <p:spPr>
            <a:xfrm>
              <a:off x="2096500" y="1499025"/>
              <a:ext cx="7550" cy="18200"/>
            </a:xfrm>
            <a:custGeom>
              <a:avLst/>
              <a:gdLst/>
              <a:ahLst/>
              <a:cxnLst/>
              <a:rect l="l" t="t" r="r" b="b"/>
              <a:pathLst>
                <a:path w="302" h="728" extrusionOk="0">
                  <a:moveTo>
                    <a:pt x="302" y="1"/>
                  </a:moveTo>
                  <a:cubicBezTo>
                    <a:pt x="201" y="1"/>
                    <a:pt x="101" y="101"/>
                    <a:pt x="101" y="301"/>
                  </a:cubicBezTo>
                  <a:cubicBezTo>
                    <a:pt x="1" y="502"/>
                    <a:pt x="1" y="727"/>
                    <a:pt x="101" y="727"/>
                  </a:cubicBezTo>
                  <a:cubicBezTo>
                    <a:pt x="101" y="727"/>
                    <a:pt x="201" y="627"/>
                    <a:pt x="302" y="4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7" name="Google Shape;9107;p59"/>
            <p:cNvSpPr/>
            <p:nvPr/>
          </p:nvSpPr>
          <p:spPr>
            <a:xfrm>
              <a:off x="2088375" y="1504050"/>
              <a:ext cx="23825" cy="6900"/>
            </a:xfrm>
            <a:custGeom>
              <a:avLst/>
              <a:gdLst/>
              <a:ahLst/>
              <a:cxnLst/>
              <a:rect l="l" t="t" r="r" b="b"/>
              <a:pathLst>
                <a:path w="953" h="276" extrusionOk="0">
                  <a:moveTo>
                    <a:pt x="0" y="0"/>
                  </a:moveTo>
                  <a:cubicBezTo>
                    <a:pt x="0" y="100"/>
                    <a:pt x="226" y="201"/>
                    <a:pt x="426" y="201"/>
                  </a:cubicBezTo>
                  <a:cubicBezTo>
                    <a:pt x="576" y="251"/>
                    <a:pt x="708" y="276"/>
                    <a:pt x="802" y="276"/>
                  </a:cubicBezTo>
                  <a:cubicBezTo>
                    <a:pt x="896" y="276"/>
                    <a:pt x="952" y="251"/>
                    <a:pt x="952" y="201"/>
                  </a:cubicBezTo>
                  <a:cubicBezTo>
                    <a:pt x="952" y="201"/>
                    <a:pt x="727" y="100"/>
                    <a:pt x="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8" name="Google Shape;9108;p59"/>
            <p:cNvSpPr/>
            <p:nvPr/>
          </p:nvSpPr>
          <p:spPr>
            <a:xfrm>
              <a:off x="1203650" y="843625"/>
              <a:ext cx="135350" cy="426400"/>
            </a:xfrm>
            <a:custGeom>
              <a:avLst/>
              <a:gdLst/>
              <a:ahLst/>
              <a:cxnLst/>
              <a:rect l="l" t="t" r="r" b="b"/>
              <a:pathLst>
                <a:path w="5414" h="17056" extrusionOk="0">
                  <a:moveTo>
                    <a:pt x="1655" y="1"/>
                  </a:moveTo>
                  <a:cubicBezTo>
                    <a:pt x="1554" y="1"/>
                    <a:pt x="1354" y="201"/>
                    <a:pt x="1153" y="628"/>
                  </a:cubicBezTo>
                  <a:cubicBezTo>
                    <a:pt x="928" y="828"/>
                    <a:pt x="827" y="1154"/>
                    <a:pt x="727" y="1455"/>
                  </a:cubicBezTo>
                  <a:cubicBezTo>
                    <a:pt x="627" y="1780"/>
                    <a:pt x="527" y="2081"/>
                    <a:pt x="401" y="2507"/>
                  </a:cubicBezTo>
                  <a:cubicBezTo>
                    <a:pt x="301" y="2908"/>
                    <a:pt x="201" y="3435"/>
                    <a:pt x="201" y="3961"/>
                  </a:cubicBezTo>
                  <a:cubicBezTo>
                    <a:pt x="101" y="4387"/>
                    <a:pt x="101" y="5014"/>
                    <a:pt x="101" y="5540"/>
                  </a:cubicBezTo>
                  <a:cubicBezTo>
                    <a:pt x="0" y="5841"/>
                    <a:pt x="101" y="6166"/>
                    <a:pt x="101" y="6367"/>
                  </a:cubicBezTo>
                  <a:lnTo>
                    <a:pt x="101" y="7294"/>
                  </a:lnTo>
                  <a:cubicBezTo>
                    <a:pt x="201" y="7921"/>
                    <a:pt x="301" y="8547"/>
                    <a:pt x="401" y="9174"/>
                  </a:cubicBezTo>
                  <a:cubicBezTo>
                    <a:pt x="627" y="9801"/>
                    <a:pt x="727" y="10427"/>
                    <a:pt x="928" y="11054"/>
                  </a:cubicBezTo>
                  <a:cubicBezTo>
                    <a:pt x="1028" y="11379"/>
                    <a:pt x="1153" y="11680"/>
                    <a:pt x="1254" y="11906"/>
                  </a:cubicBezTo>
                  <a:cubicBezTo>
                    <a:pt x="1354" y="12207"/>
                    <a:pt x="1454" y="12432"/>
                    <a:pt x="1554" y="12733"/>
                  </a:cubicBezTo>
                  <a:cubicBezTo>
                    <a:pt x="1880" y="13259"/>
                    <a:pt x="2081" y="13685"/>
                    <a:pt x="2406" y="14086"/>
                  </a:cubicBezTo>
                  <a:cubicBezTo>
                    <a:pt x="2607" y="14613"/>
                    <a:pt x="2908" y="14938"/>
                    <a:pt x="3133" y="15239"/>
                  </a:cubicBezTo>
                  <a:cubicBezTo>
                    <a:pt x="3434" y="15665"/>
                    <a:pt x="3660" y="15866"/>
                    <a:pt x="3960" y="16192"/>
                  </a:cubicBezTo>
                  <a:cubicBezTo>
                    <a:pt x="4161" y="16392"/>
                    <a:pt x="4386" y="16593"/>
                    <a:pt x="4587" y="16693"/>
                  </a:cubicBezTo>
                  <a:cubicBezTo>
                    <a:pt x="4908" y="16938"/>
                    <a:pt x="5101" y="17056"/>
                    <a:pt x="5220" y="17056"/>
                  </a:cubicBezTo>
                  <a:cubicBezTo>
                    <a:pt x="5258" y="17056"/>
                    <a:pt x="5289" y="17043"/>
                    <a:pt x="5314" y="17019"/>
                  </a:cubicBezTo>
                  <a:cubicBezTo>
                    <a:pt x="5414" y="16918"/>
                    <a:pt x="5414" y="16693"/>
                    <a:pt x="5213" y="16192"/>
                  </a:cubicBezTo>
                  <a:cubicBezTo>
                    <a:pt x="5113" y="15966"/>
                    <a:pt x="5013" y="15765"/>
                    <a:pt x="4913" y="15440"/>
                  </a:cubicBezTo>
                  <a:cubicBezTo>
                    <a:pt x="4787" y="15139"/>
                    <a:pt x="4587" y="14813"/>
                    <a:pt x="4487" y="14512"/>
                  </a:cubicBezTo>
                  <a:cubicBezTo>
                    <a:pt x="4286" y="14086"/>
                    <a:pt x="4161" y="13786"/>
                    <a:pt x="3960" y="13359"/>
                  </a:cubicBezTo>
                  <a:cubicBezTo>
                    <a:pt x="3760" y="12933"/>
                    <a:pt x="3660" y="12432"/>
                    <a:pt x="3434" y="11906"/>
                  </a:cubicBezTo>
                  <a:cubicBezTo>
                    <a:pt x="3334" y="11680"/>
                    <a:pt x="3334" y="11480"/>
                    <a:pt x="3233" y="11179"/>
                  </a:cubicBezTo>
                  <a:cubicBezTo>
                    <a:pt x="3133" y="10953"/>
                    <a:pt x="3033" y="10653"/>
                    <a:pt x="2908" y="10427"/>
                  </a:cubicBezTo>
                  <a:cubicBezTo>
                    <a:pt x="2807" y="9926"/>
                    <a:pt x="2707" y="9299"/>
                    <a:pt x="2507" y="8773"/>
                  </a:cubicBezTo>
                  <a:cubicBezTo>
                    <a:pt x="2406" y="8146"/>
                    <a:pt x="2281" y="7620"/>
                    <a:pt x="2281" y="7094"/>
                  </a:cubicBezTo>
                  <a:cubicBezTo>
                    <a:pt x="2181" y="6793"/>
                    <a:pt x="2181" y="6467"/>
                    <a:pt x="2181" y="6267"/>
                  </a:cubicBezTo>
                  <a:cubicBezTo>
                    <a:pt x="2081" y="5941"/>
                    <a:pt x="2081" y="5740"/>
                    <a:pt x="2081" y="5415"/>
                  </a:cubicBezTo>
                  <a:cubicBezTo>
                    <a:pt x="1980" y="5014"/>
                    <a:pt x="1980" y="4487"/>
                    <a:pt x="1980" y="3961"/>
                  </a:cubicBezTo>
                  <a:lnTo>
                    <a:pt x="1980" y="2708"/>
                  </a:lnTo>
                  <a:lnTo>
                    <a:pt x="1980" y="1655"/>
                  </a:lnTo>
                  <a:lnTo>
                    <a:pt x="1980" y="828"/>
                  </a:lnTo>
                  <a:cubicBezTo>
                    <a:pt x="1880" y="402"/>
                    <a:pt x="1880" y="101"/>
                    <a:pt x="1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9" name="Google Shape;9109;p59"/>
            <p:cNvSpPr/>
            <p:nvPr/>
          </p:nvSpPr>
          <p:spPr>
            <a:xfrm>
              <a:off x="978700" y="1433250"/>
              <a:ext cx="556425" cy="295125"/>
            </a:xfrm>
            <a:custGeom>
              <a:avLst/>
              <a:gdLst/>
              <a:ahLst/>
              <a:cxnLst/>
              <a:rect l="l" t="t" r="r" b="b"/>
              <a:pathLst>
                <a:path w="22257" h="11805" extrusionOk="0">
                  <a:moveTo>
                    <a:pt x="10452" y="0"/>
                  </a:moveTo>
                  <a:lnTo>
                    <a:pt x="9099" y="627"/>
                  </a:lnTo>
                  <a:lnTo>
                    <a:pt x="10552" y="6592"/>
                  </a:lnTo>
                  <a:lnTo>
                    <a:pt x="126" y="3258"/>
                  </a:lnTo>
                  <a:lnTo>
                    <a:pt x="1" y="4912"/>
                  </a:lnTo>
                  <a:lnTo>
                    <a:pt x="5139" y="6391"/>
                  </a:lnTo>
                  <a:lnTo>
                    <a:pt x="2507" y="8772"/>
                  </a:lnTo>
                  <a:lnTo>
                    <a:pt x="3560" y="9524"/>
                  </a:lnTo>
                  <a:lnTo>
                    <a:pt x="6267" y="7218"/>
                  </a:lnTo>
                  <a:lnTo>
                    <a:pt x="21931" y="11805"/>
                  </a:lnTo>
                  <a:lnTo>
                    <a:pt x="22257" y="9925"/>
                  </a:lnTo>
                  <a:lnTo>
                    <a:pt x="12658" y="7419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0" name="Google Shape;9110;p59"/>
            <p:cNvSpPr/>
            <p:nvPr/>
          </p:nvSpPr>
          <p:spPr>
            <a:xfrm>
              <a:off x="684225" y="2971475"/>
              <a:ext cx="822075" cy="541200"/>
            </a:xfrm>
            <a:custGeom>
              <a:avLst/>
              <a:gdLst/>
              <a:ahLst/>
              <a:cxnLst/>
              <a:rect l="l" t="t" r="r" b="b"/>
              <a:pathLst>
                <a:path w="32883" h="21648" extrusionOk="0">
                  <a:moveTo>
                    <a:pt x="26617" y="0"/>
                  </a:moveTo>
                  <a:cubicBezTo>
                    <a:pt x="26617" y="0"/>
                    <a:pt x="24601" y="11142"/>
                    <a:pt x="14104" y="11142"/>
                  </a:cubicBezTo>
                  <a:cubicBezTo>
                    <a:pt x="11514" y="11142"/>
                    <a:pt x="8407" y="10464"/>
                    <a:pt x="4687" y="8772"/>
                  </a:cubicBezTo>
                  <a:lnTo>
                    <a:pt x="0" y="17644"/>
                  </a:lnTo>
                  <a:cubicBezTo>
                    <a:pt x="0" y="17644"/>
                    <a:pt x="7785" y="21648"/>
                    <a:pt x="16278" y="21648"/>
                  </a:cubicBezTo>
                  <a:cubicBezTo>
                    <a:pt x="21158" y="21648"/>
                    <a:pt x="26271" y="20327"/>
                    <a:pt x="30276" y="16166"/>
                  </a:cubicBezTo>
                  <a:lnTo>
                    <a:pt x="32883" y="11153"/>
                  </a:lnTo>
                  <a:lnTo>
                    <a:pt x="26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1" name="Google Shape;9111;p59"/>
            <p:cNvSpPr/>
            <p:nvPr/>
          </p:nvSpPr>
          <p:spPr>
            <a:xfrm>
              <a:off x="1385975" y="2333075"/>
              <a:ext cx="1663575" cy="1618275"/>
            </a:xfrm>
            <a:custGeom>
              <a:avLst/>
              <a:gdLst/>
              <a:ahLst/>
              <a:cxnLst/>
              <a:rect l="l" t="t" r="r" b="b"/>
              <a:pathLst>
                <a:path w="66543" h="64731" extrusionOk="0">
                  <a:moveTo>
                    <a:pt x="33397" y="1"/>
                  </a:moveTo>
                  <a:cubicBezTo>
                    <a:pt x="32819" y="1"/>
                    <a:pt x="32238" y="16"/>
                    <a:pt x="31655" y="47"/>
                  </a:cubicBezTo>
                  <a:cubicBezTo>
                    <a:pt x="13785" y="874"/>
                    <a:pt x="1" y="16138"/>
                    <a:pt x="953" y="33982"/>
                  </a:cubicBezTo>
                  <a:cubicBezTo>
                    <a:pt x="1753" y="51268"/>
                    <a:pt x="16061" y="64731"/>
                    <a:pt x="33146" y="64731"/>
                  </a:cubicBezTo>
                  <a:cubicBezTo>
                    <a:pt x="33724" y="64731"/>
                    <a:pt x="34305" y="64715"/>
                    <a:pt x="34888" y="64684"/>
                  </a:cubicBezTo>
                  <a:cubicBezTo>
                    <a:pt x="52758" y="63857"/>
                    <a:pt x="66542" y="48594"/>
                    <a:pt x="65590" y="30749"/>
                  </a:cubicBezTo>
                  <a:cubicBezTo>
                    <a:pt x="64790" y="13464"/>
                    <a:pt x="50482" y="1"/>
                    <a:pt x="3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2" name="Google Shape;9112;p59"/>
            <p:cNvSpPr/>
            <p:nvPr/>
          </p:nvSpPr>
          <p:spPr>
            <a:xfrm>
              <a:off x="1219300" y="2097575"/>
              <a:ext cx="1159200" cy="1068175"/>
            </a:xfrm>
            <a:custGeom>
              <a:avLst/>
              <a:gdLst/>
              <a:ahLst/>
              <a:cxnLst/>
              <a:rect l="l" t="t" r="r" b="b"/>
              <a:pathLst>
                <a:path w="46368" h="42727" extrusionOk="0">
                  <a:moveTo>
                    <a:pt x="23286" y="1"/>
                  </a:moveTo>
                  <a:cubicBezTo>
                    <a:pt x="21981" y="1"/>
                    <a:pt x="20657" y="121"/>
                    <a:pt x="19324" y="370"/>
                  </a:cubicBezTo>
                  <a:cubicBezTo>
                    <a:pt x="7720" y="2475"/>
                    <a:pt x="1" y="13653"/>
                    <a:pt x="2181" y="25232"/>
                  </a:cubicBezTo>
                  <a:cubicBezTo>
                    <a:pt x="4044" y="35500"/>
                    <a:pt x="12991" y="42726"/>
                    <a:pt x="23066" y="42726"/>
                  </a:cubicBezTo>
                  <a:cubicBezTo>
                    <a:pt x="24377" y="42726"/>
                    <a:pt x="25708" y="42604"/>
                    <a:pt x="27044" y="42350"/>
                  </a:cubicBezTo>
                  <a:cubicBezTo>
                    <a:pt x="38623" y="40270"/>
                    <a:pt x="46367" y="29092"/>
                    <a:pt x="44262" y="17513"/>
                  </a:cubicBezTo>
                  <a:cubicBezTo>
                    <a:pt x="42330" y="7232"/>
                    <a:pt x="33415" y="1"/>
                    <a:pt x="23286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3" name="Google Shape;9113;p59"/>
            <p:cNvSpPr/>
            <p:nvPr/>
          </p:nvSpPr>
          <p:spPr>
            <a:xfrm>
              <a:off x="1313300" y="2213950"/>
              <a:ext cx="1221825" cy="1176150"/>
            </a:xfrm>
            <a:custGeom>
              <a:avLst/>
              <a:gdLst/>
              <a:ahLst/>
              <a:cxnLst/>
              <a:rect l="l" t="t" r="r" b="b"/>
              <a:pathLst>
                <a:path w="48873" h="47046" extrusionOk="0">
                  <a:moveTo>
                    <a:pt x="32782" y="0"/>
                  </a:moveTo>
                  <a:cubicBezTo>
                    <a:pt x="32782" y="0"/>
                    <a:pt x="32256" y="8572"/>
                    <a:pt x="23284" y="17444"/>
                  </a:cubicBezTo>
                  <a:cubicBezTo>
                    <a:pt x="14311" y="26216"/>
                    <a:pt x="0" y="25289"/>
                    <a:pt x="101" y="25915"/>
                  </a:cubicBezTo>
                  <a:cubicBezTo>
                    <a:pt x="5086" y="43551"/>
                    <a:pt x="10501" y="47045"/>
                    <a:pt x="14667" y="47045"/>
                  </a:cubicBezTo>
                  <a:cubicBezTo>
                    <a:pt x="16617" y="47045"/>
                    <a:pt x="18294" y="46280"/>
                    <a:pt x="19524" y="45840"/>
                  </a:cubicBezTo>
                  <a:cubicBezTo>
                    <a:pt x="23384" y="44587"/>
                    <a:pt x="23183" y="39073"/>
                    <a:pt x="23183" y="39073"/>
                  </a:cubicBezTo>
                  <a:lnTo>
                    <a:pt x="23183" y="39073"/>
                  </a:lnTo>
                  <a:cubicBezTo>
                    <a:pt x="23184" y="39073"/>
                    <a:pt x="27196" y="42359"/>
                    <a:pt x="32298" y="42359"/>
                  </a:cubicBezTo>
                  <a:cubicBezTo>
                    <a:pt x="33623" y="42359"/>
                    <a:pt x="35021" y="42137"/>
                    <a:pt x="36442" y="41579"/>
                  </a:cubicBezTo>
                  <a:cubicBezTo>
                    <a:pt x="43334" y="38848"/>
                    <a:pt x="38622" y="29549"/>
                    <a:pt x="38622" y="29549"/>
                  </a:cubicBezTo>
                  <a:cubicBezTo>
                    <a:pt x="38622" y="29549"/>
                    <a:pt x="46367" y="29249"/>
                    <a:pt x="47620" y="22256"/>
                  </a:cubicBezTo>
                  <a:cubicBezTo>
                    <a:pt x="48873" y="15364"/>
                    <a:pt x="32782" y="0"/>
                    <a:pt x="32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4" name="Google Shape;9114;p59"/>
            <p:cNvSpPr/>
            <p:nvPr/>
          </p:nvSpPr>
          <p:spPr>
            <a:xfrm>
              <a:off x="1874700" y="2396425"/>
              <a:ext cx="49525" cy="53125"/>
            </a:xfrm>
            <a:custGeom>
              <a:avLst/>
              <a:gdLst/>
              <a:ahLst/>
              <a:cxnLst/>
              <a:rect l="l" t="t" r="r" b="b"/>
              <a:pathLst>
                <a:path w="1981" h="2125" extrusionOk="0">
                  <a:moveTo>
                    <a:pt x="294" y="0"/>
                  </a:moveTo>
                  <a:cubicBezTo>
                    <a:pt x="258" y="0"/>
                    <a:pt x="227" y="7"/>
                    <a:pt x="201" y="20"/>
                  </a:cubicBezTo>
                  <a:cubicBezTo>
                    <a:pt x="1" y="220"/>
                    <a:pt x="101" y="847"/>
                    <a:pt x="502" y="1373"/>
                  </a:cubicBezTo>
                  <a:cubicBezTo>
                    <a:pt x="859" y="1899"/>
                    <a:pt x="1287" y="2124"/>
                    <a:pt x="1534" y="2124"/>
                  </a:cubicBezTo>
                  <a:cubicBezTo>
                    <a:pt x="1582" y="2124"/>
                    <a:pt x="1622" y="2116"/>
                    <a:pt x="1655" y="2100"/>
                  </a:cubicBezTo>
                  <a:cubicBezTo>
                    <a:pt x="1981" y="1899"/>
                    <a:pt x="1755" y="1273"/>
                    <a:pt x="1354" y="746"/>
                  </a:cubicBezTo>
                  <a:cubicBezTo>
                    <a:pt x="983" y="288"/>
                    <a:pt x="535" y="0"/>
                    <a:pt x="29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5" name="Google Shape;9115;p59"/>
            <p:cNvSpPr/>
            <p:nvPr/>
          </p:nvSpPr>
          <p:spPr>
            <a:xfrm>
              <a:off x="1600275" y="2618225"/>
              <a:ext cx="49525" cy="52150"/>
            </a:xfrm>
            <a:custGeom>
              <a:avLst/>
              <a:gdLst/>
              <a:ahLst/>
              <a:cxnLst/>
              <a:rect l="l" t="t" r="r" b="b"/>
              <a:pathLst>
                <a:path w="1981" h="2086" extrusionOk="0">
                  <a:moveTo>
                    <a:pt x="331" y="1"/>
                  </a:moveTo>
                  <a:cubicBezTo>
                    <a:pt x="286" y="1"/>
                    <a:pt x="243" y="7"/>
                    <a:pt x="201" y="20"/>
                  </a:cubicBezTo>
                  <a:cubicBezTo>
                    <a:pt x="0" y="220"/>
                    <a:pt x="100" y="847"/>
                    <a:pt x="526" y="1373"/>
                  </a:cubicBezTo>
                  <a:cubicBezTo>
                    <a:pt x="844" y="1841"/>
                    <a:pt x="1274" y="2085"/>
                    <a:pt x="1555" y="2085"/>
                  </a:cubicBezTo>
                  <a:cubicBezTo>
                    <a:pt x="1651" y="2085"/>
                    <a:pt x="1729" y="2057"/>
                    <a:pt x="1780" y="2000"/>
                  </a:cubicBezTo>
                  <a:cubicBezTo>
                    <a:pt x="1980" y="1799"/>
                    <a:pt x="1780" y="1273"/>
                    <a:pt x="1354" y="747"/>
                  </a:cubicBezTo>
                  <a:cubicBezTo>
                    <a:pt x="1004" y="288"/>
                    <a:pt x="636" y="1"/>
                    <a:pt x="331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6" name="Google Shape;9116;p59"/>
            <p:cNvSpPr/>
            <p:nvPr/>
          </p:nvSpPr>
          <p:spPr>
            <a:xfrm>
              <a:off x="1409800" y="26788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7" name="Google Shape;9117;p59"/>
            <p:cNvSpPr/>
            <p:nvPr/>
          </p:nvSpPr>
          <p:spPr>
            <a:xfrm>
              <a:off x="1691750" y="2503950"/>
              <a:ext cx="193000" cy="148000"/>
            </a:xfrm>
            <a:custGeom>
              <a:avLst/>
              <a:gdLst/>
              <a:ahLst/>
              <a:cxnLst/>
              <a:rect l="l" t="t" r="r" b="b"/>
              <a:pathLst>
                <a:path w="7720" h="5920" extrusionOk="0">
                  <a:moveTo>
                    <a:pt x="114" y="0"/>
                  </a:moveTo>
                  <a:cubicBezTo>
                    <a:pt x="108" y="0"/>
                    <a:pt x="103" y="1"/>
                    <a:pt x="101" y="4"/>
                  </a:cubicBezTo>
                  <a:cubicBezTo>
                    <a:pt x="0" y="105"/>
                    <a:pt x="1679" y="1984"/>
                    <a:pt x="3860" y="4290"/>
                  </a:cubicBezTo>
                  <a:lnTo>
                    <a:pt x="4186" y="4591"/>
                  </a:lnTo>
                  <a:lnTo>
                    <a:pt x="4386" y="4165"/>
                  </a:lnTo>
                  <a:cubicBezTo>
                    <a:pt x="4587" y="3764"/>
                    <a:pt x="4812" y="3338"/>
                    <a:pt x="5213" y="2912"/>
                  </a:cubicBezTo>
                  <a:cubicBezTo>
                    <a:pt x="5439" y="2711"/>
                    <a:pt x="5840" y="2511"/>
                    <a:pt x="6266" y="2511"/>
                  </a:cubicBezTo>
                  <a:cubicBezTo>
                    <a:pt x="6567" y="2511"/>
                    <a:pt x="6792" y="2811"/>
                    <a:pt x="6993" y="3137"/>
                  </a:cubicBezTo>
                  <a:cubicBezTo>
                    <a:pt x="7093" y="3438"/>
                    <a:pt x="7093" y="3764"/>
                    <a:pt x="6893" y="4065"/>
                  </a:cubicBezTo>
                  <a:cubicBezTo>
                    <a:pt x="6792" y="4390"/>
                    <a:pt x="6567" y="4691"/>
                    <a:pt x="6366" y="4917"/>
                  </a:cubicBezTo>
                  <a:cubicBezTo>
                    <a:pt x="5940" y="5217"/>
                    <a:pt x="5439" y="5418"/>
                    <a:pt x="5113" y="5644"/>
                  </a:cubicBezTo>
                  <a:cubicBezTo>
                    <a:pt x="4687" y="5744"/>
                    <a:pt x="4587" y="5844"/>
                    <a:pt x="4587" y="5844"/>
                  </a:cubicBezTo>
                  <a:cubicBezTo>
                    <a:pt x="4587" y="5894"/>
                    <a:pt x="4643" y="5919"/>
                    <a:pt x="4737" y="5919"/>
                  </a:cubicBezTo>
                  <a:cubicBezTo>
                    <a:pt x="4831" y="5919"/>
                    <a:pt x="4963" y="5894"/>
                    <a:pt x="5113" y="5844"/>
                  </a:cubicBezTo>
                  <a:cubicBezTo>
                    <a:pt x="5539" y="5744"/>
                    <a:pt x="6065" y="5644"/>
                    <a:pt x="6692" y="5217"/>
                  </a:cubicBezTo>
                  <a:cubicBezTo>
                    <a:pt x="6893" y="5017"/>
                    <a:pt x="7193" y="4691"/>
                    <a:pt x="7419" y="4290"/>
                  </a:cubicBezTo>
                  <a:cubicBezTo>
                    <a:pt x="7619" y="3964"/>
                    <a:pt x="7720" y="3438"/>
                    <a:pt x="7519" y="2912"/>
                  </a:cubicBezTo>
                  <a:cubicBezTo>
                    <a:pt x="7419" y="2711"/>
                    <a:pt x="7319" y="2410"/>
                    <a:pt x="7093" y="2185"/>
                  </a:cubicBezTo>
                  <a:cubicBezTo>
                    <a:pt x="6893" y="1984"/>
                    <a:pt x="6567" y="1884"/>
                    <a:pt x="6266" y="1884"/>
                  </a:cubicBezTo>
                  <a:cubicBezTo>
                    <a:pt x="6184" y="1871"/>
                    <a:pt x="6104" y="1865"/>
                    <a:pt x="6025" y="1865"/>
                  </a:cubicBezTo>
                  <a:cubicBezTo>
                    <a:pt x="5503" y="1865"/>
                    <a:pt x="5057" y="2140"/>
                    <a:pt x="4687" y="2511"/>
                  </a:cubicBezTo>
                  <a:cubicBezTo>
                    <a:pt x="4400" y="2798"/>
                    <a:pt x="4202" y="3150"/>
                    <a:pt x="4040" y="3519"/>
                  </a:cubicBezTo>
                  <a:lnTo>
                    <a:pt x="4040" y="3519"/>
                  </a:lnTo>
                  <a:cubicBezTo>
                    <a:pt x="1960" y="1460"/>
                    <a:pt x="299" y="0"/>
                    <a:pt x="114" y="0"/>
                  </a:cubicBezTo>
                  <a:close/>
                </a:path>
              </a:pathLst>
            </a:custGeom>
            <a:solidFill>
              <a:srgbClr val="E8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8" name="Google Shape;9118;p59"/>
            <p:cNvSpPr/>
            <p:nvPr/>
          </p:nvSpPr>
          <p:spPr>
            <a:xfrm>
              <a:off x="1866550" y="2647525"/>
              <a:ext cx="67700" cy="65200"/>
            </a:xfrm>
            <a:custGeom>
              <a:avLst/>
              <a:gdLst/>
              <a:ahLst/>
              <a:cxnLst/>
              <a:rect l="l" t="t" r="r" b="b"/>
              <a:pathLst>
                <a:path w="2708" h="2608" extrusionOk="0">
                  <a:moveTo>
                    <a:pt x="2206" y="1"/>
                  </a:moveTo>
                  <a:cubicBezTo>
                    <a:pt x="2081" y="101"/>
                    <a:pt x="2206" y="302"/>
                    <a:pt x="2081" y="627"/>
                  </a:cubicBezTo>
                  <a:cubicBezTo>
                    <a:pt x="2081" y="928"/>
                    <a:pt x="1981" y="1354"/>
                    <a:pt x="1680" y="1680"/>
                  </a:cubicBezTo>
                  <a:cubicBezTo>
                    <a:pt x="1354" y="1981"/>
                    <a:pt x="953" y="2081"/>
                    <a:pt x="627" y="2081"/>
                  </a:cubicBezTo>
                  <a:cubicBezTo>
                    <a:pt x="427" y="2081"/>
                    <a:pt x="260" y="2036"/>
                    <a:pt x="141" y="2036"/>
                  </a:cubicBezTo>
                  <a:cubicBezTo>
                    <a:pt x="82" y="2036"/>
                    <a:pt x="34" y="2048"/>
                    <a:pt x="1" y="2081"/>
                  </a:cubicBezTo>
                  <a:cubicBezTo>
                    <a:pt x="1" y="2081"/>
                    <a:pt x="101" y="2407"/>
                    <a:pt x="527" y="2507"/>
                  </a:cubicBezTo>
                  <a:cubicBezTo>
                    <a:pt x="728" y="2607"/>
                    <a:pt x="1053" y="2607"/>
                    <a:pt x="1254" y="2607"/>
                  </a:cubicBezTo>
                  <a:cubicBezTo>
                    <a:pt x="1580" y="2507"/>
                    <a:pt x="1881" y="2407"/>
                    <a:pt x="2206" y="2081"/>
                  </a:cubicBezTo>
                  <a:cubicBezTo>
                    <a:pt x="2407" y="1880"/>
                    <a:pt x="2507" y="1555"/>
                    <a:pt x="2607" y="1254"/>
                  </a:cubicBezTo>
                  <a:cubicBezTo>
                    <a:pt x="2708" y="1053"/>
                    <a:pt x="2607" y="728"/>
                    <a:pt x="2607" y="527"/>
                  </a:cubicBezTo>
                  <a:cubicBezTo>
                    <a:pt x="2507" y="302"/>
                    <a:pt x="2407" y="201"/>
                    <a:pt x="2407" y="101"/>
                  </a:cubicBezTo>
                  <a:cubicBezTo>
                    <a:pt x="2307" y="1"/>
                    <a:pt x="2206" y="1"/>
                    <a:pt x="220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9" name="Google Shape;9119;p59"/>
            <p:cNvSpPr/>
            <p:nvPr/>
          </p:nvSpPr>
          <p:spPr>
            <a:xfrm>
              <a:off x="1506275" y="2514075"/>
              <a:ext cx="136000" cy="130350"/>
            </a:xfrm>
            <a:custGeom>
              <a:avLst/>
              <a:gdLst/>
              <a:ahLst/>
              <a:cxnLst/>
              <a:rect l="l" t="t" r="r" b="b"/>
              <a:pathLst>
                <a:path w="5440" h="5214" extrusionOk="0">
                  <a:moveTo>
                    <a:pt x="3961" y="0"/>
                  </a:moveTo>
                  <a:cubicBezTo>
                    <a:pt x="3560" y="0"/>
                    <a:pt x="3134" y="126"/>
                    <a:pt x="2707" y="326"/>
                  </a:cubicBezTo>
                  <a:cubicBezTo>
                    <a:pt x="2507" y="426"/>
                    <a:pt x="2306" y="527"/>
                    <a:pt x="2081" y="752"/>
                  </a:cubicBezTo>
                  <a:cubicBezTo>
                    <a:pt x="1780" y="853"/>
                    <a:pt x="1580" y="1053"/>
                    <a:pt x="1354" y="1153"/>
                  </a:cubicBezTo>
                  <a:cubicBezTo>
                    <a:pt x="1254" y="1379"/>
                    <a:pt x="1053" y="1579"/>
                    <a:pt x="828" y="1780"/>
                  </a:cubicBezTo>
                  <a:cubicBezTo>
                    <a:pt x="728" y="2005"/>
                    <a:pt x="527" y="2206"/>
                    <a:pt x="427" y="2406"/>
                  </a:cubicBezTo>
                  <a:cubicBezTo>
                    <a:pt x="201" y="2832"/>
                    <a:pt x="101" y="3259"/>
                    <a:pt x="1" y="3660"/>
                  </a:cubicBezTo>
                  <a:cubicBezTo>
                    <a:pt x="1" y="3985"/>
                    <a:pt x="1" y="4286"/>
                    <a:pt x="101" y="4612"/>
                  </a:cubicBezTo>
                  <a:cubicBezTo>
                    <a:pt x="201" y="4812"/>
                    <a:pt x="327" y="5013"/>
                    <a:pt x="527" y="5138"/>
                  </a:cubicBezTo>
                  <a:cubicBezTo>
                    <a:pt x="627" y="5188"/>
                    <a:pt x="734" y="5213"/>
                    <a:pt x="853" y="5213"/>
                  </a:cubicBezTo>
                  <a:cubicBezTo>
                    <a:pt x="972" y="5213"/>
                    <a:pt x="1103" y="5188"/>
                    <a:pt x="1254" y="5138"/>
                  </a:cubicBezTo>
                  <a:cubicBezTo>
                    <a:pt x="1454" y="5138"/>
                    <a:pt x="1680" y="5013"/>
                    <a:pt x="1981" y="4812"/>
                  </a:cubicBezTo>
                  <a:cubicBezTo>
                    <a:pt x="2507" y="4512"/>
                    <a:pt x="3033" y="4086"/>
                    <a:pt x="3660" y="3559"/>
                  </a:cubicBezTo>
                  <a:cubicBezTo>
                    <a:pt x="4186" y="3133"/>
                    <a:pt x="4587" y="2632"/>
                    <a:pt x="5013" y="2106"/>
                  </a:cubicBezTo>
                  <a:cubicBezTo>
                    <a:pt x="5114" y="1880"/>
                    <a:pt x="5339" y="1579"/>
                    <a:pt x="5339" y="1379"/>
                  </a:cubicBezTo>
                  <a:cubicBezTo>
                    <a:pt x="5439" y="1153"/>
                    <a:pt x="5439" y="853"/>
                    <a:pt x="5339" y="627"/>
                  </a:cubicBezTo>
                  <a:cubicBezTo>
                    <a:pt x="5339" y="426"/>
                    <a:pt x="5114" y="326"/>
                    <a:pt x="4913" y="226"/>
                  </a:cubicBezTo>
                  <a:cubicBezTo>
                    <a:pt x="4587" y="0"/>
                    <a:pt x="4286" y="0"/>
                    <a:pt x="396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0" name="Google Shape;9120;p59"/>
            <p:cNvSpPr/>
            <p:nvPr/>
          </p:nvSpPr>
          <p:spPr>
            <a:xfrm>
              <a:off x="1770075" y="2305425"/>
              <a:ext cx="138500" cy="129725"/>
            </a:xfrm>
            <a:custGeom>
              <a:avLst/>
              <a:gdLst/>
              <a:ahLst/>
              <a:cxnLst/>
              <a:rect l="l" t="t" r="r" b="b"/>
              <a:pathLst>
                <a:path w="5540" h="5189" extrusionOk="0">
                  <a:moveTo>
                    <a:pt x="3960" y="0"/>
                  </a:moveTo>
                  <a:cubicBezTo>
                    <a:pt x="3659" y="0"/>
                    <a:pt x="3233" y="101"/>
                    <a:pt x="2807" y="326"/>
                  </a:cubicBezTo>
                  <a:cubicBezTo>
                    <a:pt x="2506" y="427"/>
                    <a:pt x="2306" y="527"/>
                    <a:pt x="2080" y="727"/>
                  </a:cubicBezTo>
                  <a:cubicBezTo>
                    <a:pt x="1880" y="828"/>
                    <a:pt x="1679" y="1053"/>
                    <a:pt x="1454" y="1254"/>
                  </a:cubicBezTo>
                  <a:cubicBezTo>
                    <a:pt x="1253" y="1354"/>
                    <a:pt x="1053" y="1579"/>
                    <a:pt x="927" y="1780"/>
                  </a:cubicBezTo>
                  <a:cubicBezTo>
                    <a:pt x="727" y="1980"/>
                    <a:pt x="627" y="2206"/>
                    <a:pt x="526" y="2407"/>
                  </a:cubicBezTo>
                  <a:cubicBezTo>
                    <a:pt x="301" y="2833"/>
                    <a:pt x="100" y="3234"/>
                    <a:pt x="100" y="3660"/>
                  </a:cubicBezTo>
                  <a:cubicBezTo>
                    <a:pt x="0" y="3960"/>
                    <a:pt x="100" y="4286"/>
                    <a:pt x="100" y="4587"/>
                  </a:cubicBezTo>
                  <a:cubicBezTo>
                    <a:pt x="201" y="4813"/>
                    <a:pt x="426" y="5013"/>
                    <a:pt x="627" y="5113"/>
                  </a:cubicBezTo>
                  <a:cubicBezTo>
                    <a:pt x="727" y="5163"/>
                    <a:pt x="833" y="5188"/>
                    <a:pt x="940" y="5188"/>
                  </a:cubicBezTo>
                  <a:cubicBezTo>
                    <a:pt x="1047" y="5188"/>
                    <a:pt x="1153" y="5163"/>
                    <a:pt x="1253" y="5113"/>
                  </a:cubicBezTo>
                  <a:cubicBezTo>
                    <a:pt x="1554" y="5113"/>
                    <a:pt x="1780" y="5013"/>
                    <a:pt x="2080" y="4813"/>
                  </a:cubicBezTo>
                  <a:cubicBezTo>
                    <a:pt x="2607" y="4587"/>
                    <a:pt x="3133" y="4086"/>
                    <a:pt x="3659" y="3660"/>
                  </a:cubicBezTo>
                  <a:cubicBezTo>
                    <a:pt x="4286" y="3133"/>
                    <a:pt x="4687" y="2607"/>
                    <a:pt x="5013" y="2081"/>
                  </a:cubicBezTo>
                  <a:cubicBezTo>
                    <a:pt x="5213" y="1880"/>
                    <a:pt x="5313" y="1579"/>
                    <a:pt x="5439" y="1354"/>
                  </a:cubicBezTo>
                  <a:cubicBezTo>
                    <a:pt x="5539" y="1153"/>
                    <a:pt x="5539" y="828"/>
                    <a:pt x="5439" y="627"/>
                  </a:cubicBezTo>
                  <a:cubicBezTo>
                    <a:pt x="5313" y="427"/>
                    <a:pt x="5213" y="326"/>
                    <a:pt x="4912" y="201"/>
                  </a:cubicBezTo>
                  <a:cubicBezTo>
                    <a:pt x="4687" y="101"/>
                    <a:pt x="4386" y="0"/>
                    <a:pt x="3960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1" name="Google Shape;9121;p59"/>
            <p:cNvSpPr/>
            <p:nvPr/>
          </p:nvSpPr>
          <p:spPr>
            <a:xfrm>
              <a:off x="1002525" y="1906900"/>
              <a:ext cx="853400" cy="678000"/>
            </a:xfrm>
            <a:custGeom>
              <a:avLst/>
              <a:gdLst/>
              <a:ahLst/>
              <a:cxnLst/>
              <a:rect l="l" t="t" r="r" b="b"/>
              <a:pathLst>
                <a:path w="34136" h="27120" extrusionOk="0">
                  <a:moveTo>
                    <a:pt x="21502" y="0"/>
                  </a:moveTo>
                  <a:cubicBezTo>
                    <a:pt x="17612" y="0"/>
                    <a:pt x="13710" y="890"/>
                    <a:pt x="10652" y="2583"/>
                  </a:cubicBezTo>
                  <a:cubicBezTo>
                    <a:pt x="3960" y="6342"/>
                    <a:pt x="0" y="14488"/>
                    <a:pt x="1354" y="22007"/>
                  </a:cubicBezTo>
                  <a:cubicBezTo>
                    <a:pt x="3860" y="20327"/>
                    <a:pt x="5840" y="18022"/>
                    <a:pt x="7193" y="15415"/>
                  </a:cubicBezTo>
                  <a:lnTo>
                    <a:pt x="7193" y="15415"/>
                  </a:lnTo>
                  <a:cubicBezTo>
                    <a:pt x="5940" y="18648"/>
                    <a:pt x="6065" y="25440"/>
                    <a:pt x="9198" y="27119"/>
                  </a:cubicBezTo>
                  <a:lnTo>
                    <a:pt x="34136" y="4137"/>
                  </a:lnTo>
                  <a:cubicBezTo>
                    <a:pt x="30981" y="1326"/>
                    <a:pt x="26251" y="0"/>
                    <a:pt x="21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2" name="Google Shape;9122;p59"/>
            <p:cNvSpPr/>
            <p:nvPr/>
          </p:nvSpPr>
          <p:spPr>
            <a:xfrm>
              <a:off x="1114675" y="1973400"/>
              <a:ext cx="906050" cy="752875"/>
            </a:xfrm>
            <a:custGeom>
              <a:avLst/>
              <a:gdLst/>
              <a:ahLst/>
              <a:cxnLst/>
              <a:rect l="l" t="t" r="r" b="b"/>
              <a:pathLst>
                <a:path w="36242" h="30115" extrusionOk="0">
                  <a:moveTo>
                    <a:pt x="31913" y="0"/>
                  </a:moveTo>
                  <a:cubicBezTo>
                    <a:pt x="31069" y="0"/>
                    <a:pt x="30225" y="272"/>
                    <a:pt x="29549" y="850"/>
                  </a:cubicBezTo>
                  <a:lnTo>
                    <a:pt x="1880" y="23307"/>
                  </a:lnTo>
                  <a:cubicBezTo>
                    <a:pt x="201" y="24560"/>
                    <a:pt x="0" y="27066"/>
                    <a:pt x="1354" y="28645"/>
                  </a:cubicBezTo>
                  <a:cubicBezTo>
                    <a:pt x="2137" y="29602"/>
                    <a:pt x="3272" y="30114"/>
                    <a:pt x="4415" y="30114"/>
                  </a:cubicBezTo>
                  <a:cubicBezTo>
                    <a:pt x="5248" y="30114"/>
                    <a:pt x="6085" y="29842"/>
                    <a:pt x="6792" y="29272"/>
                  </a:cubicBezTo>
                  <a:lnTo>
                    <a:pt x="34362" y="6815"/>
                  </a:lnTo>
                  <a:cubicBezTo>
                    <a:pt x="36041" y="5462"/>
                    <a:pt x="36241" y="3056"/>
                    <a:pt x="34888" y="1377"/>
                  </a:cubicBezTo>
                  <a:cubicBezTo>
                    <a:pt x="34170" y="487"/>
                    <a:pt x="33042" y="0"/>
                    <a:pt x="3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3" name="Google Shape;9123;p59"/>
            <p:cNvSpPr/>
            <p:nvPr/>
          </p:nvSpPr>
          <p:spPr>
            <a:xfrm>
              <a:off x="929200" y="2414950"/>
              <a:ext cx="174850" cy="170075"/>
            </a:xfrm>
            <a:custGeom>
              <a:avLst/>
              <a:gdLst/>
              <a:ahLst/>
              <a:cxnLst/>
              <a:rect l="l" t="t" r="r" b="b"/>
              <a:pathLst>
                <a:path w="6994" h="6803" extrusionOk="0">
                  <a:moveTo>
                    <a:pt x="3543" y="1"/>
                  </a:moveTo>
                  <a:cubicBezTo>
                    <a:pt x="3482" y="1"/>
                    <a:pt x="3421" y="2"/>
                    <a:pt x="3359" y="5"/>
                  </a:cubicBezTo>
                  <a:cubicBezTo>
                    <a:pt x="1480" y="106"/>
                    <a:pt x="1" y="1685"/>
                    <a:pt x="101" y="3564"/>
                  </a:cubicBezTo>
                  <a:cubicBezTo>
                    <a:pt x="222" y="5383"/>
                    <a:pt x="1680" y="6802"/>
                    <a:pt x="3477" y="6802"/>
                  </a:cubicBezTo>
                  <a:cubicBezTo>
                    <a:pt x="3538" y="6802"/>
                    <a:pt x="3599" y="6801"/>
                    <a:pt x="3660" y="6797"/>
                  </a:cubicBezTo>
                  <a:cubicBezTo>
                    <a:pt x="5540" y="6797"/>
                    <a:pt x="6993" y="5118"/>
                    <a:pt x="6893" y="3239"/>
                  </a:cubicBezTo>
                  <a:cubicBezTo>
                    <a:pt x="6893" y="1420"/>
                    <a:pt x="5345" y="1"/>
                    <a:pt x="3543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4" name="Google Shape;9124;p59"/>
            <p:cNvSpPr/>
            <p:nvPr/>
          </p:nvSpPr>
          <p:spPr>
            <a:xfrm>
              <a:off x="2028225" y="2079675"/>
              <a:ext cx="162300" cy="134300"/>
            </a:xfrm>
            <a:custGeom>
              <a:avLst/>
              <a:gdLst/>
              <a:ahLst/>
              <a:cxnLst/>
              <a:rect l="l" t="t" r="r" b="b"/>
              <a:pathLst>
                <a:path w="6492" h="5372" extrusionOk="0">
                  <a:moveTo>
                    <a:pt x="2840" y="0"/>
                  </a:moveTo>
                  <a:cubicBezTo>
                    <a:pt x="814" y="0"/>
                    <a:pt x="0" y="2765"/>
                    <a:pt x="0" y="2765"/>
                  </a:cubicBezTo>
                  <a:lnTo>
                    <a:pt x="4185" y="5371"/>
                  </a:lnTo>
                  <a:cubicBezTo>
                    <a:pt x="6491" y="3091"/>
                    <a:pt x="5764" y="584"/>
                    <a:pt x="3358" y="58"/>
                  </a:cubicBezTo>
                  <a:cubicBezTo>
                    <a:pt x="3177" y="18"/>
                    <a:pt x="3004" y="0"/>
                    <a:pt x="2840" y="0"/>
                  </a:cubicBezTo>
                  <a:close/>
                </a:path>
              </a:pathLst>
            </a:custGeom>
            <a:solidFill>
              <a:srgbClr val="F8C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5" name="Google Shape;9125;p59"/>
            <p:cNvSpPr/>
            <p:nvPr/>
          </p:nvSpPr>
          <p:spPr>
            <a:xfrm>
              <a:off x="1200025" y="2735650"/>
              <a:ext cx="131475" cy="132675"/>
            </a:xfrm>
            <a:custGeom>
              <a:avLst/>
              <a:gdLst/>
              <a:ahLst/>
              <a:cxnLst/>
              <a:rect l="l" t="t" r="r" b="b"/>
              <a:pathLst>
                <a:path w="5259" h="5307" extrusionOk="0">
                  <a:moveTo>
                    <a:pt x="3979" y="1"/>
                  </a:moveTo>
                  <a:cubicBezTo>
                    <a:pt x="1205" y="1"/>
                    <a:pt x="0" y="1950"/>
                    <a:pt x="1073" y="4095"/>
                  </a:cubicBezTo>
                  <a:cubicBezTo>
                    <a:pt x="1522" y="5037"/>
                    <a:pt x="2352" y="5307"/>
                    <a:pt x="3154" y="5307"/>
                  </a:cubicBezTo>
                  <a:cubicBezTo>
                    <a:pt x="4230" y="5307"/>
                    <a:pt x="5258" y="4822"/>
                    <a:pt x="5258" y="4822"/>
                  </a:cubicBezTo>
                  <a:lnTo>
                    <a:pt x="4632" y="35"/>
                  </a:lnTo>
                  <a:cubicBezTo>
                    <a:pt x="4406" y="12"/>
                    <a:pt x="4188" y="1"/>
                    <a:pt x="3979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6" name="Google Shape;9126;p59"/>
            <p:cNvSpPr/>
            <p:nvPr/>
          </p:nvSpPr>
          <p:spPr>
            <a:xfrm>
              <a:off x="1263800" y="2104300"/>
              <a:ext cx="764450" cy="632225"/>
            </a:xfrm>
            <a:custGeom>
              <a:avLst/>
              <a:gdLst/>
              <a:ahLst/>
              <a:cxnLst/>
              <a:rect l="l" t="t" r="r" b="b"/>
              <a:pathLst>
                <a:path w="30578" h="25289" extrusionOk="0">
                  <a:moveTo>
                    <a:pt x="24737" y="0"/>
                  </a:moveTo>
                  <a:lnTo>
                    <a:pt x="2181" y="18697"/>
                  </a:lnTo>
                  <a:lnTo>
                    <a:pt x="0" y="20477"/>
                  </a:lnTo>
                  <a:lnTo>
                    <a:pt x="401" y="25289"/>
                  </a:lnTo>
                  <a:lnTo>
                    <a:pt x="2507" y="19324"/>
                  </a:lnTo>
                  <a:lnTo>
                    <a:pt x="24111" y="1253"/>
                  </a:lnTo>
                  <a:lnTo>
                    <a:pt x="30577" y="1780"/>
                  </a:lnTo>
                  <a:cubicBezTo>
                    <a:pt x="29449" y="426"/>
                    <a:pt x="24737" y="0"/>
                    <a:pt x="24737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7" name="Google Shape;9127;p59"/>
            <p:cNvSpPr/>
            <p:nvPr/>
          </p:nvSpPr>
          <p:spPr>
            <a:xfrm>
              <a:off x="1516925" y="2457050"/>
              <a:ext cx="1461825" cy="1257525"/>
            </a:xfrm>
            <a:custGeom>
              <a:avLst/>
              <a:gdLst/>
              <a:ahLst/>
              <a:cxnLst/>
              <a:rect l="l" t="t" r="r" b="b"/>
              <a:pathLst>
                <a:path w="58473" h="50301" extrusionOk="0">
                  <a:moveTo>
                    <a:pt x="45314" y="1"/>
                  </a:moveTo>
                  <a:cubicBezTo>
                    <a:pt x="45314" y="1"/>
                    <a:pt x="46993" y="19951"/>
                    <a:pt x="34036" y="33209"/>
                  </a:cubicBezTo>
                  <a:cubicBezTo>
                    <a:pt x="21605" y="45740"/>
                    <a:pt x="1" y="43535"/>
                    <a:pt x="201" y="43961"/>
                  </a:cubicBezTo>
                  <a:cubicBezTo>
                    <a:pt x="1254" y="45941"/>
                    <a:pt x="3033" y="48648"/>
                    <a:pt x="3033" y="48648"/>
                  </a:cubicBezTo>
                  <a:cubicBezTo>
                    <a:pt x="3033" y="48648"/>
                    <a:pt x="6385" y="50301"/>
                    <a:pt x="12086" y="50301"/>
                  </a:cubicBezTo>
                  <a:cubicBezTo>
                    <a:pt x="18460" y="50301"/>
                    <a:pt x="27773" y="48233"/>
                    <a:pt x="38623" y="39475"/>
                  </a:cubicBezTo>
                  <a:cubicBezTo>
                    <a:pt x="58472" y="23485"/>
                    <a:pt x="49901" y="3535"/>
                    <a:pt x="49901" y="3535"/>
                  </a:cubicBezTo>
                  <a:lnTo>
                    <a:pt x="45314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8" name="Google Shape;9128;p59"/>
            <p:cNvSpPr/>
            <p:nvPr/>
          </p:nvSpPr>
          <p:spPr>
            <a:xfrm>
              <a:off x="514425" y="3111325"/>
              <a:ext cx="273825" cy="259300"/>
            </a:xfrm>
            <a:custGeom>
              <a:avLst/>
              <a:gdLst/>
              <a:ahLst/>
              <a:cxnLst/>
              <a:rect l="l" t="t" r="r" b="b"/>
              <a:pathLst>
                <a:path w="10953" h="10372" extrusionOk="0">
                  <a:moveTo>
                    <a:pt x="7144" y="1"/>
                  </a:moveTo>
                  <a:cubicBezTo>
                    <a:pt x="6477" y="1"/>
                    <a:pt x="8146" y="3805"/>
                    <a:pt x="8146" y="3805"/>
                  </a:cubicBezTo>
                  <a:cubicBezTo>
                    <a:pt x="8146" y="3805"/>
                    <a:pt x="5323" y="2819"/>
                    <a:pt x="3126" y="2819"/>
                  </a:cubicBezTo>
                  <a:cubicBezTo>
                    <a:pt x="1890" y="2819"/>
                    <a:pt x="852" y="3131"/>
                    <a:pt x="627" y="4106"/>
                  </a:cubicBezTo>
                  <a:cubicBezTo>
                    <a:pt x="0" y="6938"/>
                    <a:pt x="7720" y="10371"/>
                    <a:pt x="7720" y="10371"/>
                  </a:cubicBezTo>
                  <a:lnTo>
                    <a:pt x="10953" y="4106"/>
                  </a:lnTo>
                  <a:cubicBezTo>
                    <a:pt x="10953" y="4106"/>
                    <a:pt x="8346" y="547"/>
                    <a:pt x="7294" y="45"/>
                  </a:cubicBezTo>
                  <a:cubicBezTo>
                    <a:pt x="7234" y="15"/>
                    <a:pt x="7184" y="1"/>
                    <a:pt x="7144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9" name="Google Shape;9129;p59"/>
            <p:cNvSpPr/>
            <p:nvPr/>
          </p:nvSpPr>
          <p:spPr>
            <a:xfrm>
              <a:off x="684225" y="3190775"/>
              <a:ext cx="200525" cy="258175"/>
            </a:xfrm>
            <a:custGeom>
              <a:avLst/>
              <a:gdLst/>
              <a:ahLst/>
              <a:cxnLst/>
              <a:rect l="l" t="t" r="r" b="b"/>
              <a:pathLst>
                <a:path w="8021" h="10327" extrusionOk="0">
                  <a:moveTo>
                    <a:pt x="4687" y="0"/>
                  </a:moveTo>
                  <a:lnTo>
                    <a:pt x="0" y="8872"/>
                  </a:lnTo>
                  <a:lnTo>
                    <a:pt x="3434" y="10326"/>
                  </a:lnTo>
                  <a:lnTo>
                    <a:pt x="8020" y="135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0" name="Google Shape;9130;p59"/>
            <p:cNvSpPr/>
            <p:nvPr/>
          </p:nvSpPr>
          <p:spPr>
            <a:xfrm>
              <a:off x="1263800" y="2665700"/>
              <a:ext cx="99025" cy="201150"/>
            </a:xfrm>
            <a:custGeom>
              <a:avLst/>
              <a:gdLst/>
              <a:ahLst/>
              <a:cxnLst/>
              <a:rect l="l" t="t" r="r" b="b"/>
              <a:pathLst>
                <a:path w="3961" h="8046" extrusionOk="0">
                  <a:moveTo>
                    <a:pt x="2707" y="1"/>
                  </a:moveTo>
                  <a:lnTo>
                    <a:pt x="0" y="1880"/>
                  </a:lnTo>
                  <a:lnTo>
                    <a:pt x="2181" y="8046"/>
                  </a:lnTo>
                  <a:lnTo>
                    <a:pt x="3960" y="7519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1" name="Google Shape;9131;p59"/>
            <p:cNvSpPr/>
            <p:nvPr/>
          </p:nvSpPr>
          <p:spPr>
            <a:xfrm>
              <a:off x="1913550" y="2125600"/>
              <a:ext cx="323950" cy="224325"/>
            </a:xfrm>
            <a:custGeom>
              <a:avLst/>
              <a:gdLst/>
              <a:ahLst/>
              <a:cxnLst/>
              <a:rect l="l" t="t" r="r" b="b"/>
              <a:pathLst>
                <a:path w="12958" h="8973" extrusionOk="0">
                  <a:moveTo>
                    <a:pt x="2933" y="0"/>
                  </a:moveTo>
                  <a:lnTo>
                    <a:pt x="1" y="1980"/>
                  </a:lnTo>
                  <a:lnTo>
                    <a:pt x="8346" y="5514"/>
                  </a:lnTo>
                  <a:lnTo>
                    <a:pt x="10126" y="8973"/>
                  </a:lnTo>
                  <a:lnTo>
                    <a:pt x="12958" y="7820"/>
                  </a:lnTo>
                  <a:cubicBezTo>
                    <a:pt x="12006" y="5840"/>
                    <a:pt x="9600" y="4386"/>
                    <a:pt x="9600" y="4386"/>
                  </a:cubicBezTo>
                  <a:lnTo>
                    <a:pt x="2933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2" name="Google Shape;9132;p59"/>
            <p:cNvSpPr/>
            <p:nvPr/>
          </p:nvSpPr>
          <p:spPr>
            <a:xfrm>
              <a:off x="1660425" y="4359950"/>
              <a:ext cx="657925" cy="814550"/>
            </a:xfrm>
            <a:custGeom>
              <a:avLst/>
              <a:gdLst/>
              <a:ahLst/>
              <a:cxnLst/>
              <a:rect l="l" t="t" r="r" b="b"/>
              <a:pathLst>
                <a:path w="26317" h="32582" extrusionOk="0">
                  <a:moveTo>
                    <a:pt x="26316" y="0"/>
                  </a:moveTo>
                  <a:lnTo>
                    <a:pt x="0" y="15665"/>
                  </a:lnTo>
                  <a:lnTo>
                    <a:pt x="2306" y="27795"/>
                  </a:lnTo>
                  <a:lnTo>
                    <a:pt x="5113" y="32582"/>
                  </a:lnTo>
                  <a:lnTo>
                    <a:pt x="25790" y="32582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3" name="Google Shape;9133;p59"/>
            <p:cNvSpPr/>
            <p:nvPr/>
          </p:nvSpPr>
          <p:spPr>
            <a:xfrm>
              <a:off x="234975" y="681850"/>
              <a:ext cx="913550" cy="736300"/>
            </a:xfrm>
            <a:custGeom>
              <a:avLst/>
              <a:gdLst/>
              <a:ahLst/>
              <a:cxnLst/>
              <a:rect l="l" t="t" r="r" b="b"/>
              <a:pathLst>
                <a:path w="36542" h="29452" extrusionOk="0">
                  <a:moveTo>
                    <a:pt x="16555" y="1"/>
                  </a:moveTo>
                  <a:cubicBezTo>
                    <a:pt x="12910" y="1"/>
                    <a:pt x="9228" y="1260"/>
                    <a:pt x="6366" y="3540"/>
                  </a:cubicBezTo>
                  <a:cubicBezTo>
                    <a:pt x="2306" y="6998"/>
                    <a:pt x="0" y="12412"/>
                    <a:pt x="201" y="17850"/>
                  </a:cubicBezTo>
                  <a:cubicBezTo>
                    <a:pt x="301" y="21084"/>
                    <a:pt x="1454" y="24417"/>
                    <a:pt x="3860" y="26622"/>
                  </a:cubicBezTo>
                  <a:cubicBezTo>
                    <a:pt x="5940" y="28502"/>
                    <a:pt x="8672" y="29329"/>
                    <a:pt x="11479" y="29429"/>
                  </a:cubicBezTo>
                  <a:cubicBezTo>
                    <a:pt x="11805" y="29444"/>
                    <a:pt x="12131" y="29452"/>
                    <a:pt x="12457" y="29452"/>
                  </a:cubicBezTo>
                  <a:cubicBezTo>
                    <a:pt x="14858" y="29452"/>
                    <a:pt x="17241" y="29066"/>
                    <a:pt x="19624" y="28602"/>
                  </a:cubicBezTo>
                  <a:cubicBezTo>
                    <a:pt x="22757" y="27976"/>
                    <a:pt x="25990" y="27349"/>
                    <a:pt x="28923" y="26096"/>
                  </a:cubicBezTo>
                  <a:cubicBezTo>
                    <a:pt x="31955" y="24843"/>
                    <a:pt x="34662" y="22963"/>
                    <a:pt x="36542" y="20257"/>
                  </a:cubicBezTo>
                  <a:lnTo>
                    <a:pt x="36016" y="19630"/>
                  </a:lnTo>
                  <a:cubicBezTo>
                    <a:pt x="35572" y="20333"/>
                    <a:pt x="34783" y="20682"/>
                    <a:pt x="33974" y="20682"/>
                  </a:cubicBezTo>
                  <a:cubicBezTo>
                    <a:pt x="33457" y="20682"/>
                    <a:pt x="32931" y="20540"/>
                    <a:pt x="32482" y="20257"/>
                  </a:cubicBezTo>
                  <a:cubicBezTo>
                    <a:pt x="31429" y="19530"/>
                    <a:pt x="30903" y="18151"/>
                    <a:pt x="30702" y="16898"/>
                  </a:cubicBezTo>
                  <a:cubicBezTo>
                    <a:pt x="30502" y="15645"/>
                    <a:pt x="30702" y="14292"/>
                    <a:pt x="30602" y="12938"/>
                  </a:cubicBezTo>
                  <a:cubicBezTo>
                    <a:pt x="30276" y="7625"/>
                    <a:pt x="26517" y="2713"/>
                    <a:pt x="21504" y="833"/>
                  </a:cubicBezTo>
                  <a:cubicBezTo>
                    <a:pt x="19919" y="270"/>
                    <a:pt x="18241" y="1"/>
                    <a:pt x="16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4" name="Google Shape;9134;p59"/>
            <p:cNvSpPr/>
            <p:nvPr/>
          </p:nvSpPr>
          <p:spPr>
            <a:xfrm>
              <a:off x="219300" y="1737575"/>
              <a:ext cx="704925" cy="1160000"/>
            </a:xfrm>
            <a:custGeom>
              <a:avLst/>
              <a:gdLst/>
              <a:ahLst/>
              <a:cxnLst/>
              <a:rect l="l" t="t" r="r" b="b"/>
              <a:pathLst>
                <a:path w="28197" h="46400" extrusionOk="0">
                  <a:moveTo>
                    <a:pt x="11461" y="1"/>
                  </a:moveTo>
                  <a:cubicBezTo>
                    <a:pt x="8742" y="1"/>
                    <a:pt x="6062" y="1052"/>
                    <a:pt x="4186" y="3090"/>
                  </a:cubicBezTo>
                  <a:cubicBezTo>
                    <a:pt x="1981" y="5371"/>
                    <a:pt x="1154" y="8504"/>
                    <a:pt x="728" y="11536"/>
                  </a:cubicBezTo>
                  <a:cubicBezTo>
                    <a:pt x="1" y="16975"/>
                    <a:pt x="427" y="22414"/>
                    <a:pt x="928" y="27727"/>
                  </a:cubicBezTo>
                  <a:cubicBezTo>
                    <a:pt x="1154" y="30960"/>
                    <a:pt x="1454" y="34193"/>
                    <a:pt x="2407" y="37326"/>
                  </a:cubicBezTo>
                  <a:cubicBezTo>
                    <a:pt x="3434" y="40359"/>
                    <a:pt x="5314" y="43291"/>
                    <a:pt x="8146" y="44970"/>
                  </a:cubicBezTo>
                  <a:cubicBezTo>
                    <a:pt x="9807" y="45967"/>
                    <a:pt x="11729" y="46400"/>
                    <a:pt x="13684" y="46400"/>
                  </a:cubicBezTo>
                  <a:cubicBezTo>
                    <a:pt x="15416" y="46400"/>
                    <a:pt x="17173" y="46060"/>
                    <a:pt x="18798" y="45471"/>
                  </a:cubicBezTo>
                  <a:cubicBezTo>
                    <a:pt x="22231" y="44218"/>
                    <a:pt x="22457" y="41411"/>
                    <a:pt x="28196" y="40158"/>
                  </a:cubicBezTo>
                  <a:cubicBezTo>
                    <a:pt x="25590" y="39832"/>
                    <a:pt x="22457" y="37226"/>
                    <a:pt x="21605" y="34619"/>
                  </a:cubicBezTo>
                  <a:cubicBezTo>
                    <a:pt x="20778" y="32013"/>
                    <a:pt x="21204" y="29306"/>
                    <a:pt x="21830" y="26674"/>
                  </a:cubicBezTo>
                  <a:cubicBezTo>
                    <a:pt x="22457" y="24068"/>
                    <a:pt x="23384" y="21562"/>
                    <a:pt x="23911" y="18855"/>
                  </a:cubicBezTo>
                  <a:cubicBezTo>
                    <a:pt x="24637" y="15196"/>
                    <a:pt x="24437" y="11236"/>
                    <a:pt x="22758" y="7777"/>
                  </a:cubicBezTo>
                  <a:cubicBezTo>
                    <a:pt x="21204" y="4343"/>
                    <a:pt x="18272" y="1511"/>
                    <a:pt x="14612" y="484"/>
                  </a:cubicBezTo>
                  <a:cubicBezTo>
                    <a:pt x="13586" y="160"/>
                    <a:pt x="12521" y="1"/>
                    <a:pt x="1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5" name="Google Shape;9135;p59"/>
            <p:cNvSpPr/>
            <p:nvPr/>
          </p:nvSpPr>
          <p:spPr>
            <a:xfrm>
              <a:off x="378450" y="3941900"/>
              <a:ext cx="676100" cy="546450"/>
            </a:xfrm>
            <a:custGeom>
              <a:avLst/>
              <a:gdLst/>
              <a:ahLst/>
              <a:cxnLst/>
              <a:rect l="l" t="t" r="r" b="b"/>
              <a:pathLst>
                <a:path w="27044" h="21858" extrusionOk="0">
                  <a:moveTo>
                    <a:pt x="12157" y="0"/>
                  </a:moveTo>
                  <a:cubicBezTo>
                    <a:pt x="9479" y="0"/>
                    <a:pt x="6750" y="939"/>
                    <a:pt x="4712" y="2637"/>
                  </a:cubicBezTo>
                  <a:cubicBezTo>
                    <a:pt x="1680" y="5244"/>
                    <a:pt x="1" y="9204"/>
                    <a:pt x="101" y="13189"/>
                  </a:cubicBezTo>
                  <a:cubicBezTo>
                    <a:pt x="201" y="15569"/>
                    <a:pt x="1053" y="18076"/>
                    <a:pt x="2833" y="19755"/>
                  </a:cubicBezTo>
                  <a:cubicBezTo>
                    <a:pt x="4387" y="21108"/>
                    <a:pt x="6467" y="21735"/>
                    <a:pt x="8472" y="21835"/>
                  </a:cubicBezTo>
                  <a:cubicBezTo>
                    <a:pt x="8727" y="21851"/>
                    <a:pt x="8980" y="21858"/>
                    <a:pt x="9232" y="21858"/>
                  </a:cubicBezTo>
                  <a:cubicBezTo>
                    <a:pt x="11037" y="21858"/>
                    <a:pt x="12775" y="21495"/>
                    <a:pt x="14512" y="21209"/>
                  </a:cubicBezTo>
                  <a:cubicBezTo>
                    <a:pt x="16918" y="20707"/>
                    <a:pt x="19224" y="20281"/>
                    <a:pt x="21404" y="19329"/>
                  </a:cubicBezTo>
                  <a:cubicBezTo>
                    <a:pt x="23610" y="18402"/>
                    <a:pt x="25690" y="16948"/>
                    <a:pt x="27043" y="15068"/>
                  </a:cubicBezTo>
                  <a:lnTo>
                    <a:pt x="26642" y="14542"/>
                  </a:lnTo>
                  <a:cubicBezTo>
                    <a:pt x="26372" y="15068"/>
                    <a:pt x="25726" y="15340"/>
                    <a:pt x="25105" y="15340"/>
                  </a:cubicBezTo>
                  <a:cubicBezTo>
                    <a:pt x="24749" y="15340"/>
                    <a:pt x="24401" y="15251"/>
                    <a:pt x="24136" y="15068"/>
                  </a:cubicBezTo>
                  <a:cubicBezTo>
                    <a:pt x="23284" y="14442"/>
                    <a:pt x="22883" y="13489"/>
                    <a:pt x="22758" y="12562"/>
                  </a:cubicBezTo>
                  <a:cubicBezTo>
                    <a:pt x="22557" y="11610"/>
                    <a:pt x="22657" y="10557"/>
                    <a:pt x="22657" y="9630"/>
                  </a:cubicBezTo>
                  <a:cubicBezTo>
                    <a:pt x="22457" y="5670"/>
                    <a:pt x="19625" y="2011"/>
                    <a:pt x="15865" y="657"/>
                  </a:cubicBezTo>
                  <a:cubicBezTo>
                    <a:pt x="14694" y="213"/>
                    <a:pt x="13431" y="0"/>
                    <a:pt x="1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6" name="Google Shape;9136;p59"/>
            <p:cNvSpPr/>
            <p:nvPr/>
          </p:nvSpPr>
          <p:spPr>
            <a:xfrm>
              <a:off x="498750" y="4099975"/>
              <a:ext cx="305175" cy="281300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7" name="Google Shape;9137;p59"/>
            <p:cNvSpPr/>
            <p:nvPr/>
          </p:nvSpPr>
          <p:spPr>
            <a:xfrm>
              <a:off x="344625" y="219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306" y="0"/>
                  </a:moveTo>
                  <a:cubicBezTo>
                    <a:pt x="1053" y="0"/>
                    <a:pt x="0" y="1053"/>
                    <a:pt x="0" y="2306"/>
                  </a:cubicBezTo>
                  <a:cubicBezTo>
                    <a:pt x="0" y="3559"/>
                    <a:pt x="1053" y="4587"/>
                    <a:pt x="2306" y="4587"/>
                  </a:cubicBezTo>
                  <a:cubicBezTo>
                    <a:pt x="3559" y="4587"/>
                    <a:pt x="4587" y="3559"/>
                    <a:pt x="4587" y="2306"/>
                  </a:cubicBezTo>
                  <a:cubicBezTo>
                    <a:pt x="4587" y="1053"/>
                    <a:pt x="3559" y="0"/>
                    <a:pt x="230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8" name="Google Shape;9138;p59"/>
            <p:cNvSpPr/>
            <p:nvPr/>
          </p:nvSpPr>
          <p:spPr>
            <a:xfrm>
              <a:off x="2083350" y="242750"/>
              <a:ext cx="132850" cy="133500"/>
            </a:xfrm>
            <a:custGeom>
              <a:avLst/>
              <a:gdLst/>
              <a:ahLst/>
              <a:cxnLst/>
              <a:rect l="l" t="t" r="r" b="b"/>
              <a:pathLst>
                <a:path w="5314" h="5340" extrusionOk="0">
                  <a:moveTo>
                    <a:pt x="2707" y="1"/>
                  </a:moveTo>
                  <a:cubicBezTo>
                    <a:pt x="1254" y="1"/>
                    <a:pt x="1" y="1254"/>
                    <a:pt x="1" y="2733"/>
                  </a:cubicBezTo>
                  <a:cubicBezTo>
                    <a:pt x="1" y="4186"/>
                    <a:pt x="1254" y="5339"/>
                    <a:pt x="2707" y="5339"/>
                  </a:cubicBezTo>
                  <a:cubicBezTo>
                    <a:pt x="4186" y="5339"/>
                    <a:pt x="5314" y="4186"/>
                    <a:pt x="5314" y="2733"/>
                  </a:cubicBezTo>
                  <a:cubicBezTo>
                    <a:pt x="5314" y="1254"/>
                    <a:pt x="4186" y="1"/>
                    <a:pt x="270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9" name="Google Shape;9139;p59"/>
            <p:cNvSpPr/>
            <p:nvPr/>
          </p:nvSpPr>
          <p:spPr>
            <a:xfrm>
              <a:off x="913550" y="1715200"/>
              <a:ext cx="133475" cy="133475"/>
            </a:xfrm>
            <a:custGeom>
              <a:avLst/>
              <a:gdLst/>
              <a:ahLst/>
              <a:cxnLst/>
              <a:rect l="l" t="t" r="r" b="b"/>
              <a:pathLst>
                <a:path w="5339" h="5339" extrusionOk="0">
                  <a:moveTo>
                    <a:pt x="2607" y="0"/>
                  </a:moveTo>
                  <a:cubicBezTo>
                    <a:pt x="1153" y="0"/>
                    <a:pt x="0" y="1253"/>
                    <a:pt x="0" y="2732"/>
                  </a:cubicBezTo>
                  <a:cubicBezTo>
                    <a:pt x="0" y="4186"/>
                    <a:pt x="1153" y="5339"/>
                    <a:pt x="2607" y="5339"/>
                  </a:cubicBezTo>
                  <a:cubicBezTo>
                    <a:pt x="4186" y="5339"/>
                    <a:pt x="5339" y="4186"/>
                    <a:pt x="5339" y="2732"/>
                  </a:cubicBezTo>
                  <a:cubicBezTo>
                    <a:pt x="5339" y="1253"/>
                    <a:pt x="4186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0" name="Google Shape;9140;p59"/>
            <p:cNvSpPr/>
            <p:nvPr/>
          </p:nvSpPr>
          <p:spPr>
            <a:xfrm>
              <a:off x="229950" y="3600550"/>
              <a:ext cx="132875" cy="132850"/>
            </a:xfrm>
            <a:custGeom>
              <a:avLst/>
              <a:gdLst/>
              <a:ahLst/>
              <a:cxnLst/>
              <a:rect l="l" t="t" r="r" b="b"/>
              <a:pathLst>
                <a:path w="5315" h="5314" extrusionOk="0">
                  <a:moveTo>
                    <a:pt x="2607" y="0"/>
                  </a:moveTo>
                  <a:cubicBezTo>
                    <a:pt x="1129" y="0"/>
                    <a:pt x="1" y="1153"/>
                    <a:pt x="1" y="2607"/>
                  </a:cubicBezTo>
                  <a:cubicBezTo>
                    <a:pt x="1" y="4060"/>
                    <a:pt x="1129" y="5314"/>
                    <a:pt x="2607" y="5314"/>
                  </a:cubicBezTo>
                  <a:cubicBezTo>
                    <a:pt x="4161" y="5314"/>
                    <a:pt x="5314" y="4060"/>
                    <a:pt x="5314" y="2607"/>
                  </a:cubicBezTo>
                  <a:cubicBezTo>
                    <a:pt x="5314" y="1153"/>
                    <a:pt x="4161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1" name="Google Shape;9141;p59"/>
            <p:cNvSpPr/>
            <p:nvPr/>
          </p:nvSpPr>
          <p:spPr>
            <a:xfrm>
              <a:off x="521950" y="4856200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2607" y="0"/>
                  </a:moveTo>
                  <a:cubicBezTo>
                    <a:pt x="1153" y="0"/>
                    <a:pt x="0" y="1253"/>
                    <a:pt x="0" y="2707"/>
                  </a:cubicBezTo>
                  <a:cubicBezTo>
                    <a:pt x="0" y="4186"/>
                    <a:pt x="1153" y="5313"/>
                    <a:pt x="2607" y="5313"/>
                  </a:cubicBezTo>
                  <a:cubicBezTo>
                    <a:pt x="4085" y="5313"/>
                    <a:pt x="5338" y="4186"/>
                    <a:pt x="5338" y="2707"/>
                  </a:cubicBezTo>
                  <a:cubicBezTo>
                    <a:pt x="5338" y="1253"/>
                    <a:pt x="4085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2" name="Google Shape;9142;p59"/>
            <p:cNvSpPr/>
            <p:nvPr/>
          </p:nvSpPr>
          <p:spPr>
            <a:xfrm>
              <a:off x="232475" y="4678875"/>
              <a:ext cx="52025" cy="49525"/>
            </a:xfrm>
            <a:custGeom>
              <a:avLst/>
              <a:gdLst/>
              <a:ahLst/>
              <a:cxnLst/>
              <a:rect l="l" t="t" r="r" b="b"/>
              <a:pathLst>
                <a:path w="2081" h="1981" extrusionOk="0">
                  <a:moveTo>
                    <a:pt x="1028" y="0"/>
                  </a:moveTo>
                  <a:cubicBezTo>
                    <a:pt x="526" y="0"/>
                    <a:pt x="0" y="401"/>
                    <a:pt x="0" y="928"/>
                  </a:cubicBezTo>
                  <a:cubicBezTo>
                    <a:pt x="0" y="1554"/>
                    <a:pt x="526" y="1980"/>
                    <a:pt x="1028" y="1980"/>
                  </a:cubicBezTo>
                  <a:cubicBezTo>
                    <a:pt x="1554" y="1980"/>
                    <a:pt x="2080" y="1554"/>
                    <a:pt x="2080" y="928"/>
                  </a:cubicBezTo>
                  <a:cubicBezTo>
                    <a:pt x="2080" y="401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3" name="Google Shape;9143;p59"/>
            <p:cNvSpPr/>
            <p:nvPr/>
          </p:nvSpPr>
          <p:spPr>
            <a:xfrm>
              <a:off x="177325" y="30184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1"/>
                  </a:moveTo>
                  <a:cubicBezTo>
                    <a:pt x="427" y="1"/>
                    <a:pt x="1" y="402"/>
                    <a:pt x="1" y="928"/>
                  </a:cubicBezTo>
                  <a:cubicBezTo>
                    <a:pt x="1" y="1455"/>
                    <a:pt x="427" y="1981"/>
                    <a:pt x="953" y="1981"/>
                  </a:cubicBezTo>
                  <a:cubicBezTo>
                    <a:pt x="1579" y="1981"/>
                    <a:pt x="1980" y="1455"/>
                    <a:pt x="1980" y="928"/>
                  </a:cubicBezTo>
                  <a:cubicBezTo>
                    <a:pt x="1980" y="402"/>
                    <a:pt x="1579" y="1"/>
                    <a:pt x="9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4" name="Google Shape;9144;p59"/>
            <p:cNvSpPr/>
            <p:nvPr/>
          </p:nvSpPr>
          <p:spPr>
            <a:xfrm>
              <a:off x="668550" y="15303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5"/>
                    <a:pt x="402" y="1981"/>
                    <a:pt x="1028" y="1981"/>
                  </a:cubicBezTo>
                  <a:cubicBezTo>
                    <a:pt x="1555" y="1981"/>
                    <a:pt x="1981" y="1555"/>
                    <a:pt x="1981" y="1028"/>
                  </a:cubicBezTo>
                  <a:cubicBezTo>
                    <a:pt x="1981" y="402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5" name="Google Shape;9145;p59"/>
            <p:cNvSpPr/>
            <p:nvPr/>
          </p:nvSpPr>
          <p:spPr>
            <a:xfrm>
              <a:off x="148500" y="1415075"/>
              <a:ext cx="50150" cy="49525"/>
            </a:xfrm>
            <a:custGeom>
              <a:avLst/>
              <a:gdLst/>
              <a:ahLst/>
              <a:cxnLst/>
              <a:rect l="l" t="t" r="r" b="b"/>
              <a:pathLst>
                <a:path w="2006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80" y="1980"/>
                    <a:pt x="2006" y="1579"/>
                    <a:pt x="2006" y="953"/>
                  </a:cubicBezTo>
                  <a:cubicBezTo>
                    <a:pt x="2006" y="426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6" name="Google Shape;9146;p59"/>
            <p:cNvSpPr/>
            <p:nvPr/>
          </p:nvSpPr>
          <p:spPr>
            <a:xfrm>
              <a:off x="221800" y="527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01"/>
                    <a:pt x="1" y="928"/>
                  </a:cubicBezTo>
                  <a:cubicBezTo>
                    <a:pt x="1" y="1454"/>
                    <a:pt x="427" y="1980"/>
                    <a:pt x="953" y="1980"/>
                  </a:cubicBezTo>
                  <a:cubicBezTo>
                    <a:pt x="1580" y="1980"/>
                    <a:pt x="1981" y="1454"/>
                    <a:pt x="1981" y="928"/>
                  </a:cubicBezTo>
                  <a:cubicBezTo>
                    <a:pt x="1981" y="401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7" name="Google Shape;9147;p59"/>
            <p:cNvSpPr/>
            <p:nvPr/>
          </p:nvSpPr>
          <p:spPr>
            <a:xfrm>
              <a:off x="892875" y="266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0"/>
                  </a:moveTo>
                  <a:cubicBezTo>
                    <a:pt x="426" y="0"/>
                    <a:pt x="0" y="426"/>
                    <a:pt x="0" y="1053"/>
                  </a:cubicBezTo>
                  <a:cubicBezTo>
                    <a:pt x="0" y="1554"/>
                    <a:pt x="426" y="1980"/>
                    <a:pt x="928" y="1980"/>
                  </a:cubicBezTo>
                  <a:cubicBezTo>
                    <a:pt x="1554" y="1980"/>
                    <a:pt x="1980" y="1554"/>
                    <a:pt x="1980" y="1053"/>
                  </a:cubicBezTo>
                  <a:cubicBezTo>
                    <a:pt x="1980" y="426"/>
                    <a:pt x="1554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8" name="Google Shape;9148;p59"/>
            <p:cNvSpPr/>
            <p:nvPr/>
          </p:nvSpPr>
          <p:spPr>
            <a:xfrm>
              <a:off x="1514425" y="120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4"/>
                    <a:pt x="402" y="1980"/>
                    <a:pt x="928" y="1980"/>
                  </a:cubicBezTo>
                  <a:cubicBezTo>
                    <a:pt x="1454" y="1980"/>
                    <a:pt x="1980" y="1554"/>
                    <a:pt x="1980" y="1028"/>
                  </a:cubicBezTo>
                  <a:cubicBezTo>
                    <a:pt x="1980" y="402"/>
                    <a:pt x="1454" y="1"/>
                    <a:pt x="9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9" name="Google Shape;9149;p59"/>
            <p:cNvSpPr/>
            <p:nvPr/>
          </p:nvSpPr>
          <p:spPr>
            <a:xfrm>
              <a:off x="1062675" y="725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0"/>
                  </a:moveTo>
                  <a:cubicBezTo>
                    <a:pt x="401" y="0"/>
                    <a:pt x="0" y="426"/>
                    <a:pt x="0" y="953"/>
                  </a:cubicBezTo>
                  <a:cubicBezTo>
                    <a:pt x="0" y="1479"/>
                    <a:pt x="401" y="1980"/>
                    <a:pt x="1028" y="1980"/>
                  </a:cubicBezTo>
                  <a:cubicBezTo>
                    <a:pt x="1554" y="1980"/>
                    <a:pt x="1980" y="1479"/>
                    <a:pt x="1980" y="953"/>
                  </a:cubicBezTo>
                  <a:cubicBezTo>
                    <a:pt x="1980" y="426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0" name="Google Shape;9150;p59"/>
            <p:cNvSpPr/>
            <p:nvPr/>
          </p:nvSpPr>
          <p:spPr>
            <a:xfrm>
              <a:off x="976200" y="2903175"/>
              <a:ext cx="49525" cy="52650"/>
            </a:xfrm>
            <a:custGeom>
              <a:avLst/>
              <a:gdLst/>
              <a:ahLst/>
              <a:cxnLst/>
              <a:rect l="l" t="t" r="r" b="b"/>
              <a:pathLst>
                <a:path w="1981" h="2106" extrusionOk="0">
                  <a:moveTo>
                    <a:pt x="953" y="0"/>
                  </a:moveTo>
                  <a:cubicBezTo>
                    <a:pt x="427" y="0"/>
                    <a:pt x="1" y="527"/>
                    <a:pt x="1" y="1053"/>
                  </a:cubicBezTo>
                  <a:cubicBezTo>
                    <a:pt x="1" y="1579"/>
                    <a:pt x="427" y="2106"/>
                    <a:pt x="953" y="2106"/>
                  </a:cubicBezTo>
                  <a:cubicBezTo>
                    <a:pt x="1479" y="2106"/>
                    <a:pt x="1981" y="1579"/>
                    <a:pt x="1981" y="1053"/>
                  </a:cubicBezTo>
                  <a:cubicBezTo>
                    <a:pt x="1981" y="527"/>
                    <a:pt x="14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1" name="Google Shape;9151;p59"/>
            <p:cNvSpPr/>
            <p:nvPr/>
          </p:nvSpPr>
          <p:spPr>
            <a:xfrm>
              <a:off x="177325" y="402850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79" y="1980"/>
                    <a:pt x="1980" y="1579"/>
                    <a:pt x="1980" y="953"/>
                  </a:cubicBezTo>
                  <a:cubicBezTo>
                    <a:pt x="1980" y="426"/>
                    <a:pt x="15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2" name="Google Shape;9152;p59"/>
            <p:cNvSpPr/>
            <p:nvPr/>
          </p:nvSpPr>
          <p:spPr>
            <a:xfrm>
              <a:off x="814550" y="4576775"/>
              <a:ext cx="1456800" cy="512775"/>
            </a:xfrm>
            <a:custGeom>
              <a:avLst/>
              <a:gdLst/>
              <a:ahLst/>
              <a:cxnLst/>
              <a:rect l="l" t="t" r="r" b="b"/>
              <a:pathLst>
                <a:path w="58272" h="20511" extrusionOk="0">
                  <a:moveTo>
                    <a:pt x="7080" y="0"/>
                  </a:moveTo>
                  <a:cubicBezTo>
                    <a:pt x="4976" y="0"/>
                    <a:pt x="3416" y="927"/>
                    <a:pt x="2306" y="2305"/>
                  </a:cubicBezTo>
                  <a:cubicBezTo>
                    <a:pt x="0" y="5212"/>
                    <a:pt x="2081" y="15037"/>
                    <a:pt x="20677" y="19749"/>
                  </a:cubicBezTo>
                  <a:cubicBezTo>
                    <a:pt x="22771" y="20276"/>
                    <a:pt x="24870" y="20510"/>
                    <a:pt x="26946" y="20510"/>
                  </a:cubicBezTo>
                  <a:cubicBezTo>
                    <a:pt x="43311" y="20510"/>
                    <a:pt x="58271" y="5964"/>
                    <a:pt x="58271" y="5964"/>
                  </a:cubicBezTo>
                  <a:lnTo>
                    <a:pt x="53058" y="626"/>
                  </a:lnTo>
                  <a:lnTo>
                    <a:pt x="27469" y="7418"/>
                  </a:lnTo>
                  <a:cubicBezTo>
                    <a:pt x="27469" y="7418"/>
                    <a:pt x="26912" y="7557"/>
                    <a:pt x="25918" y="7557"/>
                  </a:cubicBezTo>
                  <a:cubicBezTo>
                    <a:pt x="23930" y="7557"/>
                    <a:pt x="20193" y="7000"/>
                    <a:pt x="15665" y="3658"/>
                  </a:cubicBezTo>
                  <a:cubicBezTo>
                    <a:pt x="12125" y="1033"/>
                    <a:pt x="9300" y="0"/>
                    <a:pt x="708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3" name="Google Shape;9153;p59"/>
            <p:cNvSpPr/>
            <p:nvPr/>
          </p:nvSpPr>
          <p:spPr>
            <a:xfrm>
              <a:off x="1660425" y="4707075"/>
              <a:ext cx="427975" cy="480600"/>
            </a:xfrm>
            <a:custGeom>
              <a:avLst/>
              <a:gdLst/>
              <a:ahLst/>
              <a:cxnLst/>
              <a:rect l="l" t="t" r="r" b="b"/>
              <a:pathLst>
                <a:path w="17119" h="19224" extrusionOk="0">
                  <a:moveTo>
                    <a:pt x="9073" y="0"/>
                  </a:moveTo>
                  <a:lnTo>
                    <a:pt x="0" y="1780"/>
                  </a:lnTo>
                  <a:lnTo>
                    <a:pt x="8672" y="19223"/>
                  </a:lnTo>
                  <a:lnTo>
                    <a:pt x="17118" y="16291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4" name="Google Shape;9154;p59"/>
            <p:cNvSpPr/>
            <p:nvPr/>
          </p:nvSpPr>
          <p:spPr>
            <a:xfrm>
              <a:off x="1179825" y="3635250"/>
              <a:ext cx="1138525" cy="1070975"/>
            </a:xfrm>
            <a:custGeom>
              <a:avLst/>
              <a:gdLst/>
              <a:ahLst/>
              <a:cxnLst/>
              <a:rect l="l" t="t" r="r" b="b"/>
              <a:pathLst>
                <a:path w="45541" h="42839" extrusionOk="0">
                  <a:moveTo>
                    <a:pt x="22628" y="0"/>
                  </a:moveTo>
                  <a:cubicBezTo>
                    <a:pt x="21744" y="0"/>
                    <a:pt x="20850" y="54"/>
                    <a:pt x="19951" y="166"/>
                  </a:cubicBezTo>
                  <a:cubicBezTo>
                    <a:pt x="8247" y="1745"/>
                    <a:pt x="1" y="12497"/>
                    <a:pt x="1580" y="24201"/>
                  </a:cubicBezTo>
                  <a:cubicBezTo>
                    <a:pt x="2922" y="34983"/>
                    <a:pt x="12188" y="42839"/>
                    <a:pt x="22812" y="42839"/>
                  </a:cubicBezTo>
                  <a:cubicBezTo>
                    <a:pt x="23697" y="42839"/>
                    <a:pt x="24590" y="42784"/>
                    <a:pt x="25490" y="42673"/>
                  </a:cubicBezTo>
                  <a:cubicBezTo>
                    <a:pt x="37294" y="41119"/>
                    <a:pt x="45540" y="30342"/>
                    <a:pt x="43961" y="18662"/>
                  </a:cubicBezTo>
                  <a:cubicBezTo>
                    <a:pt x="42527" y="7857"/>
                    <a:pt x="33253" y="0"/>
                    <a:pt x="226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5" name="Google Shape;9155;p59"/>
            <p:cNvSpPr/>
            <p:nvPr/>
          </p:nvSpPr>
          <p:spPr>
            <a:xfrm>
              <a:off x="1696750" y="4080500"/>
              <a:ext cx="214325" cy="219325"/>
            </a:xfrm>
            <a:custGeom>
              <a:avLst/>
              <a:gdLst/>
              <a:ahLst/>
              <a:cxnLst/>
              <a:rect l="l" t="t" r="r" b="b"/>
              <a:pathLst>
                <a:path w="8573" h="8773" extrusionOk="0">
                  <a:moveTo>
                    <a:pt x="8146" y="0"/>
                  </a:moveTo>
                  <a:lnTo>
                    <a:pt x="8146" y="126"/>
                  </a:lnTo>
                  <a:lnTo>
                    <a:pt x="8146" y="527"/>
                  </a:lnTo>
                  <a:lnTo>
                    <a:pt x="8146" y="2005"/>
                  </a:lnTo>
                  <a:cubicBezTo>
                    <a:pt x="8046" y="2632"/>
                    <a:pt x="7946" y="3359"/>
                    <a:pt x="7620" y="4086"/>
                  </a:cubicBezTo>
                  <a:cubicBezTo>
                    <a:pt x="7520" y="4512"/>
                    <a:pt x="7319" y="4812"/>
                    <a:pt x="7119" y="5238"/>
                  </a:cubicBezTo>
                  <a:cubicBezTo>
                    <a:pt x="6793" y="5539"/>
                    <a:pt x="6592" y="5965"/>
                    <a:pt x="6266" y="6266"/>
                  </a:cubicBezTo>
                  <a:cubicBezTo>
                    <a:pt x="5966" y="6592"/>
                    <a:pt x="5540" y="6893"/>
                    <a:pt x="5239" y="7118"/>
                  </a:cubicBezTo>
                  <a:cubicBezTo>
                    <a:pt x="4813" y="7319"/>
                    <a:pt x="4487" y="7519"/>
                    <a:pt x="4086" y="7745"/>
                  </a:cubicBezTo>
                  <a:cubicBezTo>
                    <a:pt x="3359" y="8046"/>
                    <a:pt x="2607" y="8271"/>
                    <a:pt x="2106" y="8271"/>
                  </a:cubicBezTo>
                  <a:cubicBezTo>
                    <a:pt x="1479" y="8371"/>
                    <a:pt x="953" y="8371"/>
                    <a:pt x="627" y="8371"/>
                  </a:cubicBezTo>
                  <a:cubicBezTo>
                    <a:pt x="427" y="8371"/>
                    <a:pt x="327" y="8271"/>
                    <a:pt x="226" y="8271"/>
                  </a:cubicBezTo>
                  <a:cubicBezTo>
                    <a:pt x="101" y="8271"/>
                    <a:pt x="1" y="8371"/>
                    <a:pt x="1" y="8371"/>
                  </a:cubicBezTo>
                  <a:cubicBezTo>
                    <a:pt x="1" y="8371"/>
                    <a:pt x="101" y="8371"/>
                    <a:pt x="226" y="8472"/>
                  </a:cubicBezTo>
                  <a:cubicBezTo>
                    <a:pt x="226" y="8472"/>
                    <a:pt x="427" y="8572"/>
                    <a:pt x="527" y="8572"/>
                  </a:cubicBezTo>
                  <a:cubicBezTo>
                    <a:pt x="953" y="8672"/>
                    <a:pt x="1479" y="8772"/>
                    <a:pt x="2106" y="8772"/>
                  </a:cubicBezTo>
                  <a:cubicBezTo>
                    <a:pt x="2733" y="8672"/>
                    <a:pt x="3560" y="8572"/>
                    <a:pt x="4387" y="8271"/>
                  </a:cubicBezTo>
                  <a:cubicBezTo>
                    <a:pt x="4713" y="8146"/>
                    <a:pt x="5114" y="7945"/>
                    <a:pt x="5540" y="7645"/>
                  </a:cubicBezTo>
                  <a:cubicBezTo>
                    <a:pt x="5966" y="7419"/>
                    <a:pt x="6367" y="7118"/>
                    <a:pt x="6693" y="6692"/>
                  </a:cubicBezTo>
                  <a:cubicBezTo>
                    <a:pt x="7119" y="6391"/>
                    <a:pt x="7319" y="5965"/>
                    <a:pt x="7620" y="5539"/>
                  </a:cubicBezTo>
                  <a:cubicBezTo>
                    <a:pt x="7845" y="5138"/>
                    <a:pt x="8046" y="4712"/>
                    <a:pt x="8146" y="4286"/>
                  </a:cubicBezTo>
                  <a:cubicBezTo>
                    <a:pt x="8472" y="3459"/>
                    <a:pt x="8572" y="2732"/>
                    <a:pt x="8572" y="2106"/>
                  </a:cubicBezTo>
                  <a:cubicBezTo>
                    <a:pt x="8572" y="1379"/>
                    <a:pt x="8472" y="852"/>
                    <a:pt x="8372" y="527"/>
                  </a:cubicBezTo>
                  <a:cubicBezTo>
                    <a:pt x="8372" y="326"/>
                    <a:pt x="8246" y="226"/>
                    <a:pt x="8246" y="126"/>
                  </a:cubicBezTo>
                  <a:lnTo>
                    <a:pt x="8146" y="0"/>
                  </a:ln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6" name="Google Shape;9156;p59"/>
            <p:cNvSpPr/>
            <p:nvPr/>
          </p:nvSpPr>
          <p:spPr>
            <a:xfrm>
              <a:off x="1855900" y="3977450"/>
              <a:ext cx="47025" cy="52625"/>
            </a:xfrm>
            <a:custGeom>
              <a:avLst/>
              <a:gdLst/>
              <a:ahLst/>
              <a:cxnLst/>
              <a:rect l="l" t="t" r="r" b="b"/>
              <a:pathLst>
                <a:path w="1881" h="2105" extrusionOk="0">
                  <a:moveTo>
                    <a:pt x="439" y="1"/>
                  </a:moveTo>
                  <a:cubicBezTo>
                    <a:pt x="361" y="1"/>
                    <a:pt x="289" y="21"/>
                    <a:pt x="226" y="62"/>
                  </a:cubicBezTo>
                  <a:cubicBezTo>
                    <a:pt x="1" y="162"/>
                    <a:pt x="126" y="789"/>
                    <a:pt x="527" y="1416"/>
                  </a:cubicBezTo>
                  <a:cubicBezTo>
                    <a:pt x="784" y="1830"/>
                    <a:pt x="1227" y="2105"/>
                    <a:pt x="1501" y="2105"/>
                  </a:cubicBezTo>
                  <a:cubicBezTo>
                    <a:pt x="1576" y="2105"/>
                    <a:pt x="1637" y="2085"/>
                    <a:pt x="1680" y="2042"/>
                  </a:cubicBezTo>
                  <a:cubicBezTo>
                    <a:pt x="1880" y="1842"/>
                    <a:pt x="1780" y="1315"/>
                    <a:pt x="1379" y="789"/>
                  </a:cubicBezTo>
                  <a:cubicBezTo>
                    <a:pt x="1121" y="292"/>
                    <a:pt x="737" y="1"/>
                    <a:pt x="43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7" name="Google Shape;9157;p59"/>
            <p:cNvSpPr/>
            <p:nvPr/>
          </p:nvSpPr>
          <p:spPr>
            <a:xfrm>
              <a:off x="1545750" y="4189700"/>
              <a:ext cx="47025" cy="54650"/>
            </a:xfrm>
            <a:custGeom>
              <a:avLst/>
              <a:gdLst/>
              <a:ahLst/>
              <a:cxnLst/>
              <a:rect l="l" t="t" r="r" b="b"/>
              <a:pathLst>
                <a:path w="1881" h="2186" extrusionOk="0">
                  <a:moveTo>
                    <a:pt x="387" y="0"/>
                  </a:moveTo>
                  <a:cubicBezTo>
                    <a:pt x="354" y="0"/>
                    <a:pt x="325" y="6"/>
                    <a:pt x="301" y="18"/>
                  </a:cubicBezTo>
                  <a:cubicBezTo>
                    <a:pt x="1" y="244"/>
                    <a:pt x="101" y="870"/>
                    <a:pt x="502" y="1397"/>
                  </a:cubicBezTo>
                  <a:cubicBezTo>
                    <a:pt x="840" y="1893"/>
                    <a:pt x="1240" y="2185"/>
                    <a:pt x="1492" y="2185"/>
                  </a:cubicBezTo>
                  <a:cubicBezTo>
                    <a:pt x="1558" y="2185"/>
                    <a:pt x="1613" y="2165"/>
                    <a:pt x="1655" y="2124"/>
                  </a:cubicBezTo>
                  <a:cubicBezTo>
                    <a:pt x="1880" y="1898"/>
                    <a:pt x="1755" y="1397"/>
                    <a:pt x="1354" y="870"/>
                  </a:cubicBezTo>
                  <a:cubicBezTo>
                    <a:pt x="1067" y="319"/>
                    <a:pt x="625" y="0"/>
                    <a:pt x="38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8" name="Google Shape;9158;p59"/>
            <p:cNvSpPr/>
            <p:nvPr/>
          </p:nvSpPr>
          <p:spPr>
            <a:xfrm>
              <a:off x="1866550" y="4067975"/>
              <a:ext cx="62700" cy="26100"/>
            </a:xfrm>
            <a:custGeom>
              <a:avLst/>
              <a:gdLst/>
              <a:ahLst/>
              <a:cxnLst/>
              <a:rect l="l" t="t" r="r" b="b"/>
              <a:pathLst>
                <a:path w="2508" h="1044" extrusionOk="0">
                  <a:moveTo>
                    <a:pt x="1154" y="0"/>
                  </a:moveTo>
                  <a:cubicBezTo>
                    <a:pt x="728" y="100"/>
                    <a:pt x="427" y="301"/>
                    <a:pt x="201" y="627"/>
                  </a:cubicBezTo>
                  <a:cubicBezTo>
                    <a:pt x="1" y="827"/>
                    <a:pt x="1" y="1028"/>
                    <a:pt x="101" y="1028"/>
                  </a:cubicBezTo>
                  <a:cubicBezTo>
                    <a:pt x="112" y="1039"/>
                    <a:pt x="127" y="1044"/>
                    <a:pt x="146" y="1044"/>
                  </a:cubicBezTo>
                  <a:cubicBezTo>
                    <a:pt x="297" y="1044"/>
                    <a:pt x="696" y="716"/>
                    <a:pt x="1254" y="627"/>
                  </a:cubicBezTo>
                  <a:cubicBezTo>
                    <a:pt x="1398" y="598"/>
                    <a:pt x="1536" y="588"/>
                    <a:pt x="1665" y="588"/>
                  </a:cubicBezTo>
                  <a:cubicBezTo>
                    <a:pt x="1991" y="588"/>
                    <a:pt x="2259" y="653"/>
                    <a:pt x="2404" y="653"/>
                  </a:cubicBezTo>
                  <a:cubicBezTo>
                    <a:pt x="2453" y="653"/>
                    <a:pt x="2488" y="646"/>
                    <a:pt x="2507" y="627"/>
                  </a:cubicBezTo>
                  <a:cubicBezTo>
                    <a:pt x="2507" y="501"/>
                    <a:pt x="2407" y="301"/>
                    <a:pt x="2206" y="201"/>
                  </a:cubicBezTo>
                  <a:cubicBezTo>
                    <a:pt x="1981" y="100"/>
                    <a:pt x="1580" y="0"/>
                    <a:pt x="115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9" name="Google Shape;9159;p59"/>
            <p:cNvSpPr/>
            <p:nvPr/>
          </p:nvSpPr>
          <p:spPr>
            <a:xfrm>
              <a:off x="1924200" y="39426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4" y="1"/>
                  </a:moveTo>
                  <a:cubicBezTo>
                    <a:pt x="2607" y="1"/>
                    <a:pt x="1981" y="101"/>
                    <a:pt x="1454" y="502"/>
                  </a:cubicBezTo>
                  <a:cubicBezTo>
                    <a:pt x="301" y="1354"/>
                    <a:pt x="1" y="2808"/>
                    <a:pt x="627" y="3860"/>
                  </a:cubicBezTo>
                  <a:cubicBezTo>
                    <a:pt x="928" y="4387"/>
                    <a:pt x="1554" y="4687"/>
                    <a:pt x="2281" y="4687"/>
                  </a:cubicBezTo>
                  <a:cubicBezTo>
                    <a:pt x="2808" y="4687"/>
                    <a:pt x="3434" y="4487"/>
                    <a:pt x="4061" y="4061"/>
                  </a:cubicBezTo>
                  <a:cubicBezTo>
                    <a:pt x="5214" y="3234"/>
                    <a:pt x="5640" y="1655"/>
                    <a:pt x="4913" y="727"/>
                  </a:cubicBezTo>
                  <a:cubicBezTo>
                    <a:pt x="4487" y="201"/>
                    <a:pt x="3860" y="1"/>
                    <a:pt x="3234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0" name="Google Shape;9160;p59"/>
            <p:cNvSpPr/>
            <p:nvPr/>
          </p:nvSpPr>
          <p:spPr>
            <a:xfrm>
              <a:off x="1464300" y="4265950"/>
              <a:ext cx="144125" cy="117825"/>
            </a:xfrm>
            <a:custGeom>
              <a:avLst/>
              <a:gdLst/>
              <a:ahLst/>
              <a:cxnLst/>
              <a:rect l="l" t="t" r="r" b="b"/>
              <a:pathLst>
                <a:path w="5765" h="4713" extrusionOk="0">
                  <a:moveTo>
                    <a:pt x="3259" y="1"/>
                  </a:moveTo>
                  <a:cubicBezTo>
                    <a:pt x="2732" y="1"/>
                    <a:pt x="2106" y="227"/>
                    <a:pt x="1579" y="527"/>
                  </a:cubicBezTo>
                  <a:cubicBezTo>
                    <a:pt x="427" y="1354"/>
                    <a:pt x="0" y="2833"/>
                    <a:pt x="752" y="3861"/>
                  </a:cubicBezTo>
                  <a:cubicBezTo>
                    <a:pt x="1053" y="4387"/>
                    <a:pt x="1680" y="4713"/>
                    <a:pt x="2407" y="4713"/>
                  </a:cubicBezTo>
                  <a:cubicBezTo>
                    <a:pt x="2933" y="4713"/>
                    <a:pt x="3559" y="4487"/>
                    <a:pt x="4086" y="4086"/>
                  </a:cubicBezTo>
                  <a:cubicBezTo>
                    <a:pt x="5339" y="3234"/>
                    <a:pt x="5765" y="1780"/>
                    <a:pt x="5013" y="728"/>
                  </a:cubicBezTo>
                  <a:cubicBezTo>
                    <a:pt x="4612" y="327"/>
                    <a:pt x="3985" y="1"/>
                    <a:pt x="325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1" name="Google Shape;9161;p59"/>
            <p:cNvSpPr/>
            <p:nvPr/>
          </p:nvSpPr>
          <p:spPr>
            <a:xfrm>
              <a:off x="1686725" y="4119200"/>
              <a:ext cx="166700" cy="119425"/>
            </a:xfrm>
            <a:custGeom>
              <a:avLst/>
              <a:gdLst/>
              <a:ahLst/>
              <a:cxnLst/>
              <a:rect l="l" t="t" r="r" b="b"/>
              <a:pathLst>
                <a:path w="6668" h="4777" extrusionOk="0">
                  <a:moveTo>
                    <a:pt x="4444" y="1"/>
                  </a:moveTo>
                  <a:cubicBezTo>
                    <a:pt x="3783" y="1"/>
                    <a:pt x="3024" y="210"/>
                    <a:pt x="2282" y="658"/>
                  </a:cubicBezTo>
                  <a:cubicBezTo>
                    <a:pt x="728" y="1485"/>
                    <a:pt x="1" y="3064"/>
                    <a:pt x="502" y="3991"/>
                  </a:cubicBezTo>
                  <a:cubicBezTo>
                    <a:pt x="844" y="4511"/>
                    <a:pt x="1499" y="4777"/>
                    <a:pt x="2281" y="4777"/>
                  </a:cubicBezTo>
                  <a:cubicBezTo>
                    <a:pt x="2931" y="4777"/>
                    <a:pt x="3669" y="4593"/>
                    <a:pt x="4387" y="4217"/>
                  </a:cubicBezTo>
                  <a:cubicBezTo>
                    <a:pt x="5941" y="3264"/>
                    <a:pt x="6667" y="1811"/>
                    <a:pt x="6141" y="758"/>
                  </a:cubicBezTo>
                  <a:cubicBezTo>
                    <a:pt x="5809" y="267"/>
                    <a:pt x="5189" y="1"/>
                    <a:pt x="444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2" name="Google Shape;9162;p59"/>
            <p:cNvSpPr/>
            <p:nvPr/>
          </p:nvSpPr>
          <p:spPr>
            <a:xfrm>
              <a:off x="1011625" y="3942200"/>
              <a:ext cx="257200" cy="224950"/>
            </a:xfrm>
            <a:custGeom>
              <a:avLst/>
              <a:gdLst/>
              <a:ahLst/>
              <a:cxnLst/>
              <a:rect l="l" t="t" r="r" b="b"/>
              <a:pathLst>
                <a:path w="10288" h="8998" extrusionOk="0">
                  <a:moveTo>
                    <a:pt x="5649" y="0"/>
                  </a:moveTo>
                  <a:cubicBezTo>
                    <a:pt x="4209" y="0"/>
                    <a:pt x="2781" y="742"/>
                    <a:pt x="1942" y="3151"/>
                  </a:cubicBezTo>
                  <a:cubicBezTo>
                    <a:pt x="1" y="8667"/>
                    <a:pt x="6235" y="8997"/>
                    <a:pt x="7756" y="8997"/>
                  </a:cubicBezTo>
                  <a:cubicBezTo>
                    <a:pt x="7963" y="8997"/>
                    <a:pt x="8082" y="8991"/>
                    <a:pt x="8082" y="8991"/>
                  </a:cubicBezTo>
                  <a:lnTo>
                    <a:pt x="10288" y="1898"/>
                  </a:lnTo>
                  <a:cubicBezTo>
                    <a:pt x="10288" y="1898"/>
                    <a:pt x="7953" y="0"/>
                    <a:pt x="5649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3" name="Google Shape;9163;p59"/>
            <p:cNvSpPr/>
            <p:nvPr/>
          </p:nvSpPr>
          <p:spPr>
            <a:xfrm>
              <a:off x="1826375" y="3494775"/>
              <a:ext cx="309000" cy="215450"/>
            </a:xfrm>
            <a:custGeom>
              <a:avLst/>
              <a:gdLst/>
              <a:ahLst/>
              <a:cxnLst/>
              <a:rect l="l" t="t" r="r" b="b"/>
              <a:pathLst>
                <a:path w="12360" h="8618" extrusionOk="0">
                  <a:moveTo>
                    <a:pt x="4190" y="1"/>
                  </a:moveTo>
                  <a:cubicBezTo>
                    <a:pt x="0" y="1"/>
                    <a:pt x="254" y="6512"/>
                    <a:pt x="254" y="6512"/>
                  </a:cubicBezTo>
                  <a:lnTo>
                    <a:pt x="7347" y="8617"/>
                  </a:lnTo>
                  <a:cubicBezTo>
                    <a:pt x="7347" y="8617"/>
                    <a:pt x="12360" y="2552"/>
                    <a:pt x="6094" y="372"/>
                  </a:cubicBezTo>
                  <a:cubicBezTo>
                    <a:pt x="5374" y="114"/>
                    <a:pt x="4743" y="1"/>
                    <a:pt x="4190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4" name="Google Shape;9164;p59"/>
            <p:cNvSpPr/>
            <p:nvPr/>
          </p:nvSpPr>
          <p:spPr>
            <a:xfrm>
              <a:off x="1882225" y="3558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081" y="0"/>
                  </a:moveTo>
                  <a:cubicBezTo>
                    <a:pt x="0" y="0"/>
                    <a:pt x="201" y="3960"/>
                    <a:pt x="201" y="3960"/>
                  </a:cubicBezTo>
                  <a:lnTo>
                    <a:pt x="2206" y="3333"/>
                  </a:lnTo>
                  <a:lnTo>
                    <a:pt x="1354" y="4286"/>
                  </a:lnTo>
                  <a:lnTo>
                    <a:pt x="3233" y="4587"/>
                  </a:lnTo>
                  <a:cubicBezTo>
                    <a:pt x="4587" y="1679"/>
                    <a:pt x="4487" y="100"/>
                    <a:pt x="2206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5" name="Google Shape;9165;p59"/>
            <p:cNvSpPr/>
            <p:nvPr/>
          </p:nvSpPr>
          <p:spPr>
            <a:xfrm>
              <a:off x="1088350" y="3992150"/>
              <a:ext cx="138500" cy="119700"/>
            </a:xfrm>
            <a:custGeom>
              <a:avLst/>
              <a:gdLst/>
              <a:ahLst/>
              <a:cxnLst/>
              <a:rect l="l" t="t" r="r" b="b"/>
              <a:pathLst>
                <a:path w="5540" h="4788" extrusionOk="0">
                  <a:moveTo>
                    <a:pt x="3033" y="1"/>
                  </a:moveTo>
                  <a:cubicBezTo>
                    <a:pt x="2307" y="1"/>
                    <a:pt x="1580" y="402"/>
                    <a:pt x="1053" y="1780"/>
                  </a:cubicBezTo>
                  <a:cubicBezTo>
                    <a:pt x="1" y="4487"/>
                    <a:pt x="2933" y="4788"/>
                    <a:pt x="4086" y="4788"/>
                  </a:cubicBezTo>
                  <a:lnTo>
                    <a:pt x="4512" y="4788"/>
                  </a:lnTo>
                  <a:lnTo>
                    <a:pt x="2733" y="3334"/>
                  </a:lnTo>
                  <a:lnTo>
                    <a:pt x="4287" y="3334"/>
                  </a:lnTo>
                  <a:lnTo>
                    <a:pt x="3760" y="1880"/>
                  </a:lnTo>
                  <a:lnTo>
                    <a:pt x="3760" y="1880"/>
                  </a:lnTo>
                  <a:lnTo>
                    <a:pt x="5339" y="3033"/>
                  </a:lnTo>
                  <a:lnTo>
                    <a:pt x="5540" y="1153"/>
                  </a:lnTo>
                  <a:cubicBezTo>
                    <a:pt x="5540" y="1153"/>
                    <a:pt x="4287" y="1"/>
                    <a:pt x="30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6" name="Google Shape;9166;p59"/>
            <p:cNvSpPr/>
            <p:nvPr/>
          </p:nvSpPr>
          <p:spPr>
            <a:xfrm>
              <a:off x="1404775" y="3536250"/>
              <a:ext cx="242500" cy="213475"/>
            </a:xfrm>
            <a:custGeom>
              <a:avLst/>
              <a:gdLst/>
              <a:ahLst/>
              <a:cxnLst/>
              <a:rect l="l" t="t" r="r" b="b"/>
              <a:pathLst>
                <a:path w="9700" h="8539" extrusionOk="0">
                  <a:moveTo>
                    <a:pt x="4398" y="2496"/>
                  </a:moveTo>
                  <a:cubicBezTo>
                    <a:pt x="4678" y="2684"/>
                    <a:pt x="4925" y="2922"/>
                    <a:pt x="5113" y="3199"/>
                  </a:cubicBezTo>
                  <a:cubicBezTo>
                    <a:pt x="5414" y="3500"/>
                    <a:pt x="5514" y="3926"/>
                    <a:pt x="5514" y="4226"/>
                  </a:cubicBezTo>
                  <a:cubicBezTo>
                    <a:pt x="5640" y="4552"/>
                    <a:pt x="5414" y="4753"/>
                    <a:pt x="5113" y="4753"/>
                  </a:cubicBezTo>
                  <a:cubicBezTo>
                    <a:pt x="4788" y="4753"/>
                    <a:pt x="4587" y="4552"/>
                    <a:pt x="4487" y="4226"/>
                  </a:cubicBezTo>
                  <a:cubicBezTo>
                    <a:pt x="4261" y="4026"/>
                    <a:pt x="4261" y="3600"/>
                    <a:pt x="4261" y="3299"/>
                  </a:cubicBezTo>
                  <a:cubicBezTo>
                    <a:pt x="4261" y="3014"/>
                    <a:pt x="4311" y="2744"/>
                    <a:pt x="4398" y="2496"/>
                  </a:cubicBezTo>
                  <a:close/>
                  <a:moveTo>
                    <a:pt x="7211" y="0"/>
                  </a:moveTo>
                  <a:cubicBezTo>
                    <a:pt x="6896" y="0"/>
                    <a:pt x="6560" y="49"/>
                    <a:pt x="6266" y="166"/>
                  </a:cubicBezTo>
                  <a:cubicBezTo>
                    <a:pt x="5640" y="266"/>
                    <a:pt x="5113" y="693"/>
                    <a:pt x="4587" y="1219"/>
                  </a:cubicBezTo>
                  <a:cubicBezTo>
                    <a:pt x="4456" y="1373"/>
                    <a:pt x="4327" y="1551"/>
                    <a:pt x="4212" y="1747"/>
                  </a:cubicBezTo>
                  <a:lnTo>
                    <a:pt x="4212" y="1747"/>
                  </a:lnTo>
                  <a:cubicBezTo>
                    <a:pt x="3933" y="1631"/>
                    <a:pt x="3638" y="1552"/>
                    <a:pt x="3334" y="1520"/>
                  </a:cubicBezTo>
                  <a:cubicBezTo>
                    <a:pt x="3209" y="1490"/>
                    <a:pt x="3086" y="1478"/>
                    <a:pt x="2965" y="1478"/>
                  </a:cubicBezTo>
                  <a:cubicBezTo>
                    <a:pt x="2671" y="1478"/>
                    <a:pt x="2382" y="1549"/>
                    <a:pt x="2081" y="1620"/>
                  </a:cubicBezTo>
                  <a:cubicBezTo>
                    <a:pt x="1655" y="1720"/>
                    <a:pt x="1254" y="1946"/>
                    <a:pt x="928" y="2246"/>
                  </a:cubicBezTo>
                  <a:cubicBezTo>
                    <a:pt x="301" y="2773"/>
                    <a:pt x="1" y="3600"/>
                    <a:pt x="1" y="4352"/>
                  </a:cubicBezTo>
                  <a:cubicBezTo>
                    <a:pt x="1" y="5079"/>
                    <a:pt x="301" y="5705"/>
                    <a:pt x="627" y="6106"/>
                  </a:cubicBezTo>
                  <a:cubicBezTo>
                    <a:pt x="928" y="6632"/>
                    <a:pt x="1254" y="7059"/>
                    <a:pt x="1554" y="7359"/>
                  </a:cubicBezTo>
                  <a:cubicBezTo>
                    <a:pt x="1980" y="7685"/>
                    <a:pt x="2281" y="7886"/>
                    <a:pt x="2507" y="8111"/>
                  </a:cubicBezTo>
                  <a:cubicBezTo>
                    <a:pt x="2919" y="8359"/>
                    <a:pt x="3213" y="8538"/>
                    <a:pt x="3360" y="8538"/>
                  </a:cubicBezTo>
                  <a:cubicBezTo>
                    <a:pt x="3392" y="8538"/>
                    <a:pt x="3416" y="8530"/>
                    <a:pt x="3434" y="8512"/>
                  </a:cubicBezTo>
                  <a:cubicBezTo>
                    <a:pt x="3434" y="8512"/>
                    <a:pt x="3133" y="8312"/>
                    <a:pt x="2607" y="7886"/>
                  </a:cubicBezTo>
                  <a:cubicBezTo>
                    <a:pt x="2381" y="7685"/>
                    <a:pt x="2081" y="7485"/>
                    <a:pt x="1880" y="7159"/>
                  </a:cubicBezTo>
                  <a:cubicBezTo>
                    <a:pt x="1554" y="6858"/>
                    <a:pt x="1254" y="6432"/>
                    <a:pt x="928" y="5906"/>
                  </a:cubicBezTo>
                  <a:cubicBezTo>
                    <a:pt x="727" y="5480"/>
                    <a:pt x="502" y="4853"/>
                    <a:pt x="502" y="4352"/>
                  </a:cubicBezTo>
                  <a:cubicBezTo>
                    <a:pt x="502" y="3725"/>
                    <a:pt x="828" y="3099"/>
                    <a:pt x="1354" y="2673"/>
                  </a:cubicBezTo>
                  <a:cubicBezTo>
                    <a:pt x="1554" y="2472"/>
                    <a:pt x="1880" y="2246"/>
                    <a:pt x="2181" y="2146"/>
                  </a:cubicBezTo>
                  <a:cubicBezTo>
                    <a:pt x="2507" y="2046"/>
                    <a:pt x="2908" y="2046"/>
                    <a:pt x="3234" y="2046"/>
                  </a:cubicBezTo>
                  <a:cubicBezTo>
                    <a:pt x="3481" y="2080"/>
                    <a:pt x="3729" y="2152"/>
                    <a:pt x="3964" y="2257"/>
                  </a:cubicBezTo>
                  <a:lnTo>
                    <a:pt x="3964" y="2257"/>
                  </a:lnTo>
                  <a:cubicBezTo>
                    <a:pt x="3839" y="2579"/>
                    <a:pt x="3760" y="2932"/>
                    <a:pt x="3760" y="3299"/>
                  </a:cubicBezTo>
                  <a:cubicBezTo>
                    <a:pt x="3760" y="3600"/>
                    <a:pt x="3760" y="4126"/>
                    <a:pt x="3960" y="4552"/>
                  </a:cubicBezTo>
                  <a:cubicBezTo>
                    <a:pt x="4061" y="4753"/>
                    <a:pt x="4161" y="4978"/>
                    <a:pt x="4387" y="5079"/>
                  </a:cubicBezTo>
                  <a:cubicBezTo>
                    <a:pt x="4587" y="5179"/>
                    <a:pt x="4888" y="5279"/>
                    <a:pt x="5113" y="5279"/>
                  </a:cubicBezTo>
                  <a:cubicBezTo>
                    <a:pt x="5414" y="5279"/>
                    <a:pt x="5740" y="5179"/>
                    <a:pt x="5940" y="4978"/>
                  </a:cubicBezTo>
                  <a:cubicBezTo>
                    <a:pt x="6041" y="4753"/>
                    <a:pt x="6141" y="4452"/>
                    <a:pt x="6141" y="4226"/>
                  </a:cubicBezTo>
                  <a:cubicBezTo>
                    <a:pt x="6141" y="3725"/>
                    <a:pt x="5940" y="3299"/>
                    <a:pt x="5640" y="2873"/>
                  </a:cubicBezTo>
                  <a:cubicBezTo>
                    <a:pt x="5380" y="2514"/>
                    <a:pt x="5041" y="2204"/>
                    <a:pt x="4653" y="1971"/>
                  </a:cubicBezTo>
                  <a:lnTo>
                    <a:pt x="4653" y="1971"/>
                  </a:lnTo>
                  <a:cubicBezTo>
                    <a:pt x="4759" y="1803"/>
                    <a:pt x="4881" y="1652"/>
                    <a:pt x="5013" y="1520"/>
                  </a:cubicBezTo>
                  <a:cubicBezTo>
                    <a:pt x="5314" y="993"/>
                    <a:pt x="5840" y="693"/>
                    <a:pt x="6366" y="467"/>
                  </a:cubicBezTo>
                  <a:cubicBezTo>
                    <a:pt x="6893" y="367"/>
                    <a:pt x="7394" y="367"/>
                    <a:pt x="7820" y="367"/>
                  </a:cubicBezTo>
                  <a:cubicBezTo>
                    <a:pt x="8246" y="467"/>
                    <a:pt x="8547" y="592"/>
                    <a:pt x="8873" y="693"/>
                  </a:cubicBezTo>
                  <a:cubicBezTo>
                    <a:pt x="9333" y="955"/>
                    <a:pt x="9544" y="1237"/>
                    <a:pt x="9657" y="1237"/>
                  </a:cubicBezTo>
                  <a:cubicBezTo>
                    <a:pt x="9673" y="1237"/>
                    <a:pt x="9687" y="1232"/>
                    <a:pt x="9700" y="1219"/>
                  </a:cubicBezTo>
                  <a:cubicBezTo>
                    <a:pt x="9700" y="1219"/>
                    <a:pt x="9499" y="893"/>
                    <a:pt x="8973" y="592"/>
                  </a:cubicBezTo>
                  <a:cubicBezTo>
                    <a:pt x="8647" y="367"/>
                    <a:pt x="8346" y="166"/>
                    <a:pt x="7820" y="66"/>
                  </a:cubicBezTo>
                  <a:cubicBezTo>
                    <a:pt x="7644" y="24"/>
                    <a:pt x="7433" y="0"/>
                    <a:pt x="721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7" name="Google Shape;9167;p59"/>
            <p:cNvSpPr/>
            <p:nvPr/>
          </p:nvSpPr>
          <p:spPr>
            <a:xfrm>
              <a:off x="1383475" y="4017850"/>
              <a:ext cx="986875" cy="749925"/>
            </a:xfrm>
            <a:custGeom>
              <a:avLst/>
              <a:gdLst/>
              <a:ahLst/>
              <a:cxnLst/>
              <a:rect l="l" t="t" r="r" b="b"/>
              <a:pathLst>
                <a:path w="39475" h="29997" extrusionOk="0">
                  <a:moveTo>
                    <a:pt x="35088" y="0"/>
                  </a:moveTo>
                  <a:cubicBezTo>
                    <a:pt x="23058" y="19885"/>
                    <a:pt x="8154" y="21979"/>
                    <a:pt x="2411" y="21979"/>
                  </a:cubicBezTo>
                  <a:cubicBezTo>
                    <a:pt x="880" y="21979"/>
                    <a:pt x="1" y="21830"/>
                    <a:pt x="0" y="21830"/>
                  </a:cubicBezTo>
                  <a:lnTo>
                    <a:pt x="0" y="21830"/>
                  </a:lnTo>
                  <a:cubicBezTo>
                    <a:pt x="101" y="21930"/>
                    <a:pt x="101" y="22156"/>
                    <a:pt x="101" y="22256"/>
                  </a:cubicBezTo>
                  <a:cubicBezTo>
                    <a:pt x="699" y="26732"/>
                    <a:pt x="4453" y="29997"/>
                    <a:pt x="8872" y="29997"/>
                  </a:cubicBezTo>
                  <a:cubicBezTo>
                    <a:pt x="9080" y="29997"/>
                    <a:pt x="9289" y="29990"/>
                    <a:pt x="9499" y="29975"/>
                  </a:cubicBezTo>
                  <a:cubicBezTo>
                    <a:pt x="25790" y="29248"/>
                    <a:pt x="33935" y="19424"/>
                    <a:pt x="37394" y="13684"/>
                  </a:cubicBezTo>
                  <a:cubicBezTo>
                    <a:pt x="39374" y="10251"/>
                    <a:pt x="39474" y="5965"/>
                    <a:pt x="37394" y="2632"/>
                  </a:cubicBezTo>
                  <a:cubicBezTo>
                    <a:pt x="36341" y="752"/>
                    <a:pt x="35088" y="0"/>
                    <a:pt x="35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8" name="Google Shape;9168;p59"/>
            <p:cNvSpPr/>
            <p:nvPr/>
          </p:nvSpPr>
          <p:spPr>
            <a:xfrm>
              <a:off x="1474950" y="4545325"/>
              <a:ext cx="169825" cy="240750"/>
            </a:xfrm>
            <a:custGeom>
              <a:avLst/>
              <a:gdLst/>
              <a:ahLst/>
              <a:cxnLst/>
              <a:rect l="l" t="t" r="r" b="b"/>
              <a:pathLst>
                <a:path w="6793" h="9630" extrusionOk="0">
                  <a:moveTo>
                    <a:pt x="121" y="1"/>
                  </a:moveTo>
                  <a:cubicBezTo>
                    <a:pt x="114" y="1"/>
                    <a:pt x="107" y="2"/>
                    <a:pt x="101" y="4"/>
                  </a:cubicBezTo>
                  <a:cubicBezTo>
                    <a:pt x="1" y="104"/>
                    <a:pt x="1" y="731"/>
                    <a:pt x="427" y="1783"/>
                  </a:cubicBezTo>
                  <a:cubicBezTo>
                    <a:pt x="727" y="2836"/>
                    <a:pt x="1354" y="4189"/>
                    <a:pt x="2306" y="5543"/>
                  </a:cubicBezTo>
                  <a:cubicBezTo>
                    <a:pt x="3234" y="6896"/>
                    <a:pt x="4286" y="8049"/>
                    <a:pt x="5113" y="8676"/>
                  </a:cubicBezTo>
                  <a:cubicBezTo>
                    <a:pt x="5738" y="9301"/>
                    <a:pt x="6289" y="9629"/>
                    <a:pt x="6511" y="9629"/>
                  </a:cubicBezTo>
                  <a:cubicBezTo>
                    <a:pt x="6547" y="9629"/>
                    <a:pt x="6575" y="9621"/>
                    <a:pt x="6592" y="9603"/>
                  </a:cubicBezTo>
                  <a:cubicBezTo>
                    <a:pt x="6793" y="9403"/>
                    <a:pt x="5013" y="7523"/>
                    <a:pt x="3234" y="4916"/>
                  </a:cubicBezTo>
                  <a:cubicBezTo>
                    <a:pt x="1490" y="2362"/>
                    <a:pt x="468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9" name="Google Shape;9169;p59"/>
            <p:cNvSpPr/>
            <p:nvPr/>
          </p:nvSpPr>
          <p:spPr>
            <a:xfrm>
              <a:off x="1595250" y="4529675"/>
              <a:ext cx="169825" cy="240725"/>
            </a:xfrm>
            <a:custGeom>
              <a:avLst/>
              <a:gdLst/>
              <a:ahLst/>
              <a:cxnLst/>
              <a:rect l="l" t="t" r="r" b="b"/>
              <a:pathLst>
                <a:path w="6793" h="9629" extrusionOk="0">
                  <a:moveTo>
                    <a:pt x="120" y="0"/>
                  </a:moveTo>
                  <a:cubicBezTo>
                    <a:pt x="113" y="0"/>
                    <a:pt x="107" y="1"/>
                    <a:pt x="101" y="3"/>
                  </a:cubicBezTo>
                  <a:cubicBezTo>
                    <a:pt x="1" y="3"/>
                    <a:pt x="101" y="730"/>
                    <a:pt x="402" y="1783"/>
                  </a:cubicBezTo>
                  <a:cubicBezTo>
                    <a:pt x="727" y="2710"/>
                    <a:pt x="1454" y="4089"/>
                    <a:pt x="2281" y="5442"/>
                  </a:cubicBezTo>
                  <a:cubicBezTo>
                    <a:pt x="3234" y="6896"/>
                    <a:pt x="4286" y="7948"/>
                    <a:pt x="5113" y="8675"/>
                  </a:cubicBezTo>
                  <a:cubicBezTo>
                    <a:pt x="5825" y="9300"/>
                    <a:pt x="6314" y="9629"/>
                    <a:pt x="6500" y="9629"/>
                  </a:cubicBezTo>
                  <a:cubicBezTo>
                    <a:pt x="6531" y="9629"/>
                    <a:pt x="6553" y="9620"/>
                    <a:pt x="6567" y="9602"/>
                  </a:cubicBezTo>
                  <a:cubicBezTo>
                    <a:pt x="6793" y="9402"/>
                    <a:pt x="5013" y="7522"/>
                    <a:pt x="3234" y="4916"/>
                  </a:cubicBezTo>
                  <a:cubicBezTo>
                    <a:pt x="1490" y="2362"/>
                    <a:pt x="444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0" name="Google Shape;9170;p59"/>
            <p:cNvSpPr/>
            <p:nvPr/>
          </p:nvSpPr>
          <p:spPr>
            <a:xfrm>
              <a:off x="1723075" y="4498075"/>
              <a:ext cx="159175" cy="243575"/>
            </a:xfrm>
            <a:custGeom>
              <a:avLst/>
              <a:gdLst/>
              <a:ahLst/>
              <a:cxnLst/>
              <a:rect l="l" t="t" r="r" b="b"/>
              <a:pathLst>
                <a:path w="6367" h="9743" extrusionOk="0">
                  <a:moveTo>
                    <a:pt x="339" y="1"/>
                  </a:moveTo>
                  <a:cubicBezTo>
                    <a:pt x="324" y="1"/>
                    <a:pt x="311" y="5"/>
                    <a:pt x="301" y="14"/>
                  </a:cubicBezTo>
                  <a:cubicBezTo>
                    <a:pt x="0" y="114"/>
                    <a:pt x="1153" y="2420"/>
                    <a:pt x="2707" y="5127"/>
                  </a:cubicBezTo>
                  <a:cubicBezTo>
                    <a:pt x="4248" y="7793"/>
                    <a:pt x="5765" y="9742"/>
                    <a:pt x="6047" y="9742"/>
                  </a:cubicBezTo>
                  <a:cubicBezTo>
                    <a:pt x="6054" y="9742"/>
                    <a:pt x="6060" y="9741"/>
                    <a:pt x="6066" y="9739"/>
                  </a:cubicBezTo>
                  <a:cubicBezTo>
                    <a:pt x="6366" y="9513"/>
                    <a:pt x="5213" y="7232"/>
                    <a:pt x="3660" y="4601"/>
                  </a:cubicBezTo>
                  <a:cubicBezTo>
                    <a:pt x="2055" y="2015"/>
                    <a:pt x="657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1" name="Google Shape;9171;p59"/>
            <p:cNvSpPr/>
            <p:nvPr/>
          </p:nvSpPr>
          <p:spPr>
            <a:xfrm>
              <a:off x="1861550" y="4417525"/>
              <a:ext cx="179850" cy="292775"/>
            </a:xfrm>
            <a:custGeom>
              <a:avLst/>
              <a:gdLst/>
              <a:ahLst/>
              <a:cxnLst/>
              <a:rect l="l" t="t" r="r" b="b"/>
              <a:pathLst>
                <a:path w="7194" h="11711" extrusionOk="0">
                  <a:moveTo>
                    <a:pt x="320" y="0"/>
                  </a:moveTo>
                  <a:cubicBezTo>
                    <a:pt x="314" y="0"/>
                    <a:pt x="307" y="1"/>
                    <a:pt x="301" y="3"/>
                  </a:cubicBezTo>
                  <a:cubicBezTo>
                    <a:pt x="0" y="103"/>
                    <a:pt x="1028" y="3036"/>
                    <a:pt x="2908" y="6269"/>
                  </a:cubicBezTo>
                  <a:cubicBezTo>
                    <a:pt x="4748" y="9434"/>
                    <a:pt x="6708" y="11711"/>
                    <a:pt x="6978" y="11711"/>
                  </a:cubicBezTo>
                  <a:cubicBezTo>
                    <a:pt x="6984" y="11711"/>
                    <a:pt x="6989" y="11710"/>
                    <a:pt x="6993" y="11707"/>
                  </a:cubicBezTo>
                  <a:cubicBezTo>
                    <a:pt x="7193" y="11482"/>
                    <a:pt x="5740" y="8875"/>
                    <a:pt x="3860" y="5743"/>
                  </a:cubicBezTo>
                  <a:cubicBezTo>
                    <a:pt x="2114" y="2570"/>
                    <a:pt x="68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2" name="Google Shape;9172;p59"/>
            <p:cNvSpPr/>
            <p:nvPr/>
          </p:nvSpPr>
          <p:spPr>
            <a:xfrm>
              <a:off x="1971200" y="4321000"/>
              <a:ext cx="177350" cy="271500"/>
            </a:xfrm>
            <a:custGeom>
              <a:avLst/>
              <a:gdLst/>
              <a:ahLst/>
              <a:cxnLst/>
              <a:rect l="l" t="t" r="r" b="b"/>
              <a:pathLst>
                <a:path w="7094" h="10860" extrusionOk="0">
                  <a:moveTo>
                    <a:pt x="321" y="1"/>
                  </a:moveTo>
                  <a:cubicBezTo>
                    <a:pt x="313" y="1"/>
                    <a:pt x="307" y="2"/>
                    <a:pt x="301" y="4"/>
                  </a:cubicBezTo>
                  <a:cubicBezTo>
                    <a:pt x="0" y="205"/>
                    <a:pt x="1780" y="2511"/>
                    <a:pt x="3534" y="5418"/>
                  </a:cubicBezTo>
                  <a:cubicBezTo>
                    <a:pt x="5280" y="8296"/>
                    <a:pt x="6423" y="10859"/>
                    <a:pt x="6773" y="10859"/>
                  </a:cubicBezTo>
                  <a:cubicBezTo>
                    <a:pt x="6780" y="10859"/>
                    <a:pt x="6786" y="10859"/>
                    <a:pt x="6792" y="10857"/>
                  </a:cubicBezTo>
                  <a:cubicBezTo>
                    <a:pt x="7093" y="10756"/>
                    <a:pt x="6266" y="7924"/>
                    <a:pt x="4386" y="4917"/>
                  </a:cubicBezTo>
                  <a:cubicBezTo>
                    <a:pt x="2650" y="1958"/>
                    <a:pt x="62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3" name="Google Shape;9173;p59"/>
            <p:cNvSpPr/>
            <p:nvPr/>
          </p:nvSpPr>
          <p:spPr>
            <a:xfrm>
              <a:off x="2080850" y="4205500"/>
              <a:ext cx="216800" cy="316800"/>
            </a:xfrm>
            <a:custGeom>
              <a:avLst/>
              <a:gdLst/>
              <a:ahLst/>
              <a:cxnLst/>
              <a:rect l="l" t="t" r="r" b="b"/>
              <a:pathLst>
                <a:path w="8672" h="12672" extrusionOk="0">
                  <a:moveTo>
                    <a:pt x="237" y="1"/>
                  </a:moveTo>
                  <a:cubicBezTo>
                    <a:pt x="221" y="1"/>
                    <a:pt x="209" y="5"/>
                    <a:pt x="201" y="13"/>
                  </a:cubicBezTo>
                  <a:cubicBezTo>
                    <a:pt x="0" y="238"/>
                    <a:pt x="2281" y="2745"/>
                    <a:pt x="4587" y="6178"/>
                  </a:cubicBezTo>
                  <a:cubicBezTo>
                    <a:pt x="6857" y="9583"/>
                    <a:pt x="8203" y="12672"/>
                    <a:pt x="8532" y="12672"/>
                  </a:cubicBezTo>
                  <a:cubicBezTo>
                    <a:pt x="8537" y="12672"/>
                    <a:pt x="8542" y="12671"/>
                    <a:pt x="8547" y="12670"/>
                  </a:cubicBezTo>
                  <a:cubicBezTo>
                    <a:pt x="8672" y="12544"/>
                    <a:pt x="8547" y="11717"/>
                    <a:pt x="8045" y="10464"/>
                  </a:cubicBezTo>
                  <a:cubicBezTo>
                    <a:pt x="7519" y="9111"/>
                    <a:pt x="6667" y="7331"/>
                    <a:pt x="5539" y="5552"/>
                  </a:cubicBezTo>
                  <a:cubicBezTo>
                    <a:pt x="4386" y="3772"/>
                    <a:pt x="3033" y="2319"/>
                    <a:pt x="2080" y="1391"/>
                  </a:cubicBezTo>
                  <a:cubicBezTo>
                    <a:pt x="1113" y="516"/>
                    <a:pt x="421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4" name="Google Shape;9174;p59"/>
            <p:cNvSpPr/>
            <p:nvPr/>
          </p:nvSpPr>
          <p:spPr>
            <a:xfrm>
              <a:off x="1761925" y="4898225"/>
              <a:ext cx="238125" cy="82025"/>
            </a:xfrm>
            <a:custGeom>
              <a:avLst/>
              <a:gdLst/>
              <a:ahLst/>
              <a:cxnLst/>
              <a:rect l="l" t="t" r="r" b="b"/>
              <a:pathLst>
                <a:path w="9525" h="3281" extrusionOk="0">
                  <a:moveTo>
                    <a:pt x="9101" y="1"/>
                  </a:moveTo>
                  <a:cubicBezTo>
                    <a:pt x="8425" y="1"/>
                    <a:pt x="6685" y="468"/>
                    <a:pt x="4612" y="1126"/>
                  </a:cubicBezTo>
                  <a:cubicBezTo>
                    <a:pt x="2005" y="1978"/>
                    <a:pt x="0" y="2906"/>
                    <a:pt x="126" y="3231"/>
                  </a:cubicBezTo>
                  <a:cubicBezTo>
                    <a:pt x="126" y="3264"/>
                    <a:pt x="185" y="3280"/>
                    <a:pt x="296" y="3280"/>
                  </a:cubicBezTo>
                  <a:cubicBezTo>
                    <a:pt x="856" y="3280"/>
                    <a:pt x="2736" y="2869"/>
                    <a:pt x="4913" y="2179"/>
                  </a:cubicBezTo>
                  <a:cubicBezTo>
                    <a:pt x="7519" y="1352"/>
                    <a:pt x="9524" y="399"/>
                    <a:pt x="9399" y="99"/>
                  </a:cubicBezTo>
                  <a:cubicBezTo>
                    <a:pt x="9378" y="32"/>
                    <a:pt x="9275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5" name="Google Shape;9175;p59"/>
            <p:cNvSpPr/>
            <p:nvPr/>
          </p:nvSpPr>
          <p:spPr>
            <a:xfrm>
              <a:off x="1714925" y="4784175"/>
              <a:ext cx="214325" cy="82275"/>
            </a:xfrm>
            <a:custGeom>
              <a:avLst/>
              <a:gdLst/>
              <a:ahLst/>
              <a:cxnLst/>
              <a:rect l="l" t="t" r="r" b="b"/>
              <a:pathLst>
                <a:path w="8573" h="3291" extrusionOk="0">
                  <a:moveTo>
                    <a:pt x="8280" y="0"/>
                  </a:moveTo>
                  <a:cubicBezTo>
                    <a:pt x="7719" y="0"/>
                    <a:pt x="6017" y="425"/>
                    <a:pt x="4086" y="1202"/>
                  </a:cubicBezTo>
                  <a:cubicBezTo>
                    <a:pt x="1780" y="2054"/>
                    <a:pt x="1" y="2981"/>
                    <a:pt x="126" y="3182"/>
                  </a:cubicBezTo>
                  <a:cubicBezTo>
                    <a:pt x="148" y="3255"/>
                    <a:pt x="261" y="3290"/>
                    <a:pt x="448" y="3290"/>
                  </a:cubicBezTo>
                  <a:cubicBezTo>
                    <a:pt x="1093" y="3290"/>
                    <a:pt x="2619" y="2873"/>
                    <a:pt x="4387" y="2154"/>
                  </a:cubicBezTo>
                  <a:cubicBezTo>
                    <a:pt x="6692" y="1302"/>
                    <a:pt x="8572" y="375"/>
                    <a:pt x="8472" y="49"/>
                  </a:cubicBezTo>
                  <a:cubicBezTo>
                    <a:pt x="8456" y="16"/>
                    <a:pt x="8390" y="0"/>
                    <a:pt x="8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6" name="Google Shape;9176;p59"/>
            <p:cNvSpPr/>
            <p:nvPr/>
          </p:nvSpPr>
          <p:spPr>
            <a:xfrm>
              <a:off x="1890375" y="4715200"/>
              <a:ext cx="12550" cy="26350"/>
            </a:xfrm>
            <a:custGeom>
              <a:avLst/>
              <a:gdLst/>
              <a:ahLst/>
              <a:cxnLst/>
              <a:rect l="l" t="t" r="r" b="b"/>
              <a:pathLst>
                <a:path w="502" h="1054" extrusionOk="0">
                  <a:moveTo>
                    <a:pt x="0" y="1"/>
                  </a:moveTo>
                  <a:lnTo>
                    <a:pt x="501" y="1054"/>
                  </a:lnTo>
                  <a:lnTo>
                    <a:pt x="501" y="105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FB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7" name="Google Shape;9177;p59"/>
            <p:cNvSpPr/>
            <p:nvPr/>
          </p:nvSpPr>
          <p:spPr>
            <a:xfrm>
              <a:off x="1667925" y="4715200"/>
              <a:ext cx="240650" cy="96525"/>
            </a:xfrm>
            <a:custGeom>
              <a:avLst/>
              <a:gdLst/>
              <a:ahLst/>
              <a:cxnLst/>
              <a:rect l="l" t="t" r="r" b="b"/>
              <a:pathLst>
                <a:path w="9626" h="3861" extrusionOk="0">
                  <a:moveTo>
                    <a:pt x="8898" y="1"/>
                  </a:moveTo>
                  <a:cubicBezTo>
                    <a:pt x="4387" y="1881"/>
                    <a:pt x="226" y="1981"/>
                    <a:pt x="1" y="1981"/>
                  </a:cubicBezTo>
                  <a:lnTo>
                    <a:pt x="953" y="3861"/>
                  </a:lnTo>
                  <a:lnTo>
                    <a:pt x="1154" y="3861"/>
                  </a:lnTo>
                  <a:cubicBezTo>
                    <a:pt x="4186" y="3861"/>
                    <a:pt x="7119" y="3134"/>
                    <a:pt x="9625" y="1555"/>
                  </a:cubicBezTo>
                  <a:lnTo>
                    <a:pt x="9399" y="1054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8" name="Google Shape;9178;p59"/>
            <p:cNvSpPr/>
            <p:nvPr/>
          </p:nvSpPr>
          <p:spPr>
            <a:xfrm>
              <a:off x="1667925" y="4715200"/>
              <a:ext cx="224975" cy="49525"/>
            </a:xfrm>
            <a:custGeom>
              <a:avLst/>
              <a:gdLst/>
              <a:ahLst/>
              <a:cxnLst/>
              <a:rect l="l" t="t" r="r" b="b"/>
              <a:pathLst>
                <a:path w="8999" h="1981" extrusionOk="0">
                  <a:moveTo>
                    <a:pt x="1" y="1981"/>
                  </a:moveTo>
                  <a:lnTo>
                    <a:pt x="1" y="1981"/>
                  </a:lnTo>
                  <a:lnTo>
                    <a:pt x="1" y="1981"/>
                  </a:lnTo>
                  <a:lnTo>
                    <a:pt x="1" y="1981"/>
                  </a:lnTo>
                  <a:close/>
                  <a:moveTo>
                    <a:pt x="8998" y="1"/>
                  </a:moveTo>
                  <a:lnTo>
                    <a:pt x="8998" y="1"/>
                  </a:lnTo>
                  <a:lnTo>
                    <a:pt x="8998" y="1"/>
                  </a:lnTo>
                  <a:close/>
                </a:path>
              </a:pathLst>
            </a:custGeom>
            <a:solidFill>
              <a:srgbClr val="48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9" name="Google Shape;9179;p59"/>
            <p:cNvSpPr/>
            <p:nvPr/>
          </p:nvSpPr>
          <p:spPr>
            <a:xfrm>
              <a:off x="1947950" y="2288325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0" name="Google Shape;9180;p59"/>
            <p:cNvSpPr/>
            <p:nvPr/>
          </p:nvSpPr>
          <p:spPr>
            <a:xfrm rot="-1808828">
              <a:off x="342097" y="2047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1" name="Google Shape;9181;p59"/>
            <p:cNvSpPr/>
            <p:nvPr/>
          </p:nvSpPr>
          <p:spPr>
            <a:xfrm rot="-1808828">
              <a:off x="342097" y="2428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2" name="Google Shape;9182;p59"/>
            <p:cNvSpPr/>
            <p:nvPr/>
          </p:nvSpPr>
          <p:spPr>
            <a:xfrm rot="1362031">
              <a:off x="469456" y="926867"/>
              <a:ext cx="305164" cy="281289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83" name="Google Shape;9183;p59"/>
          <p:cNvGrpSpPr/>
          <p:nvPr/>
        </p:nvGrpSpPr>
        <p:grpSpPr>
          <a:xfrm>
            <a:off x="2169162" y="-44200"/>
            <a:ext cx="6974680" cy="5221225"/>
            <a:chOff x="2169200" y="-44200"/>
            <a:chExt cx="6946892" cy="5221225"/>
          </a:xfrm>
        </p:grpSpPr>
        <p:sp>
          <p:nvSpPr>
            <p:cNvPr id="9184" name="Google Shape;9184;p59"/>
            <p:cNvSpPr/>
            <p:nvPr/>
          </p:nvSpPr>
          <p:spPr>
            <a:xfrm>
              <a:off x="2287225" y="-44200"/>
              <a:ext cx="6828867" cy="5221225"/>
            </a:xfrm>
            <a:custGeom>
              <a:avLst/>
              <a:gdLst/>
              <a:ahLst/>
              <a:cxnLst/>
              <a:rect l="l" t="t" r="r" b="b"/>
              <a:pathLst>
                <a:path w="117269" h="208849" extrusionOk="0">
                  <a:moveTo>
                    <a:pt x="0" y="0"/>
                  </a:moveTo>
                  <a:lnTo>
                    <a:pt x="0" y="208848"/>
                  </a:lnTo>
                  <a:lnTo>
                    <a:pt x="117269" y="208848"/>
                  </a:lnTo>
                  <a:lnTo>
                    <a:pt x="117269" y="0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5" name="Google Shape;9185;p59"/>
            <p:cNvSpPr/>
            <p:nvPr/>
          </p:nvSpPr>
          <p:spPr>
            <a:xfrm>
              <a:off x="2307675" y="574850"/>
              <a:ext cx="253150" cy="200525"/>
            </a:xfrm>
            <a:custGeom>
              <a:avLst/>
              <a:gdLst/>
              <a:ahLst/>
              <a:cxnLst/>
              <a:rect l="l" t="t" r="r" b="b"/>
              <a:pathLst>
                <a:path w="10126" h="8021" extrusionOk="0">
                  <a:moveTo>
                    <a:pt x="9499" y="0"/>
                  </a:moveTo>
                  <a:lnTo>
                    <a:pt x="0" y="5113"/>
                  </a:lnTo>
                  <a:lnTo>
                    <a:pt x="0" y="7093"/>
                  </a:lnTo>
                  <a:lnTo>
                    <a:pt x="3358" y="5313"/>
                  </a:lnTo>
                  <a:lnTo>
                    <a:pt x="5865" y="8020"/>
                  </a:lnTo>
                  <a:lnTo>
                    <a:pt x="7218" y="7519"/>
                  </a:lnTo>
                  <a:lnTo>
                    <a:pt x="4186" y="4386"/>
                  </a:lnTo>
                  <a:lnTo>
                    <a:pt x="10125" y="927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6" name="Google Shape;9186;p59"/>
            <p:cNvSpPr/>
            <p:nvPr/>
          </p:nvSpPr>
          <p:spPr>
            <a:xfrm>
              <a:off x="2226825" y="3649075"/>
              <a:ext cx="460050" cy="334950"/>
            </a:xfrm>
            <a:custGeom>
              <a:avLst/>
              <a:gdLst/>
              <a:ahLst/>
              <a:cxnLst/>
              <a:rect l="l" t="t" r="r" b="b"/>
              <a:pathLst>
                <a:path w="18402" h="13398" extrusionOk="0">
                  <a:moveTo>
                    <a:pt x="7278" y="1"/>
                  </a:moveTo>
                  <a:cubicBezTo>
                    <a:pt x="6067" y="1"/>
                    <a:pt x="4691" y="145"/>
                    <a:pt x="3134" y="465"/>
                  </a:cubicBezTo>
                  <a:cubicBezTo>
                    <a:pt x="3134" y="465"/>
                    <a:pt x="427" y="2345"/>
                    <a:pt x="201" y="6104"/>
                  </a:cubicBezTo>
                  <a:cubicBezTo>
                    <a:pt x="1" y="9739"/>
                    <a:pt x="3134" y="13398"/>
                    <a:pt x="3134" y="13398"/>
                  </a:cubicBezTo>
                  <a:cubicBezTo>
                    <a:pt x="3134" y="13398"/>
                    <a:pt x="8146" y="13297"/>
                    <a:pt x="12332" y="12671"/>
                  </a:cubicBezTo>
                  <a:cubicBezTo>
                    <a:pt x="15632" y="12196"/>
                    <a:pt x="18402" y="1"/>
                    <a:pt x="727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187" name="Google Shape;9187;p59"/>
            <p:cNvGrpSpPr/>
            <p:nvPr/>
          </p:nvGrpSpPr>
          <p:grpSpPr>
            <a:xfrm>
              <a:off x="2169200" y="1896675"/>
              <a:ext cx="385275" cy="376200"/>
              <a:chOff x="2169200" y="1896675"/>
              <a:chExt cx="385275" cy="376200"/>
            </a:xfrm>
          </p:grpSpPr>
          <p:sp>
            <p:nvSpPr>
              <p:cNvPr id="9188" name="Google Shape;9188;p59"/>
              <p:cNvSpPr/>
              <p:nvPr/>
            </p:nvSpPr>
            <p:spPr>
              <a:xfrm>
                <a:off x="2169200" y="1896675"/>
                <a:ext cx="385275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15411" h="11764" extrusionOk="0">
                    <a:moveTo>
                      <a:pt x="6471" y="0"/>
                    </a:moveTo>
                    <a:cubicBezTo>
                      <a:pt x="5281" y="0"/>
                      <a:pt x="3901" y="180"/>
                      <a:pt x="2306" y="586"/>
                    </a:cubicBezTo>
                    <a:cubicBezTo>
                      <a:pt x="2306" y="586"/>
                      <a:pt x="125" y="2365"/>
                      <a:pt x="0" y="5599"/>
                    </a:cubicBezTo>
                    <a:cubicBezTo>
                      <a:pt x="0" y="8731"/>
                      <a:pt x="2932" y="11764"/>
                      <a:pt x="2932" y="11764"/>
                    </a:cubicBezTo>
                    <a:cubicBezTo>
                      <a:pt x="2932" y="11764"/>
                      <a:pt x="7218" y="11438"/>
                      <a:pt x="10877" y="10711"/>
                    </a:cubicBezTo>
                    <a:cubicBezTo>
                      <a:pt x="13554" y="10158"/>
                      <a:pt x="15410" y="0"/>
                      <a:pt x="6471" y="0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9" name="Google Shape;9189;p59"/>
              <p:cNvSpPr/>
              <p:nvPr/>
            </p:nvSpPr>
            <p:spPr>
              <a:xfrm>
                <a:off x="2242500" y="2182625"/>
                <a:ext cx="99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610" extrusionOk="0">
                    <a:moveTo>
                      <a:pt x="2833" y="0"/>
                    </a:moveTo>
                    <a:lnTo>
                      <a:pt x="0" y="326"/>
                    </a:lnTo>
                    <a:cubicBezTo>
                      <a:pt x="0" y="326"/>
                      <a:pt x="1730" y="3610"/>
                      <a:pt x="2815" y="3610"/>
                    </a:cubicBezTo>
                    <a:cubicBezTo>
                      <a:pt x="2891" y="3610"/>
                      <a:pt x="2964" y="3594"/>
                      <a:pt x="3033" y="3559"/>
                    </a:cubicBezTo>
                    <a:cubicBezTo>
                      <a:pt x="3960" y="3033"/>
                      <a:pt x="2833" y="0"/>
                      <a:pt x="2833" y="0"/>
                    </a:cubicBezTo>
                    <a:close/>
                  </a:path>
                </a:pathLst>
              </a:custGeom>
              <a:solidFill>
                <a:srgbClr val="F8C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92" name="Google Shape;9192;p59"/>
          <p:cNvGrpSpPr/>
          <p:nvPr/>
        </p:nvGrpSpPr>
        <p:grpSpPr>
          <a:xfrm>
            <a:off x="2701775" y="197650"/>
            <a:ext cx="6648225" cy="4841650"/>
            <a:chOff x="2701775" y="197650"/>
            <a:chExt cx="6648225" cy="4841650"/>
          </a:xfrm>
        </p:grpSpPr>
        <p:grpSp>
          <p:nvGrpSpPr>
            <p:cNvPr id="9193" name="Google Shape;9193;p59"/>
            <p:cNvGrpSpPr/>
            <p:nvPr/>
          </p:nvGrpSpPr>
          <p:grpSpPr>
            <a:xfrm>
              <a:off x="2701775" y="197650"/>
              <a:ext cx="1903550" cy="3177350"/>
              <a:chOff x="2701775" y="1188250"/>
              <a:chExt cx="1903550" cy="3177350"/>
            </a:xfrm>
          </p:grpSpPr>
          <p:sp>
            <p:nvSpPr>
              <p:cNvPr id="9194" name="Google Shape;9194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5" name="Google Shape;9195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6" name="Google Shape;9196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7" name="Google Shape;9197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8" name="Google Shape;9198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9" name="Google Shape;9199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0" name="Google Shape;9200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1" name="Google Shape;9201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2" name="Google Shape;9202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3" name="Google Shape;9203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4" name="Google Shape;9204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5" name="Google Shape;9205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6" name="Google Shape;9206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7" name="Google Shape;9207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8" name="Google Shape;9208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9" name="Google Shape;9209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0" name="Google Shape;9210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1" name="Google Shape;9211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2" name="Google Shape;9212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3" name="Google Shape;9213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4" name="Google Shape;9214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5" name="Google Shape;9215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6" name="Google Shape;9216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7" name="Google Shape;9217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8" name="Google Shape;9218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9" name="Google Shape;9219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0" name="Google Shape;9220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1" name="Google Shape;9221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2" name="Google Shape;9222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3" name="Google Shape;9223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4" name="Google Shape;9224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5" name="Google Shape;9225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6" name="Google Shape;9226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7" name="Google Shape;9227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8" name="Google Shape;9228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9" name="Google Shape;9229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0" name="Google Shape;9230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1" name="Google Shape;9231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2" name="Google Shape;9232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3" name="Google Shape;9233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4" name="Google Shape;9234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5" name="Google Shape;9235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6" name="Google Shape;9236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7" name="Google Shape;9237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8" name="Google Shape;9238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9" name="Google Shape;9239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0" name="Google Shape;9240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1" name="Google Shape;9241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2" name="Google Shape;9242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3" name="Google Shape;9243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4" name="Google Shape;9244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5" name="Google Shape;9245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6" name="Google Shape;9246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7" name="Google Shape;9247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8" name="Google Shape;9248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9" name="Google Shape;9249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0" name="Google Shape;9250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1" name="Google Shape;9251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2" name="Google Shape;9252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3" name="Google Shape;9253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4" name="Google Shape;9254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5" name="Google Shape;9255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6" name="Google Shape;9256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7" name="Google Shape;9257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8" name="Google Shape;9258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9" name="Google Shape;9259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0" name="Google Shape;9260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1" name="Google Shape;9261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2" name="Google Shape;9262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3" name="Google Shape;9263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4" name="Google Shape;9264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5" name="Google Shape;9265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6" name="Google Shape;9266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7" name="Google Shape;9267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8" name="Google Shape;9268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9" name="Google Shape;9269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0" name="Google Shape;9270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1" name="Google Shape;9271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2" name="Google Shape;9272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3" name="Google Shape;9273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4" name="Google Shape;9274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5" name="Google Shape;9275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6" name="Google Shape;9276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7" name="Google Shape;9277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8" name="Google Shape;9278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9" name="Google Shape;9279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0" name="Google Shape;9280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1" name="Google Shape;9281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2" name="Google Shape;9282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3" name="Google Shape;9283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4" name="Google Shape;9284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5" name="Google Shape;9285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6" name="Google Shape;9286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7" name="Google Shape;9287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8" name="Google Shape;9288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9" name="Google Shape;9289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0" name="Google Shape;9290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1" name="Google Shape;9291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2" name="Google Shape;9292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3" name="Google Shape;9293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4" name="Google Shape;9294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5" name="Google Shape;9295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6" name="Google Shape;9296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7" name="Google Shape;9297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8" name="Google Shape;9298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9" name="Google Shape;9299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0" name="Google Shape;9300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1" name="Google Shape;9301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02" name="Google Shape;9302;p59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9303" name="Google Shape;9303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4" name="Google Shape;9304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5" name="Google Shape;9305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6" name="Google Shape;9306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7" name="Google Shape;9307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8" name="Google Shape;9308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9" name="Google Shape;9309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0" name="Google Shape;9310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1" name="Google Shape;9311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2" name="Google Shape;9312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3" name="Google Shape;9313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4" name="Google Shape;9314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5" name="Google Shape;9315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6" name="Google Shape;9316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7" name="Google Shape;9317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8" name="Google Shape;9318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9" name="Google Shape;9319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0" name="Google Shape;9320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1" name="Google Shape;9321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2" name="Google Shape;9322;p59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3" name="Google Shape;9323;p59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4" name="Google Shape;9324;p59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5" name="Google Shape;9325;p59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6" name="Google Shape;9326;p59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7" name="Google Shape;9327;p59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8" name="Google Shape;9328;p59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29" name="Google Shape;9329;p59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0" name="Google Shape;9330;p59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1" name="Google Shape;9331;p59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2" name="Google Shape;9332;p59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3" name="Google Shape;9333;p59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4" name="Google Shape;9334;p59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5" name="Google Shape;9335;p59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6" name="Google Shape;9336;p59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7" name="Google Shape;9337;p59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8" name="Google Shape;9338;p59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39" name="Google Shape;9339;p59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0" name="Google Shape;9340;p59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1" name="Google Shape;9341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2" name="Google Shape;9342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3" name="Google Shape;9343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4" name="Google Shape;9344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5" name="Google Shape;9345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6" name="Google Shape;9346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7" name="Google Shape;9347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8" name="Google Shape;9348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49" name="Google Shape;9349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0" name="Google Shape;9350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1" name="Google Shape;9351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2" name="Google Shape;9352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3" name="Google Shape;9353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4" name="Google Shape;9354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5" name="Google Shape;9355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6" name="Google Shape;9356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7" name="Google Shape;9357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8" name="Google Shape;9358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59" name="Google Shape;9359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0" name="Google Shape;9360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1" name="Google Shape;9361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2" name="Google Shape;9362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3" name="Google Shape;9363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4" name="Google Shape;9364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5" name="Google Shape;9365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6" name="Google Shape;9366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7" name="Google Shape;9367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8" name="Google Shape;9368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9" name="Google Shape;9369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0" name="Google Shape;9370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1" name="Google Shape;9371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2" name="Google Shape;9372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3" name="Google Shape;9373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4" name="Google Shape;9374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5" name="Google Shape;9375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6" name="Google Shape;9376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7" name="Google Shape;9377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8" name="Google Shape;9378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9" name="Google Shape;9379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0" name="Google Shape;9380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1" name="Google Shape;9381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2" name="Google Shape;9382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3" name="Google Shape;9383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4" name="Google Shape;9384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5" name="Google Shape;9385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6" name="Google Shape;9386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7" name="Google Shape;9387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8" name="Google Shape;9388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9" name="Google Shape;9389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0" name="Google Shape;9390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1" name="Google Shape;9391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2" name="Google Shape;9392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3" name="Google Shape;9393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4" name="Google Shape;9394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5" name="Google Shape;9395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6" name="Google Shape;9396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7" name="Google Shape;9397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8" name="Google Shape;9398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9" name="Google Shape;9399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0" name="Google Shape;9400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1" name="Google Shape;9401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2" name="Google Shape;9402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3" name="Google Shape;9403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4" name="Google Shape;9404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5" name="Google Shape;9405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6" name="Google Shape;9406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7" name="Google Shape;9407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8" name="Google Shape;9408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9" name="Google Shape;9409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0" name="Google Shape;9410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1" name="Google Shape;9411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2" name="Google Shape;9412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3" name="Google Shape;9413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4" name="Google Shape;9414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5" name="Google Shape;9415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6" name="Google Shape;9416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7" name="Google Shape;9417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8" name="Google Shape;9418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9" name="Google Shape;9419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0" name="Google Shape;9420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1" name="Google Shape;9421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2" name="Google Shape;9422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3" name="Google Shape;9423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4" name="Google Shape;9424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5" name="Google Shape;9425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6" name="Google Shape;9426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7" name="Google Shape;9427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8" name="Google Shape;9428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9" name="Google Shape;9429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30" name="Google Shape;9430;p59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9431" name="Google Shape;9431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2" name="Google Shape;9432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3" name="Google Shape;9433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4" name="Google Shape;9434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5" name="Google Shape;9435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6" name="Google Shape;9436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7" name="Google Shape;9437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8" name="Google Shape;9438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9" name="Google Shape;9439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0" name="Google Shape;9440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1" name="Google Shape;9441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2" name="Google Shape;9442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3" name="Google Shape;9443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4" name="Google Shape;9444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5" name="Google Shape;9445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6" name="Google Shape;9446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7" name="Google Shape;9447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8" name="Google Shape;9448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9" name="Google Shape;9449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450" name="Google Shape;9450;p59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1" name="Google Shape;9451;p59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2" name="Google Shape;9452;p59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3" name="Google Shape;9453;p59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4" name="Google Shape;9454;p59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5" name="Google Shape;9455;p59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6" name="Google Shape;9456;p59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7" name="Google Shape;9457;p59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8" name="Google Shape;9458;p59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9" name="Google Shape;9459;p59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0" name="Google Shape;9460;p59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1" name="Google Shape;9461;p59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2" name="Google Shape;9462;p59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3" name="Google Shape;9463;p59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4" name="Google Shape;9464;p59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5" name="Google Shape;9465;p59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6" name="Google Shape;9466;p59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7" name="Google Shape;9467;p59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8" name="Google Shape;9468;p59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9" name="Google Shape;9469;p59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0" name="Google Shape;9470;p59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1" name="Google Shape;9471;p59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2" name="Google Shape;9472;p59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3" name="Google Shape;9473;p59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4" name="Google Shape;9474;p59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5" name="Google Shape;9475;p59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6" name="Google Shape;9476;p59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7" name="Google Shape;9477;p59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8" name="Google Shape;9478;p59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9" name="Google Shape;9479;p59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0" name="Google Shape;9480;p59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1" name="Google Shape;9481;p59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2" name="Google Shape;9482;p59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3" name="Google Shape;9483;p59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4" name="Google Shape;9484;p59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5" name="Google Shape;9485;p59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6" name="Google Shape;9486;p59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7" name="Google Shape;9487;p59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8" name="Google Shape;9488;p59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9" name="Google Shape;9489;p59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0" name="Google Shape;9490;p59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1" name="Google Shape;9491;p59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2" name="Google Shape;9492;p59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3" name="Google Shape;9493;p59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4" name="Google Shape;9494;p59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5" name="Google Shape;9495;p59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6" name="Google Shape;9496;p59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7" name="Google Shape;9497;p59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8" name="Google Shape;9498;p59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9" name="Google Shape;9499;p59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0" name="Google Shape;9500;p59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1" name="Google Shape;9501;p59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2" name="Google Shape;9502;p59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3" name="Google Shape;9503;p59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4" name="Google Shape;9504;p59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5" name="Google Shape;9505;p59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6" name="Google Shape;9506;p59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7" name="Google Shape;9507;p59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8" name="Google Shape;9508;p59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9" name="Google Shape;9509;p59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0" name="Google Shape;9510;p59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1" name="Google Shape;9511;p59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2" name="Google Shape;9512;p59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3" name="Google Shape;9513;p59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4" name="Google Shape;9514;p59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5" name="Google Shape;9515;p59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6" name="Google Shape;9516;p59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7" name="Google Shape;9517;p59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8" name="Google Shape;9518;p59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9" name="Google Shape;9519;p59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0" name="Google Shape;9520;p59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1" name="Google Shape;9521;p59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2" name="Google Shape;9522;p59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3" name="Google Shape;9523;p59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4" name="Google Shape;9524;p59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5" name="Google Shape;9525;p59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6" name="Google Shape;9526;p59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7" name="Google Shape;9527;p59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8" name="Google Shape;9528;p59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9" name="Google Shape;9529;p59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0" name="Google Shape;9530;p59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1" name="Google Shape;9531;p59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2" name="Google Shape;9532;p59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3" name="Google Shape;9533;p59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4" name="Google Shape;9534;p59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5" name="Google Shape;9535;p59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6" name="Google Shape;9536;p59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7" name="Google Shape;9537;p59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8" name="Google Shape;9538;p59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539" name="Google Shape;9539;p59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9540" name="Google Shape;9540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1" name="Google Shape;9541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2" name="Google Shape;9542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3" name="Google Shape;9543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4" name="Google Shape;9544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5" name="Google Shape;9545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6" name="Google Shape;9546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7" name="Google Shape;9547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8" name="Google Shape;9548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9" name="Google Shape;9549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0" name="Google Shape;9550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1" name="Google Shape;9551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2" name="Google Shape;9552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3" name="Google Shape;9553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4" name="Google Shape;9554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5" name="Google Shape;9555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6" name="Google Shape;9556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7" name="Google Shape;9557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8" name="Google Shape;9558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29" name="矩形 15">
            <a:extLst>
              <a:ext uri="{FF2B5EF4-FFF2-40B4-BE49-F238E27FC236}">
                <a16:creationId xmlns:a16="http://schemas.microsoft.com/office/drawing/2014/main" id="{0137C790-3870-488A-83AF-0B139DDA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109" y="1260800"/>
            <a:ext cx="4196782" cy="23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9" rIns="68562" bIns="34289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Củng</a:t>
            </a:r>
            <a:r>
              <a:rPr lang="en-US" altLang="zh-CN" sz="66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66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cố</a:t>
            </a:r>
            <a:r>
              <a:rPr lang="en-US" altLang="zh-CN" sz="66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66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và</a:t>
            </a:r>
            <a:endParaRPr lang="en-US" altLang="zh-CN" sz="6600" b="1" dirty="0">
              <a:solidFill>
                <a:srgbClr val="0070C0"/>
              </a:solidFill>
              <a:latin typeface="Arial-Rounded" pitchFamily="34" charset="0"/>
              <a:ea typeface="SimSun" pitchFamily="2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66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dặn</a:t>
            </a:r>
            <a:r>
              <a:rPr lang="en-US" altLang="zh-CN" sz="66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6600" b="1" dirty="0" err="1" smtClean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dò</a:t>
            </a:r>
            <a:endParaRPr lang="zh-CN" altLang="en-US" sz="6600" b="1" dirty="0">
              <a:solidFill>
                <a:srgbClr val="0070C0"/>
              </a:solidFill>
              <a:latin typeface="Arial-Rounded" pitchFamily="34" charset="0"/>
              <a:ea typeface="SimSun" pitchFamily="2" charset="-122"/>
            </a:endParaRPr>
          </a:p>
        </p:txBody>
      </p:sp>
      <p:sp>
        <p:nvSpPr>
          <p:cNvPr id="62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27" name="Picture 6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5" name="Google Shape;10275;p62"/>
          <p:cNvGrpSpPr/>
          <p:nvPr/>
        </p:nvGrpSpPr>
        <p:grpSpPr>
          <a:xfrm>
            <a:off x="240008" y="9233"/>
            <a:ext cx="8754560" cy="4503480"/>
            <a:chOff x="240008" y="-19342"/>
            <a:chExt cx="8754560" cy="4503480"/>
          </a:xfrm>
        </p:grpSpPr>
        <p:grpSp>
          <p:nvGrpSpPr>
            <p:cNvPr id="10276" name="Google Shape;10276;p62"/>
            <p:cNvGrpSpPr/>
            <p:nvPr/>
          </p:nvGrpSpPr>
          <p:grpSpPr>
            <a:xfrm>
              <a:off x="6477738" y="-19342"/>
              <a:ext cx="210961" cy="909864"/>
              <a:chOff x="6630138" y="218783"/>
              <a:chExt cx="210961" cy="909864"/>
            </a:xfrm>
          </p:grpSpPr>
          <p:sp>
            <p:nvSpPr>
              <p:cNvPr id="10277" name="Google Shape;10277;p62"/>
              <p:cNvSpPr/>
              <p:nvPr/>
            </p:nvSpPr>
            <p:spPr>
              <a:xfrm flipH="1">
                <a:off x="6728419" y="218783"/>
                <a:ext cx="9217" cy="63454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3269" extrusionOk="0">
                    <a:moveTo>
                      <a:pt x="0" y="1"/>
                    </a:moveTo>
                    <a:lnTo>
                      <a:pt x="0" y="23269"/>
                    </a:lnTo>
                    <a:lnTo>
                      <a:pt x="337" y="23269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78" name="Google Shape;10278;p62"/>
              <p:cNvSpPr/>
              <p:nvPr/>
            </p:nvSpPr>
            <p:spPr>
              <a:xfrm flipH="1">
                <a:off x="6630138" y="805169"/>
                <a:ext cx="210961" cy="323477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1862" extrusionOk="0">
                    <a:moveTo>
                      <a:pt x="4026" y="1"/>
                    </a:moveTo>
                    <a:cubicBezTo>
                      <a:pt x="3367" y="1"/>
                      <a:pt x="2688" y="90"/>
                      <a:pt x="2551" y="269"/>
                    </a:cubicBezTo>
                    <a:cubicBezTo>
                      <a:pt x="2382" y="628"/>
                      <a:pt x="2993" y="1576"/>
                      <a:pt x="2993" y="1576"/>
                    </a:cubicBezTo>
                    <a:cubicBezTo>
                      <a:pt x="1" y="7372"/>
                      <a:pt x="4216" y="11861"/>
                      <a:pt x="4216" y="11861"/>
                    </a:cubicBezTo>
                    <a:cubicBezTo>
                      <a:pt x="7735" y="6845"/>
                      <a:pt x="4848" y="1576"/>
                      <a:pt x="4848" y="1576"/>
                    </a:cubicBezTo>
                    <a:cubicBezTo>
                      <a:pt x="4848" y="1576"/>
                      <a:pt x="5375" y="628"/>
                      <a:pt x="5375" y="269"/>
                    </a:cubicBezTo>
                    <a:cubicBezTo>
                      <a:pt x="5322" y="90"/>
                      <a:pt x="4685" y="1"/>
                      <a:pt x="40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79" name="Google Shape;10279;p62"/>
              <p:cNvSpPr/>
              <p:nvPr/>
            </p:nvSpPr>
            <p:spPr>
              <a:xfrm flipH="1">
                <a:off x="6694522" y="805169"/>
                <a:ext cx="83937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263" extrusionOk="0">
                    <a:moveTo>
                      <a:pt x="1729" y="1"/>
                    </a:moveTo>
                    <a:cubicBezTo>
                      <a:pt x="1070" y="1"/>
                      <a:pt x="391" y="90"/>
                      <a:pt x="254" y="269"/>
                    </a:cubicBezTo>
                    <a:cubicBezTo>
                      <a:pt x="85" y="628"/>
                      <a:pt x="696" y="1576"/>
                      <a:pt x="696" y="1576"/>
                    </a:cubicBezTo>
                    <a:cubicBezTo>
                      <a:pt x="443" y="2103"/>
                      <a:pt x="169" y="2735"/>
                      <a:pt x="1" y="3262"/>
                    </a:cubicBezTo>
                    <a:cubicBezTo>
                      <a:pt x="970" y="2988"/>
                      <a:pt x="1919" y="2630"/>
                      <a:pt x="2888" y="2377"/>
                    </a:cubicBezTo>
                    <a:cubicBezTo>
                      <a:pt x="2720" y="1850"/>
                      <a:pt x="2551" y="1576"/>
                      <a:pt x="2551" y="1576"/>
                    </a:cubicBezTo>
                    <a:cubicBezTo>
                      <a:pt x="2551" y="1576"/>
                      <a:pt x="3078" y="628"/>
                      <a:pt x="3078" y="269"/>
                    </a:cubicBezTo>
                    <a:cubicBezTo>
                      <a:pt x="3025" y="90"/>
                      <a:pt x="2388" y="1"/>
                      <a:pt x="17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0" name="Google Shape;10280;p62"/>
              <p:cNvSpPr/>
              <p:nvPr/>
            </p:nvSpPr>
            <p:spPr>
              <a:xfrm flipH="1">
                <a:off x="6677833" y="944110"/>
                <a:ext cx="110389" cy="76465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804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1" y="1329"/>
                    </a:cubicBezTo>
                    <a:cubicBezTo>
                      <a:pt x="1" y="1856"/>
                      <a:pt x="85" y="2277"/>
                      <a:pt x="275" y="2804"/>
                    </a:cubicBezTo>
                    <a:cubicBezTo>
                      <a:pt x="1497" y="2382"/>
                      <a:pt x="2719" y="1940"/>
                      <a:pt x="3963" y="1497"/>
                    </a:cubicBezTo>
                    <a:cubicBezTo>
                      <a:pt x="4047" y="970"/>
                      <a:pt x="3963" y="443"/>
                      <a:pt x="3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1" name="Google Shape;10281;p62"/>
              <p:cNvSpPr/>
              <p:nvPr/>
            </p:nvSpPr>
            <p:spPr>
              <a:xfrm flipH="1">
                <a:off x="6697386" y="1071134"/>
                <a:ext cx="5751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2109" y="1"/>
                    </a:moveTo>
                    <a:lnTo>
                      <a:pt x="2109" y="1"/>
                    </a:lnTo>
                    <a:cubicBezTo>
                      <a:pt x="1413" y="254"/>
                      <a:pt x="718" y="528"/>
                      <a:pt x="1" y="696"/>
                    </a:cubicBezTo>
                    <a:cubicBezTo>
                      <a:pt x="528" y="1666"/>
                      <a:pt x="1055" y="2108"/>
                      <a:pt x="1055" y="2108"/>
                    </a:cubicBezTo>
                    <a:cubicBezTo>
                      <a:pt x="1497" y="1413"/>
                      <a:pt x="1856" y="696"/>
                      <a:pt x="2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2" name="Google Shape;10282;p62"/>
              <p:cNvSpPr/>
              <p:nvPr/>
            </p:nvSpPr>
            <p:spPr>
              <a:xfrm flipH="1">
                <a:off x="6677833" y="848147"/>
                <a:ext cx="59803" cy="278181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201" extrusionOk="0">
                    <a:moveTo>
                      <a:pt x="1054" y="0"/>
                    </a:moveTo>
                    <a:cubicBezTo>
                      <a:pt x="1054" y="0"/>
                      <a:pt x="1195" y="270"/>
                      <a:pt x="1373" y="745"/>
                    </a:cubicBezTo>
                    <a:lnTo>
                      <a:pt x="1373" y="745"/>
                    </a:lnTo>
                    <a:cubicBezTo>
                      <a:pt x="1211" y="255"/>
                      <a:pt x="1054" y="0"/>
                      <a:pt x="1054" y="0"/>
                    </a:cubicBezTo>
                    <a:close/>
                    <a:moveTo>
                      <a:pt x="1373" y="745"/>
                    </a:moveTo>
                    <a:cubicBezTo>
                      <a:pt x="1379" y="763"/>
                      <a:pt x="1385" y="782"/>
                      <a:pt x="1391" y="801"/>
                    </a:cubicBezTo>
                    <a:cubicBezTo>
                      <a:pt x="1054" y="885"/>
                      <a:pt x="780" y="970"/>
                      <a:pt x="422" y="1054"/>
                    </a:cubicBezTo>
                    <a:cubicBezTo>
                      <a:pt x="422" y="2108"/>
                      <a:pt x="337" y="3077"/>
                      <a:pt x="253" y="4047"/>
                    </a:cubicBezTo>
                    <a:cubicBezTo>
                      <a:pt x="843" y="3884"/>
                      <a:pt x="1432" y="3702"/>
                      <a:pt x="2040" y="3538"/>
                    </a:cubicBezTo>
                    <a:lnTo>
                      <a:pt x="2040" y="3538"/>
                    </a:lnTo>
                    <a:cubicBezTo>
                      <a:pt x="2083" y="3920"/>
                      <a:pt x="2108" y="4323"/>
                      <a:pt x="2108" y="4742"/>
                    </a:cubicBezTo>
                    <a:cubicBezTo>
                      <a:pt x="2108" y="4833"/>
                      <a:pt x="2107" y="4925"/>
                      <a:pt x="2105" y="5018"/>
                    </a:cubicBezTo>
                    <a:lnTo>
                      <a:pt x="2105" y="5018"/>
                    </a:lnTo>
                    <a:cubicBezTo>
                      <a:pt x="2106" y="5017"/>
                      <a:pt x="2107" y="5017"/>
                      <a:pt x="2108" y="5016"/>
                    </a:cubicBezTo>
                    <a:cubicBezTo>
                      <a:pt x="2192" y="4489"/>
                      <a:pt x="2108" y="3962"/>
                      <a:pt x="2108" y="3520"/>
                    </a:cubicBezTo>
                    <a:cubicBezTo>
                      <a:pt x="2085" y="3526"/>
                      <a:pt x="2063" y="3532"/>
                      <a:pt x="2040" y="3538"/>
                    </a:cubicBezTo>
                    <a:lnTo>
                      <a:pt x="2040" y="3538"/>
                    </a:lnTo>
                    <a:cubicBezTo>
                      <a:pt x="1908" y="2350"/>
                      <a:pt x="1608" y="1370"/>
                      <a:pt x="1373" y="745"/>
                    </a:cubicBezTo>
                    <a:close/>
                    <a:moveTo>
                      <a:pt x="2105" y="5018"/>
                    </a:moveTo>
                    <a:lnTo>
                      <a:pt x="2105" y="5018"/>
                    </a:lnTo>
                    <a:cubicBezTo>
                      <a:pt x="1473" y="5270"/>
                      <a:pt x="863" y="5459"/>
                      <a:pt x="169" y="5627"/>
                    </a:cubicBezTo>
                    <a:cubicBezTo>
                      <a:pt x="169" y="6681"/>
                      <a:pt x="85" y="7651"/>
                      <a:pt x="0" y="8705"/>
                    </a:cubicBezTo>
                    <a:cubicBezTo>
                      <a:pt x="527" y="8536"/>
                      <a:pt x="1054" y="8346"/>
                      <a:pt x="1476" y="8178"/>
                    </a:cubicBezTo>
                    <a:lnTo>
                      <a:pt x="1476" y="8178"/>
                    </a:lnTo>
                    <a:cubicBezTo>
                      <a:pt x="1450" y="8283"/>
                      <a:pt x="1420" y="8387"/>
                      <a:pt x="1386" y="8490"/>
                    </a:cubicBezTo>
                    <a:lnTo>
                      <a:pt x="1386" y="8490"/>
                    </a:lnTo>
                    <a:cubicBezTo>
                      <a:pt x="1892" y="7295"/>
                      <a:pt x="2079" y="6112"/>
                      <a:pt x="2105" y="5018"/>
                    </a:cubicBezTo>
                    <a:close/>
                    <a:moveTo>
                      <a:pt x="1386" y="8490"/>
                    </a:moveTo>
                    <a:cubicBezTo>
                      <a:pt x="1143" y="9060"/>
                      <a:pt x="828" y="9634"/>
                      <a:pt x="422" y="10201"/>
                    </a:cubicBezTo>
                    <a:cubicBezTo>
                      <a:pt x="869" y="9593"/>
                      <a:pt x="1194" y="9061"/>
                      <a:pt x="1386" y="8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3" name="Google Shape;10283;p62"/>
              <p:cNvSpPr/>
              <p:nvPr/>
            </p:nvSpPr>
            <p:spPr>
              <a:xfrm flipH="1">
                <a:off x="6694522" y="805033"/>
                <a:ext cx="31633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635" extrusionOk="0">
                    <a:moveTo>
                      <a:pt x="190" y="0"/>
                    </a:moveTo>
                    <a:cubicBezTo>
                      <a:pt x="106" y="886"/>
                      <a:pt x="106" y="1771"/>
                      <a:pt x="1" y="2635"/>
                    </a:cubicBezTo>
                    <a:cubicBezTo>
                      <a:pt x="359" y="2551"/>
                      <a:pt x="633" y="2466"/>
                      <a:pt x="970" y="2382"/>
                    </a:cubicBezTo>
                    <a:cubicBezTo>
                      <a:pt x="802" y="1855"/>
                      <a:pt x="633" y="1581"/>
                      <a:pt x="633" y="1581"/>
                    </a:cubicBezTo>
                    <a:cubicBezTo>
                      <a:pt x="633" y="1581"/>
                      <a:pt x="1160" y="717"/>
                      <a:pt x="1160" y="274"/>
                    </a:cubicBezTo>
                    <a:cubicBezTo>
                      <a:pt x="1055" y="106"/>
                      <a:pt x="717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4" name="Google Shape;10284;p62"/>
              <p:cNvSpPr/>
              <p:nvPr/>
            </p:nvSpPr>
            <p:spPr>
              <a:xfrm flipH="1">
                <a:off x="6677833" y="944110"/>
                <a:ext cx="5522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09" extrusionOk="0">
                    <a:moveTo>
                      <a:pt x="1940" y="1"/>
                    </a:moveTo>
                    <a:cubicBezTo>
                      <a:pt x="1308" y="169"/>
                      <a:pt x="696" y="359"/>
                      <a:pt x="85" y="528"/>
                    </a:cubicBezTo>
                    <a:cubicBezTo>
                      <a:pt x="85" y="1055"/>
                      <a:pt x="85" y="1582"/>
                      <a:pt x="1" y="2108"/>
                    </a:cubicBezTo>
                    <a:cubicBezTo>
                      <a:pt x="696" y="1940"/>
                      <a:pt x="1308" y="1750"/>
                      <a:pt x="1940" y="1497"/>
                    </a:cubicBezTo>
                    <a:cubicBezTo>
                      <a:pt x="2024" y="970"/>
                      <a:pt x="1940" y="443"/>
                      <a:pt x="19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5" name="Google Shape;10285;p62"/>
              <p:cNvSpPr/>
              <p:nvPr/>
            </p:nvSpPr>
            <p:spPr>
              <a:xfrm flipH="1">
                <a:off x="6697386" y="1071134"/>
                <a:ext cx="40251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2109" extrusionOk="0">
                    <a:moveTo>
                      <a:pt x="1476" y="1"/>
                    </a:moveTo>
                    <a:cubicBezTo>
                      <a:pt x="1054" y="169"/>
                      <a:pt x="527" y="359"/>
                      <a:pt x="0" y="528"/>
                    </a:cubicBezTo>
                    <a:lnTo>
                      <a:pt x="0" y="1581"/>
                    </a:lnTo>
                    <a:cubicBezTo>
                      <a:pt x="169" y="1940"/>
                      <a:pt x="337" y="2108"/>
                      <a:pt x="422" y="2108"/>
                    </a:cubicBezTo>
                    <a:lnTo>
                      <a:pt x="422" y="2024"/>
                    </a:lnTo>
                    <a:cubicBezTo>
                      <a:pt x="949" y="1307"/>
                      <a:pt x="1307" y="696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86" name="Google Shape;10286;p62"/>
            <p:cNvSpPr/>
            <p:nvPr/>
          </p:nvSpPr>
          <p:spPr>
            <a:xfrm flipH="1">
              <a:off x="4893830" y="1233799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84" y="0"/>
                    <a:pt x="84" y="85"/>
                    <a:pt x="84" y="85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C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87" name="Google Shape;10287;p62"/>
            <p:cNvGrpSpPr/>
            <p:nvPr/>
          </p:nvGrpSpPr>
          <p:grpSpPr>
            <a:xfrm>
              <a:off x="4655229" y="-19342"/>
              <a:ext cx="280499" cy="1446101"/>
              <a:chOff x="4807629" y="218783"/>
              <a:chExt cx="280499" cy="1446101"/>
            </a:xfrm>
          </p:grpSpPr>
          <p:sp>
            <p:nvSpPr>
              <p:cNvPr id="10288" name="Google Shape;10288;p62"/>
              <p:cNvSpPr/>
              <p:nvPr/>
            </p:nvSpPr>
            <p:spPr>
              <a:xfrm flipH="1">
                <a:off x="4939234" y="218783"/>
                <a:ext cx="9790" cy="110353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0467" extrusionOk="0">
                    <a:moveTo>
                      <a:pt x="0" y="1"/>
                    </a:moveTo>
                    <a:lnTo>
                      <a:pt x="0" y="40467"/>
                    </a:lnTo>
                    <a:lnTo>
                      <a:pt x="358" y="40467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9" name="Google Shape;10289;p62"/>
              <p:cNvSpPr/>
              <p:nvPr/>
            </p:nvSpPr>
            <p:spPr>
              <a:xfrm flipH="1">
                <a:off x="4807629" y="1227473"/>
                <a:ext cx="280499" cy="437411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16040" extrusionOk="0">
                    <a:moveTo>
                      <a:pt x="5343" y="0"/>
                    </a:moveTo>
                    <a:cubicBezTo>
                      <a:pt x="4464" y="0"/>
                      <a:pt x="3563" y="106"/>
                      <a:pt x="3436" y="317"/>
                    </a:cubicBezTo>
                    <a:cubicBezTo>
                      <a:pt x="3078" y="759"/>
                      <a:pt x="4047" y="2087"/>
                      <a:pt x="4047" y="2087"/>
                    </a:cubicBezTo>
                    <a:cubicBezTo>
                      <a:pt x="1" y="9990"/>
                      <a:pt x="5628" y="16039"/>
                      <a:pt x="5628" y="16039"/>
                    </a:cubicBezTo>
                    <a:cubicBezTo>
                      <a:pt x="10286" y="9190"/>
                      <a:pt x="6429" y="2087"/>
                      <a:pt x="6429" y="2087"/>
                    </a:cubicBezTo>
                    <a:cubicBezTo>
                      <a:pt x="6429" y="2087"/>
                      <a:pt x="7209" y="759"/>
                      <a:pt x="7124" y="317"/>
                    </a:cubicBezTo>
                    <a:cubicBezTo>
                      <a:pt x="7082" y="106"/>
                      <a:pt x="6223" y="0"/>
                      <a:pt x="5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0" name="Google Shape;10290;p62"/>
              <p:cNvSpPr/>
              <p:nvPr/>
            </p:nvSpPr>
            <p:spPr>
              <a:xfrm flipH="1">
                <a:off x="4984639" y="1382639"/>
                <a:ext cx="121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3" extrusionOk="0">
                    <a:moveTo>
                      <a:pt x="169" y="1"/>
                    </a:moveTo>
                    <a:cubicBezTo>
                      <a:pt x="85" y="1"/>
                      <a:pt x="1" y="170"/>
                      <a:pt x="1" y="254"/>
                    </a:cubicBezTo>
                    <a:cubicBezTo>
                      <a:pt x="1" y="338"/>
                      <a:pt x="85" y="422"/>
                      <a:pt x="169" y="422"/>
                    </a:cubicBezTo>
                    <a:cubicBezTo>
                      <a:pt x="254" y="422"/>
                      <a:pt x="443" y="338"/>
                      <a:pt x="443" y="254"/>
                    </a:cubicBezTo>
                    <a:cubicBezTo>
                      <a:pt x="443" y="170"/>
                      <a:pt x="254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1" name="Google Shape;10291;p62"/>
              <p:cNvSpPr/>
              <p:nvPr/>
            </p:nvSpPr>
            <p:spPr>
              <a:xfrm flipH="1">
                <a:off x="4944416" y="1382639"/>
                <a:ext cx="115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253" y="1"/>
                    </a:moveTo>
                    <a:cubicBezTo>
                      <a:pt x="85" y="1"/>
                      <a:pt x="0" y="170"/>
                      <a:pt x="0" y="254"/>
                    </a:cubicBezTo>
                    <a:cubicBezTo>
                      <a:pt x="0" y="338"/>
                      <a:pt x="85" y="422"/>
                      <a:pt x="253" y="422"/>
                    </a:cubicBezTo>
                    <a:cubicBezTo>
                      <a:pt x="337" y="422"/>
                      <a:pt x="422" y="338"/>
                      <a:pt x="422" y="254"/>
                    </a:cubicBezTo>
                    <a:cubicBezTo>
                      <a:pt x="422" y="170"/>
                      <a:pt x="337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2" name="Google Shape;10292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3" name="Google Shape;10293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4" name="Google Shape;10294;p62"/>
              <p:cNvSpPr/>
              <p:nvPr/>
            </p:nvSpPr>
            <p:spPr>
              <a:xfrm flipH="1">
                <a:off x="4886931" y="1227473"/>
                <a:ext cx="117288" cy="12129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4448" extrusionOk="0">
                    <a:moveTo>
                      <a:pt x="2266" y="0"/>
                    </a:moveTo>
                    <a:cubicBezTo>
                      <a:pt x="1387" y="0"/>
                      <a:pt x="486" y="106"/>
                      <a:pt x="359" y="317"/>
                    </a:cubicBezTo>
                    <a:cubicBezTo>
                      <a:pt x="1" y="759"/>
                      <a:pt x="970" y="2087"/>
                      <a:pt x="970" y="2087"/>
                    </a:cubicBezTo>
                    <a:cubicBezTo>
                      <a:pt x="528" y="2867"/>
                      <a:pt x="191" y="3668"/>
                      <a:pt x="1" y="4447"/>
                    </a:cubicBezTo>
                    <a:lnTo>
                      <a:pt x="4300" y="4447"/>
                    </a:lnTo>
                    <a:cubicBezTo>
                      <a:pt x="3879" y="2951"/>
                      <a:pt x="3352" y="2087"/>
                      <a:pt x="3352" y="2087"/>
                    </a:cubicBezTo>
                    <a:cubicBezTo>
                      <a:pt x="3352" y="2087"/>
                      <a:pt x="4132" y="759"/>
                      <a:pt x="4047" y="317"/>
                    </a:cubicBezTo>
                    <a:cubicBezTo>
                      <a:pt x="4005" y="106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5" name="Google Shape;10295;p62"/>
              <p:cNvSpPr/>
              <p:nvPr/>
            </p:nvSpPr>
            <p:spPr>
              <a:xfrm flipH="1">
                <a:off x="4872559" y="1425753"/>
                <a:ext cx="146031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750" extrusionOk="0">
                    <a:moveTo>
                      <a:pt x="1" y="1"/>
                    </a:moveTo>
                    <a:cubicBezTo>
                      <a:pt x="1" y="612"/>
                      <a:pt x="1" y="1223"/>
                      <a:pt x="85" y="1750"/>
                    </a:cubicBezTo>
                    <a:lnTo>
                      <a:pt x="5354" y="1750"/>
                    </a:lnTo>
                    <a:lnTo>
                      <a:pt x="53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6" name="Google Shape;10296;p62"/>
              <p:cNvSpPr/>
              <p:nvPr/>
            </p:nvSpPr>
            <p:spPr>
              <a:xfrm flipH="1">
                <a:off x="4872559" y="1284358"/>
                <a:ext cx="97736" cy="38052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3954" extrusionOk="0">
                    <a:moveTo>
                      <a:pt x="2108" y="1"/>
                    </a:moveTo>
                    <a:cubicBezTo>
                      <a:pt x="2108" y="2"/>
                      <a:pt x="2595" y="899"/>
                      <a:pt x="3009" y="2361"/>
                    </a:cubicBezTo>
                    <a:lnTo>
                      <a:pt x="3056" y="2361"/>
                    </a:lnTo>
                    <a:cubicBezTo>
                      <a:pt x="2635" y="866"/>
                      <a:pt x="2108" y="2"/>
                      <a:pt x="2108" y="1"/>
                    </a:cubicBezTo>
                    <a:close/>
                    <a:moveTo>
                      <a:pt x="2361" y="3605"/>
                    </a:moveTo>
                    <a:cubicBezTo>
                      <a:pt x="2445" y="3605"/>
                      <a:pt x="2529" y="3774"/>
                      <a:pt x="2529" y="3858"/>
                    </a:cubicBezTo>
                    <a:cubicBezTo>
                      <a:pt x="2529" y="3942"/>
                      <a:pt x="2445" y="4026"/>
                      <a:pt x="2361" y="4026"/>
                    </a:cubicBezTo>
                    <a:cubicBezTo>
                      <a:pt x="2192" y="4026"/>
                      <a:pt x="2108" y="3942"/>
                      <a:pt x="2108" y="3858"/>
                    </a:cubicBezTo>
                    <a:cubicBezTo>
                      <a:pt x="2108" y="3774"/>
                      <a:pt x="2192" y="3605"/>
                      <a:pt x="2361" y="3605"/>
                    </a:cubicBezTo>
                    <a:close/>
                    <a:moveTo>
                      <a:pt x="780" y="2361"/>
                    </a:moveTo>
                    <a:cubicBezTo>
                      <a:pt x="696" y="2804"/>
                      <a:pt x="696" y="3247"/>
                      <a:pt x="696" y="3689"/>
                    </a:cubicBezTo>
                    <a:cubicBezTo>
                      <a:pt x="696" y="3689"/>
                      <a:pt x="696" y="3605"/>
                      <a:pt x="780" y="3605"/>
                    </a:cubicBezTo>
                    <a:cubicBezTo>
                      <a:pt x="864" y="3605"/>
                      <a:pt x="949" y="3774"/>
                      <a:pt x="949" y="3858"/>
                    </a:cubicBezTo>
                    <a:cubicBezTo>
                      <a:pt x="949" y="3942"/>
                      <a:pt x="864" y="4026"/>
                      <a:pt x="780" y="4026"/>
                    </a:cubicBezTo>
                    <a:lnTo>
                      <a:pt x="696" y="4026"/>
                    </a:lnTo>
                    <a:cubicBezTo>
                      <a:pt x="612" y="4385"/>
                      <a:pt x="612" y="4827"/>
                      <a:pt x="612" y="5186"/>
                    </a:cubicBezTo>
                    <a:lnTo>
                      <a:pt x="3530" y="5186"/>
                    </a:lnTo>
                    <a:cubicBezTo>
                      <a:pt x="3437" y="4113"/>
                      <a:pt x="3234" y="3154"/>
                      <a:pt x="3009" y="2361"/>
                    </a:cubicBezTo>
                    <a:close/>
                    <a:moveTo>
                      <a:pt x="3530" y="5186"/>
                    </a:moveTo>
                    <a:cubicBezTo>
                      <a:pt x="3564" y="5579"/>
                      <a:pt x="3583" y="5987"/>
                      <a:pt x="3583" y="6408"/>
                    </a:cubicBezTo>
                    <a:lnTo>
                      <a:pt x="3583" y="5186"/>
                    </a:lnTo>
                    <a:close/>
                    <a:moveTo>
                      <a:pt x="3583" y="6408"/>
                    </a:moveTo>
                    <a:cubicBezTo>
                      <a:pt x="3583" y="6582"/>
                      <a:pt x="3580" y="6757"/>
                      <a:pt x="3574" y="6935"/>
                    </a:cubicBezTo>
                    <a:lnTo>
                      <a:pt x="3583" y="6935"/>
                    </a:lnTo>
                    <a:lnTo>
                      <a:pt x="3583" y="6408"/>
                    </a:lnTo>
                    <a:close/>
                    <a:moveTo>
                      <a:pt x="1138" y="8242"/>
                    </a:moveTo>
                    <a:cubicBezTo>
                      <a:pt x="1391" y="8242"/>
                      <a:pt x="1665" y="8516"/>
                      <a:pt x="1665" y="8874"/>
                    </a:cubicBezTo>
                    <a:cubicBezTo>
                      <a:pt x="1665" y="9211"/>
                      <a:pt x="1391" y="9401"/>
                      <a:pt x="1138" y="9401"/>
                    </a:cubicBezTo>
                    <a:cubicBezTo>
                      <a:pt x="780" y="9401"/>
                      <a:pt x="527" y="9211"/>
                      <a:pt x="527" y="8874"/>
                    </a:cubicBezTo>
                    <a:cubicBezTo>
                      <a:pt x="527" y="8516"/>
                      <a:pt x="780" y="8242"/>
                      <a:pt x="1138" y="8242"/>
                    </a:cubicBezTo>
                    <a:close/>
                    <a:moveTo>
                      <a:pt x="1138" y="10623"/>
                    </a:moveTo>
                    <a:cubicBezTo>
                      <a:pt x="1391" y="10623"/>
                      <a:pt x="1665" y="10876"/>
                      <a:pt x="1665" y="11150"/>
                    </a:cubicBezTo>
                    <a:cubicBezTo>
                      <a:pt x="1665" y="11508"/>
                      <a:pt x="1391" y="11761"/>
                      <a:pt x="1138" y="11761"/>
                    </a:cubicBezTo>
                    <a:cubicBezTo>
                      <a:pt x="780" y="11761"/>
                      <a:pt x="527" y="11508"/>
                      <a:pt x="527" y="11150"/>
                    </a:cubicBezTo>
                    <a:cubicBezTo>
                      <a:pt x="527" y="10876"/>
                      <a:pt x="780" y="10623"/>
                      <a:pt x="1138" y="10623"/>
                    </a:cubicBezTo>
                    <a:close/>
                    <a:moveTo>
                      <a:pt x="422" y="6935"/>
                    </a:moveTo>
                    <a:cubicBezTo>
                      <a:pt x="338" y="8600"/>
                      <a:pt x="169" y="10349"/>
                      <a:pt x="0" y="12035"/>
                    </a:cubicBezTo>
                    <a:cubicBezTo>
                      <a:pt x="612" y="13258"/>
                      <a:pt x="1307" y="13953"/>
                      <a:pt x="1307" y="13953"/>
                    </a:cubicBezTo>
                    <a:cubicBezTo>
                      <a:pt x="2923" y="11520"/>
                      <a:pt x="3496" y="9086"/>
                      <a:pt x="3574" y="6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7" name="Google Shape;10297;p62"/>
              <p:cNvSpPr/>
              <p:nvPr/>
            </p:nvSpPr>
            <p:spPr>
              <a:xfrm flipH="1">
                <a:off x="4944416" y="1382639"/>
                <a:ext cx="692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23" extrusionOk="0">
                    <a:moveTo>
                      <a:pt x="85" y="1"/>
                    </a:moveTo>
                    <a:cubicBezTo>
                      <a:pt x="1" y="1"/>
                      <a:pt x="1" y="85"/>
                      <a:pt x="1" y="85"/>
                    </a:cubicBezTo>
                    <a:lnTo>
                      <a:pt x="1" y="422"/>
                    </a:lnTo>
                    <a:lnTo>
                      <a:pt x="85" y="422"/>
                    </a:lnTo>
                    <a:cubicBezTo>
                      <a:pt x="169" y="422"/>
                      <a:pt x="254" y="338"/>
                      <a:pt x="254" y="254"/>
                    </a:cubicBezTo>
                    <a:cubicBezTo>
                      <a:pt x="254" y="170"/>
                      <a:pt x="169" y="1"/>
                      <a:pt x="85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8" name="Google Shape;10298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9" name="Google Shape;10299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0" name="Google Shape;10300;p62"/>
              <p:cNvSpPr/>
              <p:nvPr/>
            </p:nvSpPr>
            <p:spPr>
              <a:xfrm flipH="1">
                <a:off x="4886931" y="1226900"/>
                <a:ext cx="62094" cy="12187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4469" extrusionOk="0">
                    <a:moveTo>
                      <a:pt x="84" y="0"/>
                    </a:moveTo>
                    <a:cubicBezTo>
                      <a:pt x="84" y="1497"/>
                      <a:pt x="0" y="2972"/>
                      <a:pt x="0" y="4468"/>
                    </a:cubicBezTo>
                    <a:lnTo>
                      <a:pt x="2276" y="4468"/>
                    </a:lnTo>
                    <a:cubicBezTo>
                      <a:pt x="1855" y="2972"/>
                      <a:pt x="1328" y="2108"/>
                      <a:pt x="1328" y="2108"/>
                    </a:cubicBezTo>
                    <a:cubicBezTo>
                      <a:pt x="1328" y="2108"/>
                      <a:pt x="2023" y="970"/>
                      <a:pt x="2023" y="443"/>
                    </a:cubicBezTo>
                    <a:lnTo>
                      <a:pt x="2023" y="338"/>
                    </a:lnTo>
                    <a:cubicBezTo>
                      <a:pt x="2023" y="338"/>
                      <a:pt x="2023" y="253"/>
                      <a:pt x="1939" y="253"/>
                    </a:cubicBezTo>
                    <a:cubicBezTo>
                      <a:pt x="1749" y="85"/>
                      <a:pt x="1054" y="0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1" name="Google Shape;10301;p62"/>
              <p:cNvSpPr/>
              <p:nvPr/>
            </p:nvSpPr>
            <p:spPr>
              <a:xfrm flipH="1">
                <a:off x="4872559" y="1425753"/>
                <a:ext cx="86255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750" extrusionOk="0">
                    <a:moveTo>
                      <a:pt x="191" y="1"/>
                    </a:moveTo>
                    <a:cubicBezTo>
                      <a:pt x="106" y="612"/>
                      <a:pt x="106" y="1139"/>
                      <a:pt x="1" y="1750"/>
                    </a:cubicBezTo>
                    <a:lnTo>
                      <a:pt x="3162" y="1750"/>
                    </a:lnTo>
                    <a:lnTo>
                      <a:pt x="31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02" name="Google Shape;10302;p62"/>
            <p:cNvGrpSpPr/>
            <p:nvPr/>
          </p:nvGrpSpPr>
          <p:grpSpPr>
            <a:xfrm>
              <a:off x="8168642" y="-19342"/>
              <a:ext cx="411532" cy="2863977"/>
              <a:chOff x="8321042" y="218783"/>
              <a:chExt cx="411532" cy="2863977"/>
            </a:xfrm>
          </p:grpSpPr>
          <p:sp>
            <p:nvSpPr>
              <p:cNvPr id="10303" name="Google Shape;10303;p62"/>
              <p:cNvSpPr/>
              <p:nvPr/>
            </p:nvSpPr>
            <p:spPr>
              <a:xfrm flipH="1">
                <a:off x="8519322" y="218783"/>
                <a:ext cx="9817" cy="236567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86750" extrusionOk="0">
                    <a:moveTo>
                      <a:pt x="1" y="1"/>
                    </a:moveTo>
                    <a:lnTo>
                      <a:pt x="1" y="86750"/>
                    </a:lnTo>
                    <a:lnTo>
                      <a:pt x="359" y="8675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4" name="Google Shape;10304;p62"/>
              <p:cNvSpPr/>
              <p:nvPr/>
            </p:nvSpPr>
            <p:spPr>
              <a:xfrm flipH="1">
                <a:off x="8321042" y="2445651"/>
                <a:ext cx="411532" cy="637109"/>
              </a:xfrm>
              <a:custGeom>
                <a:avLst/>
                <a:gdLst/>
                <a:ahLst/>
                <a:cxnLst/>
                <a:rect l="l" t="t" r="r" b="b"/>
                <a:pathLst>
                  <a:path w="15091" h="23363" extrusionOk="0">
                    <a:moveTo>
                      <a:pt x="7851" y="0"/>
                    </a:moveTo>
                    <a:cubicBezTo>
                      <a:pt x="6555" y="0"/>
                      <a:pt x="5216" y="179"/>
                      <a:pt x="4995" y="538"/>
                    </a:cubicBezTo>
                    <a:cubicBezTo>
                      <a:pt x="4552" y="1233"/>
                      <a:pt x="5880" y="3067"/>
                      <a:pt x="5880" y="3067"/>
                    </a:cubicBezTo>
                    <a:cubicBezTo>
                      <a:pt x="0" y="14574"/>
                      <a:pt x="8156" y="23363"/>
                      <a:pt x="8156" y="23363"/>
                    </a:cubicBezTo>
                    <a:cubicBezTo>
                      <a:pt x="15091" y="13436"/>
                      <a:pt x="9400" y="3067"/>
                      <a:pt x="9400" y="3067"/>
                    </a:cubicBezTo>
                    <a:cubicBezTo>
                      <a:pt x="9400" y="3067"/>
                      <a:pt x="10538" y="1233"/>
                      <a:pt x="10454" y="538"/>
                    </a:cubicBezTo>
                    <a:cubicBezTo>
                      <a:pt x="10401" y="179"/>
                      <a:pt x="9147" y="0"/>
                      <a:pt x="78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5" name="Google Shape;10305;p62"/>
              <p:cNvSpPr/>
              <p:nvPr/>
            </p:nvSpPr>
            <p:spPr>
              <a:xfrm flipH="1">
                <a:off x="8584279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359" y="0"/>
                    </a:moveTo>
                    <a:cubicBezTo>
                      <a:pt x="169" y="0"/>
                      <a:pt x="0" y="84"/>
                      <a:pt x="0" y="253"/>
                    </a:cubicBezTo>
                    <a:cubicBezTo>
                      <a:pt x="0" y="422"/>
                      <a:pt x="169" y="527"/>
                      <a:pt x="359" y="527"/>
                    </a:cubicBezTo>
                    <a:cubicBezTo>
                      <a:pt x="527" y="527"/>
                      <a:pt x="612" y="422"/>
                      <a:pt x="612" y="253"/>
                    </a:cubicBezTo>
                    <a:cubicBezTo>
                      <a:pt x="612" y="84"/>
                      <a:pt x="527" y="0"/>
                      <a:pt x="35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6" name="Google Shape;10306;p62"/>
              <p:cNvSpPr/>
              <p:nvPr/>
            </p:nvSpPr>
            <p:spPr>
              <a:xfrm flipH="1">
                <a:off x="8522212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275" y="0"/>
                    </a:moveTo>
                    <a:cubicBezTo>
                      <a:pt x="190" y="0"/>
                      <a:pt x="1" y="84"/>
                      <a:pt x="1" y="253"/>
                    </a:cubicBezTo>
                    <a:cubicBezTo>
                      <a:pt x="1" y="422"/>
                      <a:pt x="190" y="527"/>
                      <a:pt x="275" y="527"/>
                    </a:cubicBezTo>
                    <a:cubicBezTo>
                      <a:pt x="443" y="527"/>
                      <a:pt x="612" y="422"/>
                      <a:pt x="612" y="253"/>
                    </a:cubicBezTo>
                    <a:cubicBezTo>
                      <a:pt x="612" y="84"/>
                      <a:pt x="443" y="0"/>
                      <a:pt x="275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7" name="Google Shape;10307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8" name="Google Shape;10308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9" name="Google Shape;10309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0" name="Google Shape;10310;p62"/>
              <p:cNvSpPr/>
              <p:nvPr/>
            </p:nvSpPr>
            <p:spPr>
              <a:xfrm flipH="1">
                <a:off x="8440593" y="2445651"/>
                <a:ext cx="170138" cy="177337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503" extrusionOk="0">
                    <a:moveTo>
                      <a:pt x="3383" y="0"/>
                    </a:moveTo>
                    <a:cubicBezTo>
                      <a:pt x="2087" y="0"/>
                      <a:pt x="748" y="179"/>
                      <a:pt x="527" y="538"/>
                    </a:cubicBezTo>
                    <a:cubicBezTo>
                      <a:pt x="84" y="1233"/>
                      <a:pt x="1412" y="3067"/>
                      <a:pt x="1412" y="3067"/>
                    </a:cubicBezTo>
                    <a:cubicBezTo>
                      <a:pt x="801" y="4226"/>
                      <a:pt x="358" y="5364"/>
                      <a:pt x="0" y="6502"/>
                    </a:cubicBezTo>
                    <a:lnTo>
                      <a:pt x="6239" y="6502"/>
                    </a:lnTo>
                    <a:cubicBezTo>
                      <a:pt x="5627" y="4394"/>
                      <a:pt x="4932" y="3067"/>
                      <a:pt x="4932" y="3067"/>
                    </a:cubicBezTo>
                    <a:cubicBezTo>
                      <a:pt x="4932" y="3067"/>
                      <a:pt x="6070" y="1233"/>
                      <a:pt x="5986" y="538"/>
                    </a:cubicBezTo>
                    <a:cubicBezTo>
                      <a:pt x="5933" y="179"/>
                      <a:pt x="4679" y="0"/>
                      <a:pt x="3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1" name="Google Shape;10311;p62"/>
              <p:cNvSpPr/>
              <p:nvPr/>
            </p:nvSpPr>
            <p:spPr>
              <a:xfrm flipH="1">
                <a:off x="8416459" y="2735613"/>
                <a:ext cx="21554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2551" extrusionOk="0">
                    <a:moveTo>
                      <a:pt x="85" y="0"/>
                    </a:moveTo>
                    <a:cubicBezTo>
                      <a:pt x="0" y="864"/>
                      <a:pt x="0" y="1749"/>
                      <a:pt x="85" y="2550"/>
                    </a:cubicBezTo>
                    <a:lnTo>
                      <a:pt x="7904" y="2550"/>
                    </a:lnTo>
                    <a:cubicBezTo>
                      <a:pt x="7904" y="1665"/>
                      <a:pt x="7904" y="780"/>
                      <a:pt x="7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2" name="Google Shape;10312;p62"/>
              <p:cNvSpPr/>
              <p:nvPr/>
            </p:nvSpPr>
            <p:spPr>
              <a:xfrm flipH="1">
                <a:off x="8416459" y="2529261"/>
                <a:ext cx="146004" cy="553499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20297" extrusionOk="0">
                    <a:moveTo>
                      <a:pt x="3499" y="5375"/>
                    </a:moveTo>
                    <a:cubicBezTo>
                      <a:pt x="3584" y="5375"/>
                      <a:pt x="3773" y="5459"/>
                      <a:pt x="3773" y="5628"/>
                    </a:cubicBezTo>
                    <a:cubicBezTo>
                      <a:pt x="3773" y="5797"/>
                      <a:pt x="3584" y="5902"/>
                      <a:pt x="3499" y="5902"/>
                    </a:cubicBezTo>
                    <a:cubicBezTo>
                      <a:pt x="3331" y="5902"/>
                      <a:pt x="3162" y="5797"/>
                      <a:pt x="3162" y="5628"/>
                    </a:cubicBezTo>
                    <a:cubicBezTo>
                      <a:pt x="3162" y="5459"/>
                      <a:pt x="3331" y="5375"/>
                      <a:pt x="3499" y="5375"/>
                    </a:cubicBezTo>
                    <a:close/>
                    <a:moveTo>
                      <a:pt x="3162" y="1"/>
                    </a:moveTo>
                    <a:cubicBezTo>
                      <a:pt x="3162" y="2"/>
                      <a:pt x="3858" y="1329"/>
                      <a:pt x="4469" y="3436"/>
                    </a:cubicBezTo>
                    <a:lnTo>
                      <a:pt x="1139" y="3436"/>
                    </a:lnTo>
                    <a:cubicBezTo>
                      <a:pt x="1139" y="4047"/>
                      <a:pt x="1139" y="4743"/>
                      <a:pt x="1054" y="5375"/>
                    </a:cubicBezTo>
                    <a:lnTo>
                      <a:pt x="1139" y="5375"/>
                    </a:lnTo>
                    <a:cubicBezTo>
                      <a:pt x="1307" y="5375"/>
                      <a:pt x="1476" y="5459"/>
                      <a:pt x="1476" y="5628"/>
                    </a:cubicBezTo>
                    <a:cubicBezTo>
                      <a:pt x="1476" y="5797"/>
                      <a:pt x="1307" y="5902"/>
                      <a:pt x="1139" y="5902"/>
                    </a:cubicBezTo>
                    <a:lnTo>
                      <a:pt x="1054" y="5902"/>
                    </a:lnTo>
                    <a:cubicBezTo>
                      <a:pt x="949" y="6429"/>
                      <a:pt x="949" y="7040"/>
                      <a:pt x="865" y="7567"/>
                    </a:cubicBezTo>
                    <a:lnTo>
                      <a:pt x="5270" y="7567"/>
                    </a:lnTo>
                    <a:cubicBezTo>
                      <a:pt x="5270" y="7570"/>
                      <a:pt x="5270" y="7573"/>
                      <a:pt x="5271" y="7577"/>
                    </a:cubicBezTo>
                    <a:lnTo>
                      <a:pt x="5271" y="7577"/>
                    </a:lnTo>
                    <a:cubicBezTo>
                      <a:pt x="4870" y="3155"/>
                      <a:pt x="3163" y="2"/>
                      <a:pt x="3162" y="1"/>
                    </a:cubicBezTo>
                    <a:close/>
                    <a:moveTo>
                      <a:pt x="5271" y="7577"/>
                    </a:moveTo>
                    <a:lnTo>
                      <a:pt x="5271" y="7577"/>
                    </a:lnTo>
                    <a:cubicBezTo>
                      <a:pt x="5300" y="7903"/>
                      <a:pt x="5323" y="8237"/>
                      <a:pt x="5337" y="8577"/>
                    </a:cubicBezTo>
                    <a:lnTo>
                      <a:pt x="5337" y="8577"/>
                    </a:lnTo>
                    <a:cubicBezTo>
                      <a:pt x="5325" y="8231"/>
                      <a:pt x="5305" y="7895"/>
                      <a:pt x="5271" y="7577"/>
                    </a:cubicBezTo>
                    <a:close/>
                    <a:moveTo>
                      <a:pt x="5337" y="8577"/>
                    </a:moveTo>
                    <a:cubicBezTo>
                      <a:pt x="5348" y="8902"/>
                      <a:pt x="5352" y="9237"/>
                      <a:pt x="5353" y="9575"/>
                    </a:cubicBezTo>
                    <a:lnTo>
                      <a:pt x="5353" y="9575"/>
                    </a:lnTo>
                    <a:cubicBezTo>
                      <a:pt x="5354" y="9517"/>
                      <a:pt x="5354" y="9459"/>
                      <a:pt x="5354" y="9401"/>
                    </a:cubicBezTo>
                    <a:cubicBezTo>
                      <a:pt x="5354" y="9122"/>
                      <a:pt x="5348" y="8848"/>
                      <a:pt x="5337" y="8577"/>
                    </a:cubicBezTo>
                    <a:close/>
                    <a:moveTo>
                      <a:pt x="5353" y="9575"/>
                    </a:moveTo>
                    <a:cubicBezTo>
                      <a:pt x="5352" y="9754"/>
                      <a:pt x="5348" y="9935"/>
                      <a:pt x="5342" y="10117"/>
                    </a:cubicBezTo>
                    <a:lnTo>
                      <a:pt x="5354" y="10117"/>
                    </a:lnTo>
                    <a:cubicBezTo>
                      <a:pt x="5354" y="9936"/>
                      <a:pt x="5354" y="9755"/>
                      <a:pt x="5353" y="9575"/>
                    </a:cubicBezTo>
                    <a:close/>
                    <a:moveTo>
                      <a:pt x="1666" y="12119"/>
                    </a:moveTo>
                    <a:cubicBezTo>
                      <a:pt x="2192" y="12119"/>
                      <a:pt x="2530" y="12478"/>
                      <a:pt x="2530" y="12920"/>
                    </a:cubicBezTo>
                    <a:cubicBezTo>
                      <a:pt x="2530" y="13447"/>
                      <a:pt x="2192" y="13806"/>
                      <a:pt x="1666" y="13806"/>
                    </a:cubicBezTo>
                    <a:cubicBezTo>
                      <a:pt x="1223" y="13806"/>
                      <a:pt x="865" y="13447"/>
                      <a:pt x="865" y="12920"/>
                    </a:cubicBezTo>
                    <a:cubicBezTo>
                      <a:pt x="865" y="12478"/>
                      <a:pt x="1223" y="12119"/>
                      <a:pt x="1666" y="12119"/>
                    </a:cubicBezTo>
                    <a:close/>
                    <a:moveTo>
                      <a:pt x="1666" y="15471"/>
                    </a:moveTo>
                    <a:cubicBezTo>
                      <a:pt x="2192" y="15471"/>
                      <a:pt x="2530" y="15913"/>
                      <a:pt x="2530" y="16335"/>
                    </a:cubicBezTo>
                    <a:cubicBezTo>
                      <a:pt x="2530" y="16777"/>
                      <a:pt x="2192" y="17136"/>
                      <a:pt x="1666" y="17136"/>
                    </a:cubicBezTo>
                    <a:cubicBezTo>
                      <a:pt x="1223" y="17136"/>
                      <a:pt x="865" y="16777"/>
                      <a:pt x="865" y="16335"/>
                    </a:cubicBezTo>
                    <a:cubicBezTo>
                      <a:pt x="865" y="15913"/>
                      <a:pt x="1223" y="15471"/>
                      <a:pt x="1666" y="15471"/>
                    </a:cubicBezTo>
                    <a:close/>
                    <a:moveTo>
                      <a:pt x="696" y="10117"/>
                    </a:moveTo>
                    <a:cubicBezTo>
                      <a:pt x="527" y="12646"/>
                      <a:pt x="253" y="15112"/>
                      <a:pt x="1" y="17578"/>
                    </a:cubicBezTo>
                    <a:cubicBezTo>
                      <a:pt x="949" y="19327"/>
                      <a:pt x="1918" y="20297"/>
                      <a:pt x="1918" y="20297"/>
                    </a:cubicBezTo>
                    <a:cubicBezTo>
                      <a:pt x="4367" y="16791"/>
                      <a:pt x="5232" y="13285"/>
                      <a:pt x="5342" y="10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3" name="Google Shape;10313;p62"/>
              <p:cNvSpPr/>
              <p:nvPr/>
            </p:nvSpPr>
            <p:spPr>
              <a:xfrm flipH="1">
                <a:off x="8522212" y="2675837"/>
                <a:ext cx="11508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27" extrusionOk="0">
                    <a:moveTo>
                      <a:pt x="0" y="0"/>
                    </a:moveTo>
                    <a:lnTo>
                      <a:pt x="0" y="527"/>
                    </a:lnTo>
                    <a:lnTo>
                      <a:pt x="85" y="527"/>
                    </a:lnTo>
                    <a:cubicBezTo>
                      <a:pt x="253" y="527"/>
                      <a:pt x="422" y="422"/>
                      <a:pt x="422" y="253"/>
                    </a:cubicBezTo>
                    <a:cubicBezTo>
                      <a:pt x="422" y="84"/>
                      <a:pt x="253" y="0"/>
                      <a:pt x="85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4" name="Google Shape;10314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5" name="Google Shape;10315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6" name="Google Shape;10316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7" name="Google Shape;10317;p62"/>
              <p:cNvSpPr/>
              <p:nvPr/>
            </p:nvSpPr>
            <p:spPr>
              <a:xfrm flipH="1">
                <a:off x="8440593" y="2445923"/>
                <a:ext cx="90836" cy="177064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6493" extrusionOk="0">
                    <a:moveTo>
                      <a:pt x="169" y="1"/>
                    </a:moveTo>
                    <a:cubicBezTo>
                      <a:pt x="169" y="2193"/>
                      <a:pt x="85" y="4384"/>
                      <a:pt x="1" y="6492"/>
                    </a:cubicBezTo>
                    <a:lnTo>
                      <a:pt x="3331" y="6492"/>
                    </a:lnTo>
                    <a:cubicBezTo>
                      <a:pt x="2719" y="4384"/>
                      <a:pt x="2024" y="3057"/>
                      <a:pt x="2024" y="3057"/>
                    </a:cubicBezTo>
                    <a:cubicBezTo>
                      <a:pt x="2024" y="3057"/>
                      <a:pt x="3078" y="1307"/>
                      <a:pt x="3078" y="612"/>
                    </a:cubicBezTo>
                    <a:lnTo>
                      <a:pt x="3078" y="528"/>
                    </a:lnTo>
                    <a:cubicBezTo>
                      <a:pt x="2888" y="169"/>
                      <a:pt x="1666" y="1"/>
                      <a:pt x="4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8" name="Google Shape;10318;p62"/>
              <p:cNvSpPr/>
              <p:nvPr/>
            </p:nvSpPr>
            <p:spPr>
              <a:xfrm flipH="1">
                <a:off x="8416459" y="2735613"/>
                <a:ext cx="12702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551" extrusionOk="0">
                    <a:moveTo>
                      <a:pt x="169" y="0"/>
                    </a:moveTo>
                    <a:cubicBezTo>
                      <a:pt x="169" y="864"/>
                      <a:pt x="84" y="1749"/>
                      <a:pt x="0" y="2550"/>
                    </a:cubicBezTo>
                    <a:lnTo>
                      <a:pt x="4658" y="2550"/>
                    </a:lnTo>
                    <a:cubicBezTo>
                      <a:pt x="4658" y="1665"/>
                      <a:pt x="4658" y="780"/>
                      <a:pt x="45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19" name="Google Shape;10319;p62"/>
            <p:cNvGrpSpPr/>
            <p:nvPr/>
          </p:nvGrpSpPr>
          <p:grpSpPr>
            <a:xfrm>
              <a:off x="3817250" y="-19342"/>
              <a:ext cx="275318" cy="1491560"/>
              <a:chOff x="3969650" y="218783"/>
              <a:chExt cx="275318" cy="1491560"/>
            </a:xfrm>
          </p:grpSpPr>
          <p:sp>
            <p:nvSpPr>
              <p:cNvPr id="10320" name="Google Shape;10320;p62"/>
              <p:cNvSpPr/>
              <p:nvPr/>
            </p:nvSpPr>
            <p:spPr>
              <a:xfrm flipH="1">
                <a:off x="4117917" y="218783"/>
                <a:ext cx="9817" cy="1343211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9256" extrusionOk="0">
                    <a:moveTo>
                      <a:pt x="1" y="1"/>
                    </a:moveTo>
                    <a:lnTo>
                      <a:pt x="1" y="49256"/>
                    </a:lnTo>
                    <a:lnTo>
                      <a:pt x="359" y="49256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1" name="Google Shape;10321;p62"/>
              <p:cNvSpPr/>
              <p:nvPr/>
            </p:nvSpPr>
            <p:spPr>
              <a:xfrm flipH="1">
                <a:off x="3969650" y="1425507"/>
                <a:ext cx="275318" cy="284835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10445" extrusionOk="0">
                    <a:moveTo>
                      <a:pt x="6821" y="1"/>
                    </a:moveTo>
                    <a:cubicBezTo>
                      <a:pt x="6453" y="1"/>
                      <a:pt x="4216" y="2813"/>
                      <a:pt x="4216" y="2813"/>
                    </a:cubicBezTo>
                    <a:cubicBezTo>
                      <a:pt x="4204" y="2824"/>
                      <a:pt x="4182" y="2829"/>
                      <a:pt x="4151" y="2829"/>
                    </a:cubicBezTo>
                    <a:cubicBezTo>
                      <a:pt x="3945" y="2829"/>
                      <a:pt x="3340" y="2608"/>
                      <a:pt x="2719" y="2370"/>
                    </a:cubicBezTo>
                    <a:cubicBezTo>
                      <a:pt x="1985" y="2099"/>
                      <a:pt x="1202" y="1840"/>
                      <a:pt x="793" y="1840"/>
                    </a:cubicBezTo>
                    <a:cubicBezTo>
                      <a:pt x="661" y="1840"/>
                      <a:pt x="568" y="1866"/>
                      <a:pt x="527" y="1928"/>
                    </a:cubicBezTo>
                    <a:cubicBezTo>
                      <a:pt x="359" y="2370"/>
                      <a:pt x="2382" y="4836"/>
                      <a:pt x="2277" y="5005"/>
                    </a:cubicBezTo>
                    <a:cubicBezTo>
                      <a:pt x="2192" y="5173"/>
                      <a:pt x="0" y="7808"/>
                      <a:pt x="169" y="8082"/>
                    </a:cubicBezTo>
                    <a:cubicBezTo>
                      <a:pt x="211" y="8119"/>
                      <a:pt x="297" y="8136"/>
                      <a:pt x="416" y="8136"/>
                    </a:cubicBezTo>
                    <a:cubicBezTo>
                      <a:pt x="826" y="8136"/>
                      <a:pt x="1629" y="7936"/>
                      <a:pt x="2382" y="7723"/>
                    </a:cubicBezTo>
                    <a:cubicBezTo>
                      <a:pt x="3077" y="7555"/>
                      <a:pt x="3689" y="7386"/>
                      <a:pt x="3773" y="7386"/>
                    </a:cubicBezTo>
                    <a:cubicBezTo>
                      <a:pt x="3856" y="7469"/>
                      <a:pt x="5487" y="10445"/>
                      <a:pt x="5943" y="10445"/>
                    </a:cubicBezTo>
                    <a:cubicBezTo>
                      <a:pt x="5950" y="10445"/>
                      <a:pt x="5958" y="10444"/>
                      <a:pt x="5965" y="10442"/>
                    </a:cubicBezTo>
                    <a:cubicBezTo>
                      <a:pt x="6408" y="10274"/>
                      <a:pt x="6408" y="7112"/>
                      <a:pt x="6492" y="6754"/>
                    </a:cubicBezTo>
                    <a:cubicBezTo>
                      <a:pt x="6597" y="6501"/>
                      <a:pt x="9927" y="6332"/>
                      <a:pt x="10012" y="5806"/>
                    </a:cubicBezTo>
                    <a:cubicBezTo>
                      <a:pt x="10096" y="5279"/>
                      <a:pt x="7124" y="4119"/>
                      <a:pt x="6934" y="3867"/>
                    </a:cubicBezTo>
                    <a:cubicBezTo>
                      <a:pt x="6850" y="3593"/>
                      <a:pt x="7124" y="178"/>
                      <a:pt x="6850" y="10"/>
                    </a:cubicBezTo>
                    <a:cubicBezTo>
                      <a:pt x="6842" y="4"/>
                      <a:pt x="6833" y="1"/>
                      <a:pt x="6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2" name="Google Shape;10322;p62"/>
              <p:cNvSpPr/>
              <p:nvPr/>
            </p:nvSpPr>
            <p:spPr>
              <a:xfrm flipH="1">
                <a:off x="3971940" y="1494719"/>
                <a:ext cx="268446" cy="215569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7905" extrusionOk="0">
                    <a:moveTo>
                      <a:pt x="6766" y="1"/>
                    </a:moveTo>
                    <a:cubicBezTo>
                      <a:pt x="5017" y="2298"/>
                      <a:pt x="2825" y="4132"/>
                      <a:pt x="1" y="5459"/>
                    </a:cubicBezTo>
                    <a:lnTo>
                      <a:pt x="1" y="5544"/>
                    </a:lnTo>
                    <a:cubicBezTo>
                      <a:pt x="106" y="5544"/>
                      <a:pt x="191" y="5628"/>
                      <a:pt x="275" y="5628"/>
                    </a:cubicBezTo>
                    <a:cubicBezTo>
                      <a:pt x="718" y="5628"/>
                      <a:pt x="1497" y="5459"/>
                      <a:pt x="2214" y="5185"/>
                    </a:cubicBezTo>
                    <a:cubicBezTo>
                      <a:pt x="2909" y="5017"/>
                      <a:pt x="3521" y="4848"/>
                      <a:pt x="3605" y="4848"/>
                    </a:cubicBezTo>
                    <a:cubicBezTo>
                      <a:pt x="3689" y="4933"/>
                      <a:pt x="5270" y="7904"/>
                      <a:pt x="5797" y="7904"/>
                    </a:cubicBezTo>
                    <a:cubicBezTo>
                      <a:pt x="6240" y="7736"/>
                      <a:pt x="6240" y="4574"/>
                      <a:pt x="6324" y="4216"/>
                    </a:cubicBezTo>
                    <a:cubicBezTo>
                      <a:pt x="6429" y="3963"/>
                      <a:pt x="9759" y="3794"/>
                      <a:pt x="9844" y="3268"/>
                    </a:cubicBezTo>
                    <a:lnTo>
                      <a:pt x="9844" y="3162"/>
                    </a:lnTo>
                    <a:cubicBezTo>
                      <a:pt x="9844" y="2741"/>
                      <a:pt x="6956" y="1581"/>
                      <a:pt x="6766" y="1329"/>
                    </a:cubicBezTo>
                    <a:lnTo>
                      <a:pt x="6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3" name="Google Shape;10323;p62"/>
              <p:cNvSpPr/>
              <p:nvPr/>
            </p:nvSpPr>
            <p:spPr>
              <a:xfrm flipH="1">
                <a:off x="4148950" y="1485065"/>
                <a:ext cx="68939" cy="31524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156" extrusionOk="0">
                    <a:moveTo>
                      <a:pt x="258" y="1"/>
                    </a:moveTo>
                    <a:cubicBezTo>
                      <a:pt x="105" y="1"/>
                      <a:pt x="0" y="198"/>
                      <a:pt x="145" y="270"/>
                    </a:cubicBezTo>
                    <a:cubicBezTo>
                      <a:pt x="862" y="629"/>
                      <a:pt x="1558" y="882"/>
                      <a:pt x="2169" y="1156"/>
                    </a:cubicBezTo>
                    <a:cubicBezTo>
                      <a:pt x="2443" y="1156"/>
                      <a:pt x="2527" y="797"/>
                      <a:pt x="2253" y="797"/>
                    </a:cubicBezTo>
                    <a:cubicBezTo>
                      <a:pt x="1642" y="544"/>
                      <a:pt x="1031" y="270"/>
                      <a:pt x="335" y="18"/>
                    </a:cubicBezTo>
                    <a:cubicBezTo>
                      <a:pt x="309" y="6"/>
                      <a:pt x="283" y="1"/>
                      <a:pt x="258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4" name="Google Shape;10324;p62"/>
              <p:cNvSpPr/>
              <p:nvPr/>
            </p:nvSpPr>
            <p:spPr>
              <a:xfrm flipH="1">
                <a:off x="4113799" y="1511435"/>
                <a:ext cx="32315" cy="15271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60" extrusionOk="0">
                    <a:moveTo>
                      <a:pt x="173" y="1"/>
                    </a:moveTo>
                    <a:cubicBezTo>
                      <a:pt x="46" y="1"/>
                      <a:pt x="1" y="284"/>
                      <a:pt x="148" y="357"/>
                    </a:cubicBezTo>
                    <a:cubicBezTo>
                      <a:pt x="422" y="442"/>
                      <a:pt x="675" y="547"/>
                      <a:pt x="949" y="547"/>
                    </a:cubicBezTo>
                    <a:cubicBezTo>
                      <a:pt x="966" y="556"/>
                      <a:pt x="983" y="560"/>
                      <a:pt x="999" y="560"/>
                    </a:cubicBezTo>
                    <a:cubicBezTo>
                      <a:pt x="1132" y="560"/>
                      <a:pt x="1184" y="264"/>
                      <a:pt x="1033" y="189"/>
                    </a:cubicBezTo>
                    <a:cubicBezTo>
                      <a:pt x="759" y="189"/>
                      <a:pt x="506" y="104"/>
                      <a:pt x="232" y="20"/>
                    </a:cubicBezTo>
                    <a:cubicBezTo>
                      <a:pt x="211" y="7"/>
                      <a:pt x="191" y="1"/>
                      <a:pt x="173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25" name="Google Shape;10325;p62"/>
            <p:cNvGrpSpPr/>
            <p:nvPr/>
          </p:nvGrpSpPr>
          <p:grpSpPr>
            <a:xfrm>
              <a:off x="7332380" y="-19342"/>
              <a:ext cx="481670" cy="1868077"/>
              <a:chOff x="7484780" y="218783"/>
              <a:chExt cx="481670" cy="1868077"/>
            </a:xfrm>
          </p:grpSpPr>
          <p:sp>
            <p:nvSpPr>
              <p:cNvPr id="10326" name="Google Shape;10326;p62"/>
              <p:cNvSpPr/>
              <p:nvPr/>
            </p:nvSpPr>
            <p:spPr>
              <a:xfrm flipH="1">
                <a:off x="7741118" y="218783"/>
                <a:ext cx="9790" cy="158746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8213" extrusionOk="0">
                    <a:moveTo>
                      <a:pt x="0" y="1"/>
                    </a:moveTo>
                    <a:lnTo>
                      <a:pt x="0" y="58213"/>
                    </a:lnTo>
                    <a:lnTo>
                      <a:pt x="358" y="5821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7" name="Google Shape;10327;p62"/>
              <p:cNvSpPr/>
              <p:nvPr/>
            </p:nvSpPr>
            <p:spPr>
              <a:xfrm flipH="1">
                <a:off x="7484780" y="1623515"/>
                <a:ext cx="481670" cy="463345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6991" extrusionOk="0">
                    <a:moveTo>
                      <a:pt x="12907" y="1"/>
                    </a:moveTo>
                    <a:cubicBezTo>
                      <a:pt x="12458" y="1"/>
                      <a:pt x="11336" y="895"/>
                      <a:pt x="10286" y="1790"/>
                    </a:cubicBezTo>
                    <a:cubicBezTo>
                      <a:pt x="9232" y="2654"/>
                      <a:pt x="8262" y="3540"/>
                      <a:pt x="7988" y="3540"/>
                    </a:cubicBezTo>
                    <a:cubicBezTo>
                      <a:pt x="7494" y="3540"/>
                      <a:pt x="2993" y="1147"/>
                      <a:pt x="2003" y="1147"/>
                    </a:cubicBezTo>
                    <a:cubicBezTo>
                      <a:pt x="1938" y="1147"/>
                      <a:pt x="1888" y="1157"/>
                      <a:pt x="1855" y="1179"/>
                    </a:cubicBezTo>
                    <a:cubicBezTo>
                      <a:pt x="1328" y="1432"/>
                      <a:pt x="4574" y="7228"/>
                      <a:pt x="4574" y="7228"/>
                    </a:cubicBezTo>
                    <a:cubicBezTo>
                      <a:pt x="4384" y="7502"/>
                      <a:pt x="1" y="11612"/>
                      <a:pt x="612" y="12244"/>
                    </a:cubicBezTo>
                    <a:cubicBezTo>
                      <a:pt x="705" y="12359"/>
                      <a:pt x="972" y="12406"/>
                      <a:pt x="1342" y="12406"/>
                    </a:cubicBezTo>
                    <a:cubicBezTo>
                      <a:pt x="2053" y="12406"/>
                      <a:pt x="3147" y="12235"/>
                      <a:pt x="4131" y="12054"/>
                    </a:cubicBezTo>
                    <a:cubicBezTo>
                      <a:pt x="5118" y="11850"/>
                      <a:pt x="6049" y="11687"/>
                      <a:pt x="6472" y="11687"/>
                    </a:cubicBezTo>
                    <a:cubicBezTo>
                      <a:pt x="6573" y="11687"/>
                      <a:pt x="6645" y="11697"/>
                      <a:pt x="6682" y="11717"/>
                    </a:cubicBezTo>
                    <a:cubicBezTo>
                      <a:pt x="6931" y="11966"/>
                      <a:pt x="9404" y="16990"/>
                      <a:pt x="9985" y="16990"/>
                    </a:cubicBezTo>
                    <a:cubicBezTo>
                      <a:pt x="9994" y="16990"/>
                      <a:pt x="10003" y="16989"/>
                      <a:pt x="10012" y="16986"/>
                    </a:cubicBezTo>
                    <a:cubicBezTo>
                      <a:pt x="10813" y="16796"/>
                      <a:pt x="11234" y="11001"/>
                      <a:pt x="11339" y="10916"/>
                    </a:cubicBezTo>
                    <a:cubicBezTo>
                      <a:pt x="11508" y="10748"/>
                      <a:pt x="17473" y="10305"/>
                      <a:pt x="17557" y="9504"/>
                    </a:cubicBezTo>
                    <a:cubicBezTo>
                      <a:pt x="17662" y="8724"/>
                      <a:pt x="12730" y="6617"/>
                      <a:pt x="12288" y="6258"/>
                    </a:cubicBezTo>
                    <a:cubicBezTo>
                      <a:pt x="11866" y="5921"/>
                      <a:pt x="13784" y="547"/>
                      <a:pt x="13004" y="20"/>
                    </a:cubicBezTo>
                    <a:cubicBezTo>
                      <a:pt x="12977" y="7"/>
                      <a:pt x="12944" y="1"/>
                      <a:pt x="1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8" name="Google Shape;10328;p62"/>
              <p:cNvSpPr/>
              <p:nvPr/>
            </p:nvSpPr>
            <p:spPr>
              <a:xfrm flipH="1">
                <a:off x="7496860" y="1676909"/>
                <a:ext cx="455218" cy="409841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5029" extrusionOk="0">
                    <a:moveTo>
                      <a:pt x="1413" y="1"/>
                    </a:moveTo>
                    <a:lnTo>
                      <a:pt x="1413" y="1"/>
                    </a:lnTo>
                    <a:cubicBezTo>
                      <a:pt x="2024" y="1666"/>
                      <a:pt x="3963" y="5186"/>
                      <a:pt x="4047" y="5270"/>
                    </a:cubicBezTo>
                    <a:cubicBezTo>
                      <a:pt x="3857" y="5544"/>
                      <a:pt x="0" y="9232"/>
                      <a:pt x="0" y="10181"/>
                    </a:cubicBezTo>
                    <a:cubicBezTo>
                      <a:pt x="0" y="10181"/>
                      <a:pt x="0" y="10286"/>
                      <a:pt x="85" y="10286"/>
                    </a:cubicBezTo>
                    <a:cubicBezTo>
                      <a:pt x="169" y="10455"/>
                      <a:pt x="443" y="10455"/>
                      <a:pt x="696" y="10455"/>
                    </a:cubicBezTo>
                    <a:cubicBezTo>
                      <a:pt x="1497" y="10455"/>
                      <a:pt x="2551" y="10286"/>
                      <a:pt x="3604" y="10096"/>
                    </a:cubicBezTo>
                    <a:cubicBezTo>
                      <a:pt x="4658" y="9928"/>
                      <a:pt x="5628" y="9654"/>
                      <a:pt x="5965" y="9654"/>
                    </a:cubicBezTo>
                    <a:cubicBezTo>
                      <a:pt x="6070" y="9654"/>
                      <a:pt x="6070" y="9759"/>
                      <a:pt x="6155" y="9759"/>
                    </a:cubicBezTo>
                    <a:cubicBezTo>
                      <a:pt x="6408" y="10012"/>
                      <a:pt x="8873" y="15028"/>
                      <a:pt x="9485" y="15028"/>
                    </a:cubicBezTo>
                    <a:cubicBezTo>
                      <a:pt x="10286" y="14838"/>
                      <a:pt x="10707" y="9043"/>
                      <a:pt x="10812" y="8958"/>
                    </a:cubicBezTo>
                    <a:lnTo>
                      <a:pt x="10897" y="8958"/>
                    </a:lnTo>
                    <a:cubicBezTo>
                      <a:pt x="11234" y="8790"/>
                      <a:pt x="15449" y="8431"/>
                      <a:pt x="16693" y="7820"/>
                    </a:cubicBezTo>
                    <a:cubicBezTo>
                      <a:pt x="15365" y="7736"/>
                      <a:pt x="14058" y="7651"/>
                      <a:pt x="12730" y="7377"/>
                    </a:cubicBezTo>
                    <a:cubicBezTo>
                      <a:pt x="8073" y="6408"/>
                      <a:pt x="4216" y="3858"/>
                      <a:pt x="14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29" name="Google Shape;10329;p62"/>
              <p:cNvSpPr/>
              <p:nvPr/>
            </p:nvSpPr>
            <p:spPr>
              <a:xfrm flipH="1">
                <a:off x="7629611" y="1672901"/>
                <a:ext cx="48541" cy="113634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4167" extrusionOk="0">
                    <a:moveTo>
                      <a:pt x="1446" y="1"/>
                    </a:moveTo>
                    <a:cubicBezTo>
                      <a:pt x="1338" y="1"/>
                      <a:pt x="1231" y="48"/>
                      <a:pt x="1189" y="148"/>
                    </a:cubicBezTo>
                    <a:cubicBezTo>
                      <a:pt x="767" y="1370"/>
                      <a:pt x="409" y="2614"/>
                      <a:pt x="51" y="3836"/>
                    </a:cubicBezTo>
                    <a:cubicBezTo>
                      <a:pt x="0" y="4051"/>
                      <a:pt x="169" y="4167"/>
                      <a:pt x="331" y="4167"/>
                    </a:cubicBezTo>
                    <a:cubicBezTo>
                      <a:pt x="439" y="4167"/>
                      <a:pt x="544" y="4115"/>
                      <a:pt x="578" y="4005"/>
                    </a:cubicBezTo>
                    <a:cubicBezTo>
                      <a:pt x="936" y="2782"/>
                      <a:pt x="1294" y="1560"/>
                      <a:pt x="1716" y="316"/>
                    </a:cubicBezTo>
                    <a:cubicBezTo>
                      <a:pt x="1780" y="112"/>
                      <a:pt x="1612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0" name="Google Shape;10330;p62"/>
              <p:cNvSpPr/>
              <p:nvPr/>
            </p:nvSpPr>
            <p:spPr>
              <a:xfrm flipH="1">
                <a:off x="7601005" y="1805215"/>
                <a:ext cx="64930" cy="3564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307" extrusionOk="0">
                    <a:moveTo>
                      <a:pt x="364" y="0"/>
                    </a:moveTo>
                    <a:cubicBezTo>
                      <a:pt x="148" y="0"/>
                      <a:pt x="0" y="338"/>
                      <a:pt x="214" y="481"/>
                    </a:cubicBezTo>
                    <a:cubicBezTo>
                      <a:pt x="741" y="733"/>
                      <a:pt x="1268" y="1092"/>
                      <a:pt x="1900" y="1260"/>
                    </a:cubicBezTo>
                    <a:cubicBezTo>
                      <a:pt x="1943" y="1293"/>
                      <a:pt x="1987" y="1307"/>
                      <a:pt x="2029" y="1307"/>
                    </a:cubicBezTo>
                    <a:cubicBezTo>
                      <a:pt x="2231" y="1307"/>
                      <a:pt x="2380" y="979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5" y="12"/>
                      <a:pt x="403" y="0"/>
                      <a:pt x="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31" name="Google Shape;10331;p62"/>
            <p:cNvGrpSpPr/>
            <p:nvPr/>
          </p:nvGrpSpPr>
          <p:grpSpPr>
            <a:xfrm>
              <a:off x="7026056" y="-19342"/>
              <a:ext cx="289689" cy="907546"/>
              <a:chOff x="7178456" y="218783"/>
              <a:chExt cx="289689" cy="907546"/>
            </a:xfrm>
          </p:grpSpPr>
          <p:sp>
            <p:nvSpPr>
              <p:cNvPr id="10332" name="Google Shape;10332;p62"/>
              <p:cNvSpPr/>
              <p:nvPr/>
            </p:nvSpPr>
            <p:spPr>
              <a:xfrm flipH="1">
                <a:off x="7334195" y="218783"/>
                <a:ext cx="9817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660" extrusionOk="0">
                    <a:moveTo>
                      <a:pt x="1" y="1"/>
                    </a:moveTo>
                    <a:lnTo>
                      <a:pt x="1" y="24660"/>
                    </a:lnTo>
                    <a:lnTo>
                      <a:pt x="359" y="2466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3" name="Google Shape;10333;p62"/>
              <p:cNvSpPr/>
              <p:nvPr/>
            </p:nvSpPr>
            <p:spPr>
              <a:xfrm flipH="1">
                <a:off x="7178456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296" y="1"/>
                    </a:moveTo>
                    <a:cubicBezTo>
                      <a:pt x="4402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0" y="2270"/>
                      <a:pt x="0" y="5431"/>
                    </a:cubicBezTo>
                    <a:cubicBezTo>
                      <a:pt x="0" y="8319"/>
                      <a:pt x="1918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57" y="49"/>
                      <a:pt x="5925" y="1"/>
                      <a:pt x="5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4" name="Google Shape;10334;p62"/>
              <p:cNvSpPr/>
              <p:nvPr/>
            </p:nvSpPr>
            <p:spPr>
              <a:xfrm flipH="1">
                <a:off x="7279028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5" y="2720"/>
                    </a:cubicBezTo>
                    <a:cubicBezTo>
                      <a:pt x="2445" y="2720"/>
                      <a:pt x="2719" y="2804"/>
                      <a:pt x="2972" y="2888"/>
                    </a:cubicBezTo>
                    <a:cubicBezTo>
                      <a:pt x="3285" y="2948"/>
                      <a:pt x="3556" y="3008"/>
                      <a:pt x="3718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2972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5" name="Google Shape;10335;p62"/>
              <p:cNvSpPr/>
              <p:nvPr/>
            </p:nvSpPr>
            <p:spPr>
              <a:xfrm flipH="1">
                <a:off x="7219252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7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0" y="2277"/>
                      <a:pt x="0" y="5438"/>
                    </a:cubicBezTo>
                    <a:lnTo>
                      <a:pt x="0" y="5523"/>
                    </a:lnTo>
                    <a:lnTo>
                      <a:pt x="0" y="5607"/>
                    </a:lnTo>
                    <a:lnTo>
                      <a:pt x="0" y="5691"/>
                    </a:lnTo>
                    <a:cubicBezTo>
                      <a:pt x="85" y="7462"/>
                      <a:pt x="865" y="8853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827" y="3942"/>
                      <a:pt x="5080" y="4216"/>
                    </a:cubicBezTo>
                    <a:cubicBezTo>
                      <a:pt x="5270" y="4469"/>
                      <a:pt x="5354" y="4743"/>
                      <a:pt x="5438" y="4743"/>
                    </a:cubicBezTo>
                    <a:cubicBezTo>
                      <a:pt x="5522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6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6" y="1"/>
                      <a:pt x="50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6" name="Google Shape;10336;p62"/>
              <p:cNvSpPr/>
              <p:nvPr/>
            </p:nvSpPr>
            <p:spPr>
              <a:xfrm flipH="1">
                <a:off x="7297980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5" y="1055"/>
                      <a:pt x="2361" y="1055"/>
                    </a:cubicBezTo>
                    <a:cubicBezTo>
                      <a:pt x="2277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7" name="Google Shape;10337;p62"/>
              <p:cNvSpPr/>
              <p:nvPr/>
            </p:nvSpPr>
            <p:spPr>
              <a:xfrm flipH="1">
                <a:off x="7235423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1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2" y="1409"/>
                      <a:pt x="4701" y="771"/>
                    </a:cubicBezTo>
                    <a:cubicBezTo>
                      <a:pt x="5077" y="538"/>
                      <a:pt x="4813" y="0"/>
                      <a:pt x="4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8" name="Google Shape;10338;p62"/>
              <p:cNvSpPr/>
              <p:nvPr/>
            </p:nvSpPr>
            <p:spPr>
              <a:xfrm flipH="1">
                <a:off x="7209489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39" name="Google Shape;10339;p62"/>
            <p:cNvGrpSpPr/>
            <p:nvPr/>
          </p:nvGrpSpPr>
          <p:grpSpPr>
            <a:xfrm>
              <a:off x="8639922" y="-19342"/>
              <a:ext cx="354646" cy="1365054"/>
              <a:chOff x="8792322" y="218783"/>
              <a:chExt cx="354646" cy="1365054"/>
            </a:xfrm>
          </p:grpSpPr>
          <p:sp>
            <p:nvSpPr>
              <p:cNvPr id="10340" name="Google Shape;10340;p62"/>
              <p:cNvSpPr/>
              <p:nvPr/>
            </p:nvSpPr>
            <p:spPr>
              <a:xfrm flipH="1">
                <a:off x="8986593" y="218783"/>
                <a:ext cx="9790" cy="10799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9603" extrusionOk="0">
                    <a:moveTo>
                      <a:pt x="0" y="1"/>
                    </a:moveTo>
                    <a:lnTo>
                      <a:pt x="0" y="39603"/>
                    </a:lnTo>
                    <a:lnTo>
                      <a:pt x="358" y="396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1" name="Google Shape;10341;p62"/>
              <p:cNvSpPr/>
              <p:nvPr/>
            </p:nvSpPr>
            <p:spPr>
              <a:xfrm flipH="1">
                <a:off x="8792322" y="1232463"/>
                <a:ext cx="354646" cy="351374"/>
              </a:xfrm>
              <a:custGeom>
                <a:avLst/>
                <a:gdLst/>
                <a:ahLst/>
                <a:cxnLst/>
                <a:rect l="l" t="t" r="r" b="b"/>
                <a:pathLst>
                  <a:path w="13005" h="12885" extrusionOk="0">
                    <a:moveTo>
                      <a:pt x="6171" y="1"/>
                    </a:moveTo>
                    <a:cubicBezTo>
                      <a:pt x="5161" y="1"/>
                      <a:pt x="4048" y="93"/>
                      <a:pt x="3857" y="239"/>
                    </a:cubicBezTo>
                    <a:cubicBezTo>
                      <a:pt x="3330" y="660"/>
                      <a:pt x="4300" y="2157"/>
                      <a:pt x="4300" y="2157"/>
                    </a:cubicBezTo>
                    <a:cubicBezTo>
                      <a:pt x="4300" y="2157"/>
                      <a:pt x="0" y="2768"/>
                      <a:pt x="0" y="6562"/>
                    </a:cubicBezTo>
                    <a:cubicBezTo>
                      <a:pt x="0" y="10145"/>
                      <a:pt x="2361" y="12885"/>
                      <a:pt x="6239" y="12885"/>
                    </a:cubicBezTo>
                    <a:cubicBezTo>
                      <a:pt x="10180" y="12885"/>
                      <a:pt x="13004" y="10419"/>
                      <a:pt x="12730" y="6456"/>
                    </a:cubicBezTo>
                    <a:cubicBezTo>
                      <a:pt x="12477" y="2241"/>
                      <a:pt x="7377" y="1904"/>
                      <a:pt x="7377" y="1904"/>
                    </a:cubicBezTo>
                    <a:cubicBezTo>
                      <a:pt x="7377" y="1904"/>
                      <a:pt x="7904" y="576"/>
                      <a:pt x="7904" y="239"/>
                    </a:cubicBezTo>
                    <a:cubicBezTo>
                      <a:pt x="7864" y="72"/>
                      <a:pt x="7057" y="1"/>
                      <a:pt x="6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2" name="Google Shape;10342;p62"/>
              <p:cNvSpPr/>
              <p:nvPr/>
            </p:nvSpPr>
            <p:spPr>
              <a:xfrm flipH="1">
                <a:off x="8914764" y="1353924"/>
                <a:ext cx="129342" cy="1293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666" y="2972"/>
                      <a:pt x="1666" y="2972"/>
                    </a:cubicBezTo>
                    <a:cubicBezTo>
                      <a:pt x="1750" y="3056"/>
                      <a:pt x="1750" y="4742"/>
                      <a:pt x="2024" y="4742"/>
                    </a:cubicBezTo>
                    <a:cubicBezTo>
                      <a:pt x="2193" y="4742"/>
                      <a:pt x="2804" y="3414"/>
                      <a:pt x="2994" y="3414"/>
                    </a:cubicBezTo>
                    <a:cubicBezTo>
                      <a:pt x="2994" y="3390"/>
                      <a:pt x="3023" y="3380"/>
                      <a:pt x="3070" y="3380"/>
                    </a:cubicBezTo>
                    <a:cubicBezTo>
                      <a:pt x="3186" y="3380"/>
                      <a:pt x="3411" y="3439"/>
                      <a:pt x="3605" y="3499"/>
                    </a:cubicBezTo>
                    <a:cubicBezTo>
                      <a:pt x="4047" y="3583"/>
                      <a:pt x="4574" y="3688"/>
                      <a:pt x="4659" y="3688"/>
                    </a:cubicBezTo>
                    <a:cubicBezTo>
                      <a:pt x="4743" y="3414"/>
                      <a:pt x="3605" y="2361"/>
                      <a:pt x="3605" y="2276"/>
                    </a:cubicBezTo>
                    <a:cubicBezTo>
                      <a:pt x="3605" y="2192"/>
                      <a:pt x="4574" y="949"/>
                      <a:pt x="4490" y="780"/>
                    </a:cubicBezTo>
                    <a:cubicBezTo>
                      <a:pt x="4467" y="760"/>
                      <a:pt x="4428" y="751"/>
                      <a:pt x="4377" y="751"/>
                    </a:cubicBezTo>
                    <a:cubicBezTo>
                      <a:pt x="4004" y="751"/>
                      <a:pt x="2983" y="1233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855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3" name="Google Shape;10343;p62"/>
              <p:cNvSpPr/>
              <p:nvPr/>
            </p:nvSpPr>
            <p:spPr>
              <a:xfrm flipH="1">
                <a:off x="8845198" y="1231481"/>
                <a:ext cx="301770" cy="323613"/>
              </a:xfrm>
              <a:custGeom>
                <a:avLst/>
                <a:gdLst/>
                <a:ahLst/>
                <a:cxnLst/>
                <a:rect l="l" t="t" r="r" b="b"/>
                <a:pathLst>
                  <a:path w="11066" h="11867" extrusionOk="0">
                    <a:moveTo>
                      <a:pt x="5522" y="1"/>
                    </a:moveTo>
                    <a:cubicBezTo>
                      <a:pt x="4742" y="85"/>
                      <a:pt x="3941" y="170"/>
                      <a:pt x="3857" y="275"/>
                    </a:cubicBezTo>
                    <a:cubicBezTo>
                      <a:pt x="3773" y="359"/>
                      <a:pt x="3688" y="528"/>
                      <a:pt x="3688" y="612"/>
                    </a:cubicBezTo>
                    <a:cubicBezTo>
                      <a:pt x="3688" y="1223"/>
                      <a:pt x="4300" y="2193"/>
                      <a:pt x="4300" y="2193"/>
                    </a:cubicBezTo>
                    <a:cubicBezTo>
                      <a:pt x="4300" y="2193"/>
                      <a:pt x="0" y="2804"/>
                      <a:pt x="0" y="6598"/>
                    </a:cubicBezTo>
                    <a:lnTo>
                      <a:pt x="0" y="6682"/>
                    </a:lnTo>
                    <a:lnTo>
                      <a:pt x="0" y="6766"/>
                    </a:lnTo>
                    <a:lnTo>
                      <a:pt x="0" y="7293"/>
                    </a:lnTo>
                    <a:lnTo>
                      <a:pt x="0" y="7378"/>
                    </a:lnTo>
                    <a:lnTo>
                      <a:pt x="84" y="7378"/>
                    </a:lnTo>
                    <a:lnTo>
                      <a:pt x="84" y="7462"/>
                    </a:lnTo>
                    <a:lnTo>
                      <a:pt x="84" y="7546"/>
                    </a:lnTo>
                    <a:cubicBezTo>
                      <a:pt x="253" y="9401"/>
                      <a:pt x="1138" y="10897"/>
                      <a:pt x="2550" y="11867"/>
                    </a:cubicBezTo>
                    <a:cubicBezTo>
                      <a:pt x="3162" y="10286"/>
                      <a:pt x="4131" y="8790"/>
                      <a:pt x="5353" y="7462"/>
                    </a:cubicBezTo>
                    <a:cubicBezTo>
                      <a:pt x="4995" y="7378"/>
                      <a:pt x="3773" y="7125"/>
                      <a:pt x="3773" y="6935"/>
                    </a:cubicBezTo>
                    <a:cubicBezTo>
                      <a:pt x="3773" y="6766"/>
                      <a:pt x="5269" y="6239"/>
                      <a:pt x="5353" y="6155"/>
                    </a:cubicBezTo>
                    <a:cubicBezTo>
                      <a:pt x="5438" y="6071"/>
                      <a:pt x="5353" y="4574"/>
                      <a:pt x="5522" y="4490"/>
                    </a:cubicBezTo>
                    <a:cubicBezTo>
                      <a:pt x="5712" y="4490"/>
                      <a:pt x="5880" y="4827"/>
                      <a:pt x="6154" y="5186"/>
                    </a:cubicBezTo>
                    <a:cubicBezTo>
                      <a:pt x="6323" y="5439"/>
                      <a:pt x="6576" y="5797"/>
                      <a:pt x="6681" y="5797"/>
                    </a:cubicBezTo>
                    <a:cubicBezTo>
                      <a:pt x="6766" y="5797"/>
                      <a:pt x="7103" y="5544"/>
                      <a:pt x="7545" y="5439"/>
                    </a:cubicBezTo>
                    <a:cubicBezTo>
                      <a:pt x="7819" y="5186"/>
                      <a:pt x="8157" y="4912"/>
                      <a:pt x="8515" y="4743"/>
                    </a:cubicBezTo>
                    <a:cubicBezTo>
                      <a:pt x="9316" y="4216"/>
                      <a:pt x="10180" y="3774"/>
                      <a:pt x="11065" y="3331"/>
                    </a:cubicBezTo>
                    <a:cubicBezTo>
                      <a:pt x="9569" y="2109"/>
                      <a:pt x="7461" y="2024"/>
                      <a:pt x="7377" y="1940"/>
                    </a:cubicBezTo>
                    <a:cubicBezTo>
                      <a:pt x="7377" y="1940"/>
                      <a:pt x="7904" y="696"/>
                      <a:pt x="7904" y="275"/>
                    </a:cubicBezTo>
                    <a:cubicBezTo>
                      <a:pt x="7904" y="85"/>
                      <a:pt x="7019" y="1"/>
                      <a:pt x="6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4" name="Google Shape;10344;p62"/>
              <p:cNvSpPr/>
              <p:nvPr/>
            </p:nvSpPr>
            <p:spPr>
              <a:xfrm flipH="1">
                <a:off x="8941189" y="1353924"/>
                <a:ext cx="102917" cy="81046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2972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223" y="2888"/>
                      <a:pt x="1581" y="2972"/>
                    </a:cubicBezTo>
                    <a:cubicBezTo>
                      <a:pt x="2277" y="2192"/>
                      <a:pt x="2994" y="1475"/>
                      <a:pt x="3773" y="949"/>
                    </a:cubicBezTo>
                    <a:lnTo>
                      <a:pt x="3773" y="949"/>
                    </a:lnTo>
                    <a:cubicBezTo>
                      <a:pt x="3331" y="1054"/>
                      <a:pt x="2994" y="1307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940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5" name="Google Shape;10345;p62"/>
              <p:cNvSpPr/>
              <p:nvPr/>
            </p:nvSpPr>
            <p:spPr>
              <a:xfrm flipH="1">
                <a:off x="8864151" y="1490328"/>
                <a:ext cx="168910" cy="66266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430" extrusionOk="0">
                    <a:moveTo>
                      <a:pt x="5469" y="1"/>
                    </a:moveTo>
                    <a:cubicBezTo>
                      <a:pt x="5390" y="1"/>
                      <a:pt x="5306" y="24"/>
                      <a:pt x="5223" y="77"/>
                    </a:cubicBezTo>
                    <a:cubicBezTo>
                      <a:pt x="4151" y="792"/>
                      <a:pt x="2968" y="1439"/>
                      <a:pt x="1676" y="1439"/>
                    </a:cubicBezTo>
                    <a:cubicBezTo>
                      <a:pt x="1368" y="1439"/>
                      <a:pt x="1054" y="1402"/>
                      <a:pt x="734" y="1321"/>
                    </a:cubicBezTo>
                    <a:cubicBezTo>
                      <a:pt x="687" y="1304"/>
                      <a:pt x="643" y="1296"/>
                      <a:pt x="601" y="1296"/>
                    </a:cubicBezTo>
                    <a:cubicBezTo>
                      <a:pt x="168" y="1296"/>
                      <a:pt x="1" y="2116"/>
                      <a:pt x="481" y="2269"/>
                    </a:cubicBezTo>
                    <a:cubicBezTo>
                      <a:pt x="883" y="2380"/>
                      <a:pt x="1279" y="2429"/>
                      <a:pt x="1668" y="2429"/>
                    </a:cubicBezTo>
                    <a:cubicBezTo>
                      <a:pt x="3133" y="2429"/>
                      <a:pt x="4501" y="1729"/>
                      <a:pt x="5750" y="963"/>
                    </a:cubicBezTo>
                    <a:cubicBezTo>
                      <a:pt x="6194" y="661"/>
                      <a:pt x="5890" y="1"/>
                      <a:pt x="5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6" name="Google Shape;10346;p62"/>
              <p:cNvSpPr/>
              <p:nvPr/>
            </p:nvSpPr>
            <p:spPr>
              <a:xfrm flipH="1">
                <a:off x="8833145" y="1420162"/>
                <a:ext cx="43359" cy="617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2266" extrusionOk="0">
                    <a:moveTo>
                      <a:pt x="1105" y="0"/>
                    </a:moveTo>
                    <a:cubicBezTo>
                      <a:pt x="863" y="0"/>
                      <a:pt x="620" y="153"/>
                      <a:pt x="620" y="459"/>
                    </a:cubicBezTo>
                    <a:cubicBezTo>
                      <a:pt x="620" y="817"/>
                      <a:pt x="536" y="1154"/>
                      <a:pt x="262" y="1428"/>
                    </a:cubicBezTo>
                    <a:cubicBezTo>
                      <a:pt x="1" y="1771"/>
                      <a:pt x="308" y="2265"/>
                      <a:pt x="666" y="2265"/>
                    </a:cubicBezTo>
                    <a:cubicBezTo>
                      <a:pt x="770" y="2265"/>
                      <a:pt x="879" y="2223"/>
                      <a:pt x="979" y="2124"/>
                    </a:cubicBezTo>
                    <a:cubicBezTo>
                      <a:pt x="1400" y="1597"/>
                      <a:pt x="1590" y="1070"/>
                      <a:pt x="1590" y="459"/>
                    </a:cubicBezTo>
                    <a:cubicBezTo>
                      <a:pt x="1590" y="153"/>
                      <a:pt x="1347" y="0"/>
                      <a:pt x="1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47" name="Google Shape;10347;p62"/>
            <p:cNvGrpSpPr/>
            <p:nvPr/>
          </p:nvGrpSpPr>
          <p:grpSpPr>
            <a:xfrm>
              <a:off x="4224172" y="-19342"/>
              <a:ext cx="289689" cy="907546"/>
              <a:chOff x="4376572" y="218783"/>
              <a:chExt cx="289689" cy="907546"/>
            </a:xfrm>
          </p:grpSpPr>
          <p:sp>
            <p:nvSpPr>
              <p:cNvPr id="10348" name="Google Shape;10348;p62"/>
              <p:cNvSpPr/>
              <p:nvPr/>
            </p:nvSpPr>
            <p:spPr>
              <a:xfrm flipH="1">
                <a:off x="4532311" y="218783"/>
                <a:ext cx="9790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4660" extrusionOk="0">
                    <a:moveTo>
                      <a:pt x="0" y="1"/>
                    </a:moveTo>
                    <a:lnTo>
                      <a:pt x="0" y="24660"/>
                    </a:lnTo>
                    <a:lnTo>
                      <a:pt x="358" y="246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9" name="Google Shape;10349;p62"/>
              <p:cNvSpPr/>
              <p:nvPr/>
            </p:nvSpPr>
            <p:spPr>
              <a:xfrm flipH="1">
                <a:off x="4376572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332" y="1"/>
                    </a:moveTo>
                    <a:cubicBezTo>
                      <a:pt x="4431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1" y="2270"/>
                      <a:pt x="1" y="5431"/>
                    </a:cubicBezTo>
                    <a:cubicBezTo>
                      <a:pt x="1" y="8319"/>
                      <a:pt x="2024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92" y="49"/>
                      <a:pt x="5966" y="1"/>
                      <a:pt x="5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0" name="Google Shape;10350;p62"/>
              <p:cNvSpPr/>
              <p:nvPr/>
            </p:nvSpPr>
            <p:spPr>
              <a:xfrm flipH="1">
                <a:off x="4477144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6" y="2720"/>
                    </a:cubicBezTo>
                    <a:cubicBezTo>
                      <a:pt x="2446" y="2720"/>
                      <a:pt x="2720" y="2804"/>
                      <a:pt x="3057" y="2888"/>
                    </a:cubicBezTo>
                    <a:cubicBezTo>
                      <a:pt x="3310" y="2948"/>
                      <a:pt x="3563" y="3008"/>
                      <a:pt x="3720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3057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1" name="Google Shape;10351;p62"/>
              <p:cNvSpPr/>
              <p:nvPr/>
            </p:nvSpPr>
            <p:spPr>
              <a:xfrm flipH="1">
                <a:off x="4417368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8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1" y="2277"/>
                      <a:pt x="1" y="5438"/>
                    </a:cubicBezTo>
                    <a:cubicBezTo>
                      <a:pt x="1" y="5691"/>
                      <a:pt x="85" y="5965"/>
                      <a:pt x="85" y="6218"/>
                    </a:cubicBezTo>
                    <a:lnTo>
                      <a:pt x="85" y="6323"/>
                    </a:lnTo>
                    <a:cubicBezTo>
                      <a:pt x="253" y="7714"/>
                      <a:pt x="1054" y="8958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911" y="3942"/>
                      <a:pt x="5080" y="4216"/>
                    </a:cubicBezTo>
                    <a:cubicBezTo>
                      <a:pt x="5270" y="4469"/>
                      <a:pt x="5438" y="4743"/>
                      <a:pt x="5438" y="4743"/>
                    </a:cubicBezTo>
                    <a:cubicBezTo>
                      <a:pt x="5523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7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7" y="1"/>
                      <a:pt x="50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2" name="Google Shape;10352;p62"/>
              <p:cNvSpPr/>
              <p:nvPr/>
            </p:nvSpPr>
            <p:spPr>
              <a:xfrm flipH="1">
                <a:off x="4496097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6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834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3" name="Google Shape;10353;p62"/>
              <p:cNvSpPr/>
              <p:nvPr/>
            </p:nvSpPr>
            <p:spPr>
              <a:xfrm flipH="1">
                <a:off x="4433540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2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3" y="1409"/>
                      <a:pt x="4701" y="771"/>
                    </a:cubicBezTo>
                    <a:cubicBezTo>
                      <a:pt x="5077" y="538"/>
                      <a:pt x="4814" y="0"/>
                      <a:pt x="4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4" name="Google Shape;10354;p62"/>
              <p:cNvSpPr/>
              <p:nvPr/>
            </p:nvSpPr>
            <p:spPr>
              <a:xfrm flipH="1">
                <a:off x="4407606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55" name="Google Shape;10355;p62"/>
            <p:cNvGrpSpPr/>
            <p:nvPr/>
          </p:nvGrpSpPr>
          <p:grpSpPr>
            <a:xfrm>
              <a:off x="6010467" y="-19342"/>
              <a:ext cx="186827" cy="394897"/>
              <a:chOff x="6162867" y="218783"/>
              <a:chExt cx="186827" cy="394897"/>
            </a:xfrm>
          </p:grpSpPr>
          <p:sp>
            <p:nvSpPr>
              <p:cNvPr id="10356" name="Google Shape;10356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7" name="Google Shape;10357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8" name="Google Shape;10358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9" name="Google Shape;10359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0" name="Google Shape;10360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1" name="Google Shape;10361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2" name="Google Shape;10362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3" name="Google Shape;10363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64" name="Google Shape;10364;p62"/>
            <p:cNvGrpSpPr/>
            <p:nvPr/>
          </p:nvGrpSpPr>
          <p:grpSpPr>
            <a:xfrm>
              <a:off x="5133982" y="-19342"/>
              <a:ext cx="184509" cy="543164"/>
              <a:chOff x="5286382" y="218783"/>
              <a:chExt cx="184509" cy="543164"/>
            </a:xfrm>
          </p:grpSpPr>
          <p:sp>
            <p:nvSpPr>
              <p:cNvPr id="10365" name="Google Shape;10365;p62"/>
              <p:cNvSpPr/>
              <p:nvPr/>
            </p:nvSpPr>
            <p:spPr>
              <a:xfrm flipH="1">
                <a:off x="5384663" y="218783"/>
                <a:ext cx="9790" cy="399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4649" extrusionOk="0">
                    <a:moveTo>
                      <a:pt x="0" y="1"/>
                    </a:moveTo>
                    <a:lnTo>
                      <a:pt x="0" y="14649"/>
                    </a:lnTo>
                    <a:lnTo>
                      <a:pt x="358" y="14649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6" name="Google Shape;10366;p62"/>
              <p:cNvSpPr/>
              <p:nvPr/>
            </p:nvSpPr>
            <p:spPr>
              <a:xfrm flipH="1">
                <a:off x="5286382" y="577547"/>
                <a:ext cx="18450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6762" extrusionOk="0">
                    <a:moveTo>
                      <a:pt x="3502" y="1"/>
                    </a:moveTo>
                    <a:cubicBezTo>
                      <a:pt x="2920" y="1"/>
                      <a:pt x="2128" y="81"/>
                      <a:pt x="2023" y="186"/>
                    </a:cubicBezTo>
                    <a:cubicBezTo>
                      <a:pt x="1749" y="355"/>
                      <a:pt x="2192" y="1155"/>
                      <a:pt x="2192" y="1155"/>
                    </a:cubicBezTo>
                    <a:cubicBezTo>
                      <a:pt x="2192" y="1155"/>
                      <a:pt x="0" y="1493"/>
                      <a:pt x="0" y="3432"/>
                    </a:cubicBezTo>
                    <a:cubicBezTo>
                      <a:pt x="0" y="5371"/>
                      <a:pt x="1222" y="6762"/>
                      <a:pt x="3246" y="6762"/>
                    </a:cubicBezTo>
                    <a:cubicBezTo>
                      <a:pt x="5353" y="6762"/>
                      <a:pt x="6765" y="5455"/>
                      <a:pt x="6660" y="3432"/>
                    </a:cubicBezTo>
                    <a:cubicBezTo>
                      <a:pt x="6491" y="1240"/>
                      <a:pt x="3857" y="1071"/>
                      <a:pt x="3857" y="1071"/>
                    </a:cubicBezTo>
                    <a:cubicBezTo>
                      <a:pt x="3857" y="1071"/>
                      <a:pt x="4131" y="355"/>
                      <a:pt x="4131" y="102"/>
                    </a:cubicBezTo>
                    <a:cubicBezTo>
                      <a:pt x="4131" y="30"/>
                      <a:pt x="3855" y="1"/>
                      <a:pt x="3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7" name="Google Shape;10367;p62"/>
              <p:cNvSpPr/>
              <p:nvPr/>
            </p:nvSpPr>
            <p:spPr>
              <a:xfrm flipH="1">
                <a:off x="5346730" y="637786"/>
                <a:ext cx="68993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51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949" y="1665"/>
                      <a:pt x="949" y="1665"/>
                    </a:cubicBezTo>
                    <a:cubicBezTo>
                      <a:pt x="949" y="1665"/>
                      <a:pt x="949" y="2551"/>
                      <a:pt x="1054" y="2551"/>
                    </a:cubicBezTo>
                    <a:cubicBezTo>
                      <a:pt x="1223" y="2551"/>
                      <a:pt x="1581" y="1834"/>
                      <a:pt x="1581" y="1834"/>
                    </a:cubicBezTo>
                    <a:cubicBezTo>
                      <a:pt x="1665" y="1834"/>
                      <a:pt x="1834" y="1918"/>
                      <a:pt x="2003" y="1918"/>
                    </a:cubicBezTo>
                    <a:cubicBezTo>
                      <a:pt x="2192" y="2024"/>
                      <a:pt x="2529" y="2024"/>
                      <a:pt x="2529" y="2024"/>
                    </a:cubicBezTo>
                    <a:cubicBezTo>
                      <a:pt x="2529" y="1918"/>
                      <a:pt x="2003" y="1307"/>
                      <a:pt x="2003" y="1223"/>
                    </a:cubicBezTo>
                    <a:cubicBezTo>
                      <a:pt x="2003" y="1223"/>
                      <a:pt x="2529" y="527"/>
                      <a:pt x="2445" y="443"/>
                    </a:cubicBezTo>
                    <a:cubicBezTo>
                      <a:pt x="2434" y="429"/>
                      <a:pt x="2413" y="424"/>
                      <a:pt x="2385" y="424"/>
                    </a:cubicBezTo>
                    <a:cubicBezTo>
                      <a:pt x="2193" y="424"/>
                      <a:pt x="165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8" name="Google Shape;10368;p62"/>
              <p:cNvSpPr/>
              <p:nvPr/>
            </p:nvSpPr>
            <p:spPr>
              <a:xfrm flipH="1">
                <a:off x="5300753" y="578010"/>
                <a:ext cx="170138" cy="15519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91" extrusionOk="0">
                    <a:moveTo>
                      <a:pt x="2803" y="0"/>
                    </a:moveTo>
                    <a:cubicBezTo>
                      <a:pt x="2445" y="0"/>
                      <a:pt x="2108" y="85"/>
                      <a:pt x="2023" y="169"/>
                    </a:cubicBezTo>
                    <a:cubicBezTo>
                      <a:pt x="1918" y="169"/>
                      <a:pt x="1918" y="253"/>
                      <a:pt x="1918" y="338"/>
                    </a:cubicBezTo>
                    <a:cubicBezTo>
                      <a:pt x="1918" y="612"/>
                      <a:pt x="2192" y="1138"/>
                      <a:pt x="2192" y="1138"/>
                    </a:cubicBezTo>
                    <a:cubicBezTo>
                      <a:pt x="2192" y="1138"/>
                      <a:pt x="0" y="1476"/>
                      <a:pt x="0" y="3415"/>
                    </a:cubicBezTo>
                    <a:cubicBezTo>
                      <a:pt x="0" y="4300"/>
                      <a:pt x="253" y="5080"/>
                      <a:pt x="780" y="5691"/>
                    </a:cubicBezTo>
                    <a:cubicBezTo>
                      <a:pt x="1391" y="4995"/>
                      <a:pt x="2108" y="4384"/>
                      <a:pt x="2887" y="3857"/>
                    </a:cubicBezTo>
                    <a:cubicBezTo>
                      <a:pt x="2635" y="3773"/>
                      <a:pt x="2023" y="3583"/>
                      <a:pt x="2023" y="3499"/>
                    </a:cubicBezTo>
                    <a:cubicBezTo>
                      <a:pt x="2023" y="3415"/>
                      <a:pt x="2803" y="3162"/>
                      <a:pt x="2887" y="3162"/>
                    </a:cubicBezTo>
                    <a:cubicBezTo>
                      <a:pt x="2887" y="3056"/>
                      <a:pt x="2887" y="2277"/>
                      <a:pt x="2972" y="2192"/>
                    </a:cubicBezTo>
                    <a:cubicBezTo>
                      <a:pt x="3077" y="2192"/>
                      <a:pt x="3161" y="2361"/>
                      <a:pt x="3330" y="2530"/>
                    </a:cubicBezTo>
                    <a:cubicBezTo>
                      <a:pt x="3414" y="2719"/>
                      <a:pt x="3499" y="2888"/>
                      <a:pt x="3604" y="2888"/>
                    </a:cubicBezTo>
                    <a:cubicBezTo>
                      <a:pt x="3688" y="2888"/>
                      <a:pt x="4215" y="2635"/>
                      <a:pt x="4384" y="2635"/>
                    </a:cubicBezTo>
                    <a:lnTo>
                      <a:pt x="4468" y="2635"/>
                    </a:lnTo>
                    <a:cubicBezTo>
                      <a:pt x="4468" y="2719"/>
                      <a:pt x="4384" y="2804"/>
                      <a:pt x="4300" y="2972"/>
                    </a:cubicBezTo>
                    <a:cubicBezTo>
                      <a:pt x="4911" y="2719"/>
                      <a:pt x="5522" y="2445"/>
                      <a:pt x="6239" y="2192"/>
                    </a:cubicBezTo>
                    <a:cubicBezTo>
                      <a:pt x="5438" y="1138"/>
                      <a:pt x="3857" y="1054"/>
                      <a:pt x="3857" y="1054"/>
                    </a:cubicBezTo>
                    <a:cubicBezTo>
                      <a:pt x="3857" y="1054"/>
                      <a:pt x="4131" y="338"/>
                      <a:pt x="4131" y="169"/>
                    </a:cubicBezTo>
                    <a:lnTo>
                      <a:pt x="4131" y="85"/>
                    </a:lnTo>
                    <a:cubicBezTo>
                      <a:pt x="4131" y="0"/>
                      <a:pt x="3688" y="0"/>
                      <a:pt x="3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9" name="Google Shape;10369;p62"/>
              <p:cNvSpPr/>
              <p:nvPr/>
            </p:nvSpPr>
            <p:spPr>
              <a:xfrm flipH="1">
                <a:off x="5349021" y="637786"/>
                <a:ext cx="6670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666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612" y="1581"/>
                      <a:pt x="864" y="1665"/>
                    </a:cubicBezTo>
                    <a:cubicBezTo>
                      <a:pt x="1307" y="1307"/>
                      <a:pt x="1750" y="1054"/>
                      <a:pt x="2277" y="780"/>
                    </a:cubicBezTo>
                    <a:cubicBezTo>
                      <a:pt x="2361" y="612"/>
                      <a:pt x="2445" y="527"/>
                      <a:pt x="2445" y="443"/>
                    </a:cubicBezTo>
                    <a:lnTo>
                      <a:pt x="2361" y="443"/>
                    </a:lnTo>
                    <a:cubicBezTo>
                      <a:pt x="2192" y="443"/>
                      <a:pt x="166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0" name="Google Shape;10370;p62"/>
              <p:cNvSpPr/>
              <p:nvPr/>
            </p:nvSpPr>
            <p:spPr>
              <a:xfrm flipH="1">
                <a:off x="5333068" y="721260"/>
                <a:ext cx="84046" cy="22607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829" extrusionOk="0">
                    <a:moveTo>
                      <a:pt x="2665" y="0"/>
                    </a:moveTo>
                    <a:cubicBezTo>
                      <a:pt x="2637" y="0"/>
                      <a:pt x="2609" y="5"/>
                      <a:pt x="2580" y="16"/>
                    </a:cubicBezTo>
                    <a:cubicBezTo>
                      <a:pt x="2214" y="168"/>
                      <a:pt x="1756" y="290"/>
                      <a:pt x="1312" y="290"/>
                    </a:cubicBezTo>
                    <a:cubicBezTo>
                      <a:pt x="1016" y="290"/>
                      <a:pt x="726" y="236"/>
                      <a:pt x="473" y="101"/>
                    </a:cubicBezTo>
                    <a:cubicBezTo>
                      <a:pt x="422" y="46"/>
                      <a:pt x="371" y="23"/>
                      <a:pt x="324" y="23"/>
                    </a:cubicBezTo>
                    <a:cubicBezTo>
                      <a:pt x="132" y="23"/>
                      <a:pt x="1" y="391"/>
                      <a:pt x="220" y="543"/>
                    </a:cubicBezTo>
                    <a:cubicBezTo>
                      <a:pt x="588" y="742"/>
                      <a:pt x="1018" y="829"/>
                      <a:pt x="1453" y="829"/>
                    </a:cubicBezTo>
                    <a:cubicBezTo>
                      <a:pt x="1939" y="829"/>
                      <a:pt x="2432" y="721"/>
                      <a:pt x="2854" y="543"/>
                    </a:cubicBezTo>
                    <a:cubicBezTo>
                      <a:pt x="3081" y="373"/>
                      <a:pt x="2902" y="0"/>
                      <a:pt x="26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1" name="Google Shape;10371;p62"/>
              <p:cNvSpPr/>
              <p:nvPr/>
            </p:nvSpPr>
            <p:spPr>
              <a:xfrm flipH="1">
                <a:off x="5306916" y="679400"/>
                <a:ext cx="31333" cy="4183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534" extrusionOk="0">
                    <a:moveTo>
                      <a:pt x="847" y="0"/>
                    </a:moveTo>
                    <a:cubicBezTo>
                      <a:pt x="730" y="0"/>
                      <a:pt x="610" y="68"/>
                      <a:pt x="574" y="224"/>
                    </a:cubicBezTo>
                    <a:cubicBezTo>
                      <a:pt x="489" y="498"/>
                      <a:pt x="405" y="835"/>
                      <a:pt x="131" y="1109"/>
                    </a:cubicBezTo>
                    <a:cubicBezTo>
                      <a:pt x="1" y="1239"/>
                      <a:pt x="185" y="1533"/>
                      <a:pt x="354" y="1533"/>
                    </a:cubicBezTo>
                    <a:cubicBezTo>
                      <a:pt x="403" y="1533"/>
                      <a:pt x="451" y="1508"/>
                      <a:pt x="489" y="1446"/>
                    </a:cubicBezTo>
                    <a:cubicBezTo>
                      <a:pt x="742" y="1109"/>
                      <a:pt x="1016" y="751"/>
                      <a:pt x="1101" y="308"/>
                    </a:cubicBezTo>
                    <a:cubicBezTo>
                      <a:pt x="1148" y="117"/>
                      <a:pt x="1000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72" name="Google Shape;10372;p62"/>
            <p:cNvGrpSpPr/>
            <p:nvPr/>
          </p:nvGrpSpPr>
          <p:grpSpPr>
            <a:xfrm>
              <a:off x="7888170" y="-19342"/>
              <a:ext cx="251757" cy="1079974"/>
              <a:chOff x="8040570" y="218783"/>
              <a:chExt cx="251757" cy="1079974"/>
            </a:xfrm>
          </p:grpSpPr>
          <p:sp>
            <p:nvSpPr>
              <p:cNvPr id="10373" name="Google Shape;10373;p62"/>
              <p:cNvSpPr/>
              <p:nvPr/>
            </p:nvSpPr>
            <p:spPr>
              <a:xfrm flipH="1">
                <a:off x="8162985" y="218783"/>
                <a:ext cx="9217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6768" extrusionOk="0">
                    <a:moveTo>
                      <a:pt x="0" y="1"/>
                    </a:moveTo>
                    <a:lnTo>
                      <a:pt x="0" y="26767"/>
                    </a:lnTo>
                    <a:lnTo>
                      <a:pt x="337" y="26767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4" name="Google Shape;10374;p62"/>
              <p:cNvSpPr/>
              <p:nvPr/>
            </p:nvSpPr>
            <p:spPr>
              <a:xfrm flipH="1">
                <a:off x="8040570" y="910786"/>
                <a:ext cx="251757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4227" extrusionOk="0">
                    <a:moveTo>
                      <a:pt x="4816" y="0"/>
                    </a:moveTo>
                    <a:cubicBezTo>
                      <a:pt x="4026" y="0"/>
                      <a:pt x="3214" y="85"/>
                      <a:pt x="3077" y="253"/>
                    </a:cubicBezTo>
                    <a:cubicBezTo>
                      <a:pt x="2825" y="696"/>
                      <a:pt x="3604" y="1834"/>
                      <a:pt x="3604" y="1834"/>
                    </a:cubicBezTo>
                    <a:cubicBezTo>
                      <a:pt x="0" y="8873"/>
                      <a:pt x="5016" y="14227"/>
                      <a:pt x="5016" y="14227"/>
                    </a:cubicBezTo>
                    <a:cubicBezTo>
                      <a:pt x="9232" y="8157"/>
                      <a:pt x="5796" y="1834"/>
                      <a:pt x="5796" y="1834"/>
                    </a:cubicBezTo>
                    <a:cubicBezTo>
                      <a:pt x="5796" y="1834"/>
                      <a:pt x="6513" y="696"/>
                      <a:pt x="6429" y="253"/>
                    </a:cubicBezTo>
                    <a:cubicBezTo>
                      <a:pt x="6376" y="85"/>
                      <a:pt x="5607" y="0"/>
                      <a:pt x="4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5" name="Google Shape;10375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6" name="Google Shape;10376;p62"/>
              <p:cNvSpPr/>
              <p:nvPr/>
            </p:nvSpPr>
            <p:spPr>
              <a:xfrm flipH="1">
                <a:off x="8157803" y="1176314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169" y="1"/>
                    </a:moveTo>
                    <a:cubicBezTo>
                      <a:pt x="85" y="1"/>
                      <a:pt x="1" y="85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53" y="443"/>
                      <a:pt x="443" y="359"/>
                      <a:pt x="443" y="275"/>
                    </a:cubicBezTo>
                    <a:cubicBezTo>
                      <a:pt x="443" y="85"/>
                      <a:pt x="253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7" name="Google Shape;10377;p62"/>
              <p:cNvSpPr/>
              <p:nvPr/>
            </p:nvSpPr>
            <p:spPr>
              <a:xfrm flipH="1">
                <a:off x="8100346" y="987224"/>
                <a:ext cx="117261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2994" extrusionOk="0">
                    <a:moveTo>
                      <a:pt x="422" y="1"/>
                    </a:moveTo>
                    <a:cubicBezTo>
                      <a:pt x="253" y="443"/>
                      <a:pt x="85" y="886"/>
                      <a:pt x="0" y="1328"/>
                    </a:cubicBezTo>
                    <a:cubicBezTo>
                      <a:pt x="1391" y="1940"/>
                      <a:pt x="2803" y="2466"/>
                      <a:pt x="4300" y="2993"/>
                    </a:cubicBezTo>
                    <a:cubicBezTo>
                      <a:pt x="4110" y="2192"/>
                      <a:pt x="4026" y="1581"/>
                      <a:pt x="3857" y="970"/>
                    </a:cubicBezTo>
                    <a:cubicBezTo>
                      <a:pt x="2719" y="612"/>
                      <a:pt x="1581" y="359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8" name="Google Shape;10378;p62"/>
              <p:cNvSpPr/>
              <p:nvPr/>
            </p:nvSpPr>
            <p:spPr>
              <a:xfrm flipH="1">
                <a:off x="8117008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3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1" y="644"/>
                      <a:pt x="2551" y="475"/>
                      <a:pt x="2551" y="285"/>
                    </a:cubicBezTo>
                    <a:cubicBezTo>
                      <a:pt x="2551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9" name="Google Shape;10379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0" name="Google Shape;10380;p62"/>
              <p:cNvSpPr/>
              <p:nvPr/>
            </p:nvSpPr>
            <p:spPr>
              <a:xfrm flipH="1">
                <a:off x="8157803" y="1063662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169" y="1"/>
                      <a:pt x="1" y="106"/>
                      <a:pt x="1" y="275"/>
                    </a:cubicBezTo>
                    <a:cubicBezTo>
                      <a:pt x="1" y="359"/>
                      <a:pt x="169" y="443"/>
                      <a:pt x="253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106"/>
                      <a:pt x="359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1" name="Google Shape;10381;p62"/>
              <p:cNvSpPr/>
              <p:nvPr/>
            </p:nvSpPr>
            <p:spPr>
              <a:xfrm flipH="1">
                <a:off x="8098028" y="1071134"/>
                <a:ext cx="131660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415" extrusionOk="0">
                    <a:moveTo>
                      <a:pt x="85" y="1"/>
                    </a:moveTo>
                    <a:cubicBezTo>
                      <a:pt x="1" y="612"/>
                      <a:pt x="1" y="1223"/>
                      <a:pt x="85" y="1834"/>
                    </a:cubicBezTo>
                    <a:cubicBezTo>
                      <a:pt x="1581" y="2361"/>
                      <a:pt x="3162" y="2888"/>
                      <a:pt x="4743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6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2" name="Google Shape;10382;p62"/>
              <p:cNvSpPr/>
              <p:nvPr/>
            </p:nvSpPr>
            <p:spPr>
              <a:xfrm flipH="1">
                <a:off x="8122189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1939" y="3246"/>
                      <a:pt x="1939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3" name="Google Shape;10383;p62"/>
              <p:cNvSpPr/>
              <p:nvPr/>
            </p:nvSpPr>
            <p:spPr>
              <a:xfrm flipH="1">
                <a:off x="8098028" y="917685"/>
                <a:ext cx="69593" cy="37878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3890" extrusionOk="0">
                    <a:moveTo>
                      <a:pt x="1856" y="0"/>
                    </a:moveTo>
                    <a:cubicBezTo>
                      <a:pt x="1856" y="0"/>
                      <a:pt x="1856" y="0"/>
                      <a:pt x="1856" y="0"/>
                    </a:cubicBezTo>
                    <a:lnTo>
                      <a:pt x="1856" y="0"/>
                    </a:lnTo>
                    <a:close/>
                    <a:moveTo>
                      <a:pt x="1856" y="0"/>
                    </a:moveTo>
                    <a:cubicBezTo>
                      <a:pt x="1856" y="39"/>
                      <a:pt x="1856" y="78"/>
                      <a:pt x="1855" y="115"/>
                    </a:cubicBezTo>
                    <a:lnTo>
                      <a:pt x="1855" y="115"/>
                    </a:lnTo>
                    <a:cubicBezTo>
                      <a:pt x="1855" y="105"/>
                      <a:pt x="1856" y="94"/>
                      <a:pt x="1856" y="85"/>
                    </a:cubicBezTo>
                    <a:lnTo>
                      <a:pt x="1856" y="0"/>
                    </a:lnTo>
                    <a:close/>
                    <a:moveTo>
                      <a:pt x="1" y="0"/>
                    </a:moveTo>
                    <a:cubicBezTo>
                      <a:pt x="1" y="970"/>
                      <a:pt x="1" y="1939"/>
                      <a:pt x="85" y="2993"/>
                    </a:cubicBezTo>
                    <a:cubicBezTo>
                      <a:pt x="683" y="3158"/>
                      <a:pt x="1300" y="3343"/>
                      <a:pt x="1978" y="3509"/>
                    </a:cubicBezTo>
                    <a:lnTo>
                      <a:pt x="1978" y="3509"/>
                    </a:lnTo>
                    <a:cubicBezTo>
                      <a:pt x="1618" y="2315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9" y="527"/>
                    </a:cubicBezTo>
                    <a:lnTo>
                      <a:pt x="1749" y="527"/>
                    </a:lnTo>
                    <a:cubicBezTo>
                      <a:pt x="1749" y="527"/>
                      <a:pt x="1750" y="527"/>
                      <a:pt x="1750" y="527"/>
                    </a:cubicBezTo>
                    <a:cubicBezTo>
                      <a:pt x="1834" y="393"/>
                      <a:pt x="1851" y="259"/>
                      <a:pt x="1855" y="115"/>
                    </a:cubicBezTo>
                    <a:lnTo>
                      <a:pt x="1855" y="115"/>
                    </a:lnTo>
                    <a:cubicBezTo>
                      <a:pt x="1848" y="227"/>
                      <a:pt x="1807" y="372"/>
                      <a:pt x="1749" y="527"/>
                    </a:cubicBezTo>
                    <a:lnTo>
                      <a:pt x="1749" y="527"/>
                    </a:lnTo>
                    <a:cubicBezTo>
                      <a:pt x="1138" y="358"/>
                      <a:pt x="612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6" y="5796"/>
                      <a:pt x="1940" y="5881"/>
                      <a:pt x="1940" y="5986"/>
                    </a:cubicBezTo>
                    <a:cubicBezTo>
                      <a:pt x="1940" y="6155"/>
                      <a:pt x="1856" y="6239"/>
                      <a:pt x="1666" y="6239"/>
                    </a:cubicBezTo>
                    <a:cubicBezTo>
                      <a:pt x="1582" y="6239"/>
                      <a:pt x="1497" y="6155"/>
                      <a:pt x="1497" y="5986"/>
                    </a:cubicBezTo>
                    <a:cubicBezTo>
                      <a:pt x="1497" y="5881"/>
                      <a:pt x="1582" y="5796"/>
                      <a:pt x="1666" y="5796"/>
                    </a:cubicBezTo>
                    <a:close/>
                    <a:moveTo>
                      <a:pt x="1978" y="3509"/>
                    </a:moveTo>
                    <a:lnTo>
                      <a:pt x="1978" y="3509"/>
                    </a:lnTo>
                    <a:cubicBezTo>
                      <a:pt x="2151" y="4085"/>
                      <a:pt x="2316" y="4769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50" y="7208"/>
                      <a:pt x="2550" y="7461"/>
                    </a:cubicBezTo>
                    <a:lnTo>
                      <a:pt x="2550" y="7461"/>
                    </a:lnTo>
                    <a:cubicBezTo>
                      <a:pt x="2551" y="7405"/>
                      <a:pt x="2551" y="7349"/>
                      <a:pt x="2551" y="7293"/>
                    </a:cubicBezTo>
                    <a:cubicBezTo>
                      <a:pt x="2551" y="6672"/>
                      <a:pt x="2503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3" y="5538"/>
                      <a:pt x="2467" y="5543"/>
                    </a:cubicBezTo>
                    <a:cubicBezTo>
                      <a:pt x="2277" y="4742"/>
                      <a:pt x="2193" y="4131"/>
                      <a:pt x="2024" y="3520"/>
                    </a:cubicBezTo>
                    <a:cubicBezTo>
                      <a:pt x="2009" y="3516"/>
                      <a:pt x="1993" y="3513"/>
                      <a:pt x="1978" y="3509"/>
                    </a:cubicBezTo>
                    <a:close/>
                    <a:moveTo>
                      <a:pt x="1413" y="9927"/>
                    </a:moveTo>
                    <a:cubicBezTo>
                      <a:pt x="1497" y="9927"/>
                      <a:pt x="1666" y="10011"/>
                      <a:pt x="1666" y="10201"/>
                    </a:cubicBezTo>
                    <a:cubicBezTo>
                      <a:pt x="1666" y="10285"/>
                      <a:pt x="1497" y="10370"/>
                      <a:pt x="1413" y="10370"/>
                    </a:cubicBezTo>
                    <a:cubicBezTo>
                      <a:pt x="1329" y="10370"/>
                      <a:pt x="1223" y="10285"/>
                      <a:pt x="1223" y="10201"/>
                    </a:cubicBezTo>
                    <a:cubicBezTo>
                      <a:pt x="1223" y="10011"/>
                      <a:pt x="1329" y="9927"/>
                      <a:pt x="1413" y="9927"/>
                    </a:cubicBezTo>
                    <a:close/>
                    <a:moveTo>
                      <a:pt x="2550" y="7461"/>
                    </a:moveTo>
                    <a:lnTo>
                      <a:pt x="2550" y="7461"/>
                    </a:lnTo>
                    <a:cubicBezTo>
                      <a:pt x="2544" y="7970"/>
                      <a:pt x="2509" y="8495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477"/>
                      <a:pt x="1055" y="13173"/>
                      <a:pt x="612" y="13889"/>
                    </a:cubicBezTo>
                    <a:cubicBezTo>
                      <a:pt x="1693" y="12230"/>
                      <a:pt x="2224" y="10582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7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1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4" name="Google Shape;10384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5" name="Google Shape;10385;p62"/>
              <p:cNvSpPr/>
              <p:nvPr/>
            </p:nvSpPr>
            <p:spPr>
              <a:xfrm flipH="1">
                <a:off x="8157803" y="1176314"/>
                <a:ext cx="520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6" name="Google Shape;10386;p62"/>
              <p:cNvSpPr/>
              <p:nvPr/>
            </p:nvSpPr>
            <p:spPr>
              <a:xfrm flipH="1">
                <a:off x="8100346" y="999305"/>
                <a:ext cx="64957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1" extrusionOk="0">
                    <a:moveTo>
                      <a:pt x="0" y="0"/>
                    </a:moveTo>
                    <a:lnTo>
                      <a:pt x="0" y="1665"/>
                    </a:lnTo>
                    <a:cubicBezTo>
                      <a:pt x="801" y="1939"/>
                      <a:pt x="1581" y="2276"/>
                      <a:pt x="2382" y="2550"/>
                    </a:cubicBezTo>
                    <a:cubicBezTo>
                      <a:pt x="2192" y="1749"/>
                      <a:pt x="2108" y="1138"/>
                      <a:pt x="1939" y="527"/>
                    </a:cubicBezTo>
                    <a:cubicBezTo>
                      <a:pt x="1244" y="358"/>
                      <a:pt x="611" y="1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7" name="Google Shape;10387;p62"/>
              <p:cNvSpPr/>
              <p:nvPr/>
            </p:nvSpPr>
            <p:spPr>
              <a:xfrm flipH="1">
                <a:off x="8117008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6" y="612"/>
                      <a:pt x="1856" y="443"/>
                      <a:pt x="1856" y="253"/>
                    </a:cubicBezTo>
                    <a:cubicBezTo>
                      <a:pt x="1856" y="169"/>
                      <a:pt x="1666" y="169"/>
                      <a:pt x="1497" y="85"/>
                    </a:cubicBezTo>
                    <a:cubicBezTo>
                      <a:pt x="1139" y="0"/>
                      <a:pt x="696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8" name="Google Shape;10388;p62"/>
              <p:cNvSpPr/>
              <p:nvPr/>
            </p:nvSpPr>
            <p:spPr>
              <a:xfrm flipH="1">
                <a:off x="8150904" y="1291257"/>
                <a:ext cx="9245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91" extrusionOk="0">
                    <a:moveTo>
                      <a:pt x="254" y="190"/>
                    </a:moveTo>
                    <a:lnTo>
                      <a:pt x="254" y="190"/>
                    </a:lnTo>
                    <a:lnTo>
                      <a:pt x="254" y="190"/>
                    </a:lnTo>
                    <a:close/>
                    <a:moveTo>
                      <a:pt x="338" y="190"/>
                    </a:moveTo>
                    <a:lnTo>
                      <a:pt x="254" y="190"/>
                    </a:lnTo>
                    <a:lnTo>
                      <a:pt x="338" y="190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9" name="Google Shape;10389;p62"/>
              <p:cNvSpPr/>
              <p:nvPr/>
            </p:nvSpPr>
            <p:spPr>
              <a:xfrm flipH="1">
                <a:off x="8155513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0" name="Google Shape;10390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1" name="Google Shape;10391;p62"/>
              <p:cNvSpPr/>
              <p:nvPr/>
            </p:nvSpPr>
            <p:spPr>
              <a:xfrm flipH="1">
                <a:off x="8157803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0" y="1"/>
                    </a:moveTo>
                    <a:lnTo>
                      <a:pt x="0" y="443"/>
                    </a:lnTo>
                    <a:lnTo>
                      <a:pt x="84" y="443"/>
                    </a:lnTo>
                    <a:cubicBezTo>
                      <a:pt x="190" y="443"/>
                      <a:pt x="274" y="359"/>
                      <a:pt x="274" y="275"/>
                    </a:cubicBezTo>
                    <a:cubicBezTo>
                      <a:pt x="274" y="106"/>
                      <a:pt x="190" y="1"/>
                      <a:pt x="8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2" name="Google Shape;10392;p62"/>
              <p:cNvSpPr/>
              <p:nvPr/>
            </p:nvSpPr>
            <p:spPr>
              <a:xfrm flipH="1">
                <a:off x="8098028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0" y="1"/>
                    </a:moveTo>
                    <a:cubicBezTo>
                      <a:pt x="0" y="612"/>
                      <a:pt x="0" y="1223"/>
                      <a:pt x="84" y="1750"/>
                    </a:cubicBezTo>
                    <a:cubicBezTo>
                      <a:pt x="801" y="2003"/>
                      <a:pt x="1581" y="2277"/>
                      <a:pt x="2382" y="2530"/>
                    </a:cubicBezTo>
                    <a:cubicBezTo>
                      <a:pt x="2466" y="2003"/>
                      <a:pt x="2466" y="1476"/>
                      <a:pt x="2466" y="949"/>
                    </a:cubicBezTo>
                    <a:cubicBezTo>
                      <a:pt x="1665" y="696"/>
                      <a:pt x="885" y="33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3" name="Google Shape;10393;p62"/>
              <p:cNvSpPr/>
              <p:nvPr/>
            </p:nvSpPr>
            <p:spPr>
              <a:xfrm flipH="1">
                <a:off x="8122189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0" y="865"/>
                      <a:pt x="106" y="1666"/>
                      <a:pt x="106" y="2446"/>
                    </a:cubicBezTo>
                    <a:lnTo>
                      <a:pt x="106" y="2530"/>
                    </a:lnTo>
                    <a:lnTo>
                      <a:pt x="274" y="2720"/>
                    </a:lnTo>
                    <a:cubicBezTo>
                      <a:pt x="359" y="2720"/>
                      <a:pt x="359" y="2635"/>
                      <a:pt x="359" y="2635"/>
                    </a:cubicBezTo>
                    <a:lnTo>
                      <a:pt x="443" y="2635"/>
                    </a:lnTo>
                    <a:cubicBezTo>
                      <a:pt x="886" y="1919"/>
                      <a:pt x="1244" y="1223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4" name="Google Shape;10394;p62"/>
              <p:cNvSpPr/>
              <p:nvPr/>
            </p:nvSpPr>
            <p:spPr>
              <a:xfrm flipH="1">
                <a:off x="8196309" y="1049290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06"/>
                      <a:pt x="0" y="190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106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5" name="Google Shape;10395;p62"/>
              <p:cNvSpPr/>
              <p:nvPr/>
            </p:nvSpPr>
            <p:spPr>
              <a:xfrm flipH="1">
                <a:off x="8196309" y="116423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91"/>
                      <a:pt x="0" y="275"/>
                    </a:cubicBezTo>
                    <a:cubicBezTo>
                      <a:pt x="0" y="359"/>
                      <a:pt x="85" y="444"/>
                      <a:pt x="274" y="444"/>
                    </a:cubicBezTo>
                    <a:cubicBezTo>
                      <a:pt x="359" y="444"/>
                      <a:pt x="443" y="359"/>
                      <a:pt x="443" y="275"/>
                    </a:cubicBezTo>
                    <a:cubicBezTo>
                      <a:pt x="443" y="191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396" name="Google Shape;10396;p62"/>
            <p:cNvSpPr/>
            <p:nvPr/>
          </p:nvSpPr>
          <p:spPr>
            <a:xfrm flipH="1">
              <a:off x="2929926" y="1174023"/>
              <a:ext cx="12108" cy="16689"/>
            </a:xfrm>
            <a:custGeom>
              <a:avLst/>
              <a:gdLst/>
              <a:ahLst/>
              <a:cxnLst/>
              <a:rect l="l" t="t" r="r" b="b"/>
              <a:pathLst>
                <a:path w="444" h="612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359"/>
                    <a:pt x="338" y="527"/>
                    <a:pt x="444" y="611"/>
                  </a:cubicBezTo>
                  <a:cubicBezTo>
                    <a:pt x="338" y="527"/>
                    <a:pt x="170" y="359"/>
                    <a:pt x="1" y="0"/>
                  </a:cubicBez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397" name="Google Shape;10397;p62"/>
            <p:cNvGrpSpPr/>
            <p:nvPr/>
          </p:nvGrpSpPr>
          <p:grpSpPr>
            <a:xfrm>
              <a:off x="1198527" y="-9817"/>
              <a:ext cx="208070" cy="971930"/>
              <a:chOff x="1236627" y="18758"/>
              <a:chExt cx="208070" cy="971930"/>
            </a:xfrm>
          </p:grpSpPr>
          <p:sp>
            <p:nvSpPr>
              <p:cNvPr id="10398" name="Google Shape;10398;p62"/>
              <p:cNvSpPr/>
              <p:nvPr/>
            </p:nvSpPr>
            <p:spPr>
              <a:xfrm flipH="1">
                <a:off x="1332590" y="18758"/>
                <a:ext cx="9245" cy="69432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5461" extrusionOk="0">
                    <a:moveTo>
                      <a:pt x="1" y="1"/>
                    </a:moveTo>
                    <a:lnTo>
                      <a:pt x="1" y="25461"/>
                    </a:lnTo>
                    <a:lnTo>
                      <a:pt x="338" y="25461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9" name="Google Shape;10399;p62"/>
              <p:cNvSpPr/>
              <p:nvPr/>
            </p:nvSpPr>
            <p:spPr>
              <a:xfrm flipH="1">
                <a:off x="1236627" y="664920"/>
                <a:ext cx="208070" cy="325767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11946" extrusionOk="0">
                    <a:moveTo>
                      <a:pt x="4013" y="1"/>
                    </a:moveTo>
                    <a:cubicBezTo>
                      <a:pt x="3351" y="1"/>
                      <a:pt x="2666" y="90"/>
                      <a:pt x="2529" y="269"/>
                    </a:cubicBezTo>
                    <a:cubicBezTo>
                      <a:pt x="2361" y="628"/>
                      <a:pt x="2972" y="1597"/>
                      <a:pt x="2972" y="1597"/>
                    </a:cubicBezTo>
                    <a:cubicBezTo>
                      <a:pt x="0" y="7477"/>
                      <a:pt x="4216" y="11945"/>
                      <a:pt x="4216" y="11945"/>
                    </a:cubicBezTo>
                    <a:cubicBezTo>
                      <a:pt x="7630" y="6866"/>
                      <a:pt x="4827" y="1597"/>
                      <a:pt x="4827" y="1597"/>
                    </a:cubicBezTo>
                    <a:cubicBezTo>
                      <a:pt x="4827" y="1597"/>
                      <a:pt x="5354" y="628"/>
                      <a:pt x="5354" y="269"/>
                    </a:cubicBezTo>
                    <a:cubicBezTo>
                      <a:pt x="5311" y="90"/>
                      <a:pt x="4674" y="1"/>
                      <a:pt x="4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0" name="Google Shape;10400;p62"/>
              <p:cNvSpPr/>
              <p:nvPr/>
            </p:nvSpPr>
            <p:spPr>
              <a:xfrm flipH="1">
                <a:off x="1298693" y="664920"/>
                <a:ext cx="83937" cy="91273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347" extrusionOk="0">
                    <a:moveTo>
                      <a:pt x="1737" y="1"/>
                    </a:moveTo>
                    <a:cubicBezTo>
                      <a:pt x="1075" y="1"/>
                      <a:pt x="390" y="90"/>
                      <a:pt x="253" y="269"/>
                    </a:cubicBezTo>
                    <a:cubicBezTo>
                      <a:pt x="85" y="628"/>
                      <a:pt x="696" y="1597"/>
                      <a:pt x="696" y="1597"/>
                    </a:cubicBezTo>
                    <a:cubicBezTo>
                      <a:pt x="443" y="2208"/>
                      <a:pt x="169" y="2735"/>
                      <a:pt x="1" y="3346"/>
                    </a:cubicBezTo>
                    <a:cubicBezTo>
                      <a:pt x="970" y="2988"/>
                      <a:pt x="1940" y="2735"/>
                      <a:pt x="2888" y="2377"/>
                    </a:cubicBezTo>
                    <a:cubicBezTo>
                      <a:pt x="2719" y="1850"/>
                      <a:pt x="2551" y="1597"/>
                      <a:pt x="2551" y="1597"/>
                    </a:cubicBezTo>
                    <a:cubicBezTo>
                      <a:pt x="2551" y="1597"/>
                      <a:pt x="3078" y="628"/>
                      <a:pt x="3078" y="269"/>
                    </a:cubicBezTo>
                    <a:cubicBezTo>
                      <a:pt x="3035" y="90"/>
                      <a:pt x="2398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1" name="Google Shape;10401;p62"/>
              <p:cNvSpPr/>
              <p:nvPr/>
            </p:nvSpPr>
            <p:spPr>
              <a:xfrm flipH="1">
                <a:off x="1284322" y="803861"/>
                <a:ext cx="108071" cy="77038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2825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0" y="1329"/>
                    </a:cubicBezTo>
                    <a:cubicBezTo>
                      <a:pt x="0" y="1855"/>
                      <a:pt x="85" y="2298"/>
                      <a:pt x="274" y="2825"/>
                    </a:cubicBezTo>
                    <a:cubicBezTo>
                      <a:pt x="1497" y="2382"/>
                      <a:pt x="2719" y="1940"/>
                      <a:pt x="3963" y="1497"/>
                    </a:cubicBezTo>
                    <a:lnTo>
                      <a:pt x="39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2" name="Google Shape;10402;p62"/>
              <p:cNvSpPr/>
              <p:nvPr/>
            </p:nvSpPr>
            <p:spPr>
              <a:xfrm flipH="1">
                <a:off x="1300984" y="930885"/>
                <a:ext cx="57512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93" extrusionOk="0">
                    <a:moveTo>
                      <a:pt x="2108" y="1"/>
                    </a:moveTo>
                    <a:cubicBezTo>
                      <a:pt x="1392" y="275"/>
                      <a:pt x="696" y="527"/>
                      <a:pt x="1" y="801"/>
                    </a:cubicBezTo>
                    <a:cubicBezTo>
                      <a:pt x="528" y="1666"/>
                      <a:pt x="1055" y="2192"/>
                      <a:pt x="1055" y="2192"/>
                    </a:cubicBezTo>
                    <a:cubicBezTo>
                      <a:pt x="1476" y="1413"/>
                      <a:pt x="1834" y="696"/>
                      <a:pt x="2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3" name="Google Shape;10403;p62"/>
              <p:cNvSpPr/>
              <p:nvPr/>
            </p:nvSpPr>
            <p:spPr>
              <a:xfrm flipH="1">
                <a:off x="1284322" y="708470"/>
                <a:ext cx="57512" cy="2822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0349" extrusionOk="0">
                    <a:moveTo>
                      <a:pt x="1055" y="0"/>
                    </a:moveTo>
                    <a:lnTo>
                      <a:pt x="1055" y="0"/>
                    </a:lnTo>
                    <a:cubicBezTo>
                      <a:pt x="1055" y="0"/>
                      <a:pt x="1204" y="283"/>
                      <a:pt x="1389" y="781"/>
                    </a:cubicBezTo>
                    <a:lnTo>
                      <a:pt x="1389" y="781"/>
                    </a:lnTo>
                    <a:cubicBezTo>
                      <a:pt x="1390" y="780"/>
                      <a:pt x="1391" y="780"/>
                      <a:pt x="1392" y="780"/>
                    </a:cubicBezTo>
                    <a:cubicBezTo>
                      <a:pt x="1223" y="253"/>
                      <a:pt x="1055" y="0"/>
                      <a:pt x="1055" y="0"/>
                    </a:cubicBezTo>
                    <a:close/>
                    <a:moveTo>
                      <a:pt x="1389" y="781"/>
                    </a:moveTo>
                    <a:cubicBezTo>
                      <a:pt x="1053" y="865"/>
                      <a:pt x="780" y="949"/>
                      <a:pt x="444" y="1138"/>
                    </a:cubicBezTo>
                    <a:cubicBezTo>
                      <a:pt x="444" y="2108"/>
                      <a:pt x="338" y="3056"/>
                      <a:pt x="254" y="4110"/>
                    </a:cubicBezTo>
                    <a:cubicBezTo>
                      <a:pt x="842" y="3948"/>
                      <a:pt x="1450" y="3707"/>
                      <a:pt x="2040" y="3520"/>
                    </a:cubicBezTo>
                    <a:lnTo>
                      <a:pt x="2040" y="3520"/>
                    </a:lnTo>
                    <a:cubicBezTo>
                      <a:pt x="2083" y="3907"/>
                      <a:pt x="2109" y="4315"/>
                      <a:pt x="2109" y="4742"/>
                    </a:cubicBezTo>
                    <a:lnTo>
                      <a:pt x="2109" y="3499"/>
                    </a:lnTo>
                    <a:cubicBezTo>
                      <a:pt x="2086" y="3506"/>
                      <a:pt x="2063" y="3513"/>
                      <a:pt x="2040" y="3520"/>
                    </a:cubicBezTo>
                    <a:lnTo>
                      <a:pt x="2040" y="3520"/>
                    </a:lnTo>
                    <a:cubicBezTo>
                      <a:pt x="1910" y="2359"/>
                      <a:pt x="1621" y="1402"/>
                      <a:pt x="1389" y="781"/>
                    </a:cubicBezTo>
                    <a:close/>
                    <a:moveTo>
                      <a:pt x="2109" y="4742"/>
                    </a:moveTo>
                    <a:cubicBezTo>
                      <a:pt x="2109" y="4827"/>
                      <a:pt x="2108" y="4911"/>
                      <a:pt x="2106" y="4996"/>
                    </a:cubicBezTo>
                    <a:lnTo>
                      <a:pt x="2106" y="4996"/>
                    </a:lnTo>
                    <a:cubicBezTo>
                      <a:pt x="2107" y="4996"/>
                      <a:pt x="2108" y="4996"/>
                      <a:pt x="2109" y="4995"/>
                    </a:cubicBezTo>
                    <a:lnTo>
                      <a:pt x="2109" y="4742"/>
                    </a:lnTo>
                    <a:close/>
                    <a:moveTo>
                      <a:pt x="2106" y="4996"/>
                    </a:moveTo>
                    <a:cubicBezTo>
                      <a:pt x="1496" y="5270"/>
                      <a:pt x="864" y="5438"/>
                      <a:pt x="170" y="5691"/>
                    </a:cubicBezTo>
                    <a:cubicBezTo>
                      <a:pt x="170" y="6660"/>
                      <a:pt x="85" y="7714"/>
                      <a:pt x="1" y="8683"/>
                    </a:cubicBezTo>
                    <a:cubicBezTo>
                      <a:pt x="528" y="8515"/>
                      <a:pt x="1055" y="8325"/>
                      <a:pt x="1497" y="8157"/>
                    </a:cubicBezTo>
                    <a:lnTo>
                      <a:pt x="1497" y="8157"/>
                    </a:lnTo>
                    <a:cubicBezTo>
                      <a:pt x="1223" y="8852"/>
                      <a:pt x="865" y="9569"/>
                      <a:pt x="444" y="10348"/>
                    </a:cubicBezTo>
                    <a:cubicBezTo>
                      <a:pt x="1687" y="8523"/>
                      <a:pt x="2072" y="6678"/>
                      <a:pt x="2106" y="4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4" name="Google Shape;10404;p62"/>
              <p:cNvSpPr/>
              <p:nvPr/>
            </p:nvSpPr>
            <p:spPr>
              <a:xfrm flipH="1">
                <a:off x="1284322" y="803861"/>
                <a:ext cx="52904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193" extrusionOk="0">
                    <a:moveTo>
                      <a:pt x="1940" y="1"/>
                    </a:moveTo>
                    <a:cubicBezTo>
                      <a:pt x="1328" y="190"/>
                      <a:pt x="696" y="443"/>
                      <a:pt x="85" y="612"/>
                    </a:cubicBezTo>
                    <a:cubicBezTo>
                      <a:pt x="85" y="1139"/>
                      <a:pt x="85" y="1666"/>
                      <a:pt x="1" y="2193"/>
                    </a:cubicBezTo>
                    <a:cubicBezTo>
                      <a:pt x="696" y="1940"/>
                      <a:pt x="1328" y="1771"/>
                      <a:pt x="1940" y="1497"/>
                    </a:cubicBez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5" name="Google Shape;10405;p62"/>
              <p:cNvSpPr/>
              <p:nvPr/>
            </p:nvSpPr>
            <p:spPr>
              <a:xfrm flipH="1">
                <a:off x="1300984" y="930885"/>
                <a:ext cx="40850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193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055" y="169"/>
                      <a:pt x="528" y="359"/>
                      <a:pt x="1" y="527"/>
                    </a:cubicBezTo>
                    <a:lnTo>
                      <a:pt x="1" y="1581"/>
                    </a:lnTo>
                    <a:cubicBezTo>
                      <a:pt x="170" y="1940"/>
                      <a:pt x="338" y="2108"/>
                      <a:pt x="444" y="2192"/>
                    </a:cubicBezTo>
                    <a:cubicBezTo>
                      <a:pt x="865" y="1413"/>
                      <a:pt x="1223" y="696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406" name="Google Shape;10406;p62"/>
            <p:cNvGrpSpPr/>
            <p:nvPr/>
          </p:nvGrpSpPr>
          <p:grpSpPr>
            <a:xfrm>
              <a:off x="240008" y="-9817"/>
              <a:ext cx="481097" cy="2574424"/>
              <a:chOff x="278108" y="18758"/>
              <a:chExt cx="481097" cy="2574424"/>
            </a:xfrm>
          </p:grpSpPr>
          <p:sp>
            <p:nvSpPr>
              <p:cNvPr id="10407" name="Google Shape;10407;p62"/>
              <p:cNvSpPr/>
              <p:nvPr/>
            </p:nvSpPr>
            <p:spPr>
              <a:xfrm flipH="1">
                <a:off x="534446" y="18758"/>
                <a:ext cx="9217" cy="229384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4116" extrusionOk="0">
                    <a:moveTo>
                      <a:pt x="0" y="1"/>
                    </a:moveTo>
                    <a:lnTo>
                      <a:pt x="0" y="84115"/>
                    </a:lnTo>
                    <a:lnTo>
                      <a:pt x="337" y="84115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8" name="Google Shape;10408;p62"/>
              <p:cNvSpPr/>
              <p:nvPr/>
            </p:nvSpPr>
            <p:spPr>
              <a:xfrm flipH="1">
                <a:off x="278108" y="2130301"/>
                <a:ext cx="481097" cy="462881"/>
              </a:xfrm>
              <a:custGeom>
                <a:avLst/>
                <a:gdLst/>
                <a:ahLst/>
                <a:cxnLst/>
                <a:rect l="l" t="t" r="r" b="b"/>
                <a:pathLst>
                  <a:path w="17642" h="16974" extrusionOk="0">
                    <a:moveTo>
                      <a:pt x="12878" y="0"/>
                    </a:moveTo>
                    <a:cubicBezTo>
                      <a:pt x="12435" y="0"/>
                      <a:pt x="11306" y="887"/>
                      <a:pt x="10265" y="1774"/>
                    </a:cubicBezTo>
                    <a:cubicBezTo>
                      <a:pt x="9211" y="2659"/>
                      <a:pt x="8241" y="3523"/>
                      <a:pt x="7989" y="3523"/>
                    </a:cubicBezTo>
                    <a:cubicBezTo>
                      <a:pt x="7494" y="3523"/>
                      <a:pt x="2974" y="1130"/>
                      <a:pt x="1982" y="1130"/>
                    </a:cubicBezTo>
                    <a:cubicBezTo>
                      <a:pt x="1917" y="1130"/>
                      <a:pt x="1867" y="1140"/>
                      <a:pt x="1834" y="1163"/>
                    </a:cubicBezTo>
                    <a:cubicBezTo>
                      <a:pt x="1392" y="1415"/>
                      <a:pt x="4553" y="7211"/>
                      <a:pt x="4553" y="7211"/>
                    </a:cubicBezTo>
                    <a:cubicBezTo>
                      <a:pt x="4385" y="7485"/>
                      <a:pt x="1" y="11616"/>
                      <a:pt x="612" y="12312"/>
                    </a:cubicBezTo>
                    <a:cubicBezTo>
                      <a:pt x="685" y="12385"/>
                      <a:pt x="887" y="12416"/>
                      <a:pt x="1172" y="12416"/>
                    </a:cubicBezTo>
                    <a:cubicBezTo>
                      <a:pt x="1870" y="12416"/>
                      <a:pt x="3070" y="12232"/>
                      <a:pt x="4132" y="12038"/>
                    </a:cubicBezTo>
                    <a:cubicBezTo>
                      <a:pt x="5207" y="11830"/>
                      <a:pt x="6111" y="11679"/>
                      <a:pt x="6491" y="11679"/>
                    </a:cubicBezTo>
                    <a:cubicBezTo>
                      <a:pt x="6573" y="11679"/>
                      <a:pt x="6631" y="11686"/>
                      <a:pt x="6661" y="11701"/>
                    </a:cubicBezTo>
                    <a:cubicBezTo>
                      <a:pt x="6930" y="11949"/>
                      <a:pt x="9404" y="16974"/>
                      <a:pt x="9985" y="16974"/>
                    </a:cubicBezTo>
                    <a:cubicBezTo>
                      <a:pt x="9995" y="16974"/>
                      <a:pt x="10003" y="16972"/>
                      <a:pt x="10012" y="16970"/>
                    </a:cubicBezTo>
                    <a:cubicBezTo>
                      <a:pt x="10792" y="16780"/>
                      <a:pt x="11234" y="10984"/>
                      <a:pt x="11403" y="10900"/>
                    </a:cubicBezTo>
                    <a:cubicBezTo>
                      <a:pt x="11508" y="10731"/>
                      <a:pt x="17473" y="10289"/>
                      <a:pt x="17557" y="9509"/>
                    </a:cubicBezTo>
                    <a:cubicBezTo>
                      <a:pt x="17641" y="8792"/>
                      <a:pt x="12731" y="6600"/>
                      <a:pt x="12288" y="6242"/>
                    </a:cubicBezTo>
                    <a:cubicBezTo>
                      <a:pt x="11845" y="5905"/>
                      <a:pt x="13784" y="551"/>
                      <a:pt x="12984" y="24"/>
                    </a:cubicBezTo>
                    <a:cubicBezTo>
                      <a:pt x="12955" y="8"/>
                      <a:pt x="12919" y="0"/>
                      <a:pt x="1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9" name="Google Shape;10409;p62"/>
              <p:cNvSpPr/>
              <p:nvPr/>
            </p:nvSpPr>
            <p:spPr>
              <a:xfrm flipH="1">
                <a:off x="422694" y="2179278"/>
                <a:ext cx="48241" cy="11374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4171" extrusionOk="0">
                    <a:moveTo>
                      <a:pt x="1428" y="1"/>
                    </a:moveTo>
                    <a:cubicBezTo>
                      <a:pt x="1323" y="1"/>
                      <a:pt x="1223" y="48"/>
                      <a:pt x="1190" y="146"/>
                    </a:cubicBezTo>
                    <a:cubicBezTo>
                      <a:pt x="748" y="1390"/>
                      <a:pt x="410" y="2612"/>
                      <a:pt x="52" y="3835"/>
                    </a:cubicBezTo>
                    <a:cubicBezTo>
                      <a:pt x="1" y="4054"/>
                      <a:pt x="177" y="4170"/>
                      <a:pt x="342" y="4170"/>
                    </a:cubicBezTo>
                    <a:cubicBezTo>
                      <a:pt x="446" y="4170"/>
                      <a:pt x="546" y="4123"/>
                      <a:pt x="579" y="4024"/>
                    </a:cubicBezTo>
                    <a:cubicBezTo>
                      <a:pt x="937" y="2781"/>
                      <a:pt x="1274" y="1558"/>
                      <a:pt x="1717" y="336"/>
                    </a:cubicBezTo>
                    <a:cubicBezTo>
                      <a:pt x="1769" y="117"/>
                      <a:pt x="1592" y="1"/>
                      <a:pt x="1428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0" name="Google Shape;10410;p62"/>
              <p:cNvSpPr/>
              <p:nvPr/>
            </p:nvSpPr>
            <p:spPr>
              <a:xfrm flipH="1">
                <a:off x="394142" y="2311537"/>
                <a:ext cx="64548" cy="35996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320" extrusionOk="0">
                    <a:moveTo>
                      <a:pt x="364" y="1"/>
                    </a:moveTo>
                    <a:cubicBezTo>
                      <a:pt x="148" y="1"/>
                      <a:pt x="1" y="339"/>
                      <a:pt x="214" y="481"/>
                    </a:cubicBezTo>
                    <a:cubicBezTo>
                      <a:pt x="741" y="755"/>
                      <a:pt x="1268" y="1092"/>
                      <a:pt x="1879" y="1282"/>
                    </a:cubicBezTo>
                    <a:cubicBezTo>
                      <a:pt x="1922" y="1308"/>
                      <a:pt x="1964" y="1320"/>
                      <a:pt x="2004" y="1320"/>
                    </a:cubicBezTo>
                    <a:cubicBezTo>
                      <a:pt x="2220" y="1320"/>
                      <a:pt x="2367" y="982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6" y="12"/>
                      <a:pt x="404" y="1"/>
                      <a:pt x="3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411" name="Google Shape;10411;p62"/>
            <p:cNvGrpSpPr/>
            <p:nvPr/>
          </p:nvGrpSpPr>
          <p:grpSpPr>
            <a:xfrm>
              <a:off x="3402855" y="-19342"/>
              <a:ext cx="251184" cy="1079974"/>
              <a:chOff x="3555255" y="218783"/>
              <a:chExt cx="251184" cy="1079974"/>
            </a:xfrm>
          </p:grpSpPr>
          <p:sp>
            <p:nvSpPr>
              <p:cNvPr id="10412" name="Google Shape;10412;p62"/>
              <p:cNvSpPr/>
              <p:nvPr/>
            </p:nvSpPr>
            <p:spPr>
              <a:xfrm flipH="1">
                <a:off x="3679960" y="218783"/>
                <a:ext cx="9245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6768" extrusionOk="0">
                    <a:moveTo>
                      <a:pt x="1" y="1"/>
                    </a:moveTo>
                    <a:lnTo>
                      <a:pt x="1" y="26767"/>
                    </a:lnTo>
                    <a:lnTo>
                      <a:pt x="338" y="26767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3" name="Google Shape;10413;p62"/>
              <p:cNvSpPr/>
              <p:nvPr/>
            </p:nvSpPr>
            <p:spPr>
              <a:xfrm flipH="1">
                <a:off x="3555255" y="910786"/>
                <a:ext cx="251184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4227" extrusionOk="0">
                    <a:moveTo>
                      <a:pt x="4750" y="0"/>
                    </a:moveTo>
                    <a:cubicBezTo>
                      <a:pt x="3947" y="0"/>
                      <a:pt x="3109" y="85"/>
                      <a:pt x="2972" y="253"/>
                    </a:cubicBezTo>
                    <a:cubicBezTo>
                      <a:pt x="2719" y="696"/>
                      <a:pt x="3499" y="1834"/>
                      <a:pt x="3499" y="1834"/>
                    </a:cubicBezTo>
                    <a:cubicBezTo>
                      <a:pt x="0" y="8873"/>
                      <a:pt x="4995" y="14227"/>
                      <a:pt x="4995" y="14227"/>
                    </a:cubicBezTo>
                    <a:cubicBezTo>
                      <a:pt x="9211" y="8157"/>
                      <a:pt x="5691" y="1834"/>
                      <a:pt x="5691" y="1834"/>
                    </a:cubicBezTo>
                    <a:cubicBezTo>
                      <a:pt x="5691" y="1834"/>
                      <a:pt x="6408" y="696"/>
                      <a:pt x="6323" y="253"/>
                    </a:cubicBezTo>
                    <a:cubicBezTo>
                      <a:pt x="6323" y="85"/>
                      <a:pt x="5554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4" name="Google Shape;10414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5" name="Google Shape;10415;p62"/>
              <p:cNvSpPr/>
              <p:nvPr/>
            </p:nvSpPr>
            <p:spPr>
              <a:xfrm flipH="1">
                <a:off x="3674806" y="1176314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169" y="1"/>
                    </a:moveTo>
                    <a:cubicBezTo>
                      <a:pt x="85" y="1"/>
                      <a:pt x="0" y="85"/>
                      <a:pt x="0" y="275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85"/>
                      <a:pt x="359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6" name="Google Shape;10416;p62"/>
              <p:cNvSpPr/>
              <p:nvPr/>
            </p:nvSpPr>
            <p:spPr>
              <a:xfrm flipH="1">
                <a:off x="3617321" y="987224"/>
                <a:ext cx="117288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994" extrusionOk="0">
                    <a:moveTo>
                      <a:pt x="528" y="1"/>
                    </a:moveTo>
                    <a:cubicBezTo>
                      <a:pt x="254" y="443"/>
                      <a:pt x="170" y="886"/>
                      <a:pt x="1" y="1328"/>
                    </a:cubicBezTo>
                    <a:cubicBezTo>
                      <a:pt x="1392" y="1940"/>
                      <a:pt x="2804" y="2466"/>
                      <a:pt x="4300" y="2993"/>
                    </a:cubicBezTo>
                    <a:cubicBezTo>
                      <a:pt x="4216" y="2192"/>
                      <a:pt x="4026" y="1581"/>
                      <a:pt x="3858" y="970"/>
                    </a:cubicBezTo>
                    <a:cubicBezTo>
                      <a:pt x="2720" y="612"/>
                      <a:pt x="1582" y="359"/>
                      <a:pt x="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7" name="Google Shape;10417;p62"/>
              <p:cNvSpPr/>
              <p:nvPr/>
            </p:nvSpPr>
            <p:spPr>
              <a:xfrm flipH="1">
                <a:off x="3633983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2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0" y="644"/>
                      <a:pt x="2550" y="475"/>
                      <a:pt x="2550" y="285"/>
                    </a:cubicBezTo>
                    <a:cubicBezTo>
                      <a:pt x="2550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8" name="Google Shape;10418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9" name="Google Shape;10419;p62"/>
              <p:cNvSpPr/>
              <p:nvPr/>
            </p:nvSpPr>
            <p:spPr>
              <a:xfrm flipH="1">
                <a:off x="3674806" y="1063662"/>
                <a:ext cx="9790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44" extrusionOk="0">
                    <a:moveTo>
                      <a:pt x="169" y="1"/>
                    </a:moveTo>
                    <a:cubicBezTo>
                      <a:pt x="85" y="1"/>
                      <a:pt x="1" y="106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75" y="443"/>
                      <a:pt x="359" y="359"/>
                      <a:pt x="359" y="275"/>
                    </a:cubicBezTo>
                    <a:cubicBezTo>
                      <a:pt x="359" y="106"/>
                      <a:pt x="275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0" name="Google Shape;10420;p62"/>
              <p:cNvSpPr/>
              <p:nvPr/>
            </p:nvSpPr>
            <p:spPr>
              <a:xfrm flipH="1">
                <a:off x="3615030" y="1071134"/>
                <a:ext cx="131632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15" extrusionOk="0">
                    <a:moveTo>
                      <a:pt x="85" y="1"/>
                    </a:moveTo>
                    <a:cubicBezTo>
                      <a:pt x="85" y="612"/>
                      <a:pt x="0" y="1223"/>
                      <a:pt x="85" y="1834"/>
                    </a:cubicBezTo>
                    <a:cubicBezTo>
                      <a:pt x="1665" y="2361"/>
                      <a:pt x="3162" y="2888"/>
                      <a:pt x="4742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1" name="Google Shape;10421;p62"/>
              <p:cNvSpPr/>
              <p:nvPr/>
            </p:nvSpPr>
            <p:spPr>
              <a:xfrm flipH="1">
                <a:off x="3639164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2023" y="3246"/>
                      <a:pt x="2023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2" name="Google Shape;10422;p62"/>
              <p:cNvSpPr/>
              <p:nvPr/>
            </p:nvSpPr>
            <p:spPr>
              <a:xfrm flipH="1">
                <a:off x="3615030" y="917685"/>
                <a:ext cx="6956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3974" extrusionOk="0">
                    <a:moveTo>
                      <a:pt x="1" y="0"/>
                    </a:moveTo>
                    <a:cubicBezTo>
                      <a:pt x="1" y="970"/>
                      <a:pt x="85" y="1939"/>
                      <a:pt x="85" y="2993"/>
                    </a:cubicBezTo>
                    <a:cubicBezTo>
                      <a:pt x="680" y="3157"/>
                      <a:pt x="1376" y="3342"/>
                      <a:pt x="1977" y="3507"/>
                    </a:cubicBezTo>
                    <a:lnTo>
                      <a:pt x="1977" y="3507"/>
                    </a:lnTo>
                    <a:cubicBezTo>
                      <a:pt x="1618" y="2314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8" y="527"/>
                    </a:cubicBezTo>
                    <a:lnTo>
                      <a:pt x="1748" y="527"/>
                    </a:lnTo>
                    <a:cubicBezTo>
                      <a:pt x="1749" y="527"/>
                      <a:pt x="1749" y="527"/>
                      <a:pt x="1750" y="527"/>
                    </a:cubicBezTo>
                    <a:cubicBezTo>
                      <a:pt x="1855" y="359"/>
                      <a:pt x="1855" y="190"/>
                      <a:pt x="1855" y="85"/>
                    </a:cubicBezTo>
                    <a:lnTo>
                      <a:pt x="1855" y="85"/>
                    </a:lnTo>
                    <a:cubicBezTo>
                      <a:pt x="1855" y="200"/>
                      <a:pt x="1812" y="358"/>
                      <a:pt x="1748" y="527"/>
                    </a:cubicBezTo>
                    <a:lnTo>
                      <a:pt x="1748" y="527"/>
                    </a:lnTo>
                    <a:cubicBezTo>
                      <a:pt x="1138" y="358"/>
                      <a:pt x="611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5" y="5796"/>
                      <a:pt x="1940" y="5881"/>
                      <a:pt x="1940" y="5986"/>
                    </a:cubicBezTo>
                    <a:cubicBezTo>
                      <a:pt x="1940" y="6155"/>
                      <a:pt x="1855" y="6239"/>
                      <a:pt x="1666" y="6239"/>
                    </a:cubicBezTo>
                    <a:cubicBezTo>
                      <a:pt x="1581" y="6239"/>
                      <a:pt x="1497" y="6155"/>
                      <a:pt x="1497" y="5986"/>
                    </a:cubicBezTo>
                    <a:cubicBezTo>
                      <a:pt x="1497" y="5881"/>
                      <a:pt x="1581" y="5796"/>
                      <a:pt x="1666" y="5796"/>
                    </a:cubicBezTo>
                    <a:close/>
                    <a:moveTo>
                      <a:pt x="1977" y="3507"/>
                    </a:moveTo>
                    <a:cubicBezTo>
                      <a:pt x="2150" y="4084"/>
                      <a:pt x="2316" y="4768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49" y="7208"/>
                      <a:pt x="2550" y="7461"/>
                    </a:cubicBezTo>
                    <a:lnTo>
                      <a:pt x="2550" y="7461"/>
                    </a:lnTo>
                    <a:cubicBezTo>
                      <a:pt x="2550" y="7405"/>
                      <a:pt x="2551" y="7349"/>
                      <a:pt x="2551" y="7293"/>
                    </a:cubicBezTo>
                    <a:cubicBezTo>
                      <a:pt x="2551" y="6672"/>
                      <a:pt x="2502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2" y="5538"/>
                      <a:pt x="2466" y="5543"/>
                    </a:cubicBezTo>
                    <a:cubicBezTo>
                      <a:pt x="2382" y="4742"/>
                      <a:pt x="2192" y="4131"/>
                      <a:pt x="2024" y="3520"/>
                    </a:cubicBezTo>
                    <a:cubicBezTo>
                      <a:pt x="2008" y="3516"/>
                      <a:pt x="1993" y="3511"/>
                      <a:pt x="1977" y="3507"/>
                    </a:cubicBezTo>
                    <a:close/>
                    <a:moveTo>
                      <a:pt x="1413" y="9927"/>
                    </a:moveTo>
                    <a:cubicBezTo>
                      <a:pt x="1581" y="9927"/>
                      <a:pt x="1666" y="10011"/>
                      <a:pt x="1666" y="10201"/>
                    </a:cubicBezTo>
                    <a:cubicBezTo>
                      <a:pt x="1666" y="10285"/>
                      <a:pt x="1581" y="10370"/>
                      <a:pt x="1413" y="10370"/>
                    </a:cubicBezTo>
                    <a:cubicBezTo>
                      <a:pt x="1328" y="10370"/>
                      <a:pt x="1223" y="10285"/>
                      <a:pt x="1223" y="10201"/>
                    </a:cubicBezTo>
                    <a:cubicBezTo>
                      <a:pt x="1223" y="10011"/>
                      <a:pt x="1328" y="9927"/>
                      <a:pt x="1413" y="9927"/>
                    </a:cubicBezTo>
                    <a:close/>
                    <a:moveTo>
                      <a:pt x="2550" y="7461"/>
                    </a:moveTo>
                    <a:cubicBezTo>
                      <a:pt x="2544" y="7967"/>
                      <a:pt x="2509" y="8493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562"/>
                      <a:pt x="970" y="13257"/>
                      <a:pt x="527" y="13974"/>
                    </a:cubicBezTo>
                    <a:cubicBezTo>
                      <a:pt x="1673" y="12309"/>
                      <a:pt x="2221" y="10611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6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0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3" name="Google Shape;10423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4" name="Google Shape;10424;p62"/>
              <p:cNvSpPr/>
              <p:nvPr/>
            </p:nvSpPr>
            <p:spPr>
              <a:xfrm flipH="1">
                <a:off x="3674806" y="1176314"/>
                <a:ext cx="51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0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5" name="Google Shape;10425;p62"/>
              <p:cNvSpPr/>
              <p:nvPr/>
            </p:nvSpPr>
            <p:spPr>
              <a:xfrm flipH="1">
                <a:off x="3617321" y="999305"/>
                <a:ext cx="649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551" extrusionOk="0">
                    <a:moveTo>
                      <a:pt x="1" y="0"/>
                    </a:moveTo>
                    <a:lnTo>
                      <a:pt x="1" y="1665"/>
                    </a:lnTo>
                    <a:cubicBezTo>
                      <a:pt x="802" y="1939"/>
                      <a:pt x="1582" y="2276"/>
                      <a:pt x="2382" y="2550"/>
                    </a:cubicBezTo>
                    <a:cubicBezTo>
                      <a:pt x="2298" y="1749"/>
                      <a:pt x="2108" y="1138"/>
                      <a:pt x="1940" y="527"/>
                    </a:cubicBezTo>
                    <a:cubicBezTo>
                      <a:pt x="1329" y="358"/>
                      <a:pt x="612" y="16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6" name="Google Shape;10426;p62"/>
              <p:cNvSpPr/>
              <p:nvPr/>
            </p:nvSpPr>
            <p:spPr>
              <a:xfrm flipH="1">
                <a:off x="3633983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5" y="612"/>
                      <a:pt x="1855" y="443"/>
                      <a:pt x="1855" y="338"/>
                    </a:cubicBezTo>
                    <a:lnTo>
                      <a:pt x="1855" y="253"/>
                    </a:lnTo>
                    <a:cubicBezTo>
                      <a:pt x="1750" y="169"/>
                      <a:pt x="1666" y="169"/>
                      <a:pt x="1581" y="85"/>
                    </a:cubicBezTo>
                    <a:cubicBezTo>
                      <a:pt x="1223" y="0"/>
                      <a:pt x="801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7" name="Google Shape;10427;p62"/>
              <p:cNvSpPr/>
              <p:nvPr/>
            </p:nvSpPr>
            <p:spPr>
              <a:xfrm flipH="1">
                <a:off x="3674806" y="1291257"/>
                <a:ext cx="2318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85"/>
                      <a:pt x="85" y="85"/>
                      <a:pt x="85" y="190"/>
                    </a:cubicBezTo>
                    <a:cubicBezTo>
                      <a:pt x="85" y="85"/>
                      <a:pt x="1" y="85"/>
                      <a:pt x="1" y="1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8" name="Google Shape;10428;p62"/>
              <p:cNvSpPr/>
              <p:nvPr/>
            </p:nvSpPr>
            <p:spPr>
              <a:xfrm flipH="1">
                <a:off x="3670198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9" name="Google Shape;10429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0" name="Google Shape;10430;p62"/>
              <p:cNvSpPr/>
              <p:nvPr/>
            </p:nvSpPr>
            <p:spPr>
              <a:xfrm flipH="1">
                <a:off x="3674806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1" y="1"/>
                    </a:moveTo>
                    <a:lnTo>
                      <a:pt x="1" y="443"/>
                    </a:lnTo>
                    <a:lnTo>
                      <a:pt x="85" y="443"/>
                    </a:lnTo>
                    <a:cubicBezTo>
                      <a:pt x="191" y="443"/>
                      <a:pt x="275" y="359"/>
                      <a:pt x="275" y="275"/>
                    </a:cubicBezTo>
                    <a:cubicBezTo>
                      <a:pt x="275" y="106"/>
                      <a:pt x="191" y="1"/>
                      <a:pt x="85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1" name="Google Shape;10431;p62"/>
              <p:cNvSpPr/>
              <p:nvPr/>
            </p:nvSpPr>
            <p:spPr>
              <a:xfrm flipH="1">
                <a:off x="3615030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612"/>
                      <a:pt x="85" y="1223"/>
                      <a:pt x="85" y="1750"/>
                    </a:cubicBezTo>
                    <a:cubicBezTo>
                      <a:pt x="802" y="2003"/>
                      <a:pt x="1582" y="2277"/>
                      <a:pt x="2382" y="2530"/>
                    </a:cubicBezTo>
                    <a:cubicBezTo>
                      <a:pt x="2467" y="2003"/>
                      <a:pt x="2467" y="1476"/>
                      <a:pt x="2467" y="949"/>
                    </a:cubicBezTo>
                    <a:cubicBezTo>
                      <a:pt x="1666" y="696"/>
                      <a:pt x="886" y="338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2" name="Google Shape;10432;p62"/>
              <p:cNvSpPr/>
              <p:nvPr/>
            </p:nvSpPr>
            <p:spPr>
              <a:xfrm flipH="1">
                <a:off x="3639164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106" y="865"/>
                      <a:pt x="106" y="1666"/>
                      <a:pt x="106" y="2446"/>
                    </a:cubicBezTo>
                    <a:cubicBezTo>
                      <a:pt x="106" y="2530"/>
                      <a:pt x="190" y="2530"/>
                      <a:pt x="190" y="2635"/>
                    </a:cubicBezTo>
                    <a:cubicBezTo>
                      <a:pt x="274" y="2720"/>
                      <a:pt x="358" y="2720"/>
                      <a:pt x="358" y="2720"/>
                    </a:cubicBezTo>
                    <a:cubicBezTo>
                      <a:pt x="801" y="2003"/>
                      <a:pt x="1244" y="1308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3" name="Google Shape;10433;p62"/>
              <p:cNvSpPr/>
              <p:nvPr/>
            </p:nvSpPr>
            <p:spPr>
              <a:xfrm flipH="1">
                <a:off x="3713312" y="1049290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06"/>
                      <a:pt x="0" y="190"/>
                    </a:cubicBezTo>
                    <a:cubicBezTo>
                      <a:pt x="0" y="359"/>
                      <a:pt x="84" y="443"/>
                      <a:pt x="274" y="443"/>
                    </a:cubicBezTo>
                    <a:cubicBezTo>
                      <a:pt x="358" y="443"/>
                      <a:pt x="443" y="359"/>
                      <a:pt x="443" y="190"/>
                    </a:cubicBezTo>
                    <a:cubicBezTo>
                      <a:pt x="443" y="106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4" name="Google Shape;10434;p62"/>
              <p:cNvSpPr/>
              <p:nvPr/>
            </p:nvSpPr>
            <p:spPr>
              <a:xfrm flipH="1">
                <a:off x="3713312" y="1164233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91"/>
                      <a:pt x="0" y="275"/>
                    </a:cubicBezTo>
                    <a:cubicBezTo>
                      <a:pt x="0" y="359"/>
                      <a:pt x="84" y="444"/>
                      <a:pt x="274" y="444"/>
                    </a:cubicBezTo>
                    <a:cubicBezTo>
                      <a:pt x="358" y="444"/>
                      <a:pt x="443" y="359"/>
                      <a:pt x="443" y="275"/>
                    </a:cubicBezTo>
                    <a:cubicBezTo>
                      <a:pt x="443" y="191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435" name="Google Shape;10435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51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6" name="Google Shape;10436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437" name="Google Shape;10437;p62"/>
            <p:cNvGrpSpPr/>
            <p:nvPr/>
          </p:nvGrpSpPr>
          <p:grpSpPr>
            <a:xfrm>
              <a:off x="5589172" y="-19342"/>
              <a:ext cx="251784" cy="790312"/>
              <a:chOff x="5741572" y="218783"/>
              <a:chExt cx="251784" cy="790312"/>
            </a:xfrm>
          </p:grpSpPr>
          <p:sp>
            <p:nvSpPr>
              <p:cNvPr id="10438" name="Google Shape;10438;p62"/>
              <p:cNvSpPr/>
              <p:nvPr/>
            </p:nvSpPr>
            <p:spPr>
              <a:xfrm flipH="1">
                <a:off x="5864015" y="218783"/>
                <a:ext cx="9217" cy="4403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6146" extrusionOk="0">
                    <a:moveTo>
                      <a:pt x="1" y="1"/>
                    </a:moveTo>
                    <a:lnTo>
                      <a:pt x="1" y="16145"/>
                    </a:lnTo>
                    <a:lnTo>
                      <a:pt x="338" y="1614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9" name="Google Shape;10439;p62"/>
              <p:cNvSpPr/>
              <p:nvPr/>
            </p:nvSpPr>
            <p:spPr>
              <a:xfrm flipH="1">
                <a:off x="5741572" y="620688"/>
                <a:ext cx="251784" cy="388407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4243" extrusionOk="0">
                    <a:moveTo>
                      <a:pt x="4817" y="0"/>
                    </a:moveTo>
                    <a:cubicBezTo>
                      <a:pt x="4026" y="0"/>
                      <a:pt x="3215" y="90"/>
                      <a:pt x="3078" y="269"/>
                    </a:cubicBezTo>
                    <a:cubicBezTo>
                      <a:pt x="2825" y="712"/>
                      <a:pt x="3605" y="1850"/>
                      <a:pt x="3605" y="1850"/>
                    </a:cubicBezTo>
                    <a:cubicBezTo>
                      <a:pt x="1" y="8868"/>
                      <a:pt x="5017" y="14242"/>
                      <a:pt x="5017" y="14242"/>
                    </a:cubicBezTo>
                    <a:cubicBezTo>
                      <a:pt x="9232" y="8257"/>
                      <a:pt x="5797" y="1850"/>
                      <a:pt x="5797" y="1850"/>
                    </a:cubicBezTo>
                    <a:cubicBezTo>
                      <a:pt x="5797" y="1850"/>
                      <a:pt x="6429" y="712"/>
                      <a:pt x="6429" y="269"/>
                    </a:cubicBezTo>
                    <a:cubicBezTo>
                      <a:pt x="6376" y="90"/>
                      <a:pt x="5607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0" name="Google Shape;10440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1" name="Google Shape;10441;p62"/>
              <p:cNvSpPr/>
              <p:nvPr/>
            </p:nvSpPr>
            <p:spPr>
              <a:xfrm flipH="1">
                <a:off x="5861124" y="88665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54" y="0"/>
                    </a:moveTo>
                    <a:cubicBezTo>
                      <a:pt x="85" y="0"/>
                      <a:pt x="1" y="85"/>
                      <a:pt x="1" y="274"/>
                    </a:cubicBezTo>
                    <a:cubicBezTo>
                      <a:pt x="1" y="359"/>
                      <a:pt x="85" y="443"/>
                      <a:pt x="254" y="443"/>
                    </a:cubicBezTo>
                    <a:cubicBezTo>
                      <a:pt x="338" y="443"/>
                      <a:pt x="443" y="359"/>
                      <a:pt x="443" y="274"/>
                    </a:cubicBezTo>
                    <a:cubicBezTo>
                      <a:pt x="443" y="85"/>
                      <a:pt x="338" y="0"/>
                      <a:pt x="254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2" name="Google Shape;10442;p62"/>
              <p:cNvSpPr/>
              <p:nvPr/>
            </p:nvSpPr>
            <p:spPr>
              <a:xfrm flipH="1">
                <a:off x="5803666" y="697562"/>
                <a:ext cx="114970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994" extrusionOk="0">
                    <a:moveTo>
                      <a:pt x="422" y="0"/>
                    </a:moveTo>
                    <a:cubicBezTo>
                      <a:pt x="254" y="443"/>
                      <a:pt x="85" y="885"/>
                      <a:pt x="1" y="1307"/>
                    </a:cubicBezTo>
                    <a:cubicBezTo>
                      <a:pt x="1307" y="1939"/>
                      <a:pt x="2804" y="2466"/>
                      <a:pt x="4216" y="2993"/>
                    </a:cubicBezTo>
                    <a:cubicBezTo>
                      <a:pt x="4111" y="2192"/>
                      <a:pt x="3942" y="1581"/>
                      <a:pt x="3773" y="970"/>
                    </a:cubicBezTo>
                    <a:cubicBezTo>
                      <a:pt x="2635" y="696"/>
                      <a:pt x="1581" y="359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3" name="Google Shape;10443;p62"/>
              <p:cNvSpPr/>
              <p:nvPr/>
            </p:nvSpPr>
            <p:spPr>
              <a:xfrm flipH="1">
                <a:off x="5818010" y="620770"/>
                <a:ext cx="71884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793" extrusionOk="0">
                    <a:moveTo>
                      <a:pt x="1147" y="0"/>
                    </a:moveTo>
                    <a:cubicBezTo>
                      <a:pt x="748" y="0"/>
                      <a:pt x="335" y="31"/>
                      <a:pt x="1" y="97"/>
                    </a:cubicBezTo>
                    <a:cubicBezTo>
                      <a:pt x="865" y="266"/>
                      <a:pt x="1666" y="540"/>
                      <a:pt x="2445" y="793"/>
                    </a:cubicBezTo>
                    <a:cubicBezTo>
                      <a:pt x="2530" y="624"/>
                      <a:pt x="2635" y="435"/>
                      <a:pt x="2635" y="266"/>
                    </a:cubicBezTo>
                    <a:cubicBezTo>
                      <a:pt x="2567" y="102"/>
                      <a:pt x="1880" y="0"/>
                      <a:pt x="1147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4" name="Google Shape;10444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5" name="Google Shape;10445;p62"/>
              <p:cNvSpPr/>
              <p:nvPr/>
            </p:nvSpPr>
            <p:spPr>
              <a:xfrm flipH="1">
                <a:off x="5858833" y="774000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4" y="0"/>
                      <a:pt x="0" y="85"/>
                      <a:pt x="0" y="274"/>
                    </a:cubicBezTo>
                    <a:cubicBezTo>
                      <a:pt x="0" y="359"/>
                      <a:pt x="84" y="443"/>
                      <a:pt x="169" y="443"/>
                    </a:cubicBezTo>
                    <a:cubicBezTo>
                      <a:pt x="358" y="443"/>
                      <a:pt x="443" y="359"/>
                      <a:pt x="443" y="274"/>
                    </a:cubicBezTo>
                    <a:cubicBezTo>
                      <a:pt x="443" y="85"/>
                      <a:pt x="358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6" name="Google Shape;10446;p62"/>
              <p:cNvSpPr/>
              <p:nvPr/>
            </p:nvSpPr>
            <p:spPr>
              <a:xfrm flipH="1">
                <a:off x="5799058" y="781472"/>
                <a:ext cx="131632" cy="95418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99" extrusionOk="0">
                    <a:moveTo>
                      <a:pt x="84" y="0"/>
                    </a:moveTo>
                    <a:cubicBezTo>
                      <a:pt x="0" y="612"/>
                      <a:pt x="0" y="1223"/>
                      <a:pt x="0" y="1834"/>
                    </a:cubicBezTo>
                    <a:cubicBezTo>
                      <a:pt x="1581" y="2361"/>
                      <a:pt x="3162" y="2888"/>
                      <a:pt x="4658" y="3499"/>
                    </a:cubicBezTo>
                    <a:cubicBezTo>
                      <a:pt x="4742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7" name="Google Shape;10447;p62"/>
              <p:cNvSpPr/>
              <p:nvPr/>
            </p:nvSpPr>
            <p:spPr>
              <a:xfrm flipH="1">
                <a:off x="5823191" y="919976"/>
                <a:ext cx="86255" cy="89118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3268" extrusionOk="0">
                    <a:moveTo>
                      <a:pt x="1" y="1"/>
                    </a:moveTo>
                    <a:cubicBezTo>
                      <a:pt x="802" y="2024"/>
                      <a:pt x="1940" y="3267"/>
                      <a:pt x="1940" y="3267"/>
                    </a:cubicBezTo>
                    <a:cubicBezTo>
                      <a:pt x="2467" y="2551"/>
                      <a:pt x="2825" y="1855"/>
                      <a:pt x="3162" y="1054"/>
                    </a:cubicBezTo>
                    <a:cubicBezTo>
                      <a:pt x="2109" y="717"/>
                      <a:pt x="1055" y="359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8" name="Google Shape;10448;p62"/>
              <p:cNvSpPr/>
              <p:nvPr/>
            </p:nvSpPr>
            <p:spPr>
              <a:xfrm flipH="1">
                <a:off x="5823191" y="62570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9" name="Google Shape;10449;p62"/>
              <p:cNvSpPr/>
              <p:nvPr/>
            </p:nvSpPr>
            <p:spPr>
              <a:xfrm flipH="1">
                <a:off x="5823191" y="621124"/>
                <a:ext cx="40850" cy="4609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69" extrusionOk="0">
                    <a:moveTo>
                      <a:pt x="1" y="0"/>
                    </a:moveTo>
                    <a:cubicBezTo>
                      <a:pt x="633" y="0"/>
                      <a:pt x="1160" y="0"/>
                      <a:pt x="1497" y="169"/>
                    </a:cubicBezTo>
                    <a:cubicBezTo>
                      <a:pt x="1244" y="0"/>
                      <a:pt x="633" y="0"/>
                      <a:pt x="106" y="0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0" name="Google Shape;10450;p62"/>
              <p:cNvSpPr/>
              <p:nvPr/>
            </p:nvSpPr>
            <p:spPr>
              <a:xfrm flipH="1">
                <a:off x="5818010" y="625706"/>
                <a:ext cx="5209" cy="234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" extrusionOk="0">
                    <a:moveTo>
                      <a:pt x="85" y="1"/>
                    </a:moveTo>
                    <a:cubicBezTo>
                      <a:pt x="85" y="85"/>
                      <a:pt x="190" y="85"/>
                      <a:pt x="190" y="85"/>
                    </a:cubicBez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cubicBezTo>
                      <a:pt x="190" y="85"/>
                      <a:pt x="85" y="85"/>
                      <a:pt x="85" y="1"/>
                    </a:cubicBez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0" y="1"/>
                    </a:moveTo>
                    <a:lnTo>
                      <a:pt x="85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1" name="Google Shape;10451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2" name="Google Shape;10452;p62"/>
              <p:cNvSpPr/>
              <p:nvPr/>
            </p:nvSpPr>
            <p:spPr>
              <a:xfrm flipH="1">
                <a:off x="5799058" y="628023"/>
                <a:ext cx="7185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13974" extrusionOk="0">
                    <a:moveTo>
                      <a:pt x="1749" y="5796"/>
                    </a:moveTo>
                    <a:cubicBezTo>
                      <a:pt x="1834" y="5796"/>
                      <a:pt x="1939" y="5880"/>
                      <a:pt x="1939" y="5965"/>
                    </a:cubicBezTo>
                    <a:cubicBezTo>
                      <a:pt x="1939" y="6154"/>
                      <a:pt x="1834" y="6239"/>
                      <a:pt x="1749" y="6239"/>
                    </a:cubicBezTo>
                    <a:cubicBezTo>
                      <a:pt x="1581" y="6239"/>
                      <a:pt x="1496" y="6154"/>
                      <a:pt x="1496" y="5965"/>
                    </a:cubicBezTo>
                    <a:cubicBezTo>
                      <a:pt x="1496" y="5880"/>
                      <a:pt x="1581" y="5796"/>
                      <a:pt x="1749" y="5796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970"/>
                      <a:pt x="84" y="1939"/>
                      <a:pt x="84" y="2993"/>
                    </a:cubicBezTo>
                    <a:cubicBezTo>
                      <a:pt x="780" y="3161"/>
                      <a:pt x="1412" y="3330"/>
                      <a:pt x="2023" y="3520"/>
                    </a:cubicBezTo>
                    <a:cubicBezTo>
                      <a:pt x="2192" y="4131"/>
                      <a:pt x="2361" y="4742"/>
                      <a:pt x="2466" y="5543"/>
                    </a:cubicBezTo>
                    <a:cubicBezTo>
                      <a:pt x="1665" y="5269"/>
                      <a:pt x="885" y="4911"/>
                      <a:pt x="84" y="4658"/>
                    </a:cubicBezTo>
                    <a:lnTo>
                      <a:pt x="84" y="4658"/>
                    </a:lnTo>
                    <a:cubicBezTo>
                      <a:pt x="84" y="4911"/>
                      <a:pt x="169" y="5185"/>
                      <a:pt x="169" y="5353"/>
                    </a:cubicBezTo>
                    <a:cubicBezTo>
                      <a:pt x="358" y="5353"/>
                      <a:pt x="443" y="5438"/>
                      <a:pt x="443" y="5627"/>
                    </a:cubicBezTo>
                    <a:cubicBezTo>
                      <a:pt x="443" y="5712"/>
                      <a:pt x="358" y="5796"/>
                      <a:pt x="169" y="5796"/>
                    </a:cubicBezTo>
                    <a:lnTo>
                      <a:pt x="169" y="6491"/>
                    </a:lnTo>
                    <a:cubicBezTo>
                      <a:pt x="969" y="6850"/>
                      <a:pt x="1749" y="7208"/>
                      <a:pt x="2634" y="7461"/>
                    </a:cubicBezTo>
                    <a:lnTo>
                      <a:pt x="2634" y="7461"/>
                    </a:lnTo>
                    <a:cubicBezTo>
                      <a:pt x="2634" y="7433"/>
                      <a:pt x="2635" y="7405"/>
                      <a:pt x="2635" y="7377"/>
                    </a:cubicBezTo>
                    <a:cubicBezTo>
                      <a:pt x="2635" y="4047"/>
                      <a:pt x="1307" y="1581"/>
                      <a:pt x="1307" y="1581"/>
                    </a:cubicBezTo>
                    <a:cubicBezTo>
                      <a:pt x="1307" y="1581"/>
                      <a:pt x="1939" y="527"/>
                      <a:pt x="1939" y="84"/>
                    </a:cubicBezTo>
                    <a:lnTo>
                      <a:pt x="1939" y="84"/>
                    </a:lnTo>
                    <a:cubicBezTo>
                      <a:pt x="1939" y="169"/>
                      <a:pt x="1834" y="358"/>
                      <a:pt x="1749" y="527"/>
                    </a:cubicBezTo>
                    <a:cubicBezTo>
                      <a:pt x="1222" y="358"/>
                      <a:pt x="611" y="169"/>
                      <a:pt x="0" y="0"/>
                    </a:cubicBezTo>
                    <a:close/>
                    <a:moveTo>
                      <a:pt x="2634" y="7461"/>
                    </a:moveTo>
                    <a:cubicBezTo>
                      <a:pt x="2634" y="7516"/>
                      <a:pt x="2633" y="7572"/>
                      <a:pt x="2632" y="7628"/>
                    </a:cubicBezTo>
                    <a:lnTo>
                      <a:pt x="2632" y="7628"/>
                    </a:lnTo>
                    <a:cubicBezTo>
                      <a:pt x="2634" y="7572"/>
                      <a:pt x="2635" y="7517"/>
                      <a:pt x="2635" y="7461"/>
                    </a:cubicBezTo>
                    <a:cubicBezTo>
                      <a:pt x="2634" y="7461"/>
                      <a:pt x="2634" y="7461"/>
                      <a:pt x="2634" y="7461"/>
                    </a:cubicBezTo>
                    <a:close/>
                    <a:moveTo>
                      <a:pt x="1496" y="9927"/>
                    </a:moveTo>
                    <a:cubicBezTo>
                      <a:pt x="1581" y="9927"/>
                      <a:pt x="1665" y="10011"/>
                      <a:pt x="1665" y="10180"/>
                    </a:cubicBezTo>
                    <a:cubicBezTo>
                      <a:pt x="1665" y="10285"/>
                      <a:pt x="1581" y="10369"/>
                      <a:pt x="1496" y="10369"/>
                    </a:cubicBezTo>
                    <a:cubicBezTo>
                      <a:pt x="1307" y="10369"/>
                      <a:pt x="1222" y="10285"/>
                      <a:pt x="1222" y="10180"/>
                    </a:cubicBezTo>
                    <a:cubicBezTo>
                      <a:pt x="1222" y="10011"/>
                      <a:pt x="1307" y="9927"/>
                      <a:pt x="1496" y="9927"/>
                    </a:cubicBezTo>
                    <a:close/>
                    <a:moveTo>
                      <a:pt x="2632" y="7628"/>
                    </a:moveTo>
                    <a:cubicBezTo>
                      <a:pt x="2617" y="8100"/>
                      <a:pt x="2541" y="8579"/>
                      <a:pt x="2466" y="9126"/>
                    </a:cubicBezTo>
                    <a:cubicBezTo>
                      <a:pt x="1665" y="8789"/>
                      <a:pt x="970" y="8515"/>
                      <a:pt x="169" y="8262"/>
                    </a:cubicBezTo>
                    <a:lnTo>
                      <a:pt x="169" y="9484"/>
                    </a:lnTo>
                    <a:cubicBezTo>
                      <a:pt x="253" y="9569"/>
                      <a:pt x="358" y="9653"/>
                      <a:pt x="358" y="9758"/>
                    </a:cubicBezTo>
                    <a:cubicBezTo>
                      <a:pt x="358" y="9843"/>
                      <a:pt x="253" y="9927"/>
                      <a:pt x="169" y="9927"/>
                    </a:cubicBezTo>
                    <a:cubicBezTo>
                      <a:pt x="169" y="10369"/>
                      <a:pt x="253" y="10812"/>
                      <a:pt x="253" y="11234"/>
                    </a:cubicBezTo>
                    <a:cubicBezTo>
                      <a:pt x="695" y="11423"/>
                      <a:pt x="1221" y="11591"/>
                      <a:pt x="1747" y="11760"/>
                    </a:cubicBezTo>
                    <a:lnTo>
                      <a:pt x="1747" y="11760"/>
                    </a:lnTo>
                    <a:cubicBezTo>
                      <a:pt x="2354" y="10324"/>
                      <a:pt x="2604" y="8927"/>
                      <a:pt x="2632" y="7628"/>
                    </a:cubicBezTo>
                    <a:close/>
                    <a:moveTo>
                      <a:pt x="1747" y="11760"/>
                    </a:moveTo>
                    <a:cubicBezTo>
                      <a:pt x="1439" y="12490"/>
                      <a:pt x="1038" y="13231"/>
                      <a:pt x="527" y="13973"/>
                    </a:cubicBezTo>
                    <a:cubicBezTo>
                      <a:pt x="1054" y="13257"/>
                      <a:pt x="1412" y="12561"/>
                      <a:pt x="1749" y="11760"/>
                    </a:cubicBezTo>
                    <a:cubicBezTo>
                      <a:pt x="1749" y="11760"/>
                      <a:pt x="1748" y="11760"/>
                      <a:pt x="1747" y="11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3" name="Google Shape;10453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4" name="Google Shape;10454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5" name="Google Shape;10455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6" name="Google Shape;10456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7" name="Google Shape;10457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8" name="Google Shape;10458;p62"/>
              <p:cNvSpPr/>
              <p:nvPr/>
            </p:nvSpPr>
            <p:spPr>
              <a:xfrm flipH="1">
                <a:off x="5818010" y="630314"/>
                <a:ext cx="46032" cy="373599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3700" extrusionOk="0">
                    <a:moveTo>
                      <a:pt x="1" y="13615"/>
                    </a:moveTo>
                    <a:lnTo>
                      <a:pt x="1" y="13615"/>
                    </a:lnTo>
                    <a:lnTo>
                      <a:pt x="106" y="13700"/>
                    </a:lnTo>
                    <a:lnTo>
                      <a:pt x="1" y="13615"/>
                    </a:lnTo>
                    <a:close/>
                    <a:moveTo>
                      <a:pt x="1687" y="0"/>
                    </a:moveTo>
                    <a:lnTo>
                      <a:pt x="1687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9" name="Google Shape;10459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0" name="Google Shape;10460;p62"/>
              <p:cNvSpPr/>
              <p:nvPr/>
            </p:nvSpPr>
            <p:spPr>
              <a:xfrm flipH="1">
                <a:off x="5861124" y="886652"/>
                <a:ext cx="520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85" y="443"/>
                      <a:pt x="190" y="359"/>
                      <a:pt x="190" y="274"/>
                    </a:cubicBezTo>
                    <a:cubicBezTo>
                      <a:pt x="190" y="169"/>
                      <a:pt x="85" y="85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1" name="Google Shape;10461;p62"/>
              <p:cNvSpPr/>
              <p:nvPr/>
            </p:nvSpPr>
            <p:spPr>
              <a:xfrm flipH="1">
                <a:off x="5803666" y="709615"/>
                <a:ext cx="64957" cy="6959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2" extrusionOk="0">
                    <a:moveTo>
                      <a:pt x="0" y="1"/>
                    </a:moveTo>
                    <a:lnTo>
                      <a:pt x="0" y="1666"/>
                    </a:lnTo>
                    <a:cubicBezTo>
                      <a:pt x="801" y="1919"/>
                      <a:pt x="1581" y="2277"/>
                      <a:pt x="2382" y="2551"/>
                    </a:cubicBezTo>
                    <a:cubicBezTo>
                      <a:pt x="2277" y="1750"/>
                      <a:pt x="2108" y="1139"/>
                      <a:pt x="1939" y="528"/>
                    </a:cubicBezTo>
                    <a:cubicBezTo>
                      <a:pt x="1328" y="338"/>
                      <a:pt x="696" y="16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2" name="Google Shape;10462;p62"/>
              <p:cNvSpPr/>
              <p:nvPr/>
            </p:nvSpPr>
            <p:spPr>
              <a:xfrm flipH="1">
                <a:off x="5818010" y="621124"/>
                <a:ext cx="52904" cy="2127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780" extrusionOk="0">
                    <a:moveTo>
                      <a:pt x="0" y="0"/>
                    </a:moveTo>
                    <a:lnTo>
                      <a:pt x="0" y="253"/>
                    </a:lnTo>
                    <a:cubicBezTo>
                      <a:pt x="611" y="422"/>
                      <a:pt x="1222" y="611"/>
                      <a:pt x="1749" y="780"/>
                    </a:cubicBezTo>
                    <a:cubicBezTo>
                      <a:pt x="1834" y="611"/>
                      <a:pt x="1939" y="422"/>
                      <a:pt x="1939" y="337"/>
                    </a:cubicBezTo>
                    <a:lnTo>
                      <a:pt x="1939" y="253"/>
                    </a:lnTo>
                    <a:cubicBezTo>
                      <a:pt x="1939" y="253"/>
                      <a:pt x="1834" y="253"/>
                      <a:pt x="1834" y="169"/>
                    </a:cubicBezTo>
                    <a:lnTo>
                      <a:pt x="1749" y="169"/>
                    </a:lnTo>
                    <a:cubicBezTo>
                      <a:pt x="1496" y="0"/>
                      <a:pt x="885" y="0"/>
                      <a:pt x="3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3" name="Google Shape;10463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4" name="Google Shape;10464;p62"/>
              <p:cNvSpPr/>
              <p:nvPr/>
            </p:nvSpPr>
            <p:spPr>
              <a:xfrm flipH="1">
                <a:off x="5858833" y="774000"/>
                <a:ext cx="749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190" y="443"/>
                      <a:pt x="275" y="359"/>
                      <a:pt x="275" y="274"/>
                    </a:cubicBezTo>
                    <a:cubicBezTo>
                      <a:pt x="275" y="85"/>
                      <a:pt x="190" y="0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5" name="Google Shape;10465;p62"/>
              <p:cNvSpPr/>
              <p:nvPr/>
            </p:nvSpPr>
            <p:spPr>
              <a:xfrm flipH="1">
                <a:off x="5799058" y="805033"/>
                <a:ext cx="67275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635" extrusionOk="0">
                    <a:moveTo>
                      <a:pt x="1" y="0"/>
                    </a:moveTo>
                    <a:lnTo>
                      <a:pt x="1" y="1771"/>
                    </a:lnTo>
                    <a:cubicBezTo>
                      <a:pt x="802" y="2024"/>
                      <a:pt x="1497" y="2298"/>
                      <a:pt x="2298" y="2635"/>
                    </a:cubicBezTo>
                    <a:cubicBezTo>
                      <a:pt x="2382" y="2024"/>
                      <a:pt x="2467" y="1497"/>
                      <a:pt x="2467" y="970"/>
                    </a:cubicBezTo>
                    <a:cubicBezTo>
                      <a:pt x="1581" y="717"/>
                      <a:pt x="802" y="35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6" name="Google Shape;10466;p62"/>
              <p:cNvSpPr/>
              <p:nvPr/>
            </p:nvSpPr>
            <p:spPr>
              <a:xfrm flipH="1">
                <a:off x="5823191" y="934347"/>
                <a:ext cx="40850" cy="74747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741" extrusionOk="0">
                    <a:moveTo>
                      <a:pt x="1" y="1"/>
                    </a:moveTo>
                    <a:lnTo>
                      <a:pt x="1" y="2466"/>
                    </a:lnTo>
                    <a:lnTo>
                      <a:pt x="106" y="2551"/>
                    </a:lnTo>
                    <a:cubicBezTo>
                      <a:pt x="191" y="2740"/>
                      <a:pt x="275" y="2740"/>
                      <a:pt x="275" y="2740"/>
                    </a:cubicBezTo>
                    <a:cubicBezTo>
                      <a:pt x="802" y="2024"/>
                      <a:pt x="1160" y="1328"/>
                      <a:pt x="1497" y="527"/>
                    </a:cubicBezTo>
                    <a:cubicBezTo>
                      <a:pt x="970" y="359"/>
                      <a:pt x="444" y="19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7" name="Google Shape;10467;p62"/>
              <p:cNvSpPr/>
              <p:nvPr/>
            </p:nvSpPr>
            <p:spPr>
              <a:xfrm flipH="1">
                <a:off x="5899629" y="759628"/>
                <a:ext cx="9817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44" extrusionOk="0">
                    <a:moveTo>
                      <a:pt x="191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91" y="443"/>
                    </a:cubicBezTo>
                    <a:cubicBezTo>
                      <a:pt x="275" y="443"/>
                      <a:pt x="359" y="359"/>
                      <a:pt x="359" y="190"/>
                    </a:cubicBezTo>
                    <a:cubicBezTo>
                      <a:pt x="359" y="85"/>
                      <a:pt x="275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8" name="Google Shape;10468;p62"/>
              <p:cNvSpPr/>
              <p:nvPr/>
            </p:nvSpPr>
            <p:spPr>
              <a:xfrm flipH="1">
                <a:off x="5899629" y="876862"/>
                <a:ext cx="9817" cy="98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0" extrusionOk="0">
                    <a:moveTo>
                      <a:pt x="191" y="1"/>
                    </a:moveTo>
                    <a:cubicBezTo>
                      <a:pt x="85" y="1"/>
                      <a:pt x="1" y="106"/>
                      <a:pt x="1" y="191"/>
                    </a:cubicBezTo>
                    <a:cubicBezTo>
                      <a:pt x="1" y="275"/>
                      <a:pt x="85" y="359"/>
                      <a:pt x="191" y="359"/>
                    </a:cubicBezTo>
                    <a:cubicBezTo>
                      <a:pt x="275" y="359"/>
                      <a:pt x="359" y="275"/>
                      <a:pt x="359" y="191"/>
                    </a:cubicBezTo>
                    <a:cubicBezTo>
                      <a:pt x="359" y="106"/>
                      <a:pt x="275" y="1"/>
                      <a:pt x="19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469" name="Google Shape;10469;p62"/>
            <p:cNvSpPr/>
            <p:nvPr/>
          </p:nvSpPr>
          <p:spPr>
            <a:xfrm flipH="1">
              <a:off x="4335749" y="1748575"/>
              <a:ext cx="1492078" cy="2106198"/>
            </a:xfrm>
            <a:custGeom>
              <a:avLst/>
              <a:gdLst/>
              <a:ahLst/>
              <a:cxnLst/>
              <a:rect l="l" t="t" r="r" b="b"/>
              <a:pathLst>
                <a:path w="54715" h="77235" extrusionOk="0">
                  <a:moveTo>
                    <a:pt x="42986" y="0"/>
                  </a:moveTo>
                  <a:cubicBezTo>
                    <a:pt x="40884" y="0"/>
                    <a:pt x="15639" y="28026"/>
                    <a:pt x="15639" y="28903"/>
                  </a:cubicBezTo>
                  <a:cubicBezTo>
                    <a:pt x="15639" y="29683"/>
                    <a:pt x="18695" y="31095"/>
                    <a:pt x="18695" y="31622"/>
                  </a:cubicBezTo>
                  <a:cubicBezTo>
                    <a:pt x="18611" y="32148"/>
                    <a:pt x="5628" y="46459"/>
                    <a:pt x="5712" y="47260"/>
                  </a:cubicBezTo>
                  <a:cubicBezTo>
                    <a:pt x="5712" y="48124"/>
                    <a:pt x="9569" y="50506"/>
                    <a:pt x="9127" y="51033"/>
                  </a:cubicBezTo>
                  <a:cubicBezTo>
                    <a:pt x="8789" y="51475"/>
                    <a:pt x="1" y="65428"/>
                    <a:pt x="359" y="66228"/>
                  </a:cubicBezTo>
                  <a:cubicBezTo>
                    <a:pt x="687" y="66987"/>
                    <a:pt x="46725" y="77234"/>
                    <a:pt x="49815" y="77234"/>
                  </a:cubicBezTo>
                  <a:cubicBezTo>
                    <a:pt x="49902" y="77234"/>
                    <a:pt x="49955" y="77226"/>
                    <a:pt x="49972" y="77209"/>
                  </a:cubicBezTo>
                  <a:cubicBezTo>
                    <a:pt x="50499" y="76492"/>
                    <a:pt x="46979" y="59547"/>
                    <a:pt x="47506" y="59547"/>
                  </a:cubicBezTo>
                  <a:cubicBezTo>
                    <a:pt x="47894" y="59547"/>
                    <a:pt x="50714" y="60072"/>
                    <a:pt x="52243" y="60072"/>
                  </a:cubicBezTo>
                  <a:cubicBezTo>
                    <a:pt x="52791" y="60072"/>
                    <a:pt x="53173" y="60005"/>
                    <a:pt x="53218" y="59821"/>
                  </a:cubicBezTo>
                  <a:cubicBezTo>
                    <a:pt x="53471" y="59020"/>
                    <a:pt x="49256" y="39525"/>
                    <a:pt x="50141" y="39082"/>
                  </a:cubicBezTo>
                  <a:cubicBezTo>
                    <a:pt x="50351" y="38984"/>
                    <a:pt x="50734" y="38943"/>
                    <a:pt x="51177" y="38943"/>
                  </a:cubicBezTo>
                  <a:cubicBezTo>
                    <a:pt x="51490" y="38943"/>
                    <a:pt x="51832" y="38963"/>
                    <a:pt x="52164" y="38998"/>
                  </a:cubicBezTo>
                  <a:cubicBezTo>
                    <a:pt x="52459" y="38998"/>
                    <a:pt x="52752" y="39008"/>
                    <a:pt x="53021" y="39008"/>
                  </a:cubicBezTo>
                  <a:cubicBezTo>
                    <a:pt x="53560" y="39008"/>
                    <a:pt x="54005" y="38970"/>
                    <a:pt x="54187" y="38745"/>
                  </a:cubicBezTo>
                  <a:cubicBezTo>
                    <a:pt x="54714" y="38218"/>
                    <a:pt x="43902" y="366"/>
                    <a:pt x="43038" y="7"/>
                  </a:cubicBezTo>
                  <a:cubicBezTo>
                    <a:pt x="43023" y="3"/>
                    <a:pt x="43005" y="0"/>
                    <a:pt x="42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0" name="Google Shape;10470;p62"/>
            <p:cNvSpPr/>
            <p:nvPr/>
          </p:nvSpPr>
          <p:spPr>
            <a:xfrm flipH="1">
              <a:off x="5375473" y="2495937"/>
              <a:ext cx="25879" cy="40823"/>
            </a:xfrm>
            <a:custGeom>
              <a:avLst/>
              <a:gdLst/>
              <a:ahLst/>
              <a:cxnLst/>
              <a:rect l="l" t="t" r="r" b="b"/>
              <a:pathLst>
                <a:path w="949" h="1497" extrusionOk="0">
                  <a:moveTo>
                    <a:pt x="0" y="1497"/>
                  </a:moveTo>
                  <a:lnTo>
                    <a:pt x="0" y="1497"/>
                  </a:lnTo>
                  <a:lnTo>
                    <a:pt x="0" y="1497"/>
                  </a:lnTo>
                  <a:lnTo>
                    <a:pt x="0" y="1497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864" y="169"/>
                  </a:moveTo>
                  <a:cubicBezTo>
                    <a:pt x="337" y="885"/>
                    <a:pt x="0" y="1328"/>
                    <a:pt x="0" y="1412"/>
                  </a:cubicBezTo>
                  <a:cubicBezTo>
                    <a:pt x="0" y="1328"/>
                    <a:pt x="337" y="885"/>
                    <a:pt x="864" y="169"/>
                  </a:cubicBezTo>
                  <a:close/>
                  <a:moveTo>
                    <a:pt x="949" y="85"/>
                  </a:moveTo>
                  <a:cubicBezTo>
                    <a:pt x="949" y="85"/>
                    <a:pt x="864" y="85"/>
                    <a:pt x="864" y="169"/>
                  </a:cubicBezTo>
                  <a:cubicBezTo>
                    <a:pt x="864" y="85"/>
                    <a:pt x="949" y="85"/>
                    <a:pt x="949" y="85"/>
                  </a:cubicBez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0"/>
                  </a:moveTo>
                  <a:lnTo>
                    <a:pt x="949" y="85"/>
                  </a:lnTo>
                  <a:close/>
                </a:path>
              </a:pathLst>
            </a:custGeom>
            <a:solidFill>
              <a:srgbClr val="18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1" name="Google Shape;10471;p62"/>
            <p:cNvSpPr/>
            <p:nvPr/>
          </p:nvSpPr>
          <p:spPr>
            <a:xfrm flipH="1">
              <a:off x="4678315" y="1760819"/>
              <a:ext cx="723037" cy="1798429"/>
            </a:xfrm>
            <a:custGeom>
              <a:avLst/>
              <a:gdLst/>
              <a:ahLst/>
              <a:cxnLst/>
              <a:rect l="l" t="t" r="r" b="b"/>
              <a:pathLst>
                <a:path w="26514" h="65949" extrusionOk="0">
                  <a:moveTo>
                    <a:pt x="26514" y="1"/>
                  </a:moveTo>
                  <a:lnTo>
                    <a:pt x="26514" y="1"/>
                  </a:lnTo>
                  <a:cubicBezTo>
                    <a:pt x="22383" y="2994"/>
                    <a:pt x="5354" y="21688"/>
                    <a:pt x="949" y="26957"/>
                  </a:cubicBezTo>
                  <a:lnTo>
                    <a:pt x="949" y="27042"/>
                  </a:lnTo>
                  <a:cubicBezTo>
                    <a:pt x="949" y="27042"/>
                    <a:pt x="864" y="27042"/>
                    <a:pt x="864" y="27126"/>
                  </a:cubicBezTo>
                  <a:cubicBezTo>
                    <a:pt x="337" y="27842"/>
                    <a:pt x="0" y="28285"/>
                    <a:pt x="0" y="28369"/>
                  </a:cubicBezTo>
                  <a:lnTo>
                    <a:pt x="0" y="28454"/>
                  </a:lnTo>
                  <a:cubicBezTo>
                    <a:pt x="0" y="29234"/>
                    <a:pt x="3056" y="30646"/>
                    <a:pt x="3056" y="31173"/>
                  </a:cubicBezTo>
                  <a:cubicBezTo>
                    <a:pt x="2972" y="31341"/>
                    <a:pt x="1834" y="32669"/>
                    <a:pt x="253" y="34503"/>
                  </a:cubicBezTo>
                  <a:cubicBezTo>
                    <a:pt x="2002" y="38107"/>
                    <a:pt x="3583" y="41985"/>
                    <a:pt x="4637" y="46200"/>
                  </a:cubicBezTo>
                  <a:cubicBezTo>
                    <a:pt x="5354" y="46200"/>
                    <a:pt x="6407" y="50499"/>
                    <a:pt x="5796" y="51469"/>
                  </a:cubicBezTo>
                  <a:lnTo>
                    <a:pt x="5796" y="51553"/>
                  </a:lnTo>
                  <a:lnTo>
                    <a:pt x="5691" y="51553"/>
                  </a:lnTo>
                  <a:cubicBezTo>
                    <a:pt x="6133" y="54356"/>
                    <a:pt x="6323" y="57265"/>
                    <a:pt x="6218" y="60152"/>
                  </a:cubicBezTo>
                  <a:cubicBezTo>
                    <a:pt x="6576" y="60236"/>
                    <a:pt x="6850" y="60510"/>
                    <a:pt x="7019" y="60763"/>
                  </a:cubicBezTo>
                  <a:cubicBezTo>
                    <a:pt x="7187" y="61037"/>
                    <a:pt x="7461" y="61206"/>
                    <a:pt x="7545" y="61290"/>
                  </a:cubicBezTo>
                  <a:lnTo>
                    <a:pt x="7714" y="61290"/>
                  </a:lnTo>
                  <a:cubicBezTo>
                    <a:pt x="7904" y="61290"/>
                    <a:pt x="8072" y="61206"/>
                    <a:pt x="8241" y="61206"/>
                  </a:cubicBezTo>
                  <a:cubicBezTo>
                    <a:pt x="8515" y="61122"/>
                    <a:pt x="8768" y="61037"/>
                    <a:pt x="9042" y="61037"/>
                  </a:cubicBezTo>
                  <a:lnTo>
                    <a:pt x="9295" y="61037"/>
                  </a:lnTo>
                  <a:cubicBezTo>
                    <a:pt x="9653" y="61122"/>
                    <a:pt x="9906" y="61480"/>
                    <a:pt x="10180" y="61733"/>
                  </a:cubicBezTo>
                  <a:cubicBezTo>
                    <a:pt x="10349" y="61901"/>
                    <a:pt x="10538" y="62091"/>
                    <a:pt x="10707" y="62091"/>
                  </a:cubicBezTo>
                  <a:lnTo>
                    <a:pt x="10791" y="62175"/>
                  </a:lnTo>
                  <a:cubicBezTo>
                    <a:pt x="10960" y="62175"/>
                    <a:pt x="11234" y="62091"/>
                    <a:pt x="11402" y="62007"/>
                  </a:cubicBezTo>
                  <a:cubicBezTo>
                    <a:pt x="11676" y="61901"/>
                    <a:pt x="11929" y="61817"/>
                    <a:pt x="12203" y="61817"/>
                  </a:cubicBezTo>
                  <a:lnTo>
                    <a:pt x="12456" y="61817"/>
                  </a:lnTo>
                  <a:cubicBezTo>
                    <a:pt x="12646" y="61901"/>
                    <a:pt x="12814" y="62007"/>
                    <a:pt x="12983" y="62091"/>
                  </a:cubicBezTo>
                  <a:cubicBezTo>
                    <a:pt x="15280" y="41015"/>
                    <a:pt x="18863" y="19855"/>
                    <a:pt x="26514" y="1"/>
                  </a:cubicBezTo>
                  <a:close/>
                  <a:moveTo>
                    <a:pt x="6218" y="60848"/>
                  </a:moveTo>
                  <a:cubicBezTo>
                    <a:pt x="6133" y="62175"/>
                    <a:pt x="6049" y="63398"/>
                    <a:pt x="5880" y="64726"/>
                  </a:cubicBezTo>
                  <a:cubicBezTo>
                    <a:pt x="8241" y="65168"/>
                    <a:pt x="10538" y="65505"/>
                    <a:pt x="12541" y="65948"/>
                  </a:cubicBezTo>
                  <a:cubicBezTo>
                    <a:pt x="12730" y="64979"/>
                    <a:pt x="12814" y="63925"/>
                    <a:pt x="12899" y="62955"/>
                  </a:cubicBezTo>
                  <a:cubicBezTo>
                    <a:pt x="12730" y="62787"/>
                    <a:pt x="12456" y="62534"/>
                    <a:pt x="12288" y="62534"/>
                  </a:cubicBezTo>
                  <a:lnTo>
                    <a:pt x="12203" y="62534"/>
                  </a:lnTo>
                  <a:cubicBezTo>
                    <a:pt x="12014" y="62534"/>
                    <a:pt x="11845" y="62618"/>
                    <a:pt x="11676" y="62618"/>
                  </a:cubicBezTo>
                  <a:cubicBezTo>
                    <a:pt x="11402" y="62702"/>
                    <a:pt x="11149" y="62787"/>
                    <a:pt x="10791" y="62787"/>
                  </a:cubicBezTo>
                  <a:lnTo>
                    <a:pt x="10538" y="62787"/>
                  </a:lnTo>
                  <a:cubicBezTo>
                    <a:pt x="10180" y="62702"/>
                    <a:pt x="9906" y="62428"/>
                    <a:pt x="9737" y="62175"/>
                  </a:cubicBezTo>
                  <a:cubicBezTo>
                    <a:pt x="9484" y="62007"/>
                    <a:pt x="9295" y="61733"/>
                    <a:pt x="9126" y="61733"/>
                  </a:cubicBezTo>
                  <a:lnTo>
                    <a:pt x="9042" y="61733"/>
                  </a:lnTo>
                  <a:cubicBezTo>
                    <a:pt x="8852" y="61733"/>
                    <a:pt x="8684" y="61733"/>
                    <a:pt x="8515" y="61817"/>
                  </a:cubicBezTo>
                  <a:cubicBezTo>
                    <a:pt x="8241" y="61901"/>
                    <a:pt x="7988" y="61901"/>
                    <a:pt x="7714" y="61901"/>
                  </a:cubicBezTo>
                  <a:lnTo>
                    <a:pt x="7377" y="61901"/>
                  </a:lnTo>
                  <a:cubicBezTo>
                    <a:pt x="7019" y="61817"/>
                    <a:pt x="6745" y="61564"/>
                    <a:pt x="6576" y="61206"/>
                  </a:cubicBezTo>
                  <a:cubicBezTo>
                    <a:pt x="6407" y="61122"/>
                    <a:pt x="6323" y="60953"/>
                    <a:pt x="6218" y="608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2" name="Google Shape;10472;p62"/>
            <p:cNvSpPr/>
            <p:nvPr/>
          </p:nvSpPr>
          <p:spPr>
            <a:xfrm flipH="1">
              <a:off x="4395525" y="2890206"/>
              <a:ext cx="1092054" cy="271309"/>
            </a:xfrm>
            <a:custGeom>
              <a:avLst/>
              <a:gdLst/>
              <a:ahLst/>
              <a:cxnLst/>
              <a:rect l="l" t="t" r="r" b="b"/>
              <a:pathLst>
                <a:path w="40046" h="9949" extrusionOk="0">
                  <a:moveTo>
                    <a:pt x="376" y="0"/>
                  </a:moveTo>
                  <a:cubicBezTo>
                    <a:pt x="251" y="0"/>
                    <a:pt x="146" y="89"/>
                    <a:pt x="85" y="211"/>
                  </a:cubicBezTo>
                  <a:cubicBezTo>
                    <a:pt x="1" y="380"/>
                    <a:pt x="85" y="570"/>
                    <a:pt x="254" y="654"/>
                  </a:cubicBezTo>
                  <a:cubicBezTo>
                    <a:pt x="422" y="738"/>
                    <a:pt x="528" y="991"/>
                    <a:pt x="696" y="1181"/>
                  </a:cubicBezTo>
                  <a:cubicBezTo>
                    <a:pt x="865" y="1518"/>
                    <a:pt x="1055" y="1792"/>
                    <a:pt x="1392" y="1961"/>
                  </a:cubicBezTo>
                  <a:cubicBezTo>
                    <a:pt x="1597" y="2069"/>
                    <a:pt x="1802" y="2116"/>
                    <a:pt x="2004" y="2116"/>
                  </a:cubicBezTo>
                  <a:cubicBezTo>
                    <a:pt x="2154" y="2116"/>
                    <a:pt x="2302" y="2090"/>
                    <a:pt x="2446" y="2045"/>
                  </a:cubicBezTo>
                  <a:cubicBezTo>
                    <a:pt x="2628" y="2045"/>
                    <a:pt x="2802" y="2007"/>
                    <a:pt x="2953" y="2007"/>
                  </a:cubicBezTo>
                  <a:cubicBezTo>
                    <a:pt x="3029" y="2007"/>
                    <a:pt x="3099" y="2017"/>
                    <a:pt x="3162" y="2045"/>
                  </a:cubicBezTo>
                  <a:cubicBezTo>
                    <a:pt x="3331" y="2150"/>
                    <a:pt x="3499" y="2403"/>
                    <a:pt x="3584" y="2572"/>
                  </a:cubicBezTo>
                  <a:cubicBezTo>
                    <a:pt x="3858" y="2930"/>
                    <a:pt x="4026" y="3204"/>
                    <a:pt x="4385" y="3373"/>
                  </a:cubicBezTo>
                  <a:cubicBezTo>
                    <a:pt x="4536" y="3444"/>
                    <a:pt x="4684" y="3470"/>
                    <a:pt x="4831" y="3470"/>
                  </a:cubicBezTo>
                  <a:cubicBezTo>
                    <a:pt x="5032" y="3470"/>
                    <a:pt x="5232" y="3421"/>
                    <a:pt x="5438" y="3373"/>
                  </a:cubicBezTo>
                  <a:lnTo>
                    <a:pt x="6134" y="3373"/>
                  </a:lnTo>
                  <a:cubicBezTo>
                    <a:pt x="6324" y="3457"/>
                    <a:pt x="6492" y="3731"/>
                    <a:pt x="6661" y="3900"/>
                  </a:cubicBezTo>
                  <a:cubicBezTo>
                    <a:pt x="6851" y="4152"/>
                    <a:pt x="7103" y="4511"/>
                    <a:pt x="7462" y="4595"/>
                  </a:cubicBezTo>
                  <a:cubicBezTo>
                    <a:pt x="7601" y="4673"/>
                    <a:pt x="7744" y="4701"/>
                    <a:pt x="7888" y="4701"/>
                  </a:cubicBezTo>
                  <a:cubicBezTo>
                    <a:pt x="8095" y="4701"/>
                    <a:pt x="8305" y="4645"/>
                    <a:pt x="8516" y="4595"/>
                  </a:cubicBezTo>
                  <a:cubicBezTo>
                    <a:pt x="8684" y="4595"/>
                    <a:pt x="8862" y="4558"/>
                    <a:pt x="9012" y="4558"/>
                  </a:cubicBezTo>
                  <a:cubicBezTo>
                    <a:pt x="9087" y="4558"/>
                    <a:pt x="9155" y="4567"/>
                    <a:pt x="9211" y="4595"/>
                  </a:cubicBezTo>
                  <a:cubicBezTo>
                    <a:pt x="9380" y="4679"/>
                    <a:pt x="9569" y="4869"/>
                    <a:pt x="9738" y="5038"/>
                  </a:cubicBezTo>
                  <a:cubicBezTo>
                    <a:pt x="9907" y="5396"/>
                    <a:pt x="10181" y="5649"/>
                    <a:pt x="10539" y="5733"/>
                  </a:cubicBezTo>
                  <a:cubicBezTo>
                    <a:pt x="10685" y="5815"/>
                    <a:pt x="10834" y="5846"/>
                    <a:pt x="10987" y="5846"/>
                  </a:cubicBezTo>
                  <a:cubicBezTo>
                    <a:pt x="11186" y="5846"/>
                    <a:pt x="11389" y="5793"/>
                    <a:pt x="11593" y="5733"/>
                  </a:cubicBezTo>
                  <a:cubicBezTo>
                    <a:pt x="11772" y="5674"/>
                    <a:pt x="11961" y="5614"/>
                    <a:pt x="12116" y="5614"/>
                  </a:cubicBezTo>
                  <a:cubicBezTo>
                    <a:pt x="12180" y="5614"/>
                    <a:pt x="12239" y="5624"/>
                    <a:pt x="12288" y="5649"/>
                  </a:cubicBezTo>
                  <a:cubicBezTo>
                    <a:pt x="12457" y="5733"/>
                    <a:pt x="12646" y="5923"/>
                    <a:pt x="12815" y="6091"/>
                  </a:cubicBezTo>
                  <a:cubicBezTo>
                    <a:pt x="13068" y="6365"/>
                    <a:pt x="13342" y="6703"/>
                    <a:pt x="13700" y="6787"/>
                  </a:cubicBezTo>
                  <a:cubicBezTo>
                    <a:pt x="13801" y="6819"/>
                    <a:pt x="13904" y="6831"/>
                    <a:pt x="14008" y="6831"/>
                  </a:cubicBezTo>
                  <a:cubicBezTo>
                    <a:pt x="14252" y="6831"/>
                    <a:pt x="14503" y="6762"/>
                    <a:pt x="14754" y="6703"/>
                  </a:cubicBezTo>
                  <a:cubicBezTo>
                    <a:pt x="14933" y="6643"/>
                    <a:pt x="15122" y="6583"/>
                    <a:pt x="15277" y="6583"/>
                  </a:cubicBezTo>
                  <a:cubicBezTo>
                    <a:pt x="15342" y="6583"/>
                    <a:pt x="15400" y="6594"/>
                    <a:pt x="15450" y="6618"/>
                  </a:cubicBezTo>
                  <a:cubicBezTo>
                    <a:pt x="15618" y="6618"/>
                    <a:pt x="15808" y="6787"/>
                    <a:pt x="15976" y="7061"/>
                  </a:cubicBezTo>
                  <a:cubicBezTo>
                    <a:pt x="16229" y="7314"/>
                    <a:pt x="16503" y="7588"/>
                    <a:pt x="16862" y="7672"/>
                  </a:cubicBezTo>
                  <a:cubicBezTo>
                    <a:pt x="16926" y="7688"/>
                    <a:pt x="16991" y="7695"/>
                    <a:pt x="17057" y="7695"/>
                  </a:cubicBezTo>
                  <a:cubicBezTo>
                    <a:pt x="17336" y="7695"/>
                    <a:pt x="17626" y="7572"/>
                    <a:pt x="17916" y="7504"/>
                  </a:cubicBezTo>
                  <a:cubicBezTo>
                    <a:pt x="18093" y="7444"/>
                    <a:pt x="18280" y="7375"/>
                    <a:pt x="18435" y="7375"/>
                  </a:cubicBezTo>
                  <a:cubicBezTo>
                    <a:pt x="18501" y="7375"/>
                    <a:pt x="18561" y="7388"/>
                    <a:pt x="18611" y="7419"/>
                  </a:cubicBezTo>
                  <a:cubicBezTo>
                    <a:pt x="18780" y="7419"/>
                    <a:pt x="18969" y="7588"/>
                    <a:pt x="19138" y="7756"/>
                  </a:cubicBezTo>
                  <a:cubicBezTo>
                    <a:pt x="19391" y="8030"/>
                    <a:pt x="19665" y="8283"/>
                    <a:pt x="20023" y="8368"/>
                  </a:cubicBezTo>
                  <a:cubicBezTo>
                    <a:pt x="20093" y="8390"/>
                    <a:pt x="20168" y="8399"/>
                    <a:pt x="20245" y="8399"/>
                  </a:cubicBezTo>
                  <a:cubicBezTo>
                    <a:pt x="20537" y="8399"/>
                    <a:pt x="20860" y="8266"/>
                    <a:pt x="21077" y="8199"/>
                  </a:cubicBezTo>
                  <a:cubicBezTo>
                    <a:pt x="21330" y="8115"/>
                    <a:pt x="21604" y="8030"/>
                    <a:pt x="21772" y="8030"/>
                  </a:cubicBezTo>
                  <a:cubicBezTo>
                    <a:pt x="21941" y="8115"/>
                    <a:pt x="22131" y="8283"/>
                    <a:pt x="22384" y="8473"/>
                  </a:cubicBezTo>
                  <a:cubicBezTo>
                    <a:pt x="22658" y="8642"/>
                    <a:pt x="22911" y="8895"/>
                    <a:pt x="23269" y="9000"/>
                  </a:cubicBezTo>
                  <a:cubicBezTo>
                    <a:pt x="23326" y="9014"/>
                    <a:pt x="23386" y="9021"/>
                    <a:pt x="23448" y="9021"/>
                  </a:cubicBezTo>
                  <a:cubicBezTo>
                    <a:pt x="23751" y="9021"/>
                    <a:pt x="24095" y="8866"/>
                    <a:pt x="24323" y="8726"/>
                  </a:cubicBezTo>
                  <a:cubicBezTo>
                    <a:pt x="24576" y="8642"/>
                    <a:pt x="24850" y="8557"/>
                    <a:pt x="25018" y="8557"/>
                  </a:cubicBezTo>
                  <a:cubicBezTo>
                    <a:pt x="25187" y="8642"/>
                    <a:pt x="25376" y="8810"/>
                    <a:pt x="25629" y="8895"/>
                  </a:cubicBezTo>
                  <a:cubicBezTo>
                    <a:pt x="25903" y="9169"/>
                    <a:pt x="26156" y="9421"/>
                    <a:pt x="26515" y="9421"/>
                  </a:cubicBezTo>
                  <a:cubicBezTo>
                    <a:pt x="26586" y="9443"/>
                    <a:pt x="26660" y="9452"/>
                    <a:pt x="26735" y="9452"/>
                  </a:cubicBezTo>
                  <a:cubicBezTo>
                    <a:pt x="27036" y="9452"/>
                    <a:pt x="27349" y="9303"/>
                    <a:pt x="27568" y="9169"/>
                  </a:cubicBezTo>
                  <a:cubicBezTo>
                    <a:pt x="27769" y="9102"/>
                    <a:pt x="27982" y="8969"/>
                    <a:pt x="28146" y="8969"/>
                  </a:cubicBezTo>
                  <a:cubicBezTo>
                    <a:pt x="28189" y="8969"/>
                    <a:pt x="28229" y="8978"/>
                    <a:pt x="28264" y="9000"/>
                  </a:cubicBezTo>
                  <a:cubicBezTo>
                    <a:pt x="28454" y="9000"/>
                    <a:pt x="28622" y="9169"/>
                    <a:pt x="28875" y="9337"/>
                  </a:cubicBezTo>
                  <a:cubicBezTo>
                    <a:pt x="29149" y="9527"/>
                    <a:pt x="29402" y="9780"/>
                    <a:pt x="29760" y="9780"/>
                  </a:cubicBezTo>
                  <a:cubicBezTo>
                    <a:pt x="30203" y="9780"/>
                    <a:pt x="30561" y="9611"/>
                    <a:pt x="30814" y="9421"/>
                  </a:cubicBezTo>
                  <a:cubicBezTo>
                    <a:pt x="31036" y="9353"/>
                    <a:pt x="31244" y="9230"/>
                    <a:pt x="31404" y="9230"/>
                  </a:cubicBezTo>
                  <a:cubicBezTo>
                    <a:pt x="31442" y="9230"/>
                    <a:pt x="31477" y="9237"/>
                    <a:pt x="31510" y="9253"/>
                  </a:cubicBezTo>
                  <a:cubicBezTo>
                    <a:pt x="31699" y="9253"/>
                    <a:pt x="31868" y="9337"/>
                    <a:pt x="32142" y="9527"/>
                  </a:cubicBezTo>
                  <a:cubicBezTo>
                    <a:pt x="32395" y="9695"/>
                    <a:pt x="32753" y="9948"/>
                    <a:pt x="33090" y="9948"/>
                  </a:cubicBezTo>
                  <a:cubicBezTo>
                    <a:pt x="33449" y="9948"/>
                    <a:pt x="33807" y="9780"/>
                    <a:pt x="34144" y="9611"/>
                  </a:cubicBezTo>
                  <a:cubicBezTo>
                    <a:pt x="34334" y="9421"/>
                    <a:pt x="34587" y="9337"/>
                    <a:pt x="34776" y="9337"/>
                  </a:cubicBezTo>
                  <a:cubicBezTo>
                    <a:pt x="34945" y="9337"/>
                    <a:pt x="35198" y="9421"/>
                    <a:pt x="35472" y="9611"/>
                  </a:cubicBezTo>
                  <a:cubicBezTo>
                    <a:pt x="35725" y="9780"/>
                    <a:pt x="35999" y="9948"/>
                    <a:pt x="36357" y="9948"/>
                  </a:cubicBezTo>
                  <a:cubicBezTo>
                    <a:pt x="36779" y="9948"/>
                    <a:pt x="37221" y="9695"/>
                    <a:pt x="37495" y="9527"/>
                  </a:cubicBezTo>
                  <a:cubicBezTo>
                    <a:pt x="37664" y="9337"/>
                    <a:pt x="37832" y="9253"/>
                    <a:pt x="38022" y="9253"/>
                  </a:cubicBezTo>
                  <a:cubicBezTo>
                    <a:pt x="38465" y="9253"/>
                    <a:pt x="38549" y="9337"/>
                    <a:pt x="38718" y="9421"/>
                  </a:cubicBezTo>
                  <a:cubicBezTo>
                    <a:pt x="38863" y="9585"/>
                    <a:pt x="39088" y="9796"/>
                    <a:pt x="39486" y="9796"/>
                  </a:cubicBezTo>
                  <a:cubicBezTo>
                    <a:pt x="39549" y="9796"/>
                    <a:pt x="39615" y="9791"/>
                    <a:pt x="39687" y="9780"/>
                  </a:cubicBezTo>
                  <a:cubicBezTo>
                    <a:pt x="39856" y="9780"/>
                    <a:pt x="40045" y="9611"/>
                    <a:pt x="40045" y="9421"/>
                  </a:cubicBezTo>
                  <a:cubicBezTo>
                    <a:pt x="39940" y="9169"/>
                    <a:pt x="39771" y="9084"/>
                    <a:pt x="39603" y="9084"/>
                  </a:cubicBezTo>
                  <a:cubicBezTo>
                    <a:pt x="39553" y="9106"/>
                    <a:pt x="39510" y="9117"/>
                    <a:pt x="39472" y="9117"/>
                  </a:cubicBezTo>
                  <a:cubicBezTo>
                    <a:pt x="39363" y="9117"/>
                    <a:pt x="39284" y="9034"/>
                    <a:pt x="39160" y="8895"/>
                  </a:cubicBezTo>
                  <a:cubicBezTo>
                    <a:pt x="38992" y="8726"/>
                    <a:pt x="38633" y="8557"/>
                    <a:pt x="37938" y="8557"/>
                  </a:cubicBezTo>
                  <a:cubicBezTo>
                    <a:pt x="37664" y="8557"/>
                    <a:pt x="37411" y="8726"/>
                    <a:pt x="37137" y="8895"/>
                  </a:cubicBezTo>
                  <a:cubicBezTo>
                    <a:pt x="36884" y="9084"/>
                    <a:pt x="36610" y="9253"/>
                    <a:pt x="36357" y="9253"/>
                  </a:cubicBezTo>
                  <a:cubicBezTo>
                    <a:pt x="36252" y="9253"/>
                    <a:pt x="35999" y="9169"/>
                    <a:pt x="35830" y="9084"/>
                  </a:cubicBezTo>
                  <a:cubicBezTo>
                    <a:pt x="35472" y="8810"/>
                    <a:pt x="35114" y="8642"/>
                    <a:pt x="34776" y="8642"/>
                  </a:cubicBezTo>
                  <a:cubicBezTo>
                    <a:pt x="34418" y="8642"/>
                    <a:pt x="34060" y="8810"/>
                    <a:pt x="33807" y="9000"/>
                  </a:cubicBezTo>
                  <a:cubicBezTo>
                    <a:pt x="33533" y="9169"/>
                    <a:pt x="33280" y="9253"/>
                    <a:pt x="33090" y="9253"/>
                  </a:cubicBezTo>
                  <a:cubicBezTo>
                    <a:pt x="32922" y="9253"/>
                    <a:pt x="32753" y="9169"/>
                    <a:pt x="32479" y="9000"/>
                  </a:cubicBezTo>
                  <a:cubicBezTo>
                    <a:pt x="32226" y="8810"/>
                    <a:pt x="31868" y="8557"/>
                    <a:pt x="31510" y="8557"/>
                  </a:cubicBezTo>
                  <a:cubicBezTo>
                    <a:pt x="31172" y="8557"/>
                    <a:pt x="30814" y="8726"/>
                    <a:pt x="30561" y="8810"/>
                  </a:cubicBezTo>
                  <a:cubicBezTo>
                    <a:pt x="30287" y="9000"/>
                    <a:pt x="30034" y="9084"/>
                    <a:pt x="29845" y="9084"/>
                  </a:cubicBezTo>
                  <a:cubicBezTo>
                    <a:pt x="29676" y="9084"/>
                    <a:pt x="29507" y="8895"/>
                    <a:pt x="29233" y="8810"/>
                  </a:cubicBezTo>
                  <a:cubicBezTo>
                    <a:pt x="28980" y="8557"/>
                    <a:pt x="28706" y="8368"/>
                    <a:pt x="28264" y="8283"/>
                  </a:cubicBezTo>
                  <a:cubicBezTo>
                    <a:pt x="27927" y="8283"/>
                    <a:pt x="27653" y="8368"/>
                    <a:pt x="27294" y="8557"/>
                  </a:cubicBezTo>
                  <a:cubicBezTo>
                    <a:pt x="27041" y="8726"/>
                    <a:pt x="26767" y="8810"/>
                    <a:pt x="26599" y="8810"/>
                  </a:cubicBezTo>
                  <a:cubicBezTo>
                    <a:pt x="26430" y="8726"/>
                    <a:pt x="26241" y="8557"/>
                    <a:pt x="25988" y="8473"/>
                  </a:cubicBezTo>
                  <a:cubicBezTo>
                    <a:pt x="25714" y="8199"/>
                    <a:pt x="25461" y="7946"/>
                    <a:pt x="25102" y="7946"/>
                  </a:cubicBezTo>
                  <a:cubicBezTo>
                    <a:pt x="25032" y="7924"/>
                    <a:pt x="24961" y="7915"/>
                    <a:pt x="24890" y="7915"/>
                  </a:cubicBezTo>
                  <a:cubicBezTo>
                    <a:pt x="24616" y="7915"/>
                    <a:pt x="24332" y="8048"/>
                    <a:pt x="24049" y="8115"/>
                  </a:cubicBezTo>
                  <a:cubicBezTo>
                    <a:pt x="23844" y="8183"/>
                    <a:pt x="23626" y="8306"/>
                    <a:pt x="23460" y="8306"/>
                  </a:cubicBezTo>
                  <a:cubicBezTo>
                    <a:pt x="23421" y="8306"/>
                    <a:pt x="23385" y="8299"/>
                    <a:pt x="23353" y="8283"/>
                  </a:cubicBezTo>
                  <a:cubicBezTo>
                    <a:pt x="23185" y="8283"/>
                    <a:pt x="22995" y="8115"/>
                    <a:pt x="22826" y="7946"/>
                  </a:cubicBezTo>
                  <a:cubicBezTo>
                    <a:pt x="22552" y="7672"/>
                    <a:pt x="22299" y="7419"/>
                    <a:pt x="21857" y="7419"/>
                  </a:cubicBezTo>
                  <a:cubicBezTo>
                    <a:pt x="21758" y="7390"/>
                    <a:pt x="21666" y="7377"/>
                    <a:pt x="21579" y="7377"/>
                  </a:cubicBezTo>
                  <a:cubicBezTo>
                    <a:pt x="21350" y="7377"/>
                    <a:pt x="21146" y="7466"/>
                    <a:pt x="20887" y="7588"/>
                  </a:cubicBezTo>
                  <a:cubicBezTo>
                    <a:pt x="20634" y="7672"/>
                    <a:pt x="20360" y="7756"/>
                    <a:pt x="20192" y="7756"/>
                  </a:cubicBezTo>
                  <a:cubicBezTo>
                    <a:pt x="20023" y="7672"/>
                    <a:pt x="19833" y="7504"/>
                    <a:pt x="19581" y="7314"/>
                  </a:cubicBezTo>
                  <a:cubicBezTo>
                    <a:pt x="19391" y="7061"/>
                    <a:pt x="19054" y="6787"/>
                    <a:pt x="18695" y="6703"/>
                  </a:cubicBezTo>
                  <a:cubicBezTo>
                    <a:pt x="18628" y="6687"/>
                    <a:pt x="18561" y="6680"/>
                    <a:pt x="18495" y="6680"/>
                  </a:cubicBezTo>
                  <a:cubicBezTo>
                    <a:pt x="18212" y="6680"/>
                    <a:pt x="17948" y="6807"/>
                    <a:pt x="17726" y="6892"/>
                  </a:cubicBezTo>
                  <a:cubicBezTo>
                    <a:pt x="17547" y="6952"/>
                    <a:pt x="17358" y="7012"/>
                    <a:pt x="17202" y="7012"/>
                  </a:cubicBezTo>
                  <a:cubicBezTo>
                    <a:pt x="17138" y="7012"/>
                    <a:pt x="17080" y="7001"/>
                    <a:pt x="17030" y="6977"/>
                  </a:cubicBezTo>
                  <a:cubicBezTo>
                    <a:pt x="16862" y="6977"/>
                    <a:pt x="16672" y="6703"/>
                    <a:pt x="16419" y="6534"/>
                  </a:cubicBezTo>
                  <a:cubicBezTo>
                    <a:pt x="16229" y="6260"/>
                    <a:pt x="15976" y="6007"/>
                    <a:pt x="15618" y="5923"/>
                  </a:cubicBezTo>
                  <a:cubicBezTo>
                    <a:pt x="15519" y="5898"/>
                    <a:pt x="15419" y="5888"/>
                    <a:pt x="15317" y="5888"/>
                  </a:cubicBezTo>
                  <a:cubicBezTo>
                    <a:pt x="15071" y="5888"/>
                    <a:pt x="14818" y="5948"/>
                    <a:pt x="14564" y="6007"/>
                  </a:cubicBezTo>
                  <a:cubicBezTo>
                    <a:pt x="14386" y="6067"/>
                    <a:pt x="14196" y="6126"/>
                    <a:pt x="14041" y="6126"/>
                  </a:cubicBezTo>
                  <a:cubicBezTo>
                    <a:pt x="13977" y="6126"/>
                    <a:pt x="13918" y="6116"/>
                    <a:pt x="13869" y="6091"/>
                  </a:cubicBezTo>
                  <a:cubicBezTo>
                    <a:pt x="13700" y="6091"/>
                    <a:pt x="13511" y="5839"/>
                    <a:pt x="13342" y="5649"/>
                  </a:cubicBezTo>
                  <a:cubicBezTo>
                    <a:pt x="13068" y="5396"/>
                    <a:pt x="12815" y="5122"/>
                    <a:pt x="12457" y="5038"/>
                  </a:cubicBezTo>
                  <a:cubicBezTo>
                    <a:pt x="12314" y="4966"/>
                    <a:pt x="12168" y="4940"/>
                    <a:pt x="12020" y="4940"/>
                  </a:cubicBezTo>
                  <a:cubicBezTo>
                    <a:pt x="11817" y="4940"/>
                    <a:pt x="11610" y="4989"/>
                    <a:pt x="11403" y="5038"/>
                  </a:cubicBezTo>
                  <a:cubicBezTo>
                    <a:pt x="11224" y="5097"/>
                    <a:pt x="11035" y="5157"/>
                    <a:pt x="10880" y="5157"/>
                  </a:cubicBezTo>
                  <a:cubicBezTo>
                    <a:pt x="10815" y="5157"/>
                    <a:pt x="10757" y="5147"/>
                    <a:pt x="10707" y="5122"/>
                  </a:cubicBezTo>
                  <a:cubicBezTo>
                    <a:pt x="10539" y="5038"/>
                    <a:pt x="10433" y="4869"/>
                    <a:pt x="10265" y="4679"/>
                  </a:cubicBezTo>
                  <a:cubicBezTo>
                    <a:pt x="10012" y="4426"/>
                    <a:pt x="9738" y="4068"/>
                    <a:pt x="9380" y="3984"/>
                  </a:cubicBezTo>
                  <a:cubicBezTo>
                    <a:pt x="9273" y="3913"/>
                    <a:pt x="9147" y="3887"/>
                    <a:pt x="9012" y="3887"/>
                  </a:cubicBezTo>
                  <a:cubicBezTo>
                    <a:pt x="8828" y="3887"/>
                    <a:pt x="8626" y="3935"/>
                    <a:pt x="8431" y="3984"/>
                  </a:cubicBezTo>
                  <a:cubicBezTo>
                    <a:pt x="8249" y="3984"/>
                    <a:pt x="8028" y="4021"/>
                    <a:pt x="7852" y="4021"/>
                  </a:cubicBezTo>
                  <a:cubicBezTo>
                    <a:pt x="7764" y="4021"/>
                    <a:pt x="7687" y="4012"/>
                    <a:pt x="7630" y="3984"/>
                  </a:cubicBezTo>
                  <a:cubicBezTo>
                    <a:pt x="7546" y="3984"/>
                    <a:pt x="7377" y="3731"/>
                    <a:pt x="7188" y="3541"/>
                  </a:cubicBezTo>
                  <a:cubicBezTo>
                    <a:pt x="7019" y="3204"/>
                    <a:pt x="6745" y="2930"/>
                    <a:pt x="6408" y="2761"/>
                  </a:cubicBezTo>
                  <a:cubicBezTo>
                    <a:pt x="6229" y="2719"/>
                    <a:pt x="6050" y="2698"/>
                    <a:pt x="5873" y="2698"/>
                  </a:cubicBezTo>
                  <a:cubicBezTo>
                    <a:pt x="5697" y="2698"/>
                    <a:pt x="5523" y="2719"/>
                    <a:pt x="5354" y="2761"/>
                  </a:cubicBezTo>
                  <a:cubicBezTo>
                    <a:pt x="5171" y="2761"/>
                    <a:pt x="4998" y="2799"/>
                    <a:pt x="4847" y="2799"/>
                  </a:cubicBezTo>
                  <a:cubicBezTo>
                    <a:pt x="4771" y="2799"/>
                    <a:pt x="4701" y="2790"/>
                    <a:pt x="4638" y="2761"/>
                  </a:cubicBezTo>
                  <a:cubicBezTo>
                    <a:pt x="4469" y="2677"/>
                    <a:pt x="4385" y="2487"/>
                    <a:pt x="4216" y="2235"/>
                  </a:cubicBezTo>
                  <a:cubicBezTo>
                    <a:pt x="4026" y="1961"/>
                    <a:pt x="3773" y="1623"/>
                    <a:pt x="3415" y="1434"/>
                  </a:cubicBezTo>
                  <a:cubicBezTo>
                    <a:pt x="3289" y="1392"/>
                    <a:pt x="3136" y="1370"/>
                    <a:pt x="2959" y="1370"/>
                  </a:cubicBezTo>
                  <a:cubicBezTo>
                    <a:pt x="2783" y="1370"/>
                    <a:pt x="2583" y="1392"/>
                    <a:pt x="2361" y="1434"/>
                  </a:cubicBezTo>
                  <a:cubicBezTo>
                    <a:pt x="2108" y="1434"/>
                    <a:pt x="1834" y="1434"/>
                    <a:pt x="1666" y="1349"/>
                  </a:cubicBezTo>
                  <a:cubicBezTo>
                    <a:pt x="1582" y="1265"/>
                    <a:pt x="1392" y="1096"/>
                    <a:pt x="1223" y="822"/>
                  </a:cubicBezTo>
                  <a:cubicBezTo>
                    <a:pt x="1055" y="570"/>
                    <a:pt x="865" y="211"/>
                    <a:pt x="528" y="43"/>
                  </a:cubicBezTo>
                  <a:cubicBezTo>
                    <a:pt x="475" y="13"/>
                    <a:pt x="424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3" name="Google Shape;10473;p62"/>
            <p:cNvSpPr/>
            <p:nvPr/>
          </p:nvSpPr>
          <p:spPr>
            <a:xfrm flipH="1">
              <a:off x="4481753" y="3263778"/>
              <a:ext cx="1089736" cy="271309"/>
            </a:xfrm>
            <a:custGeom>
              <a:avLst/>
              <a:gdLst/>
              <a:ahLst/>
              <a:cxnLst/>
              <a:rect l="l" t="t" r="r" b="b"/>
              <a:pathLst>
                <a:path w="39961" h="9949" extrusionOk="0">
                  <a:moveTo>
                    <a:pt x="376" y="1"/>
                  </a:moveTo>
                  <a:cubicBezTo>
                    <a:pt x="251" y="1"/>
                    <a:pt x="146" y="90"/>
                    <a:pt x="85" y="212"/>
                  </a:cubicBezTo>
                  <a:cubicBezTo>
                    <a:pt x="1" y="380"/>
                    <a:pt x="85" y="570"/>
                    <a:pt x="169" y="654"/>
                  </a:cubicBezTo>
                  <a:cubicBezTo>
                    <a:pt x="338" y="739"/>
                    <a:pt x="528" y="992"/>
                    <a:pt x="612" y="1181"/>
                  </a:cubicBezTo>
                  <a:cubicBezTo>
                    <a:pt x="865" y="1518"/>
                    <a:pt x="1054" y="1877"/>
                    <a:pt x="1392" y="1961"/>
                  </a:cubicBezTo>
                  <a:cubicBezTo>
                    <a:pt x="1549" y="2070"/>
                    <a:pt x="1761" y="2116"/>
                    <a:pt x="1977" y="2116"/>
                  </a:cubicBezTo>
                  <a:cubicBezTo>
                    <a:pt x="2138" y="2116"/>
                    <a:pt x="2302" y="2090"/>
                    <a:pt x="2446" y="2045"/>
                  </a:cubicBezTo>
                  <a:cubicBezTo>
                    <a:pt x="2720" y="2045"/>
                    <a:pt x="2972" y="2045"/>
                    <a:pt x="3162" y="2151"/>
                  </a:cubicBezTo>
                  <a:cubicBezTo>
                    <a:pt x="3331" y="2151"/>
                    <a:pt x="3415" y="2404"/>
                    <a:pt x="3605" y="2678"/>
                  </a:cubicBezTo>
                  <a:cubicBezTo>
                    <a:pt x="3773" y="2931"/>
                    <a:pt x="4026" y="3289"/>
                    <a:pt x="4385" y="3373"/>
                  </a:cubicBezTo>
                  <a:cubicBezTo>
                    <a:pt x="4564" y="3457"/>
                    <a:pt x="4738" y="3478"/>
                    <a:pt x="4911" y="3478"/>
                  </a:cubicBezTo>
                  <a:cubicBezTo>
                    <a:pt x="5085" y="3478"/>
                    <a:pt x="5259" y="3457"/>
                    <a:pt x="5438" y="3457"/>
                  </a:cubicBezTo>
                  <a:cubicBezTo>
                    <a:pt x="5575" y="3415"/>
                    <a:pt x="5707" y="3394"/>
                    <a:pt x="5826" y="3394"/>
                  </a:cubicBezTo>
                  <a:cubicBezTo>
                    <a:pt x="5944" y="3394"/>
                    <a:pt x="6050" y="3415"/>
                    <a:pt x="6134" y="3457"/>
                  </a:cubicBezTo>
                  <a:cubicBezTo>
                    <a:pt x="6324" y="3457"/>
                    <a:pt x="6492" y="3731"/>
                    <a:pt x="6576" y="3900"/>
                  </a:cubicBezTo>
                  <a:cubicBezTo>
                    <a:pt x="6850" y="4258"/>
                    <a:pt x="7019" y="4511"/>
                    <a:pt x="7377" y="4680"/>
                  </a:cubicBezTo>
                  <a:cubicBezTo>
                    <a:pt x="7490" y="4715"/>
                    <a:pt x="7614" y="4727"/>
                    <a:pt x="7743" y="4727"/>
                  </a:cubicBezTo>
                  <a:cubicBezTo>
                    <a:pt x="8000" y="4727"/>
                    <a:pt x="8277" y="4680"/>
                    <a:pt x="8515" y="4680"/>
                  </a:cubicBezTo>
                  <a:cubicBezTo>
                    <a:pt x="8694" y="4620"/>
                    <a:pt x="8884" y="4561"/>
                    <a:pt x="9009" y="4561"/>
                  </a:cubicBezTo>
                  <a:cubicBezTo>
                    <a:pt x="9061" y="4561"/>
                    <a:pt x="9102" y="4571"/>
                    <a:pt x="9127" y="4596"/>
                  </a:cubicBezTo>
                  <a:cubicBezTo>
                    <a:pt x="9295" y="4680"/>
                    <a:pt x="9485" y="4870"/>
                    <a:pt x="9654" y="5122"/>
                  </a:cubicBezTo>
                  <a:cubicBezTo>
                    <a:pt x="9928" y="5396"/>
                    <a:pt x="10180" y="5649"/>
                    <a:pt x="10454" y="5839"/>
                  </a:cubicBezTo>
                  <a:cubicBezTo>
                    <a:pt x="10575" y="5863"/>
                    <a:pt x="10690" y="5873"/>
                    <a:pt x="10802" y="5873"/>
                  </a:cubicBezTo>
                  <a:cubicBezTo>
                    <a:pt x="11081" y="5873"/>
                    <a:pt x="11337" y="5809"/>
                    <a:pt x="11593" y="5734"/>
                  </a:cubicBezTo>
                  <a:cubicBezTo>
                    <a:pt x="11845" y="5649"/>
                    <a:pt x="12119" y="5649"/>
                    <a:pt x="12288" y="5649"/>
                  </a:cubicBezTo>
                  <a:cubicBezTo>
                    <a:pt x="12457" y="5734"/>
                    <a:pt x="12646" y="5923"/>
                    <a:pt x="12815" y="6092"/>
                  </a:cubicBezTo>
                  <a:cubicBezTo>
                    <a:pt x="12984" y="6450"/>
                    <a:pt x="13258" y="6703"/>
                    <a:pt x="13616" y="6787"/>
                  </a:cubicBezTo>
                  <a:cubicBezTo>
                    <a:pt x="13717" y="6819"/>
                    <a:pt x="13827" y="6832"/>
                    <a:pt x="13942" y="6832"/>
                  </a:cubicBezTo>
                  <a:cubicBezTo>
                    <a:pt x="14210" y="6832"/>
                    <a:pt x="14503" y="6762"/>
                    <a:pt x="14754" y="6703"/>
                  </a:cubicBezTo>
                  <a:cubicBezTo>
                    <a:pt x="14873" y="6644"/>
                    <a:pt x="15045" y="6584"/>
                    <a:pt x="15195" y="6584"/>
                  </a:cubicBezTo>
                  <a:cubicBezTo>
                    <a:pt x="15257" y="6584"/>
                    <a:pt x="15316" y="6594"/>
                    <a:pt x="15365" y="6619"/>
                  </a:cubicBezTo>
                  <a:cubicBezTo>
                    <a:pt x="15534" y="6619"/>
                    <a:pt x="15723" y="6893"/>
                    <a:pt x="15976" y="7061"/>
                  </a:cubicBezTo>
                  <a:cubicBezTo>
                    <a:pt x="16145" y="7314"/>
                    <a:pt x="16419" y="7588"/>
                    <a:pt x="16777" y="7673"/>
                  </a:cubicBezTo>
                  <a:cubicBezTo>
                    <a:pt x="16868" y="7695"/>
                    <a:pt x="16966" y="7706"/>
                    <a:pt x="17067" y="7706"/>
                  </a:cubicBezTo>
                  <a:cubicBezTo>
                    <a:pt x="17346" y="7706"/>
                    <a:pt x="17653" y="7627"/>
                    <a:pt x="17915" y="7504"/>
                  </a:cubicBezTo>
                  <a:cubicBezTo>
                    <a:pt x="18034" y="7445"/>
                    <a:pt x="18203" y="7376"/>
                    <a:pt x="18353" y="7376"/>
                  </a:cubicBezTo>
                  <a:cubicBezTo>
                    <a:pt x="18416" y="7376"/>
                    <a:pt x="18476" y="7388"/>
                    <a:pt x="18527" y="7420"/>
                  </a:cubicBezTo>
                  <a:cubicBezTo>
                    <a:pt x="18695" y="7420"/>
                    <a:pt x="18969" y="7673"/>
                    <a:pt x="19138" y="7841"/>
                  </a:cubicBezTo>
                  <a:cubicBezTo>
                    <a:pt x="19412" y="8031"/>
                    <a:pt x="19665" y="8284"/>
                    <a:pt x="20023" y="8368"/>
                  </a:cubicBezTo>
                  <a:cubicBezTo>
                    <a:pt x="20116" y="8397"/>
                    <a:pt x="20211" y="8410"/>
                    <a:pt x="20307" y="8410"/>
                  </a:cubicBezTo>
                  <a:cubicBezTo>
                    <a:pt x="20559" y="8410"/>
                    <a:pt x="20818" y="8321"/>
                    <a:pt x="21077" y="8200"/>
                  </a:cubicBezTo>
                  <a:cubicBezTo>
                    <a:pt x="21330" y="8115"/>
                    <a:pt x="21604" y="8031"/>
                    <a:pt x="21772" y="8031"/>
                  </a:cubicBezTo>
                  <a:cubicBezTo>
                    <a:pt x="21941" y="8115"/>
                    <a:pt x="22131" y="8284"/>
                    <a:pt x="22299" y="8474"/>
                  </a:cubicBezTo>
                  <a:cubicBezTo>
                    <a:pt x="22573" y="8726"/>
                    <a:pt x="22910" y="8895"/>
                    <a:pt x="23269" y="9000"/>
                  </a:cubicBezTo>
                  <a:cubicBezTo>
                    <a:pt x="23331" y="9015"/>
                    <a:pt x="23394" y="9022"/>
                    <a:pt x="23455" y="9022"/>
                  </a:cubicBezTo>
                  <a:cubicBezTo>
                    <a:pt x="23746" y="9022"/>
                    <a:pt x="24027" y="8880"/>
                    <a:pt x="24323" y="8811"/>
                  </a:cubicBezTo>
                  <a:cubicBezTo>
                    <a:pt x="24575" y="8642"/>
                    <a:pt x="24765" y="8558"/>
                    <a:pt x="24934" y="8558"/>
                  </a:cubicBezTo>
                  <a:cubicBezTo>
                    <a:pt x="25102" y="8642"/>
                    <a:pt x="25376" y="8811"/>
                    <a:pt x="25545" y="9000"/>
                  </a:cubicBezTo>
                  <a:cubicBezTo>
                    <a:pt x="25819" y="9169"/>
                    <a:pt x="26156" y="9422"/>
                    <a:pt x="26514" y="9422"/>
                  </a:cubicBezTo>
                  <a:cubicBezTo>
                    <a:pt x="26586" y="9443"/>
                    <a:pt x="26657" y="9452"/>
                    <a:pt x="26727" y="9452"/>
                  </a:cubicBezTo>
                  <a:cubicBezTo>
                    <a:pt x="27008" y="9452"/>
                    <a:pt x="27282" y="9304"/>
                    <a:pt x="27568" y="9169"/>
                  </a:cubicBezTo>
                  <a:cubicBezTo>
                    <a:pt x="27842" y="9085"/>
                    <a:pt x="28011" y="9000"/>
                    <a:pt x="28179" y="9000"/>
                  </a:cubicBezTo>
                  <a:cubicBezTo>
                    <a:pt x="28369" y="9000"/>
                    <a:pt x="28622" y="9169"/>
                    <a:pt x="28791" y="9338"/>
                  </a:cubicBezTo>
                  <a:cubicBezTo>
                    <a:pt x="29149" y="9527"/>
                    <a:pt x="29423" y="9780"/>
                    <a:pt x="29760" y="9780"/>
                  </a:cubicBezTo>
                  <a:cubicBezTo>
                    <a:pt x="29809" y="9792"/>
                    <a:pt x="29859" y="9797"/>
                    <a:pt x="29910" y="9797"/>
                  </a:cubicBezTo>
                  <a:cubicBezTo>
                    <a:pt x="30235" y="9797"/>
                    <a:pt x="30595" y="9586"/>
                    <a:pt x="30814" y="9422"/>
                  </a:cubicBezTo>
                  <a:cubicBezTo>
                    <a:pt x="31088" y="9338"/>
                    <a:pt x="31257" y="9253"/>
                    <a:pt x="31425" y="9253"/>
                  </a:cubicBezTo>
                  <a:cubicBezTo>
                    <a:pt x="31615" y="9253"/>
                    <a:pt x="31868" y="9422"/>
                    <a:pt x="32142" y="9527"/>
                  </a:cubicBezTo>
                  <a:cubicBezTo>
                    <a:pt x="32395" y="9780"/>
                    <a:pt x="32669" y="9949"/>
                    <a:pt x="33006" y="9949"/>
                  </a:cubicBezTo>
                  <a:cubicBezTo>
                    <a:pt x="33448" y="9949"/>
                    <a:pt x="33807" y="9780"/>
                    <a:pt x="34165" y="9612"/>
                  </a:cubicBezTo>
                  <a:cubicBezTo>
                    <a:pt x="34334" y="9422"/>
                    <a:pt x="34587" y="9338"/>
                    <a:pt x="34692" y="9338"/>
                  </a:cubicBezTo>
                  <a:cubicBezTo>
                    <a:pt x="34945" y="9338"/>
                    <a:pt x="35219" y="9527"/>
                    <a:pt x="35387" y="9612"/>
                  </a:cubicBezTo>
                  <a:cubicBezTo>
                    <a:pt x="35746" y="9780"/>
                    <a:pt x="35999" y="9949"/>
                    <a:pt x="36357" y="9949"/>
                  </a:cubicBezTo>
                  <a:cubicBezTo>
                    <a:pt x="36800" y="9949"/>
                    <a:pt x="37137" y="9696"/>
                    <a:pt x="37495" y="9527"/>
                  </a:cubicBezTo>
                  <a:cubicBezTo>
                    <a:pt x="37664" y="9422"/>
                    <a:pt x="37853" y="9253"/>
                    <a:pt x="37938" y="9253"/>
                  </a:cubicBezTo>
                  <a:cubicBezTo>
                    <a:pt x="38380" y="9253"/>
                    <a:pt x="38549" y="9338"/>
                    <a:pt x="38718" y="9527"/>
                  </a:cubicBezTo>
                  <a:cubicBezTo>
                    <a:pt x="38881" y="9600"/>
                    <a:pt x="39091" y="9797"/>
                    <a:pt x="39482" y="9797"/>
                  </a:cubicBezTo>
                  <a:cubicBezTo>
                    <a:pt x="39545" y="9797"/>
                    <a:pt x="39613" y="9792"/>
                    <a:pt x="39687" y="9780"/>
                  </a:cubicBezTo>
                  <a:cubicBezTo>
                    <a:pt x="39856" y="9780"/>
                    <a:pt x="39961" y="9612"/>
                    <a:pt x="39961" y="9422"/>
                  </a:cubicBezTo>
                  <a:cubicBezTo>
                    <a:pt x="39961" y="9284"/>
                    <a:pt x="39835" y="9147"/>
                    <a:pt x="39696" y="9147"/>
                  </a:cubicBezTo>
                  <a:cubicBezTo>
                    <a:pt x="39665" y="9147"/>
                    <a:pt x="39634" y="9154"/>
                    <a:pt x="39603" y="9169"/>
                  </a:cubicBezTo>
                  <a:cubicBezTo>
                    <a:pt x="39329" y="9169"/>
                    <a:pt x="39244" y="9085"/>
                    <a:pt x="39160" y="9000"/>
                  </a:cubicBezTo>
                  <a:cubicBezTo>
                    <a:pt x="38907" y="8811"/>
                    <a:pt x="38633" y="8558"/>
                    <a:pt x="37938" y="8558"/>
                  </a:cubicBezTo>
                  <a:cubicBezTo>
                    <a:pt x="37664" y="8642"/>
                    <a:pt x="37411" y="8811"/>
                    <a:pt x="37137" y="9000"/>
                  </a:cubicBezTo>
                  <a:cubicBezTo>
                    <a:pt x="36884" y="9169"/>
                    <a:pt x="36610" y="9338"/>
                    <a:pt x="36357" y="9338"/>
                  </a:cubicBezTo>
                  <a:cubicBezTo>
                    <a:pt x="36167" y="9338"/>
                    <a:pt x="35999" y="9169"/>
                    <a:pt x="35746" y="9085"/>
                  </a:cubicBezTo>
                  <a:cubicBezTo>
                    <a:pt x="35472" y="8895"/>
                    <a:pt x="35113" y="8642"/>
                    <a:pt x="34692" y="8642"/>
                  </a:cubicBezTo>
                  <a:cubicBezTo>
                    <a:pt x="34334" y="8642"/>
                    <a:pt x="34060" y="8811"/>
                    <a:pt x="33807" y="9000"/>
                  </a:cubicBezTo>
                  <a:cubicBezTo>
                    <a:pt x="33533" y="9169"/>
                    <a:pt x="33280" y="9338"/>
                    <a:pt x="33111" y="9338"/>
                  </a:cubicBezTo>
                  <a:cubicBezTo>
                    <a:pt x="32922" y="9253"/>
                    <a:pt x="32669" y="9169"/>
                    <a:pt x="32479" y="9000"/>
                  </a:cubicBezTo>
                  <a:cubicBezTo>
                    <a:pt x="32226" y="8811"/>
                    <a:pt x="31868" y="8558"/>
                    <a:pt x="31531" y="8558"/>
                  </a:cubicBezTo>
                  <a:cubicBezTo>
                    <a:pt x="31172" y="8558"/>
                    <a:pt x="30814" y="8726"/>
                    <a:pt x="30561" y="8895"/>
                  </a:cubicBezTo>
                  <a:cubicBezTo>
                    <a:pt x="30287" y="9000"/>
                    <a:pt x="30034" y="9169"/>
                    <a:pt x="29844" y="9169"/>
                  </a:cubicBezTo>
                  <a:cubicBezTo>
                    <a:pt x="29676" y="9085"/>
                    <a:pt x="29423" y="9000"/>
                    <a:pt x="29233" y="8811"/>
                  </a:cubicBezTo>
                  <a:cubicBezTo>
                    <a:pt x="28980" y="8558"/>
                    <a:pt x="28622" y="8368"/>
                    <a:pt x="28264" y="8284"/>
                  </a:cubicBezTo>
                  <a:cubicBezTo>
                    <a:pt x="27927" y="8284"/>
                    <a:pt x="27568" y="8474"/>
                    <a:pt x="27315" y="8558"/>
                  </a:cubicBezTo>
                  <a:cubicBezTo>
                    <a:pt x="27041" y="8726"/>
                    <a:pt x="26788" y="8811"/>
                    <a:pt x="26599" y="8811"/>
                  </a:cubicBezTo>
                  <a:cubicBezTo>
                    <a:pt x="26430" y="8811"/>
                    <a:pt x="26156" y="8642"/>
                    <a:pt x="25988" y="8474"/>
                  </a:cubicBezTo>
                  <a:cubicBezTo>
                    <a:pt x="25735" y="8200"/>
                    <a:pt x="25461" y="7947"/>
                    <a:pt x="25018" y="7947"/>
                  </a:cubicBezTo>
                  <a:cubicBezTo>
                    <a:pt x="24951" y="7926"/>
                    <a:pt x="24886" y="7916"/>
                    <a:pt x="24822" y="7916"/>
                  </a:cubicBezTo>
                  <a:cubicBezTo>
                    <a:pt x="24568" y="7916"/>
                    <a:pt x="24335" y="8065"/>
                    <a:pt x="24049" y="8200"/>
                  </a:cubicBezTo>
                  <a:cubicBezTo>
                    <a:pt x="23796" y="8284"/>
                    <a:pt x="23522" y="8368"/>
                    <a:pt x="23353" y="8368"/>
                  </a:cubicBezTo>
                  <a:cubicBezTo>
                    <a:pt x="23184" y="8284"/>
                    <a:pt x="22995" y="8115"/>
                    <a:pt x="22742" y="7947"/>
                  </a:cubicBezTo>
                  <a:cubicBezTo>
                    <a:pt x="22573" y="7757"/>
                    <a:pt x="22215" y="7504"/>
                    <a:pt x="21857" y="7420"/>
                  </a:cubicBezTo>
                  <a:cubicBezTo>
                    <a:pt x="21787" y="7398"/>
                    <a:pt x="21715" y="7389"/>
                    <a:pt x="21644" y="7389"/>
                  </a:cubicBezTo>
                  <a:cubicBezTo>
                    <a:pt x="21370" y="7389"/>
                    <a:pt x="21087" y="7522"/>
                    <a:pt x="20803" y="7588"/>
                  </a:cubicBezTo>
                  <a:cubicBezTo>
                    <a:pt x="20550" y="7673"/>
                    <a:pt x="20276" y="7757"/>
                    <a:pt x="20107" y="7757"/>
                  </a:cubicBezTo>
                  <a:cubicBezTo>
                    <a:pt x="19939" y="7673"/>
                    <a:pt x="19749" y="7504"/>
                    <a:pt x="19580" y="7314"/>
                  </a:cubicBezTo>
                  <a:cubicBezTo>
                    <a:pt x="19306" y="7061"/>
                    <a:pt x="19053" y="6787"/>
                    <a:pt x="18695" y="6703"/>
                  </a:cubicBezTo>
                  <a:cubicBezTo>
                    <a:pt x="18631" y="6687"/>
                    <a:pt x="18567" y="6680"/>
                    <a:pt x="18502" y="6680"/>
                  </a:cubicBezTo>
                  <a:cubicBezTo>
                    <a:pt x="18223" y="6680"/>
                    <a:pt x="17932" y="6807"/>
                    <a:pt x="17641" y="6893"/>
                  </a:cubicBezTo>
                  <a:cubicBezTo>
                    <a:pt x="17463" y="6952"/>
                    <a:pt x="17273" y="7012"/>
                    <a:pt x="17118" y="7012"/>
                  </a:cubicBezTo>
                  <a:cubicBezTo>
                    <a:pt x="17054" y="7012"/>
                    <a:pt x="16995" y="7002"/>
                    <a:pt x="16946" y="6977"/>
                  </a:cubicBezTo>
                  <a:cubicBezTo>
                    <a:pt x="16777" y="6977"/>
                    <a:pt x="16588" y="6787"/>
                    <a:pt x="16419" y="6619"/>
                  </a:cubicBezTo>
                  <a:cubicBezTo>
                    <a:pt x="16145" y="6366"/>
                    <a:pt x="15892" y="6008"/>
                    <a:pt x="15534" y="5923"/>
                  </a:cubicBezTo>
                  <a:cubicBezTo>
                    <a:pt x="15443" y="5901"/>
                    <a:pt x="15352" y="5890"/>
                    <a:pt x="15259" y="5890"/>
                  </a:cubicBezTo>
                  <a:cubicBezTo>
                    <a:pt x="15005" y="5890"/>
                    <a:pt x="14742" y="5968"/>
                    <a:pt x="14480" y="6092"/>
                  </a:cubicBezTo>
                  <a:cubicBezTo>
                    <a:pt x="14227" y="6092"/>
                    <a:pt x="13953" y="6176"/>
                    <a:pt x="13784" y="6176"/>
                  </a:cubicBezTo>
                  <a:cubicBezTo>
                    <a:pt x="13700" y="6092"/>
                    <a:pt x="13426" y="5923"/>
                    <a:pt x="13258" y="5649"/>
                  </a:cubicBezTo>
                  <a:cubicBezTo>
                    <a:pt x="13089" y="5396"/>
                    <a:pt x="12815" y="5122"/>
                    <a:pt x="12457" y="5038"/>
                  </a:cubicBezTo>
                  <a:cubicBezTo>
                    <a:pt x="12358" y="5013"/>
                    <a:pt x="12257" y="5003"/>
                    <a:pt x="12155" y="5003"/>
                  </a:cubicBezTo>
                  <a:cubicBezTo>
                    <a:pt x="11910" y="5003"/>
                    <a:pt x="11656" y="5063"/>
                    <a:pt x="11403" y="5122"/>
                  </a:cubicBezTo>
                  <a:cubicBezTo>
                    <a:pt x="11234" y="5122"/>
                    <a:pt x="11056" y="5160"/>
                    <a:pt x="10906" y="5160"/>
                  </a:cubicBezTo>
                  <a:cubicBezTo>
                    <a:pt x="10831" y="5160"/>
                    <a:pt x="10764" y="5151"/>
                    <a:pt x="10707" y="5122"/>
                  </a:cubicBezTo>
                  <a:cubicBezTo>
                    <a:pt x="10539" y="5122"/>
                    <a:pt x="10349" y="4870"/>
                    <a:pt x="10180" y="4680"/>
                  </a:cubicBezTo>
                  <a:cubicBezTo>
                    <a:pt x="10012" y="4427"/>
                    <a:pt x="9738" y="4069"/>
                    <a:pt x="9401" y="3984"/>
                  </a:cubicBezTo>
                  <a:cubicBezTo>
                    <a:pt x="9221" y="3942"/>
                    <a:pt x="9042" y="3921"/>
                    <a:pt x="8866" y="3921"/>
                  </a:cubicBezTo>
                  <a:cubicBezTo>
                    <a:pt x="8689" y="3921"/>
                    <a:pt x="8515" y="3942"/>
                    <a:pt x="8347" y="3984"/>
                  </a:cubicBezTo>
                  <a:cubicBezTo>
                    <a:pt x="8210" y="4026"/>
                    <a:pt x="8078" y="4048"/>
                    <a:pt x="7957" y="4048"/>
                  </a:cubicBezTo>
                  <a:cubicBezTo>
                    <a:pt x="7836" y="4048"/>
                    <a:pt x="7725" y="4026"/>
                    <a:pt x="7630" y="3984"/>
                  </a:cubicBezTo>
                  <a:cubicBezTo>
                    <a:pt x="7462" y="3984"/>
                    <a:pt x="7293" y="3731"/>
                    <a:pt x="7188" y="3542"/>
                  </a:cubicBezTo>
                  <a:cubicBezTo>
                    <a:pt x="6935" y="3289"/>
                    <a:pt x="6766" y="2931"/>
                    <a:pt x="6408" y="2762"/>
                  </a:cubicBezTo>
                  <a:cubicBezTo>
                    <a:pt x="6288" y="2734"/>
                    <a:pt x="6171" y="2724"/>
                    <a:pt x="6055" y="2724"/>
                  </a:cubicBezTo>
                  <a:cubicBezTo>
                    <a:pt x="5822" y="2724"/>
                    <a:pt x="5593" y="2762"/>
                    <a:pt x="5354" y="2762"/>
                  </a:cubicBezTo>
                  <a:cubicBezTo>
                    <a:pt x="5217" y="2804"/>
                    <a:pt x="5085" y="2825"/>
                    <a:pt x="4967" y="2825"/>
                  </a:cubicBezTo>
                  <a:cubicBezTo>
                    <a:pt x="4848" y="2825"/>
                    <a:pt x="4743" y="2804"/>
                    <a:pt x="4659" y="2762"/>
                  </a:cubicBezTo>
                  <a:cubicBezTo>
                    <a:pt x="4469" y="2678"/>
                    <a:pt x="4300" y="2488"/>
                    <a:pt x="4132" y="2235"/>
                  </a:cubicBezTo>
                  <a:cubicBezTo>
                    <a:pt x="3942" y="1961"/>
                    <a:pt x="3773" y="1624"/>
                    <a:pt x="3415" y="1518"/>
                  </a:cubicBezTo>
                  <a:cubicBezTo>
                    <a:pt x="3217" y="1420"/>
                    <a:pt x="3013" y="1379"/>
                    <a:pt x="2805" y="1379"/>
                  </a:cubicBezTo>
                  <a:cubicBezTo>
                    <a:pt x="2658" y="1379"/>
                    <a:pt x="2510" y="1399"/>
                    <a:pt x="2361" y="1434"/>
                  </a:cubicBezTo>
                  <a:lnTo>
                    <a:pt x="1666" y="1434"/>
                  </a:lnTo>
                  <a:cubicBezTo>
                    <a:pt x="1497" y="1350"/>
                    <a:pt x="1392" y="1097"/>
                    <a:pt x="1223" y="823"/>
                  </a:cubicBezTo>
                  <a:cubicBezTo>
                    <a:pt x="1054" y="570"/>
                    <a:pt x="865" y="212"/>
                    <a:pt x="528" y="43"/>
                  </a:cubicBezTo>
                  <a:cubicBezTo>
                    <a:pt x="475" y="14"/>
                    <a:pt x="424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4" name="Google Shape;10474;p62"/>
            <p:cNvSpPr/>
            <p:nvPr/>
          </p:nvSpPr>
          <p:spPr>
            <a:xfrm flipH="1">
              <a:off x="4352411" y="2392856"/>
              <a:ext cx="962740" cy="301961"/>
            </a:xfrm>
            <a:custGeom>
              <a:avLst/>
              <a:gdLst/>
              <a:ahLst/>
              <a:cxnLst/>
              <a:rect l="l" t="t" r="r" b="b"/>
              <a:pathLst>
                <a:path w="35304" h="11073" extrusionOk="0">
                  <a:moveTo>
                    <a:pt x="403" y="0"/>
                  </a:moveTo>
                  <a:cubicBezTo>
                    <a:pt x="293" y="0"/>
                    <a:pt x="189" y="72"/>
                    <a:pt x="85" y="176"/>
                  </a:cubicBezTo>
                  <a:cubicBezTo>
                    <a:pt x="1" y="261"/>
                    <a:pt x="85" y="535"/>
                    <a:pt x="169" y="619"/>
                  </a:cubicBezTo>
                  <a:cubicBezTo>
                    <a:pt x="338" y="703"/>
                    <a:pt x="422" y="977"/>
                    <a:pt x="528" y="1146"/>
                  </a:cubicBezTo>
                  <a:cubicBezTo>
                    <a:pt x="612" y="1504"/>
                    <a:pt x="780" y="1841"/>
                    <a:pt x="1054" y="2031"/>
                  </a:cubicBezTo>
                  <a:cubicBezTo>
                    <a:pt x="1307" y="2200"/>
                    <a:pt x="1750" y="2200"/>
                    <a:pt x="2003" y="2200"/>
                  </a:cubicBezTo>
                  <a:lnTo>
                    <a:pt x="2635" y="2200"/>
                  </a:lnTo>
                  <a:cubicBezTo>
                    <a:pt x="2804" y="2284"/>
                    <a:pt x="2888" y="2558"/>
                    <a:pt x="2972" y="2726"/>
                  </a:cubicBezTo>
                  <a:cubicBezTo>
                    <a:pt x="3162" y="3085"/>
                    <a:pt x="3246" y="3422"/>
                    <a:pt x="3584" y="3612"/>
                  </a:cubicBezTo>
                  <a:cubicBezTo>
                    <a:pt x="3721" y="3696"/>
                    <a:pt x="3900" y="3717"/>
                    <a:pt x="4076" y="3717"/>
                  </a:cubicBezTo>
                  <a:cubicBezTo>
                    <a:pt x="4253" y="3717"/>
                    <a:pt x="4427" y="3696"/>
                    <a:pt x="4553" y="3696"/>
                  </a:cubicBezTo>
                  <a:cubicBezTo>
                    <a:pt x="4827" y="3696"/>
                    <a:pt x="5080" y="3696"/>
                    <a:pt x="5164" y="3780"/>
                  </a:cubicBezTo>
                  <a:cubicBezTo>
                    <a:pt x="5354" y="3780"/>
                    <a:pt x="5438" y="4054"/>
                    <a:pt x="5523" y="4223"/>
                  </a:cubicBezTo>
                  <a:cubicBezTo>
                    <a:pt x="5691" y="4581"/>
                    <a:pt x="5881" y="4834"/>
                    <a:pt x="6134" y="5003"/>
                  </a:cubicBezTo>
                  <a:cubicBezTo>
                    <a:pt x="6349" y="5117"/>
                    <a:pt x="6564" y="5162"/>
                    <a:pt x="6774" y="5162"/>
                  </a:cubicBezTo>
                  <a:cubicBezTo>
                    <a:pt x="6914" y="5162"/>
                    <a:pt x="7053" y="5142"/>
                    <a:pt x="7188" y="5108"/>
                  </a:cubicBezTo>
                  <a:cubicBezTo>
                    <a:pt x="7370" y="5108"/>
                    <a:pt x="7506" y="5061"/>
                    <a:pt x="7626" y="5061"/>
                  </a:cubicBezTo>
                  <a:cubicBezTo>
                    <a:pt x="7686" y="5061"/>
                    <a:pt x="7743" y="5073"/>
                    <a:pt x="7799" y="5108"/>
                  </a:cubicBezTo>
                  <a:cubicBezTo>
                    <a:pt x="7904" y="5192"/>
                    <a:pt x="8073" y="5361"/>
                    <a:pt x="8157" y="5635"/>
                  </a:cubicBezTo>
                  <a:cubicBezTo>
                    <a:pt x="8326" y="5888"/>
                    <a:pt x="8515" y="6246"/>
                    <a:pt x="8853" y="6330"/>
                  </a:cubicBezTo>
                  <a:cubicBezTo>
                    <a:pt x="9004" y="6402"/>
                    <a:pt x="9155" y="6428"/>
                    <a:pt x="9305" y="6428"/>
                  </a:cubicBezTo>
                  <a:cubicBezTo>
                    <a:pt x="9510" y="6428"/>
                    <a:pt x="9712" y="6379"/>
                    <a:pt x="9906" y="6330"/>
                  </a:cubicBezTo>
                  <a:cubicBezTo>
                    <a:pt x="10033" y="6330"/>
                    <a:pt x="10187" y="6293"/>
                    <a:pt x="10301" y="6293"/>
                  </a:cubicBezTo>
                  <a:cubicBezTo>
                    <a:pt x="10358" y="6293"/>
                    <a:pt x="10405" y="6302"/>
                    <a:pt x="10433" y="6330"/>
                  </a:cubicBezTo>
                  <a:cubicBezTo>
                    <a:pt x="10623" y="6415"/>
                    <a:pt x="10707" y="6583"/>
                    <a:pt x="10876" y="6773"/>
                  </a:cubicBezTo>
                  <a:cubicBezTo>
                    <a:pt x="11066" y="7026"/>
                    <a:pt x="11234" y="7384"/>
                    <a:pt x="11593" y="7469"/>
                  </a:cubicBezTo>
                  <a:cubicBezTo>
                    <a:pt x="11735" y="7540"/>
                    <a:pt x="11881" y="7566"/>
                    <a:pt x="12030" y="7566"/>
                  </a:cubicBezTo>
                  <a:cubicBezTo>
                    <a:pt x="12233" y="7566"/>
                    <a:pt x="12439" y="7517"/>
                    <a:pt x="12646" y="7469"/>
                  </a:cubicBezTo>
                  <a:cubicBezTo>
                    <a:pt x="12815" y="7384"/>
                    <a:pt x="13068" y="7384"/>
                    <a:pt x="13258" y="7384"/>
                  </a:cubicBezTo>
                  <a:cubicBezTo>
                    <a:pt x="13342" y="7469"/>
                    <a:pt x="13510" y="7637"/>
                    <a:pt x="13595" y="7827"/>
                  </a:cubicBezTo>
                  <a:cubicBezTo>
                    <a:pt x="13869" y="8080"/>
                    <a:pt x="14037" y="8438"/>
                    <a:pt x="14396" y="8522"/>
                  </a:cubicBezTo>
                  <a:cubicBezTo>
                    <a:pt x="14501" y="8547"/>
                    <a:pt x="14604" y="8557"/>
                    <a:pt x="14706" y="8557"/>
                  </a:cubicBezTo>
                  <a:cubicBezTo>
                    <a:pt x="14953" y="8557"/>
                    <a:pt x="15196" y="8498"/>
                    <a:pt x="15449" y="8438"/>
                  </a:cubicBezTo>
                  <a:cubicBezTo>
                    <a:pt x="15569" y="8378"/>
                    <a:pt x="15741" y="8319"/>
                    <a:pt x="15861" y="8319"/>
                  </a:cubicBezTo>
                  <a:cubicBezTo>
                    <a:pt x="15911" y="8319"/>
                    <a:pt x="15952" y="8329"/>
                    <a:pt x="15976" y="8354"/>
                  </a:cubicBezTo>
                  <a:cubicBezTo>
                    <a:pt x="16145" y="8354"/>
                    <a:pt x="16335" y="8522"/>
                    <a:pt x="16503" y="8796"/>
                  </a:cubicBezTo>
                  <a:cubicBezTo>
                    <a:pt x="16672" y="8965"/>
                    <a:pt x="16946" y="9323"/>
                    <a:pt x="17199" y="9408"/>
                  </a:cubicBezTo>
                  <a:cubicBezTo>
                    <a:pt x="17266" y="9424"/>
                    <a:pt x="17337" y="9430"/>
                    <a:pt x="17409" y="9430"/>
                  </a:cubicBezTo>
                  <a:cubicBezTo>
                    <a:pt x="17718" y="9430"/>
                    <a:pt x="18047" y="9303"/>
                    <a:pt x="18253" y="9218"/>
                  </a:cubicBezTo>
                  <a:cubicBezTo>
                    <a:pt x="18442" y="9134"/>
                    <a:pt x="18695" y="9049"/>
                    <a:pt x="18864" y="9049"/>
                  </a:cubicBezTo>
                  <a:cubicBezTo>
                    <a:pt x="18969" y="9134"/>
                    <a:pt x="19138" y="9323"/>
                    <a:pt x="19306" y="9492"/>
                  </a:cubicBezTo>
                  <a:cubicBezTo>
                    <a:pt x="19580" y="9745"/>
                    <a:pt x="19833" y="10019"/>
                    <a:pt x="20107" y="10103"/>
                  </a:cubicBezTo>
                  <a:cubicBezTo>
                    <a:pt x="20550" y="10103"/>
                    <a:pt x="20803" y="10019"/>
                    <a:pt x="21161" y="9850"/>
                  </a:cubicBezTo>
                  <a:cubicBezTo>
                    <a:pt x="21330" y="9745"/>
                    <a:pt x="21604" y="9661"/>
                    <a:pt x="21688" y="9661"/>
                  </a:cubicBezTo>
                  <a:cubicBezTo>
                    <a:pt x="21857" y="9745"/>
                    <a:pt x="22025" y="9935"/>
                    <a:pt x="22215" y="10103"/>
                  </a:cubicBezTo>
                  <a:cubicBezTo>
                    <a:pt x="22468" y="10272"/>
                    <a:pt x="22742" y="10546"/>
                    <a:pt x="23079" y="10630"/>
                  </a:cubicBezTo>
                  <a:cubicBezTo>
                    <a:pt x="23437" y="10630"/>
                    <a:pt x="23796" y="10461"/>
                    <a:pt x="24048" y="10272"/>
                  </a:cubicBezTo>
                  <a:cubicBezTo>
                    <a:pt x="24322" y="10187"/>
                    <a:pt x="24491" y="10103"/>
                    <a:pt x="24660" y="10103"/>
                  </a:cubicBezTo>
                  <a:cubicBezTo>
                    <a:pt x="24765" y="10103"/>
                    <a:pt x="24934" y="10272"/>
                    <a:pt x="25187" y="10461"/>
                  </a:cubicBezTo>
                  <a:cubicBezTo>
                    <a:pt x="25461" y="10714"/>
                    <a:pt x="25713" y="10904"/>
                    <a:pt x="26072" y="10988"/>
                  </a:cubicBezTo>
                  <a:cubicBezTo>
                    <a:pt x="26430" y="10988"/>
                    <a:pt x="26767" y="10799"/>
                    <a:pt x="27041" y="10630"/>
                  </a:cubicBezTo>
                  <a:cubicBezTo>
                    <a:pt x="27210" y="10461"/>
                    <a:pt x="27400" y="10377"/>
                    <a:pt x="27568" y="10377"/>
                  </a:cubicBezTo>
                  <a:cubicBezTo>
                    <a:pt x="27737" y="10377"/>
                    <a:pt x="27926" y="10546"/>
                    <a:pt x="28095" y="10714"/>
                  </a:cubicBezTo>
                  <a:cubicBezTo>
                    <a:pt x="28348" y="10904"/>
                    <a:pt x="28706" y="11073"/>
                    <a:pt x="28980" y="11073"/>
                  </a:cubicBezTo>
                  <a:lnTo>
                    <a:pt x="29065" y="11073"/>
                  </a:lnTo>
                  <a:cubicBezTo>
                    <a:pt x="29402" y="11073"/>
                    <a:pt x="29760" y="10904"/>
                    <a:pt x="30034" y="10714"/>
                  </a:cubicBezTo>
                  <a:cubicBezTo>
                    <a:pt x="30203" y="10546"/>
                    <a:pt x="30371" y="10461"/>
                    <a:pt x="30456" y="10461"/>
                  </a:cubicBezTo>
                  <a:cubicBezTo>
                    <a:pt x="30645" y="10461"/>
                    <a:pt x="30898" y="10546"/>
                    <a:pt x="31088" y="10714"/>
                  </a:cubicBezTo>
                  <a:cubicBezTo>
                    <a:pt x="31425" y="10904"/>
                    <a:pt x="31699" y="11073"/>
                    <a:pt x="32036" y="11073"/>
                  </a:cubicBezTo>
                  <a:cubicBezTo>
                    <a:pt x="32395" y="11073"/>
                    <a:pt x="32753" y="10799"/>
                    <a:pt x="33006" y="10546"/>
                  </a:cubicBezTo>
                  <a:cubicBezTo>
                    <a:pt x="33196" y="10461"/>
                    <a:pt x="33364" y="10272"/>
                    <a:pt x="33448" y="10272"/>
                  </a:cubicBezTo>
                  <a:cubicBezTo>
                    <a:pt x="33807" y="10272"/>
                    <a:pt x="33891" y="10377"/>
                    <a:pt x="34060" y="10461"/>
                  </a:cubicBezTo>
                  <a:cubicBezTo>
                    <a:pt x="34220" y="10604"/>
                    <a:pt x="34426" y="10822"/>
                    <a:pt x="34804" y="10822"/>
                  </a:cubicBezTo>
                  <a:cubicBezTo>
                    <a:pt x="34873" y="10822"/>
                    <a:pt x="34948" y="10815"/>
                    <a:pt x="35029" y="10799"/>
                  </a:cubicBezTo>
                  <a:cubicBezTo>
                    <a:pt x="35198" y="10714"/>
                    <a:pt x="35303" y="10546"/>
                    <a:pt x="35303" y="10377"/>
                  </a:cubicBezTo>
                  <a:cubicBezTo>
                    <a:pt x="35303" y="10187"/>
                    <a:pt x="35113" y="10103"/>
                    <a:pt x="34861" y="10103"/>
                  </a:cubicBezTo>
                  <a:cubicBezTo>
                    <a:pt x="34671" y="10103"/>
                    <a:pt x="34671" y="10103"/>
                    <a:pt x="34502" y="9935"/>
                  </a:cubicBezTo>
                  <a:cubicBezTo>
                    <a:pt x="34334" y="9850"/>
                    <a:pt x="33975" y="9576"/>
                    <a:pt x="33364" y="9576"/>
                  </a:cubicBezTo>
                  <a:cubicBezTo>
                    <a:pt x="33090" y="9661"/>
                    <a:pt x="32837" y="9850"/>
                    <a:pt x="32563" y="10019"/>
                  </a:cubicBezTo>
                  <a:cubicBezTo>
                    <a:pt x="32395" y="10187"/>
                    <a:pt x="32142" y="10377"/>
                    <a:pt x="31952" y="10377"/>
                  </a:cubicBezTo>
                  <a:cubicBezTo>
                    <a:pt x="31868" y="10377"/>
                    <a:pt x="31615" y="10272"/>
                    <a:pt x="31509" y="10187"/>
                  </a:cubicBezTo>
                  <a:cubicBezTo>
                    <a:pt x="31172" y="9935"/>
                    <a:pt x="30898" y="9745"/>
                    <a:pt x="30456" y="9745"/>
                  </a:cubicBezTo>
                  <a:cubicBezTo>
                    <a:pt x="30203" y="9745"/>
                    <a:pt x="29844" y="9935"/>
                    <a:pt x="29592" y="10103"/>
                  </a:cubicBezTo>
                  <a:cubicBezTo>
                    <a:pt x="29402" y="10272"/>
                    <a:pt x="29233" y="10461"/>
                    <a:pt x="29065" y="10461"/>
                  </a:cubicBezTo>
                  <a:cubicBezTo>
                    <a:pt x="28875" y="10461"/>
                    <a:pt x="28706" y="10272"/>
                    <a:pt x="28538" y="10103"/>
                  </a:cubicBezTo>
                  <a:cubicBezTo>
                    <a:pt x="28264" y="9935"/>
                    <a:pt x="27926" y="9745"/>
                    <a:pt x="27568" y="9661"/>
                  </a:cubicBezTo>
                  <a:cubicBezTo>
                    <a:pt x="27294" y="9661"/>
                    <a:pt x="26957" y="9850"/>
                    <a:pt x="26683" y="10019"/>
                  </a:cubicBezTo>
                  <a:cubicBezTo>
                    <a:pt x="26514" y="10103"/>
                    <a:pt x="26240" y="10272"/>
                    <a:pt x="26072" y="10272"/>
                  </a:cubicBezTo>
                  <a:cubicBezTo>
                    <a:pt x="25987" y="10272"/>
                    <a:pt x="25819" y="10103"/>
                    <a:pt x="25629" y="9935"/>
                  </a:cubicBezTo>
                  <a:cubicBezTo>
                    <a:pt x="25376" y="9745"/>
                    <a:pt x="25102" y="9492"/>
                    <a:pt x="24660" y="9492"/>
                  </a:cubicBezTo>
                  <a:cubicBezTo>
                    <a:pt x="24613" y="9476"/>
                    <a:pt x="24563" y="9469"/>
                    <a:pt x="24511" y="9469"/>
                  </a:cubicBezTo>
                  <a:cubicBezTo>
                    <a:pt x="24279" y="9469"/>
                    <a:pt x="24002" y="9607"/>
                    <a:pt x="23796" y="9745"/>
                  </a:cubicBezTo>
                  <a:cubicBezTo>
                    <a:pt x="23522" y="9850"/>
                    <a:pt x="23353" y="9935"/>
                    <a:pt x="23184" y="9935"/>
                  </a:cubicBezTo>
                  <a:cubicBezTo>
                    <a:pt x="23079" y="9935"/>
                    <a:pt x="22826" y="9745"/>
                    <a:pt x="22742" y="9576"/>
                  </a:cubicBezTo>
                  <a:cubicBezTo>
                    <a:pt x="22468" y="9323"/>
                    <a:pt x="22215" y="9049"/>
                    <a:pt x="21857" y="9049"/>
                  </a:cubicBezTo>
                  <a:cubicBezTo>
                    <a:pt x="21788" y="9033"/>
                    <a:pt x="21720" y="9026"/>
                    <a:pt x="21654" y="9026"/>
                  </a:cubicBezTo>
                  <a:cubicBezTo>
                    <a:pt x="21372" y="9026"/>
                    <a:pt x="21109" y="9150"/>
                    <a:pt x="20887" y="9218"/>
                  </a:cubicBezTo>
                  <a:cubicBezTo>
                    <a:pt x="20634" y="9323"/>
                    <a:pt x="20444" y="9408"/>
                    <a:pt x="20276" y="9408"/>
                  </a:cubicBezTo>
                  <a:cubicBezTo>
                    <a:pt x="20192" y="9408"/>
                    <a:pt x="20023" y="9218"/>
                    <a:pt x="19833" y="9049"/>
                  </a:cubicBezTo>
                  <a:cubicBezTo>
                    <a:pt x="19580" y="8796"/>
                    <a:pt x="19306" y="8522"/>
                    <a:pt x="18969" y="8438"/>
                  </a:cubicBezTo>
                  <a:cubicBezTo>
                    <a:pt x="18896" y="8416"/>
                    <a:pt x="18816" y="8405"/>
                    <a:pt x="18733" y="8405"/>
                  </a:cubicBezTo>
                  <a:cubicBezTo>
                    <a:pt x="18505" y="8405"/>
                    <a:pt x="18247" y="8483"/>
                    <a:pt x="18000" y="8607"/>
                  </a:cubicBezTo>
                  <a:cubicBezTo>
                    <a:pt x="17867" y="8666"/>
                    <a:pt x="17703" y="8735"/>
                    <a:pt x="17558" y="8735"/>
                  </a:cubicBezTo>
                  <a:cubicBezTo>
                    <a:pt x="17497" y="8735"/>
                    <a:pt x="17439" y="8723"/>
                    <a:pt x="17388" y="8691"/>
                  </a:cubicBezTo>
                  <a:cubicBezTo>
                    <a:pt x="17283" y="8691"/>
                    <a:pt x="17114" y="8522"/>
                    <a:pt x="16946" y="8354"/>
                  </a:cubicBezTo>
                  <a:cubicBezTo>
                    <a:pt x="16756" y="8080"/>
                    <a:pt x="16503" y="7743"/>
                    <a:pt x="16229" y="7637"/>
                  </a:cubicBezTo>
                  <a:cubicBezTo>
                    <a:pt x="16133" y="7613"/>
                    <a:pt x="16035" y="7603"/>
                    <a:pt x="15936" y="7603"/>
                  </a:cubicBezTo>
                  <a:cubicBezTo>
                    <a:pt x="15687" y="7603"/>
                    <a:pt x="15431" y="7667"/>
                    <a:pt x="15175" y="7743"/>
                  </a:cubicBezTo>
                  <a:cubicBezTo>
                    <a:pt x="15007" y="7827"/>
                    <a:pt x="14754" y="7911"/>
                    <a:pt x="14564" y="7911"/>
                  </a:cubicBezTo>
                  <a:cubicBezTo>
                    <a:pt x="14480" y="7827"/>
                    <a:pt x="14311" y="7637"/>
                    <a:pt x="14227" y="7469"/>
                  </a:cubicBezTo>
                  <a:cubicBezTo>
                    <a:pt x="13953" y="7216"/>
                    <a:pt x="13784" y="6857"/>
                    <a:pt x="13426" y="6773"/>
                  </a:cubicBezTo>
                  <a:cubicBezTo>
                    <a:pt x="13352" y="6748"/>
                    <a:pt x="13262" y="6738"/>
                    <a:pt x="13164" y="6738"/>
                  </a:cubicBezTo>
                  <a:cubicBezTo>
                    <a:pt x="12928" y="6738"/>
                    <a:pt x="12650" y="6798"/>
                    <a:pt x="12457" y="6857"/>
                  </a:cubicBezTo>
                  <a:cubicBezTo>
                    <a:pt x="12288" y="6857"/>
                    <a:pt x="12110" y="6895"/>
                    <a:pt x="11985" y="6895"/>
                  </a:cubicBezTo>
                  <a:cubicBezTo>
                    <a:pt x="11923" y="6895"/>
                    <a:pt x="11874" y="6885"/>
                    <a:pt x="11845" y="6857"/>
                  </a:cubicBezTo>
                  <a:cubicBezTo>
                    <a:pt x="11677" y="6857"/>
                    <a:pt x="11593" y="6583"/>
                    <a:pt x="11403" y="6415"/>
                  </a:cubicBezTo>
                  <a:cubicBezTo>
                    <a:pt x="11234" y="6162"/>
                    <a:pt x="11066" y="5804"/>
                    <a:pt x="10707" y="5719"/>
                  </a:cubicBezTo>
                  <a:cubicBezTo>
                    <a:pt x="10594" y="5641"/>
                    <a:pt x="10470" y="5613"/>
                    <a:pt x="10339" y="5613"/>
                  </a:cubicBezTo>
                  <a:cubicBezTo>
                    <a:pt x="10151" y="5613"/>
                    <a:pt x="9948" y="5670"/>
                    <a:pt x="9738" y="5719"/>
                  </a:cubicBezTo>
                  <a:cubicBezTo>
                    <a:pt x="9569" y="5719"/>
                    <a:pt x="9429" y="5757"/>
                    <a:pt x="9304" y="5757"/>
                  </a:cubicBezTo>
                  <a:cubicBezTo>
                    <a:pt x="9241" y="5757"/>
                    <a:pt x="9183" y="5747"/>
                    <a:pt x="9127" y="5719"/>
                  </a:cubicBezTo>
                  <a:cubicBezTo>
                    <a:pt x="9042" y="5635"/>
                    <a:pt x="8853" y="5445"/>
                    <a:pt x="8768" y="5277"/>
                  </a:cubicBezTo>
                  <a:cubicBezTo>
                    <a:pt x="8600" y="4918"/>
                    <a:pt x="8431" y="4665"/>
                    <a:pt x="8073" y="4476"/>
                  </a:cubicBezTo>
                  <a:cubicBezTo>
                    <a:pt x="7936" y="4391"/>
                    <a:pt x="7783" y="4370"/>
                    <a:pt x="7620" y="4370"/>
                  </a:cubicBezTo>
                  <a:cubicBezTo>
                    <a:pt x="7456" y="4370"/>
                    <a:pt x="7282" y="4391"/>
                    <a:pt x="7103" y="4391"/>
                  </a:cubicBezTo>
                  <a:cubicBezTo>
                    <a:pt x="6977" y="4434"/>
                    <a:pt x="6845" y="4455"/>
                    <a:pt x="6734" y="4455"/>
                  </a:cubicBezTo>
                  <a:cubicBezTo>
                    <a:pt x="6624" y="4455"/>
                    <a:pt x="6534" y="4434"/>
                    <a:pt x="6492" y="4391"/>
                  </a:cubicBezTo>
                  <a:cubicBezTo>
                    <a:pt x="6408" y="4391"/>
                    <a:pt x="6218" y="4139"/>
                    <a:pt x="6134" y="3949"/>
                  </a:cubicBezTo>
                  <a:cubicBezTo>
                    <a:pt x="5965" y="3612"/>
                    <a:pt x="5797" y="3338"/>
                    <a:pt x="5523" y="3169"/>
                  </a:cubicBezTo>
                  <a:cubicBezTo>
                    <a:pt x="5270" y="3000"/>
                    <a:pt x="4827" y="3000"/>
                    <a:pt x="4553" y="3000"/>
                  </a:cubicBezTo>
                  <a:cubicBezTo>
                    <a:pt x="4427" y="3043"/>
                    <a:pt x="4295" y="3064"/>
                    <a:pt x="4184" y="3064"/>
                  </a:cubicBezTo>
                  <a:cubicBezTo>
                    <a:pt x="4074" y="3064"/>
                    <a:pt x="3984" y="3043"/>
                    <a:pt x="3942" y="3000"/>
                  </a:cubicBezTo>
                  <a:cubicBezTo>
                    <a:pt x="3773" y="2895"/>
                    <a:pt x="3689" y="2726"/>
                    <a:pt x="3584" y="2474"/>
                  </a:cubicBezTo>
                  <a:cubicBezTo>
                    <a:pt x="3499" y="2200"/>
                    <a:pt x="3331" y="1841"/>
                    <a:pt x="2972" y="1673"/>
                  </a:cubicBezTo>
                  <a:cubicBezTo>
                    <a:pt x="2719" y="1504"/>
                    <a:pt x="2361" y="1504"/>
                    <a:pt x="2003" y="1504"/>
                  </a:cubicBezTo>
                  <a:cubicBezTo>
                    <a:pt x="1750" y="1504"/>
                    <a:pt x="1581" y="1504"/>
                    <a:pt x="1392" y="1420"/>
                  </a:cubicBezTo>
                  <a:cubicBezTo>
                    <a:pt x="1307" y="1314"/>
                    <a:pt x="1223" y="1146"/>
                    <a:pt x="1139" y="893"/>
                  </a:cubicBezTo>
                  <a:cubicBezTo>
                    <a:pt x="1054" y="619"/>
                    <a:pt x="865" y="261"/>
                    <a:pt x="612" y="92"/>
                  </a:cubicBezTo>
                  <a:cubicBezTo>
                    <a:pt x="539" y="28"/>
                    <a:pt x="470" y="0"/>
                    <a:pt x="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5" name="Google Shape;10475;p62"/>
            <p:cNvSpPr/>
            <p:nvPr/>
          </p:nvSpPr>
          <p:spPr>
            <a:xfrm flipH="1">
              <a:off x="4561054" y="2395338"/>
              <a:ext cx="55194" cy="55222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970" y="1"/>
                  </a:moveTo>
                  <a:cubicBezTo>
                    <a:pt x="443" y="1"/>
                    <a:pt x="0" y="444"/>
                    <a:pt x="0" y="970"/>
                  </a:cubicBezTo>
                  <a:cubicBezTo>
                    <a:pt x="0" y="1582"/>
                    <a:pt x="443" y="2024"/>
                    <a:pt x="970" y="2024"/>
                  </a:cubicBezTo>
                  <a:cubicBezTo>
                    <a:pt x="1497" y="2024"/>
                    <a:pt x="2024" y="1582"/>
                    <a:pt x="2024" y="970"/>
                  </a:cubicBezTo>
                  <a:cubicBezTo>
                    <a:pt x="2024" y="444"/>
                    <a:pt x="1497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6" name="Google Shape;10476;p62"/>
            <p:cNvSpPr/>
            <p:nvPr/>
          </p:nvSpPr>
          <p:spPr>
            <a:xfrm flipH="1">
              <a:off x="4680606" y="2512599"/>
              <a:ext cx="64957" cy="62666"/>
            </a:xfrm>
            <a:custGeom>
              <a:avLst/>
              <a:gdLst/>
              <a:ahLst/>
              <a:cxnLst/>
              <a:rect l="l" t="t" r="r" b="b"/>
              <a:pathLst>
                <a:path w="2382" h="2298" extrusionOk="0">
                  <a:moveTo>
                    <a:pt x="1244" y="0"/>
                  </a:moveTo>
                  <a:cubicBezTo>
                    <a:pt x="527" y="0"/>
                    <a:pt x="0" y="443"/>
                    <a:pt x="0" y="1139"/>
                  </a:cubicBezTo>
                  <a:cubicBezTo>
                    <a:pt x="0" y="1771"/>
                    <a:pt x="527" y="2298"/>
                    <a:pt x="1244" y="2298"/>
                  </a:cubicBezTo>
                  <a:cubicBezTo>
                    <a:pt x="1855" y="2298"/>
                    <a:pt x="2382" y="1771"/>
                    <a:pt x="2382" y="1139"/>
                  </a:cubicBezTo>
                  <a:cubicBezTo>
                    <a:pt x="2382" y="443"/>
                    <a:pt x="1855" y="0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7" name="Google Shape;10477;p62"/>
            <p:cNvSpPr/>
            <p:nvPr/>
          </p:nvSpPr>
          <p:spPr>
            <a:xfrm flipH="1">
              <a:off x="4766806" y="2362014"/>
              <a:ext cx="31061" cy="28770"/>
            </a:xfrm>
            <a:custGeom>
              <a:avLst/>
              <a:gdLst/>
              <a:ahLst/>
              <a:cxnLst/>
              <a:rect l="l" t="t" r="r" b="b"/>
              <a:pathLst>
                <a:path w="1139" h="1055" extrusionOk="0">
                  <a:moveTo>
                    <a:pt x="611" y="1"/>
                  </a:moveTo>
                  <a:cubicBezTo>
                    <a:pt x="253" y="1"/>
                    <a:pt x="0" y="169"/>
                    <a:pt x="0" y="527"/>
                  </a:cubicBezTo>
                  <a:cubicBezTo>
                    <a:pt x="0" y="780"/>
                    <a:pt x="253" y="1054"/>
                    <a:pt x="611" y="1054"/>
                  </a:cubicBezTo>
                  <a:cubicBezTo>
                    <a:pt x="864" y="1054"/>
                    <a:pt x="1138" y="780"/>
                    <a:pt x="1138" y="527"/>
                  </a:cubicBezTo>
                  <a:cubicBezTo>
                    <a:pt x="1138" y="169"/>
                    <a:pt x="864" y="1"/>
                    <a:pt x="611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8" name="Google Shape;10478;p62"/>
            <p:cNvSpPr/>
            <p:nvPr/>
          </p:nvSpPr>
          <p:spPr>
            <a:xfrm flipH="1">
              <a:off x="4936944" y="2471803"/>
              <a:ext cx="28770" cy="28743"/>
            </a:xfrm>
            <a:custGeom>
              <a:avLst/>
              <a:gdLst/>
              <a:ahLst/>
              <a:cxnLst/>
              <a:rect l="l" t="t" r="r" b="b"/>
              <a:pathLst>
                <a:path w="1055" h="1054" extrusionOk="0">
                  <a:moveTo>
                    <a:pt x="528" y="0"/>
                  </a:moveTo>
                  <a:cubicBezTo>
                    <a:pt x="254" y="0"/>
                    <a:pt x="1" y="190"/>
                    <a:pt x="1" y="527"/>
                  </a:cubicBezTo>
                  <a:cubicBezTo>
                    <a:pt x="1" y="801"/>
                    <a:pt x="254" y="1054"/>
                    <a:pt x="528" y="1054"/>
                  </a:cubicBezTo>
                  <a:cubicBezTo>
                    <a:pt x="886" y="1054"/>
                    <a:pt x="1055" y="801"/>
                    <a:pt x="1055" y="527"/>
                  </a:cubicBezTo>
                  <a:cubicBezTo>
                    <a:pt x="1055" y="190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9" name="Google Shape;10479;p62"/>
            <p:cNvSpPr/>
            <p:nvPr/>
          </p:nvSpPr>
          <p:spPr>
            <a:xfrm flipH="1">
              <a:off x="4632910" y="2093622"/>
              <a:ext cx="40823" cy="40823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801" y="0"/>
                  </a:moveTo>
                  <a:cubicBezTo>
                    <a:pt x="359" y="0"/>
                    <a:pt x="1" y="358"/>
                    <a:pt x="1" y="696"/>
                  </a:cubicBezTo>
                  <a:cubicBezTo>
                    <a:pt x="1" y="1138"/>
                    <a:pt x="359" y="1496"/>
                    <a:pt x="801" y="1496"/>
                  </a:cubicBezTo>
                  <a:cubicBezTo>
                    <a:pt x="1139" y="1496"/>
                    <a:pt x="1497" y="1138"/>
                    <a:pt x="1497" y="696"/>
                  </a:cubicBezTo>
                  <a:cubicBezTo>
                    <a:pt x="1497" y="358"/>
                    <a:pt x="1139" y="0"/>
                    <a:pt x="801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0" name="Google Shape;10480;p62"/>
            <p:cNvSpPr/>
            <p:nvPr/>
          </p:nvSpPr>
          <p:spPr>
            <a:xfrm flipH="1">
              <a:off x="5159931" y="2706870"/>
              <a:ext cx="40278" cy="40823"/>
            </a:xfrm>
            <a:custGeom>
              <a:avLst/>
              <a:gdLst/>
              <a:ahLst/>
              <a:cxnLst/>
              <a:rect l="l" t="t" r="r" b="b"/>
              <a:pathLst>
                <a:path w="1477" h="1497" extrusionOk="0">
                  <a:moveTo>
                    <a:pt x="781" y="0"/>
                  </a:moveTo>
                  <a:cubicBezTo>
                    <a:pt x="338" y="0"/>
                    <a:pt x="1" y="337"/>
                    <a:pt x="1" y="780"/>
                  </a:cubicBezTo>
                  <a:cubicBezTo>
                    <a:pt x="1" y="1138"/>
                    <a:pt x="338" y="1497"/>
                    <a:pt x="781" y="1497"/>
                  </a:cubicBezTo>
                  <a:cubicBezTo>
                    <a:pt x="1139" y="1497"/>
                    <a:pt x="1476" y="1138"/>
                    <a:pt x="1476" y="780"/>
                  </a:cubicBezTo>
                  <a:cubicBezTo>
                    <a:pt x="1476" y="337"/>
                    <a:pt x="1139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1" name="Google Shape;10481;p62"/>
            <p:cNvSpPr/>
            <p:nvPr/>
          </p:nvSpPr>
          <p:spPr>
            <a:xfrm flipH="1">
              <a:off x="4508178" y="3001141"/>
              <a:ext cx="33924" cy="36215"/>
            </a:xfrm>
            <a:custGeom>
              <a:avLst/>
              <a:gdLst/>
              <a:ahLst/>
              <a:cxnLst/>
              <a:rect l="l" t="t" r="r" b="b"/>
              <a:pathLst>
                <a:path w="1244" h="1328" extrusionOk="0">
                  <a:moveTo>
                    <a:pt x="632" y="0"/>
                  </a:moveTo>
                  <a:cubicBezTo>
                    <a:pt x="274" y="0"/>
                    <a:pt x="0" y="358"/>
                    <a:pt x="0" y="717"/>
                  </a:cubicBezTo>
                  <a:cubicBezTo>
                    <a:pt x="0" y="970"/>
                    <a:pt x="274" y="1328"/>
                    <a:pt x="632" y="1328"/>
                  </a:cubicBezTo>
                  <a:cubicBezTo>
                    <a:pt x="970" y="1328"/>
                    <a:pt x="1244" y="970"/>
                    <a:pt x="1244" y="717"/>
                  </a:cubicBezTo>
                  <a:cubicBezTo>
                    <a:pt x="1244" y="358"/>
                    <a:pt x="970" y="0"/>
                    <a:pt x="632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2" name="Google Shape;10482;p62"/>
            <p:cNvSpPr/>
            <p:nvPr/>
          </p:nvSpPr>
          <p:spPr>
            <a:xfrm flipH="1">
              <a:off x="5135797" y="3187913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75" y="1"/>
                    <a:pt x="1" y="275"/>
                    <a:pt x="1" y="528"/>
                  </a:cubicBezTo>
                  <a:cubicBezTo>
                    <a:pt x="1" y="802"/>
                    <a:pt x="275" y="1055"/>
                    <a:pt x="527" y="1055"/>
                  </a:cubicBezTo>
                  <a:cubicBezTo>
                    <a:pt x="801" y="1055"/>
                    <a:pt x="1054" y="802"/>
                    <a:pt x="1054" y="528"/>
                  </a:cubicBezTo>
                  <a:cubicBezTo>
                    <a:pt x="1054" y="275"/>
                    <a:pt x="801" y="1"/>
                    <a:pt x="527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3" name="Google Shape;10483;p62"/>
            <p:cNvSpPr/>
            <p:nvPr/>
          </p:nvSpPr>
          <p:spPr>
            <a:xfrm flipH="1">
              <a:off x="4632910" y="2816632"/>
              <a:ext cx="52904" cy="52904"/>
            </a:xfrm>
            <a:custGeom>
              <a:avLst/>
              <a:gdLst/>
              <a:ahLst/>
              <a:cxnLst/>
              <a:rect l="l" t="t" r="r" b="b"/>
              <a:pathLst>
                <a:path w="1940" h="1940" extrusionOk="0">
                  <a:moveTo>
                    <a:pt x="970" y="1"/>
                  </a:moveTo>
                  <a:cubicBezTo>
                    <a:pt x="444" y="1"/>
                    <a:pt x="1" y="443"/>
                    <a:pt x="1" y="970"/>
                  </a:cubicBezTo>
                  <a:cubicBezTo>
                    <a:pt x="1" y="1497"/>
                    <a:pt x="444" y="1940"/>
                    <a:pt x="970" y="1940"/>
                  </a:cubicBezTo>
                  <a:cubicBezTo>
                    <a:pt x="1497" y="1940"/>
                    <a:pt x="1940" y="1497"/>
                    <a:pt x="1940" y="970"/>
                  </a:cubicBezTo>
                  <a:cubicBezTo>
                    <a:pt x="1940" y="443"/>
                    <a:pt x="1497" y="1"/>
                    <a:pt x="97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4" name="Google Shape;10484;p62"/>
            <p:cNvSpPr/>
            <p:nvPr/>
          </p:nvSpPr>
          <p:spPr>
            <a:xfrm flipH="1">
              <a:off x="4874877" y="2972398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612" y="0"/>
                  </a:moveTo>
                  <a:cubicBezTo>
                    <a:pt x="275" y="0"/>
                    <a:pt x="1" y="274"/>
                    <a:pt x="1" y="612"/>
                  </a:cubicBezTo>
                  <a:cubicBezTo>
                    <a:pt x="1" y="886"/>
                    <a:pt x="275" y="1138"/>
                    <a:pt x="612" y="1138"/>
                  </a:cubicBezTo>
                  <a:cubicBezTo>
                    <a:pt x="886" y="1138"/>
                    <a:pt x="1139" y="886"/>
                    <a:pt x="1139" y="612"/>
                  </a:cubicBezTo>
                  <a:cubicBezTo>
                    <a:pt x="1139" y="274"/>
                    <a:pt x="886" y="0"/>
                    <a:pt x="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5" name="Google Shape;10485;p62"/>
            <p:cNvSpPr/>
            <p:nvPr/>
          </p:nvSpPr>
          <p:spPr>
            <a:xfrm flipH="1">
              <a:off x="4815101" y="2826422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139" y="885"/>
                    <a:pt x="1139" y="611"/>
                  </a:cubicBezTo>
                  <a:cubicBezTo>
                    <a:pt x="1139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6" name="Google Shape;10486;p62"/>
            <p:cNvSpPr/>
            <p:nvPr/>
          </p:nvSpPr>
          <p:spPr>
            <a:xfrm flipH="1">
              <a:off x="4661626" y="2996532"/>
              <a:ext cx="45432" cy="45432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780" y="1"/>
                  </a:moveTo>
                  <a:cubicBezTo>
                    <a:pt x="358" y="1"/>
                    <a:pt x="0" y="359"/>
                    <a:pt x="0" y="780"/>
                  </a:cubicBezTo>
                  <a:cubicBezTo>
                    <a:pt x="0" y="1223"/>
                    <a:pt x="358" y="1666"/>
                    <a:pt x="780" y="1666"/>
                  </a:cubicBezTo>
                  <a:cubicBezTo>
                    <a:pt x="1307" y="1666"/>
                    <a:pt x="1665" y="1223"/>
                    <a:pt x="1665" y="780"/>
                  </a:cubicBezTo>
                  <a:cubicBezTo>
                    <a:pt x="1665" y="359"/>
                    <a:pt x="1307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7" name="Google Shape;10487;p62"/>
            <p:cNvSpPr/>
            <p:nvPr/>
          </p:nvSpPr>
          <p:spPr>
            <a:xfrm flipH="1">
              <a:off x="5082920" y="2342461"/>
              <a:ext cx="36242" cy="36242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12" y="1"/>
                  </a:moveTo>
                  <a:cubicBezTo>
                    <a:pt x="275" y="1"/>
                    <a:pt x="1" y="275"/>
                    <a:pt x="1" y="718"/>
                  </a:cubicBezTo>
                  <a:cubicBezTo>
                    <a:pt x="1" y="1055"/>
                    <a:pt x="275" y="1329"/>
                    <a:pt x="612" y="1329"/>
                  </a:cubicBezTo>
                  <a:cubicBezTo>
                    <a:pt x="970" y="1329"/>
                    <a:pt x="1328" y="1055"/>
                    <a:pt x="1328" y="718"/>
                  </a:cubicBezTo>
                  <a:cubicBezTo>
                    <a:pt x="1328" y="275"/>
                    <a:pt x="970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8" name="Google Shape;10488;p62"/>
            <p:cNvSpPr/>
            <p:nvPr/>
          </p:nvSpPr>
          <p:spPr>
            <a:xfrm flipH="1">
              <a:off x="4702449" y="1966599"/>
              <a:ext cx="21298" cy="21871"/>
            </a:xfrm>
            <a:custGeom>
              <a:avLst/>
              <a:gdLst/>
              <a:ahLst/>
              <a:cxnLst/>
              <a:rect l="l" t="t" r="r" b="b"/>
              <a:pathLst>
                <a:path w="781" h="802" extrusionOk="0">
                  <a:moveTo>
                    <a:pt x="444" y="0"/>
                  </a:moveTo>
                  <a:cubicBezTo>
                    <a:pt x="170" y="0"/>
                    <a:pt x="1" y="190"/>
                    <a:pt x="1" y="443"/>
                  </a:cubicBezTo>
                  <a:cubicBezTo>
                    <a:pt x="1" y="611"/>
                    <a:pt x="170" y="801"/>
                    <a:pt x="444" y="801"/>
                  </a:cubicBezTo>
                  <a:cubicBezTo>
                    <a:pt x="612" y="801"/>
                    <a:pt x="781" y="611"/>
                    <a:pt x="781" y="443"/>
                  </a:cubicBezTo>
                  <a:cubicBezTo>
                    <a:pt x="781" y="190"/>
                    <a:pt x="612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9" name="Google Shape;10489;p62"/>
            <p:cNvSpPr/>
            <p:nvPr/>
          </p:nvSpPr>
          <p:spPr>
            <a:xfrm flipH="1">
              <a:off x="4975449" y="2261442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37"/>
                  </a:cubicBezTo>
                  <a:cubicBezTo>
                    <a:pt x="1" y="611"/>
                    <a:pt x="169" y="780"/>
                    <a:pt x="443" y="780"/>
                  </a:cubicBezTo>
                  <a:cubicBezTo>
                    <a:pt x="612" y="780"/>
                    <a:pt x="781" y="611"/>
                    <a:pt x="781" y="337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0" name="Google Shape;10490;p62"/>
            <p:cNvSpPr/>
            <p:nvPr/>
          </p:nvSpPr>
          <p:spPr>
            <a:xfrm flipH="1">
              <a:off x="4577716" y="2141318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359" y="0"/>
                  </a:moveTo>
                  <a:cubicBezTo>
                    <a:pt x="190" y="0"/>
                    <a:pt x="0" y="190"/>
                    <a:pt x="0" y="443"/>
                  </a:cubicBezTo>
                  <a:cubicBezTo>
                    <a:pt x="0" y="633"/>
                    <a:pt x="190" y="801"/>
                    <a:pt x="359" y="801"/>
                  </a:cubicBezTo>
                  <a:cubicBezTo>
                    <a:pt x="633" y="801"/>
                    <a:pt x="801" y="633"/>
                    <a:pt x="801" y="443"/>
                  </a:cubicBezTo>
                  <a:cubicBezTo>
                    <a:pt x="801" y="190"/>
                    <a:pt x="633" y="0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1" name="Google Shape;10491;p62"/>
            <p:cNvSpPr/>
            <p:nvPr/>
          </p:nvSpPr>
          <p:spPr>
            <a:xfrm flipH="1">
              <a:off x="4618539" y="2589609"/>
              <a:ext cx="21271" cy="21298"/>
            </a:xfrm>
            <a:custGeom>
              <a:avLst/>
              <a:gdLst/>
              <a:ahLst/>
              <a:cxnLst/>
              <a:rect l="l" t="t" r="r" b="b"/>
              <a:pathLst>
                <a:path w="780" h="781" extrusionOk="0">
                  <a:moveTo>
                    <a:pt x="422" y="1"/>
                  </a:moveTo>
                  <a:cubicBezTo>
                    <a:pt x="169" y="1"/>
                    <a:pt x="0" y="169"/>
                    <a:pt x="0" y="422"/>
                  </a:cubicBezTo>
                  <a:cubicBezTo>
                    <a:pt x="0" y="612"/>
                    <a:pt x="169" y="781"/>
                    <a:pt x="422" y="781"/>
                  </a:cubicBezTo>
                  <a:cubicBezTo>
                    <a:pt x="611" y="781"/>
                    <a:pt x="780" y="612"/>
                    <a:pt x="780" y="422"/>
                  </a:cubicBezTo>
                  <a:cubicBezTo>
                    <a:pt x="780" y="169"/>
                    <a:pt x="611" y="1"/>
                    <a:pt x="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2" name="Google Shape;10492;p62"/>
            <p:cNvSpPr/>
            <p:nvPr/>
          </p:nvSpPr>
          <p:spPr>
            <a:xfrm flipH="1">
              <a:off x="4551291" y="2929284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444" y="1"/>
                  </a:moveTo>
                  <a:cubicBezTo>
                    <a:pt x="191" y="1"/>
                    <a:pt x="1" y="190"/>
                    <a:pt x="1" y="443"/>
                  </a:cubicBezTo>
                  <a:cubicBezTo>
                    <a:pt x="1" y="612"/>
                    <a:pt x="191" y="802"/>
                    <a:pt x="444" y="802"/>
                  </a:cubicBezTo>
                  <a:cubicBezTo>
                    <a:pt x="612" y="802"/>
                    <a:pt x="802" y="612"/>
                    <a:pt x="802" y="443"/>
                  </a:cubicBezTo>
                  <a:cubicBezTo>
                    <a:pt x="802" y="190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3" name="Google Shape;10493;p62"/>
            <p:cNvSpPr/>
            <p:nvPr/>
          </p:nvSpPr>
          <p:spPr>
            <a:xfrm flipH="1">
              <a:off x="5059359" y="3154589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59"/>
                  </a:cubicBezTo>
                  <a:cubicBezTo>
                    <a:pt x="1" y="612"/>
                    <a:pt x="169" y="780"/>
                    <a:pt x="443" y="780"/>
                  </a:cubicBezTo>
                  <a:cubicBezTo>
                    <a:pt x="612" y="780"/>
                    <a:pt x="781" y="612"/>
                    <a:pt x="781" y="359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4" name="Google Shape;10494;p62"/>
            <p:cNvSpPr/>
            <p:nvPr/>
          </p:nvSpPr>
          <p:spPr>
            <a:xfrm flipH="1">
              <a:off x="5140405" y="2579846"/>
              <a:ext cx="21871" cy="21298"/>
            </a:xfrm>
            <a:custGeom>
              <a:avLst/>
              <a:gdLst/>
              <a:ahLst/>
              <a:cxnLst/>
              <a:rect l="l" t="t" r="r" b="b"/>
              <a:pathLst>
                <a:path w="802" h="781" extrusionOk="0">
                  <a:moveTo>
                    <a:pt x="359" y="0"/>
                  </a:moveTo>
                  <a:cubicBezTo>
                    <a:pt x="191" y="0"/>
                    <a:pt x="1" y="169"/>
                    <a:pt x="1" y="359"/>
                  </a:cubicBezTo>
                  <a:cubicBezTo>
                    <a:pt x="1" y="612"/>
                    <a:pt x="191" y="780"/>
                    <a:pt x="359" y="780"/>
                  </a:cubicBezTo>
                  <a:cubicBezTo>
                    <a:pt x="612" y="780"/>
                    <a:pt x="802" y="612"/>
                    <a:pt x="802" y="359"/>
                  </a:cubicBezTo>
                  <a:cubicBezTo>
                    <a:pt x="802" y="169"/>
                    <a:pt x="612" y="0"/>
                    <a:pt x="359" y="0"/>
                  </a:cubicBezTo>
                  <a:close/>
                </a:path>
              </a:pathLst>
            </a:custGeom>
            <a:solidFill>
              <a:srgbClr val="FFA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5" name="Google Shape;10495;p62"/>
            <p:cNvSpPr/>
            <p:nvPr/>
          </p:nvSpPr>
          <p:spPr>
            <a:xfrm flipH="1">
              <a:off x="4815101" y="2012003"/>
              <a:ext cx="33351" cy="33924"/>
            </a:xfrm>
            <a:custGeom>
              <a:avLst/>
              <a:gdLst/>
              <a:ahLst/>
              <a:cxnLst/>
              <a:rect l="l" t="t" r="r" b="b"/>
              <a:pathLst>
                <a:path w="1223" h="1244" extrusionOk="0">
                  <a:moveTo>
                    <a:pt x="612" y="0"/>
                  </a:moveTo>
                  <a:cubicBezTo>
                    <a:pt x="274" y="0"/>
                    <a:pt x="0" y="274"/>
                    <a:pt x="0" y="633"/>
                  </a:cubicBezTo>
                  <a:cubicBezTo>
                    <a:pt x="0" y="885"/>
                    <a:pt x="274" y="1244"/>
                    <a:pt x="612" y="1244"/>
                  </a:cubicBezTo>
                  <a:cubicBezTo>
                    <a:pt x="970" y="1244"/>
                    <a:pt x="1223" y="885"/>
                    <a:pt x="1223" y="633"/>
                  </a:cubicBezTo>
                  <a:cubicBezTo>
                    <a:pt x="1223" y="274"/>
                    <a:pt x="970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6" name="Google Shape;10496;p62"/>
            <p:cNvSpPr/>
            <p:nvPr/>
          </p:nvSpPr>
          <p:spPr>
            <a:xfrm flipH="1">
              <a:off x="4817392" y="3233317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1"/>
                  </a:moveTo>
                  <a:cubicBezTo>
                    <a:pt x="275" y="1"/>
                    <a:pt x="1" y="191"/>
                    <a:pt x="1" y="528"/>
                  </a:cubicBezTo>
                  <a:cubicBezTo>
                    <a:pt x="1" y="802"/>
                    <a:pt x="275" y="1055"/>
                    <a:pt x="528" y="1055"/>
                  </a:cubicBezTo>
                  <a:cubicBezTo>
                    <a:pt x="886" y="1055"/>
                    <a:pt x="1055" y="802"/>
                    <a:pt x="1055" y="528"/>
                  </a:cubicBezTo>
                  <a:cubicBezTo>
                    <a:pt x="1055" y="191"/>
                    <a:pt x="886" y="1"/>
                    <a:pt x="52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7" name="Google Shape;10497;p62"/>
            <p:cNvSpPr/>
            <p:nvPr/>
          </p:nvSpPr>
          <p:spPr>
            <a:xfrm flipH="1">
              <a:off x="4805311" y="3401655"/>
              <a:ext cx="43141" cy="38014"/>
            </a:xfrm>
            <a:custGeom>
              <a:avLst/>
              <a:gdLst/>
              <a:ahLst/>
              <a:cxnLst/>
              <a:rect l="l" t="t" r="r" b="b"/>
              <a:pathLst>
                <a:path w="1582" h="1394" extrusionOk="0">
                  <a:moveTo>
                    <a:pt x="806" y="1"/>
                  </a:moveTo>
                  <a:cubicBezTo>
                    <a:pt x="716" y="1"/>
                    <a:pt x="622" y="22"/>
                    <a:pt x="527" y="66"/>
                  </a:cubicBezTo>
                  <a:cubicBezTo>
                    <a:pt x="169" y="256"/>
                    <a:pt x="0" y="678"/>
                    <a:pt x="169" y="1036"/>
                  </a:cubicBezTo>
                  <a:cubicBezTo>
                    <a:pt x="296" y="1276"/>
                    <a:pt x="538" y="1393"/>
                    <a:pt x="784" y="1393"/>
                  </a:cubicBezTo>
                  <a:cubicBezTo>
                    <a:pt x="905" y="1393"/>
                    <a:pt x="1028" y="1365"/>
                    <a:pt x="1139" y="1310"/>
                  </a:cubicBezTo>
                  <a:cubicBezTo>
                    <a:pt x="1497" y="1120"/>
                    <a:pt x="1581" y="783"/>
                    <a:pt x="1413" y="425"/>
                  </a:cubicBezTo>
                  <a:cubicBezTo>
                    <a:pt x="1273" y="162"/>
                    <a:pt x="1054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8" name="Google Shape;10498;p62"/>
            <p:cNvSpPr/>
            <p:nvPr/>
          </p:nvSpPr>
          <p:spPr>
            <a:xfrm flipH="1">
              <a:off x="4659335" y="3386793"/>
              <a:ext cx="28770" cy="31061"/>
            </a:xfrm>
            <a:custGeom>
              <a:avLst/>
              <a:gdLst/>
              <a:ahLst/>
              <a:cxnLst/>
              <a:rect l="l" t="t" r="r" b="b"/>
              <a:pathLst>
                <a:path w="1055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054" y="885"/>
                    <a:pt x="1054" y="611"/>
                  </a:cubicBezTo>
                  <a:cubicBezTo>
                    <a:pt x="1054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9" name="Google Shape;10499;p62"/>
            <p:cNvSpPr/>
            <p:nvPr/>
          </p:nvSpPr>
          <p:spPr>
            <a:xfrm flipH="1">
              <a:off x="5054177" y="2840766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53" y="1"/>
                    <a:pt x="0" y="275"/>
                    <a:pt x="0" y="528"/>
                  </a:cubicBezTo>
                  <a:cubicBezTo>
                    <a:pt x="0" y="802"/>
                    <a:pt x="253" y="1055"/>
                    <a:pt x="527" y="1055"/>
                  </a:cubicBezTo>
                  <a:cubicBezTo>
                    <a:pt x="780" y="1055"/>
                    <a:pt x="1054" y="802"/>
                    <a:pt x="1054" y="528"/>
                  </a:cubicBezTo>
                  <a:cubicBezTo>
                    <a:pt x="1054" y="275"/>
                    <a:pt x="780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0" name="Google Shape;10500;p62"/>
            <p:cNvSpPr/>
            <p:nvPr/>
          </p:nvSpPr>
          <p:spPr>
            <a:xfrm flipH="1">
              <a:off x="4604168" y="3583355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0"/>
                  </a:moveTo>
                  <a:cubicBezTo>
                    <a:pt x="275" y="0"/>
                    <a:pt x="1" y="253"/>
                    <a:pt x="1" y="527"/>
                  </a:cubicBezTo>
                  <a:cubicBezTo>
                    <a:pt x="1" y="780"/>
                    <a:pt x="275" y="1054"/>
                    <a:pt x="528" y="1054"/>
                  </a:cubicBezTo>
                  <a:cubicBezTo>
                    <a:pt x="802" y="1054"/>
                    <a:pt x="1055" y="780"/>
                    <a:pt x="1055" y="527"/>
                  </a:cubicBezTo>
                  <a:cubicBezTo>
                    <a:pt x="1055" y="253"/>
                    <a:pt x="802" y="0"/>
                    <a:pt x="52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1" name="Google Shape;10501;p62"/>
            <p:cNvSpPr/>
            <p:nvPr/>
          </p:nvSpPr>
          <p:spPr>
            <a:xfrm flipH="1">
              <a:off x="4477144" y="3231027"/>
              <a:ext cx="47722" cy="48295"/>
            </a:xfrm>
            <a:custGeom>
              <a:avLst/>
              <a:gdLst/>
              <a:ahLst/>
              <a:cxnLst/>
              <a:rect l="l" t="t" r="r" b="b"/>
              <a:pathLst>
                <a:path w="1750" h="1771" extrusionOk="0">
                  <a:moveTo>
                    <a:pt x="864" y="1"/>
                  </a:moveTo>
                  <a:cubicBezTo>
                    <a:pt x="422" y="1"/>
                    <a:pt x="0" y="443"/>
                    <a:pt x="0" y="886"/>
                  </a:cubicBezTo>
                  <a:cubicBezTo>
                    <a:pt x="0" y="1413"/>
                    <a:pt x="422" y="1771"/>
                    <a:pt x="864" y="1771"/>
                  </a:cubicBezTo>
                  <a:cubicBezTo>
                    <a:pt x="1391" y="1771"/>
                    <a:pt x="1750" y="1413"/>
                    <a:pt x="1750" y="886"/>
                  </a:cubicBezTo>
                  <a:cubicBezTo>
                    <a:pt x="1750" y="443"/>
                    <a:pt x="1391" y="1"/>
                    <a:pt x="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2" name="Google Shape;10502;p62"/>
            <p:cNvSpPr/>
            <p:nvPr/>
          </p:nvSpPr>
          <p:spPr>
            <a:xfrm flipH="1">
              <a:off x="5090392" y="3362659"/>
              <a:ext cx="21298" cy="21843"/>
            </a:xfrm>
            <a:custGeom>
              <a:avLst/>
              <a:gdLst/>
              <a:ahLst/>
              <a:cxnLst/>
              <a:rect l="l" t="t" r="r" b="b"/>
              <a:pathLst>
                <a:path w="781" h="801" extrusionOk="0">
                  <a:moveTo>
                    <a:pt x="338" y="0"/>
                  </a:moveTo>
                  <a:cubicBezTo>
                    <a:pt x="169" y="0"/>
                    <a:pt x="1" y="190"/>
                    <a:pt x="1" y="443"/>
                  </a:cubicBezTo>
                  <a:cubicBezTo>
                    <a:pt x="1" y="632"/>
                    <a:pt x="169" y="801"/>
                    <a:pt x="338" y="801"/>
                  </a:cubicBezTo>
                  <a:cubicBezTo>
                    <a:pt x="612" y="801"/>
                    <a:pt x="780" y="632"/>
                    <a:pt x="780" y="443"/>
                  </a:cubicBezTo>
                  <a:cubicBezTo>
                    <a:pt x="780" y="190"/>
                    <a:pt x="612" y="0"/>
                    <a:pt x="33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3" name="Google Shape;10503;p62"/>
            <p:cNvSpPr/>
            <p:nvPr/>
          </p:nvSpPr>
          <p:spPr>
            <a:xfrm flipH="1">
              <a:off x="4479435" y="2064525"/>
              <a:ext cx="543737" cy="187154"/>
            </a:xfrm>
            <a:custGeom>
              <a:avLst/>
              <a:gdLst/>
              <a:ahLst/>
              <a:cxnLst/>
              <a:rect l="l" t="t" r="r" b="b"/>
              <a:pathLst>
                <a:path w="19939" h="6863" extrusionOk="0">
                  <a:moveTo>
                    <a:pt x="347" y="0"/>
                  </a:moveTo>
                  <a:cubicBezTo>
                    <a:pt x="245" y="0"/>
                    <a:pt x="133" y="49"/>
                    <a:pt x="85" y="98"/>
                  </a:cubicBezTo>
                  <a:cubicBezTo>
                    <a:pt x="0" y="287"/>
                    <a:pt x="0" y="456"/>
                    <a:pt x="169" y="624"/>
                  </a:cubicBezTo>
                  <a:cubicBezTo>
                    <a:pt x="253" y="624"/>
                    <a:pt x="253" y="709"/>
                    <a:pt x="253" y="898"/>
                  </a:cubicBezTo>
                  <a:cubicBezTo>
                    <a:pt x="253" y="1151"/>
                    <a:pt x="253" y="1510"/>
                    <a:pt x="696" y="1763"/>
                  </a:cubicBezTo>
                  <a:cubicBezTo>
                    <a:pt x="860" y="1876"/>
                    <a:pt x="1017" y="1922"/>
                    <a:pt x="1175" y="1922"/>
                  </a:cubicBezTo>
                  <a:cubicBezTo>
                    <a:pt x="1281" y="1922"/>
                    <a:pt x="1387" y="1902"/>
                    <a:pt x="1497" y="1868"/>
                  </a:cubicBezTo>
                  <a:cubicBezTo>
                    <a:pt x="1609" y="1868"/>
                    <a:pt x="1768" y="1821"/>
                    <a:pt x="1887" y="1821"/>
                  </a:cubicBezTo>
                  <a:cubicBezTo>
                    <a:pt x="1946" y="1821"/>
                    <a:pt x="1996" y="1833"/>
                    <a:pt x="2024" y="1868"/>
                  </a:cubicBezTo>
                  <a:cubicBezTo>
                    <a:pt x="2108" y="1952"/>
                    <a:pt x="2192" y="2121"/>
                    <a:pt x="2192" y="2205"/>
                  </a:cubicBezTo>
                  <a:cubicBezTo>
                    <a:pt x="2277" y="2563"/>
                    <a:pt x="2361" y="2816"/>
                    <a:pt x="2719" y="3006"/>
                  </a:cubicBezTo>
                  <a:cubicBezTo>
                    <a:pt x="2856" y="3090"/>
                    <a:pt x="3009" y="3111"/>
                    <a:pt x="3162" y="3111"/>
                  </a:cubicBezTo>
                  <a:cubicBezTo>
                    <a:pt x="3315" y="3111"/>
                    <a:pt x="3467" y="3090"/>
                    <a:pt x="3604" y="3090"/>
                  </a:cubicBezTo>
                  <a:cubicBezTo>
                    <a:pt x="3773" y="3006"/>
                    <a:pt x="3942" y="3006"/>
                    <a:pt x="4047" y="3006"/>
                  </a:cubicBezTo>
                  <a:cubicBezTo>
                    <a:pt x="4131" y="3006"/>
                    <a:pt x="4216" y="3259"/>
                    <a:pt x="4216" y="3343"/>
                  </a:cubicBezTo>
                  <a:cubicBezTo>
                    <a:pt x="4384" y="3617"/>
                    <a:pt x="4468" y="3976"/>
                    <a:pt x="4827" y="4144"/>
                  </a:cubicBezTo>
                  <a:cubicBezTo>
                    <a:pt x="4907" y="4169"/>
                    <a:pt x="4993" y="4179"/>
                    <a:pt x="5081" y="4179"/>
                  </a:cubicBezTo>
                  <a:cubicBezTo>
                    <a:pt x="5293" y="4179"/>
                    <a:pt x="5518" y="4119"/>
                    <a:pt x="5712" y="4060"/>
                  </a:cubicBezTo>
                  <a:cubicBezTo>
                    <a:pt x="5796" y="4060"/>
                    <a:pt x="6049" y="3976"/>
                    <a:pt x="6155" y="3976"/>
                  </a:cubicBezTo>
                  <a:cubicBezTo>
                    <a:pt x="6155" y="4060"/>
                    <a:pt x="6323" y="4228"/>
                    <a:pt x="6323" y="4313"/>
                  </a:cubicBezTo>
                  <a:cubicBezTo>
                    <a:pt x="6492" y="4587"/>
                    <a:pt x="6681" y="4924"/>
                    <a:pt x="6934" y="5029"/>
                  </a:cubicBezTo>
                  <a:cubicBezTo>
                    <a:pt x="7044" y="5081"/>
                    <a:pt x="7143" y="5101"/>
                    <a:pt x="7237" y="5101"/>
                  </a:cubicBezTo>
                  <a:cubicBezTo>
                    <a:pt x="7449" y="5101"/>
                    <a:pt x="7629" y="4997"/>
                    <a:pt x="7820" y="4924"/>
                  </a:cubicBezTo>
                  <a:cubicBezTo>
                    <a:pt x="7939" y="4864"/>
                    <a:pt x="8058" y="4805"/>
                    <a:pt x="8155" y="4805"/>
                  </a:cubicBezTo>
                  <a:cubicBezTo>
                    <a:pt x="8195" y="4805"/>
                    <a:pt x="8231" y="4815"/>
                    <a:pt x="8262" y="4840"/>
                  </a:cubicBezTo>
                  <a:cubicBezTo>
                    <a:pt x="8346" y="4840"/>
                    <a:pt x="8431" y="5029"/>
                    <a:pt x="8515" y="5198"/>
                  </a:cubicBezTo>
                  <a:cubicBezTo>
                    <a:pt x="8684" y="5451"/>
                    <a:pt x="8873" y="5725"/>
                    <a:pt x="9211" y="5809"/>
                  </a:cubicBezTo>
                  <a:cubicBezTo>
                    <a:pt x="9263" y="5825"/>
                    <a:pt x="9318" y="5832"/>
                    <a:pt x="9375" y="5832"/>
                  </a:cubicBezTo>
                  <a:cubicBezTo>
                    <a:pt x="9618" y="5832"/>
                    <a:pt x="9891" y="5709"/>
                    <a:pt x="10096" y="5641"/>
                  </a:cubicBezTo>
                  <a:cubicBezTo>
                    <a:pt x="10180" y="5556"/>
                    <a:pt x="10454" y="5451"/>
                    <a:pt x="10454" y="5451"/>
                  </a:cubicBezTo>
                  <a:cubicBezTo>
                    <a:pt x="10538" y="5451"/>
                    <a:pt x="10707" y="5725"/>
                    <a:pt x="10791" y="5809"/>
                  </a:cubicBezTo>
                  <a:cubicBezTo>
                    <a:pt x="10981" y="6083"/>
                    <a:pt x="11150" y="6336"/>
                    <a:pt x="11508" y="6420"/>
                  </a:cubicBezTo>
                  <a:cubicBezTo>
                    <a:pt x="11761" y="6420"/>
                    <a:pt x="12119" y="6252"/>
                    <a:pt x="12288" y="6083"/>
                  </a:cubicBezTo>
                  <a:cubicBezTo>
                    <a:pt x="12477" y="6083"/>
                    <a:pt x="12646" y="5893"/>
                    <a:pt x="12730" y="5893"/>
                  </a:cubicBezTo>
                  <a:cubicBezTo>
                    <a:pt x="12815" y="5893"/>
                    <a:pt x="13004" y="6167"/>
                    <a:pt x="13089" y="6252"/>
                  </a:cubicBezTo>
                  <a:cubicBezTo>
                    <a:pt x="13257" y="6420"/>
                    <a:pt x="13531" y="6694"/>
                    <a:pt x="13784" y="6779"/>
                  </a:cubicBezTo>
                  <a:cubicBezTo>
                    <a:pt x="14142" y="6779"/>
                    <a:pt x="14395" y="6610"/>
                    <a:pt x="14669" y="6336"/>
                  </a:cubicBezTo>
                  <a:cubicBezTo>
                    <a:pt x="14754" y="6336"/>
                    <a:pt x="14922" y="6167"/>
                    <a:pt x="15006" y="6167"/>
                  </a:cubicBezTo>
                  <a:cubicBezTo>
                    <a:pt x="15112" y="6167"/>
                    <a:pt x="15280" y="6336"/>
                    <a:pt x="15365" y="6420"/>
                  </a:cubicBezTo>
                  <a:cubicBezTo>
                    <a:pt x="15639" y="6610"/>
                    <a:pt x="15807" y="6863"/>
                    <a:pt x="16166" y="6863"/>
                  </a:cubicBezTo>
                  <a:cubicBezTo>
                    <a:pt x="16503" y="6863"/>
                    <a:pt x="16777" y="6610"/>
                    <a:pt x="16946" y="6336"/>
                  </a:cubicBezTo>
                  <a:cubicBezTo>
                    <a:pt x="17030" y="6252"/>
                    <a:pt x="17219" y="6083"/>
                    <a:pt x="17304" y="6083"/>
                  </a:cubicBezTo>
                  <a:cubicBezTo>
                    <a:pt x="17388" y="6083"/>
                    <a:pt x="17557" y="6252"/>
                    <a:pt x="17746" y="6336"/>
                  </a:cubicBezTo>
                  <a:cubicBezTo>
                    <a:pt x="17915" y="6505"/>
                    <a:pt x="18273" y="6694"/>
                    <a:pt x="18526" y="6694"/>
                  </a:cubicBezTo>
                  <a:cubicBezTo>
                    <a:pt x="18885" y="6610"/>
                    <a:pt x="19053" y="6336"/>
                    <a:pt x="19327" y="6083"/>
                  </a:cubicBezTo>
                  <a:cubicBezTo>
                    <a:pt x="19411" y="5978"/>
                    <a:pt x="19496" y="5809"/>
                    <a:pt x="19580" y="5809"/>
                  </a:cubicBezTo>
                  <a:cubicBezTo>
                    <a:pt x="19749" y="5725"/>
                    <a:pt x="19938" y="5556"/>
                    <a:pt x="19854" y="5367"/>
                  </a:cubicBezTo>
                  <a:cubicBezTo>
                    <a:pt x="19854" y="5198"/>
                    <a:pt x="19664" y="5114"/>
                    <a:pt x="19496" y="5114"/>
                  </a:cubicBezTo>
                  <a:cubicBezTo>
                    <a:pt x="19137" y="5198"/>
                    <a:pt x="18969" y="5451"/>
                    <a:pt x="18800" y="5641"/>
                  </a:cubicBezTo>
                  <a:cubicBezTo>
                    <a:pt x="18695" y="5809"/>
                    <a:pt x="18526" y="5978"/>
                    <a:pt x="18442" y="5978"/>
                  </a:cubicBezTo>
                  <a:cubicBezTo>
                    <a:pt x="18358" y="5978"/>
                    <a:pt x="18168" y="5809"/>
                    <a:pt x="18084" y="5809"/>
                  </a:cubicBezTo>
                  <a:cubicBezTo>
                    <a:pt x="17831" y="5641"/>
                    <a:pt x="17557" y="5451"/>
                    <a:pt x="17304" y="5451"/>
                  </a:cubicBezTo>
                  <a:cubicBezTo>
                    <a:pt x="16946" y="5451"/>
                    <a:pt x="16693" y="5725"/>
                    <a:pt x="16503" y="5893"/>
                  </a:cubicBezTo>
                  <a:cubicBezTo>
                    <a:pt x="16419" y="5978"/>
                    <a:pt x="16250" y="6167"/>
                    <a:pt x="16166" y="6167"/>
                  </a:cubicBezTo>
                  <a:cubicBezTo>
                    <a:pt x="16060" y="6167"/>
                    <a:pt x="15892" y="5978"/>
                    <a:pt x="15807" y="5893"/>
                  </a:cubicBezTo>
                  <a:cubicBezTo>
                    <a:pt x="15639" y="5725"/>
                    <a:pt x="15365" y="5451"/>
                    <a:pt x="15006" y="5451"/>
                  </a:cubicBezTo>
                  <a:cubicBezTo>
                    <a:pt x="14754" y="5451"/>
                    <a:pt x="14480" y="5641"/>
                    <a:pt x="14227" y="5809"/>
                  </a:cubicBezTo>
                  <a:cubicBezTo>
                    <a:pt x="14142" y="5893"/>
                    <a:pt x="13953" y="6083"/>
                    <a:pt x="13868" y="6083"/>
                  </a:cubicBezTo>
                  <a:cubicBezTo>
                    <a:pt x="13784" y="6083"/>
                    <a:pt x="13615" y="5893"/>
                    <a:pt x="13531" y="5809"/>
                  </a:cubicBezTo>
                  <a:cubicBezTo>
                    <a:pt x="13341" y="5556"/>
                    <a:pt x="13173" y="5282"/>
                    <a:pt x="12815" y="5282"/>
                  </a:cubicBezTo>
                  <a:cubicBezTo>
                    <a:pt x="12769" y="5267"/>
                    <a:pt x="12719" y="5260"/>
                    <a:pt x="12668" y="5260"/>
                  </a:cubicBezTo>
                  <a:cubicBezTo>
                    <a:pt x="12438" y="5260"/>
                    <a:pt x="12173" y="5401"/>
                    <a:pt x="12035" y="5556"/>
                  </a:cubicBezTo>
                  <a:cubicBezTo>
                    <a:pt x="11845" y="5641"/>
                    <a:pt x="11676" y="5725"/>
                    <a:pt x="11592" y="5725"/>
                  </a:cubicBezTo>
                  <a:cubicBezTo>
                    <a:pt x="11508" y="5725"/>
                    <a:pt x="11424" y="5556"/>
                    <a:pt x="11318" y="5367"/>
                  </a:cubicBezTo>
                  <a:cubicBezTo>
                    <a:pt x="11150" y="5198"/>
                    <a:pt x="10981" y="4924"/>
                    <a:pt x="10623" y="4840"/>
                  </a:cubicBezTo>
                  <a:cubicBezTo>
                    <a:pt x="10575" y="4824"/>
                    <a:pt x="10523" y="4817"/>
                    <a:pt x="10469" y="4817"/>
                  </a:cubicBezTo>
                  <a:cubicBezTo>
                    <a:pt x="10237" y="4817"/>
                    <a:pt x="9960" y="4944"/>
                    <a:pt x="9737" y="5029"/>
                  </a:cubicBezTo>
                  <a:cubicBezTo>
                    <a:pt x="9653" y="5114"/>
                    <a:pt x="9400" y="5198"/>
                    <a:pt x="9400" y="5198"/>
                  </a:cubicBezTo>
                  <a:cubicBezTo>
                    <a:pt x="9316" y="5114"/>
                    <a:pt x="9126" y="4924"/>
                    <a:pt x="9126" y="4840"/>
                  </a:cubicBezTo>
                  <a:cubicBezTo>
                    <a:pt x="8958" y="4587"/>
                    <a:pt x="8789" y="4313"/>
                    <a:pt x="8515" y="4144"/>
                  </a:cubicBezTo>
                  <a:cubicBezTo>
                    <a:pt x="8447" y="4128"/>
                    <a:pt x="8382" y="4121"/>
                    <a:pt x="8320" y="4121"/>
                  </a:cubicBezTo>
                  <a:cubicBezTo>
                    <a:pt x="8059" y="4121"/>
                    <a:pt x="7852" y="4245"/>
                    <a:pt x="7630" y="4313"/>
                  </a:cubicBezTo>
                  <a:cubicBezTo>
                    <a:pt x="7461" y="4313"/>
                    <a:pt x="7293" y="4397"/>
                    <a:pt x="7208" y="4397"/>
                  </a:cubicBezTo>
                  <a:cubicBezTo>
                    <a:pt x="7103" y="4397"/>
                    <a:pt x="7019" y="4144"/>
                    <a:pt x="6934" y="4060"/>
                  </a:cubicBezTo>
                  <a:cubicBezTo>
                    <a:pt x="6850" y="3786"/>
                    <a:pt x="6681" y="3533"/>
                    <a:pt x="6407" y="3343"/>
                  </a:cubicBezTo>
                  <a:cubicBezTo>
                    <a:pt x="6335" y="3319"/>
                    <a:pt x="6254" y="3309"/>
                    <a:pt x="6169" y="3309"/>
                  </a:cubicBezTo>
                  <a:cubicBezTo>
                    <a:pt x="5957" y="3309"/>
                    <a:pt x="5718" y="3373"/>
                    <a:pt x="5522" y="3449"/>
                  </a:cubicBezTo>
                  <a:cubicBezTo>
                    <a:pt x="5354" y="3449"/>
                    <a:pt x="5185" y="3533"/>
                    <a:pt x="5101" y="3533"/>
                  </a:cubicBezTo>
                  <a:cubicBezTo>
                    <a:pt x="4995" y="3449"/>
                    <a:pt x="4911" y="3259"/>
                    <a:pt x="4827" y="3090"/>
                  </a:cubicBezTo>
                  <a:cubicBezTo>
                    <a:pt x="4742" y="2816"/>
                    <a:pt x="4658" y="2563"/>
                    <a:pt x="4384" y="2395"/>
                  </a:cubicBezTo>
                  <a:cubicBezTo>
                    <a:pt x="4216" y="2342"/>
                    <a:pt x="4063" y="2316"/>
                    <a:pt x="3907" y="2316"/>
                  </a:cubicBezTo>
                  <a:cubicBezTo>
                    <a:pt x="3752" y="2316"/>
                    <a:pt x="3594" y="2342"/>
                    <a:pt x="3415" y="2395"/>
                  </a:cubicBezTo>
                  <a:cubicBezTo>
                    <a:pt x="3330" y="2395"/>
                    <a:pt x="3077" y="2479"/>
                    <a:pt x="3077" y="2479"/>
                  </a:cubicBezTo>
                  <a:cubicBezTo>
                    <a:pt x="2993" y="2395"/>
                    <a:pt x="2888" y="2205"/>
                    <a:pt x="2803" y="2037"/>
                  </a:cubicBezTo>
                  <a:cubicBezTo>
                    <a:pt x="2719" y="1763"/>
                    <a:pt x="2635" y="1425"/>
                    <a:pt x="2361" y="1341"/>
                  </a:cubicBezTo>
                  <a:cubicBezTo>
                    <a:pt x="2209" y="1227"/>
                    <a:pt x="2019" y="1182"/>
                    <a:pt x="1819" y="1182"/>
                  </a:cubicBezTo>
                  <a:cubicBezTo>
                    <a:pt x="1686" y="1182"/>
                    <a:pt x="1547" y="1202"/>
                    <a:pt x="1412" y="1236"/>
                  </a:cubicBezTo>
                  <a:lnTo>
                    <a:pt x="1054" y="1236"/>
                  </a:lnTo>
                  <a:cubicBezTo>
                    <a:pt x="886" y="1151"/>
                    <a:pt x="886" y="1067"/>
                    <a:pt x="886" y="898"/>
                  </a:cubicBezTo>
                  <a:cubicBezTo>
                    <a:pt x="886" y="624"/>
                    <a:pt x="886" y="287"/>
                    <a:pt x="527" y="98"/>
                  </a:cubicBezTo>
                  <a:cubicBezTo>
                    <a:pt x="492" y="26"/>
                    <a:pt x="422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4" name="Google Shape;10504;p62"/>
            <p:cNvSpPr/>
            <p:nvPr/>
          </p:nvSpPr>
          <p:spPr>
            <a:xfrm flipH="1">
              <a:off x="4951315" y="2622960"/>
              <a:ext cx="83937" cy="131632"/>
            </a:xfrm>
            <a:custGeom>
              <a:avLst/>
              <a:gdLst/>
              <a:ahLst/>
              <a:cxnLst/>
              <a:rect l="l" t="t" r="r" b="b"/>
              <a:pathLst>
                <a:path w="3078" h="4827" extrusionOk="0">
                  <a:moveTo>
                    <a:pt x="2193" y="0"/>
                  </a:moveTo>
                  <a:cubicBezTo>
                    <a:pt x="2192" y="0"/>
                    <a:pt x="1" y="1307"/>
                    <a:pt x="696" y="4827"/>
                  </a:cubicBezTo>
                  <a:cubicBezTo>
                    <a:pt x="696" y="4827"/>
                    <a:pt x="3078" y="3246"/>
                    <a:pt x="2193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5" name="Google Shape;10505;p62"/>
            <p:cNvSpPr/>
            <p:nvPr/>
          </p:nvSpPr>
          <p:spPr>
            <a:xfrm flipH="1">
              <a:off x="4903593" y="3300565"/>
              <a:ext cx="88546" cy="133950"/>
            </a:xfrm>
            <a:custGeom>
              <a:avLst/>
              <a:gdLst/>
              <a:ahLst/>
              <a:cxnLst/>
              <a:rect l="l" t="t" r="r" b="b"/>
              <a:pathLst>
                <a:path w="3247" h="4912" extrusionOk="0">
                  <a:moveTo>
                    <a:pt x="2108" y="1"/>
                  </a:moveTo>
                  <a:cubicBezTo>
                    <a:pt x="2108" y="1"/>
                    <a:pt x="0" y="1413"/>
                    <a:pt x="1054" y="4912"/>
                  </a:cubicBezTo>
                  <a:cubicBezTo>
                    <a:pt x="1054" y="4912"/>
                    <a:pt x="3246" y="3078"/>
                    <a:pt x="210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6" name="Google Shape;10506;p62"/>
            <p:cNvSpPr/>
            <p:nvPr/>
          </p:nvSpPr>
          <p:spPr>
            <a:xfrm flipH="1">
              <a:off x="4874877" y="2206247"/>
              <a:ext cx="50013" cy="78783"/>
            </a:xfrm>
            <a:custGeom>
              <a:avLst/>
              <a:gdLst/>
              <a:ahLst/>
              <a:cxnLst/>
              <a:rect l="l" t="t" r="r" b="b"/>
              <a:pathLst>
                <a:path w="1834" h="2889" extrusionOk="0">
                  <a:moveTo>
                    <a:pt x="1307" y="1"/>
                  </a:moveTo>
                  <a:cubicBezTo>
                    <a:pt x="1307" y="1"/>
                    <a:pt x="0" y="697"/>
                    <a:pt x="338" y="2888"/>
                  </a:cubicBezTo>
                  <a:cubicBezTo>
                    <a:pt x="338" y="2888"/>
                    <a:pt x="1834" y="2024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7" name="Google Shape;10507;p62"/>
            <p:cNvSpPr/>
            <p:nvPr/>
          </p:nvSpPr>
          <p:spPr>
            <a:xfrm flipH="1">
              <a:off x="5195572" y="2821813"/>
              <a:ext cx="69566" cy="114970"/>
            </a:xfrm>
            <a:custGeom>
              <a:avLst/>
              <a:gdLst/>
              <a:ahLst/>
              <a:cxnLst/>
              <a:rect l="l" t="t" r="r" b="b"/>
              <a:pathLst>
                <a:path w="2551" h="4216" extrusionOk="0">
                  <a:moveTo>
                    <a:pt x="2024" y="0"/>
                  </a:moveTo>
                  <a:cubicBezTo>
                    <a:pt x="2023" y="1"/>
                    <a:pt x="0" y="970"/>
                    <a:pt x="443" y="4216"/>
                  </a:cubicBezTo>
                  <a:cubicBezTo>
                    <a:pt x="443" y="4216"/>
                    <a:pt x="2550" y="2888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8" name="Google Shape;10508;p62"/>
            <p:cNvSpPr/>
            <p:nvPr/>
          </p:nvSpPr>
          <p:spPr>
            <a:xfrm flipH="1">
              <a:off x="4599559" y="1937856"/>
              <a:ext cx="59803" cy="86228"/>
            </a:xfrm>
            <a:custGeom>
              <a:avLst/>
              <a:gdLst/>
              <a:ahLst/>
              <a:cxnLst/>
              <a:rect l="l" t="t" r="r" b="b"/>
              <a:pathLst>
                <a:path w="2193" h="3162" extrusionOk="0">
                  <a:moveTo>
                    <a:pt x="886" y="0"/>
                  </a:moveTo>
                  <a:cubicBezTo>
                    <a:pt x="886" y="1"/>
                    <a:pt x="1" y="1328"/>
                    <a:pt x="1244" y="3162"/>
                  </a:cubicBezTo>
                  <a:cubicBezTo>
                    <a:pt x="1244" y="3162"/>
                    <a:pt x="2192" y="1665"/>
                    <a:pt x="886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9" name="Google Shape;10509;p62"/>
            <p:cNvSpPr/>
            <p:nvPr/>
          </p:nvSpPr>
          <p:spPr>
            <a:xfrm flipH="1">
              <a:off x="4623121" y="3178723"/>
              <a:ext cx="93727" cy="136241"/>
            </a:xfrm>
            <a:custGeom>
              <a:avLst/>
              <a:gdLst/>
              <a:ahLst/>
              <a:cxnLst/>
              <a:rect l="l" t="t" r="r" b="b"/>
              <a:pathLst>
                <a:path w="3437" h="4996" extrusionOk="0">
                  <a:moveTo>
                    <a:pt x="1940" y="1"/>
                  </a:moveTo>
                  <a:cubicBezTo>
                    <a:pt x="1940" y="1"/>
                    <a:pt x="1" y="1666"/>
                    <a:pt x="1413" y="4996"/>
                  </a:cubicBezTo>
                  <a:cubicBezTo>
                    <a:pt x="1413" y="4996"/>
                    <a:pt x="3436" y="2972"/>
                    <a:pt x="194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0" name="Google Shape;10510;p62"/>
            <p:cNvSpPr/>
            <p:nvPr/>
          </p:nvSpPr>
          <p:spPr>
            <a:xfrm flipH="1">
              <a:off x="7674443" y="2469321"/>
              <a:ext cx="370736" cy="239867"/>
            </a:xfrm>
            <a:custGeom>
              <a:avLst/>
              <a:gdLst/>
              <a:ahLst/>
              <a:cxnLst/>
              <a:rect l="l" t="t" r="r" b="b"/>
              <a:pathLst>
                <a:path w="13595" h="8796" extrusionOk="0">
                  <a:moveTo>
                    <a:pt x="8671" y="653"/>
                  </a:moveTo>
                  <a:cubicBezTo>
                    <a:pt x="8762" y="653"/>
                    <a:pt x="8885" y="699"/>
                    <a:pt x="9042" y="808"/>
                  </a:cubicBezTo>
                  <a:cubicBezTo>
                    <a:pt x="9906" y="1503"/>
                    <a:pt x="8599" y="3779"/>
                    <a:pt x="7798" y="5192"/>
                  </a:cubicBezTo>
                  <a:cubicBezTo>
                    <a:pt x="7630" y="5465"/>
                    <a:pt x="7461" y="5718"/>
                    <a:pt x="7377" y="5992"/>
                  </a:cubicBezTo>
                  <a:cubicBezTo>
                    <a:pt x="7377" y="5803"/>
                    <a:pt x="7271" y="5634"/>
                    <a:pt x="7271" y="5465"/>
                  </a:cubicBezTo>
                  <a:cubicBezTo>
                    <a:pt x="7271" y="3526"/>
                    <a:pt x="7798" y="1145"/>
                    <a:pt x="8515" y="723"/>
                  </a:cubicBezTo>
                  <a:cubicBezTo>
                    <a:pt x="8551" y="678"/>
                    <a:pt x="8602" y="653"/>
                    <a:pt x="8671" y="653"/>
                  </a:cubicBezTo>
                  <a:close/>
                  <a:moveTo>
                    <a:pt x="12013" y="2831"/>
                  </a:moveTo>
                  <a:cubicBezTo>
                    <a:pt x="12013" y="2831"/>
                    <a:pt x="12119" y="2831"/>
                    <a:pt x="12203" y="3000"/>
                  </a:cubicBezTo>
                  <a:cubicBezTo>
                    <a:pt x="12456" y="3526"/>
                    <a:pt x="10348" y="5107"/>
                    <a:pt x="8599" y="6245"/>
                  </a:cubicBezTo>
                  <a:cubicBezTo>
                    <a:pt x="8768" y="6077"/>
                    <a:pt x="8957" y="5803"/>
                    <a:pt x="9210" y="5550"/>
                  </a:cubicBezTo>
                  <a:cubicBezTo>
                    <a:pt x="9906" y="4580"/>
                    <a:pt x="11402" y="2831"/>
                    <a:pt x="12013" y="2831"/>
                  </a:cubicBezTo>
                  <a:close/>
                  <a:moveTo>
                    <a:pt x="4911" y="976"/>
                  </a:moveTo>
                  <a:cubicBezTo>
                    <a:pt x="5691" y="1503"/>
                    <a:pt x="6323" y="4053"/>
                    <a:pt x="6576" y="5718"/>
                  </a:cubicBezTo>
                  <a:cubicBezTo>
                    <a:pt x="6660" y="6077"/>
                    <a:pt x="6660" y="6414"/>
                    <a:pt x="6744" y="6772"/>
                  </a:cubicBezTo>
                  <a:cubicBezTo>
                    <a:pt x="6660" y="6519"/>
                    <a:pt x="6492" y="6245"/>
                    <a:pt x="6218" y="5803"/>
                  </a:cubicBezTo>
                  <a:cubicBezTo>
                    <a:pt x="5438" y="4496"/>
                    <a:pt x="4026" y="2199"/>
                    <a:pt x="4384" y="1250"/>
                  </a:cubicBezTo>
                  <a:cubicBezTo>
                    <a:pt x="4384" y="1145"/>
                    <a:pt x="4468" y="1061"/>
                    <a:pt x="4637" y="976"/>
                  </a:cubicBezTo>
                  <a:close/>
                  <a:moveTo>
                    <a:pt x="1581" y="3253"/>
                  </a:moveTo>
                  <a:cubicBezTo>
                    <a:pt x="2529" y="3253"/>
                    <a:pt x="4468" y="5465"/>
                    <a:pt x="5353" y="6519"/>
                  </a:cubicBezTo>
                  <a:cubicBezTo>
                    <a:pt x="5522" y="6772"/>
                    <a:pt x="5691" y="6941"/>
                    <a:pt x="5880" y="7131"/>
                  </a:cubicBezTo>
                  <a:cubicBezTo>
                    <a:pt x="5691" y="7046"/>
                    <a:pt x="5522" y="6941"/>
                    <a:pt x="5269" y="6772"/>
                  </a:cubicBezTo>
                  <a:cubicBezTo>
                    <a:pt x="4110" y="6161"/>
                    <a:pt x="1307" y="4749"/>
                    <a:pt x="1138" y="3779"/>
                  </a:cubicBezTo>
                  <a:cubicBezTo>
                    <a:pt x="1054" y="3695"/>
                    <a:pt x="1138" y="3526"/>
                    <a:pt x="1222" y="3442"/>
                  </a:cubicBezTo>
                  <a:cubicBezTo>
                    <a:pt x="1307" y="3358"/>
                    <a:pt x="1391" y="3253"/>
                    <a:pt x="1581" y="3253"/>
                  </a:cubicBezTo>
                  <a:close/>
                  <a:moveTo>
                    <a:pt x="1665" y="6688"/>
                  </a:moveTo>
                  <a:cubicBezTo>
                    <a:pt x="2719" y="6688"/>
                    <a:pt x="4384" y="7383"/>
                    <a:pt x="5164" y="7657"/>
                  </a:cubicBezTo>
                  <a:cubicBezTo>
                    <a:pt x="5353" y="7742"/>
                    <a:pt x="5438" y="7742"/>
                    <a:pt x="5522" y="7826"/>
                  </a:cubicBezTo>
                  <a:cubicBezTo>
                    <a:pt x="4647" y="8047"/>
                    <a:pt x="3683" y="8179"/>
                    <a:pt x="2848" y="8179"/>
                  </a:cubicBezTo>
                  <a:cubicBezTo>
                    <a:pt x="2013" y="8179"/>
                    <a:pt x="1307" y="8047"/>
                    <a:pt x="949" y="7742"/>
                  </a:cubicBezTo>
                  <a:cubicBezTo>
                    <a:pt x="696" y="7657"/>
                    <a:pt x="696" y="7468"/>
                    <a:pt x="696" y="7215"/>
                  </a:cubicBezTo>
                  <a:cubicBezTo>
                    <a:pt x="780" y="7046"/>
                    <a:pt x="864" y="6857"/>
                    <a:pt x="1054" y="6857"/>
                  </a:cubicBezTo>
                  <a:cubicBezTo>
                    <a:pt x="1138" y="6772"/>
                    <a:pt x="1391" y="6688"/>
                    <a:pt x="1665" y="6688"/>
                  </a:cubicBezTo>
                  <a:close/>
                  <a:moveTo>
                    <a:pt x="8776" y="0"/>
                  </a:moveTo>
                  <a:cubicBezTo>
                    <a:pt x="8569" y="0"/>
                    <a:pt x="8363" y="69"/>
                    <a:pt x="8157" y="196"/>
                  </a:cubicBezTo>
                  <a:cubicBezTo>
                    <a:pt x="7461" y="618"/>
                    <a:pt x="7018" y="1861"/>
                    <a:pt x="6744" y="3253"/>
                  </a:cubicBezTo>
                  <a:cubicBezTo>
                    <a:pt x="6407" y="2114"/>
                    <a:pt x="6049" y="1145"/>
                    <a:pt x="5606" y="723"/>
                  </a:cubicBezTo>
                  <a:cubicBezTo>
                    <a:pt x="5275" y="392"/>
                    <a:pt x="4944" y="302"/>
                    <a:pt x="4681" y="302"/>
                  </a:cubicBezTo>
                  <a:cubicBezTo>
                    <a:pt x="4525" y="302"/>
                    <a:pt x="4394" y="334"/>
                    <a:pt x="4300" y="365"/>
                  </a:cubicBezTo>
                  <a:cubicBezTo>
                    <a:pt x="4026" y="534"/>
                    <a:pt x="3857" y="723"/>
                    <a:pt x="3688" y="1061"/>
                  </a:cubicBezTo>
                  <a:cubicBezTo>
                    <a:pt x="3414" y="2030"/>
                    <a:pt x="4110" y="3526"/>
                    <a:pt x="5079" y="5192"/>
                  </a:cubicBezTo>
                  <a:cubicBezTo>
                    <a:pt x="3773" y="3779"/>
                    <a:pt x="2529" y="2557"/>
                    <a:pt x="1581" y="2557"/>
                  </a:cubicBezTo>
                  <a:lnTo>
                    <a:pt x="1475" y="2557"/>
                  </a:lnTo>
                  <a:cubicBezTo>
                    <a:pt x="1222" y="2641"/>
                    <a:pt x="864" y="2726"/>
                    <a:pt x="696" y="3000"/>
                  </a:cubicBezTo>
                  <a:cubicBezTo>
                    <a:pt x="422" y="3253"/>
                    <a:pt x="337" y="3611"/>
                    <a:pt x="422" y="3969"/>
                  </a:cubicBezTo>
                  <a:cubicBezTo>
                    <a:pt x="611" y="4665"/>
                    <a:pt x="1581" y="5465"/>
                    <a:pt x="2719" y="6161"/>
                  </a:cubicBezTo>
                  <a:cubicBezTo>
                    <a:pt x="2359" y="6085"/>
                    <a:pt x="2020" y="6043"/>
                    <a:pt x="1709" y="6043"/>
                  </a:cubicBezTo>
                  <a:cubicBezTo>
                    <a:pt x="1327" y="6043"/>
                    <a:pt x="986" y="6106"/>
                    <a:pt x="696" y="6245"/>
                  </a:cubicBezTo>
                  <a:cubicBezTo>
                    <a:pt x="337" y="6414"/>
                    <a:pt x="169" y="6688"/>
                    <a:pt x="84" y="7046"/>
                  </a:cubicBezTo>
                  <a:cubicBezTo>
                    <a:pt x="0" y="7573"/>
                    <a:pt x="84" y="7995"/>
                    <a:pt x="527" y="8269"/>
                  </a:cubicBezTo>
                  <a:cubicBezTo>
                    <a:pt x="1054" y="8711"/>
                    <a:pt x="1834" y="8796"/>
                    <a:pt x="2803" y="8796"/>
                  </a:cubicBezTo>
                  <a:cubicBezTo>
                    <a:pt x="4384" y="8796"/>
                    <a:pt x="6218" y="8437"/>
                    <a:pt x="7271" y="7826"/>
                  </a:cubicBezTo>
                  <a:cubicBezTo>
                    <a:pt x="7377" y="7826"/>
                    <a:pt x="13594" y="4306"/>
                    <a:pt x="12814" y="2726"/>
                  </a:cubicBezTo>
                  <a:cubicBezTo>
                    <a:pt x="12646" y="2304"/>
                    <a:pt x="12287" y="2199"/>
                    <a:pt x="12119" y="2199"/>
                  </a:cubicBezTo>
                  <a:cubicBezTo>
                    <a:pt x="12068" y="2189"/>
                    <a:pt x="12016" y="2184"/>
                    <a:pt x="11964" y="2184"/>
                  </a:cubicBezTo>
                  <a:cubicBezTo>
                    <a:pt x="11102" y="2184"/>
                    <a:pt x="10014" y="3463"/>
                    <a:pt x="8683" y="5192"/>
                  </a:cubicBezTo>
                  <a:cubicBezTo>
                    <a:pt x="8599" y="5276"/>
                    <a:pt x="8515" y="5360"/>
                    <a:pt x="8431" y="5550"/>
                  </a:cubicBezTo>
                  <a:lnTo>
                    <a:pt x="8431" y="5465"/>
                  </a:lnTo>
                  <a:cubicBezTo>
                    <a:pt x="9379" y="3695"/>
                    <a:pt x="10707" y="1335"/>
                    <a:pt x="9484" y="281"/>
                  </a:cubicBezTo>
                  <a:cubicBezTo>
                    <a:pt x="9248" y="90"/>
                    <a:pt x="9012" y="0"/>
                    <a:pt x="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1" name="Google Shape;10511;p62"/>
            <p:cNvSpPr/>
            <p:nvPr/>
          </p:nvSpPr>
          <p:spPr>
            <a:xfrm flipH="1">
              <a:off x="7990557" y="2539023"/>
              <a:ext cx="43141" cy="45432"/>
            </a:xfrm>
            <a:custGeom>
              <a:avLst/>
              <a:gdLst/>
              <a:ahLst/>
              <a:cxnLst/>
              <a:rect l="l" t="t" r="r" b="b"/>
              <a:pathLst>
                <a:path w="1582" h="1666" extrusionOk="0">
                  <a:moveTo>
                    <a:pt x="1" y="1413"/>
                  </a:moveTo>
                  <a:lnTo>
                    <a:pt x="1" y="1497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717" y="1223"/>
                  </a:moveTo>
                  <a:cubicBezTo>
                    <a:pt x="717" y="1413"/>
                    <a:pt x="801" y="1582"/>
                    <a:pt x="970" y="1666"/>
                  </a:cubicBezTo>
                  <a:lnTo>
                    <a:pt x="970" y="1666"/>
                  </a:lnTo>
                  <a:cubicBezTo>
                    <a:pt x="801" y="1582"/>
                    <a:pt x="717" y="1413"/>
                    <a:pt x="717" y="1223"/>
                  </a:cubicBezTo>
                  <a:close/>
                  <a:moveTo>
                    <a:pt x="717" y="1139"/>
                  </a:moveTo>
                  <a:lnTo>
                    <a:pt x="717" y="1223"/>
                  </a:lnTo>
                  <a:lnTo>
                    <a:pt x="717" y="1223"/>
                  </a:lnTo>
                  <a:lnTo>
                    <a:pt x="717" y="1223"/>
                  </a:lnTo>
                  <a:lnTo>
                    <a:pt x="717" y="1139"/>
                  </a:lnTo>
                  <a:close/>
                  <a:moveTo>
                    <a:pt x="1160" y="697"/>
                  </a:moveTo>
                  <a:cubicBezTo>
                    <a:pt x="1244" y="697"/>
                    <a:pt x="1413" y="802"/>
                    <a:pt x="1581" y="886"/>
                  </a:cubicBezTo>
                  <a:lnTo>
                    <a:pt x="1581" y="886"/>
                  </a:lnTo>
                  <a:cubicBezTo>
                    <a:pt x="1413" y="802"/>
                    <a:pt x="1244" y="697"/>
                    <a:pt x="1160" y="697"/>
                  </a:cubicBezTo>
                  <a:close/>
                  <a:moveTo>
                    <a:pt x="1160" y="697"/>
                  </a:moveTo>
                  <a:lnTo>
                    <a:pt x="1160" y="697"/>
                  </a:lnTo>
                  <a:lnTo>
                    <a:pt x="1160" y="697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054" y="1"/>
                  </a:ln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cubicBezTo>
                    <a:pt x="1" y="886"/>
                    <a:pt x="106" y="612"/>
                    <a:pt x="275" y="444"/>
                  </a:cubicBezTo>
                  <a:cubicBezTo>
                    <a:pt x="443" y="170"/>
                    <a:pt x="801" y="85"/>
                    <a:pt x="1054" y="1"/>
                  </a:cubicBezTo>
                  <a:lnTo>
                    <a:pt x="1160" y="1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2" name="Google Shape;10512;p62"/>
            <p:cNvSpPr/>
            <p:nvPr/>
          </p:nvSpPr>
          <p:spPr>
            <a:xfrm flipH="1">
              <a:off x="7978503" y="2539023"/>
              <a:ext cx="55194" cy="59803"/>
            </a:xfrm>
            <a:custGeom>
              <a:avLst/>
              <a:gdLst/>
              <a:ahLst/>
              <a:cxnLst/>
              <a:rect l="l" t="t" r="r" b="b"/>
              <a:pathLst>
                <a:path w="2024" h="2193" extrusionOk="0">
                  <a:moveTo>
                    <a:pt x="1054" y="1"/>
                  </a:move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lnTo>
                    <a:pt x="1" y="1413"/>
                  </a:lnTo>
                  <a:lnTo>
                    <a:pt x="1" y="1497"/>
                  </a:lnTo>
                  <a:cubicBezTo>
                    <a:pt x="106" y="1666"/>
                    <a:pt x="275" y="1940"/>
                    <a:pt x="528" y="2193"/>
                  </a:cubicBezTo>
                  <a:cubicBezTo>
                    <a:pt x="633" y="2024"/>
                    <a:pt x="801" y="1856"/>
                    <a:pt x="970" y="1666"/>
                  </a:cubicBezTo>
                  <a:cubicBezTo>
                    <a:pt x="801" y="1582"/>
                    <a:pt x="717" y="1413"/>
                    <a:pt x="717" y="1223"/>
                  </a:cubicBezTo>
                  <a:lnTo>
                    <a:pt x="717" y="1139"/>
                  </a:lnTo>
                  <a:cubicBezTo>
                    <a:pt x="717" y="1055"/>
                    <a:pt x="717" y="970"/>
                    <a:pt x="801" y="886"/>
                  </a:cubicBezTo>
                  <a:cubicBezTo>
                    <a:pt x="886" y="802"/>
                    <a:pt x="970" y="697"/>
                    <a:pt x="1160" y="697"/>
                  </a:cubicBezTo>
                  <a:cubicBezTo>
                    <a:pt x="1244" y="697"/>
                    <a:pt x="1413" y="802"/>
                    <a:pt x="1581" y="886"/>
                  </a:cubicBezTo>
                  <a:cubicBezTo>
                    <a:pt x="1771" y="697"/>
                    <a:pt x="1940" y="528"/>
                    <a:pt x="2024" y="359"/>
                  </a:cubicBezTo>
                  <a:cubicBezTo>
                    <a:pt x="1771" y="170"/>
                    <a:pt x="1413" y="85"/>
                    <a:pt x="1160" y="1"/>
                  </a:cubicBezTo>
                  <a:close/>
                </a:path>
              </a:pathLst>
            </a:custGeom>
            <a:solidFill>
              <a:srgbClr val="F2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3" name="Google Shape;10513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2192" y="4131"/>
                  </a:moveTo>
                  <a:lnTo>
                    <a:pt x="2192" y="4131"/>
                  </a:lnTo>
                  <a:lnTo>
                    <a:pt x="2192" y="4131"/>
                  </a:lnTo>
                  <a:lnTo>
                    <a:pt x="2192" y="4131"/>
                  </a:lnTo>
                  <a:close/>
                  <a:moveTo>
                    <a:pt x="1834" y="2719"/>
                  </a:moveTo>
                  <a:lnTo>
                    <a:pt x="1918" y="2804"/>
                  </a:lnTo>
                  <a:lnTo>
                    <a:pt x="1918" y="2804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0" y="1834"/>
                  </a:moveTo>
                  <a:lnTo>
                    <a:pt x="0" y="1834"/>
                  </a:lnTo>
                  <a:cubicBezTo>
                    <a:pt x="780" y="2551"/>
                    <a:pt x="1666" y="3499"/>
                    <a:pt x="2192" y="4131"/>
                  </a:cubicBezTo>
                  <a:cubicBezTo>
                    <a:pt x="1666" y="3499"/>
                    <a:pt x="780" y="2551"/>
                    <a:pt x="0" y="1834"/>
                  </a:cubicBezTo>
                  <a:close/>
                  <a:moveTo>
                    <a:pt x="1307" y="0"/>
                  </a:moveTo>
                  <a:lnTo>
                    <a:pt x="1307" y="0"/>
                  </a:lnTo>
                  <a:cubicBezTo>
                    <a:pt x="1666" y="970"/>
                    <a:pt x="2361" y="2361"/>
                    <a:pt x="2888" y="3246"/>
                  </a:cubicBezTo>
                  <a:lnTo>
                    <a:pt x="2888" y="3246"/>
                  </a:ln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4" name="Google Shape;10514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1307" y="0"/>
                  </a:moveTo>
                  <a:cubicBezTo>
                    <a:pt x="1139" y="169"/>
                    <a:pt x="949" y="443"/>
                    <a:pt x="865" y="612"/>
                  </a:cubicBezTo>
                  <a:cubicBezTo>
                    <a:pt x="1139" y="1307"/>
                    <a:pt x="1476" y="2024"/>
                    <a:pt x="1918" y="2804"/>
                  </a:cubicBezTo>
                  <a:lnTo>
                    <a:pt x="1834" y="2719"/>
                  </a:lnTo>
                  <a:cubicBezTo>
                    <a:pt x="1392" y="2192"/>
                    <a:pt x="865" y="1665"/>
                    <a:pt x="338" y="1223"/>
                  </a:cubicBezTo>
                  <a:cubicBezTo>
                    <a:pt x="253" y="1391"/>
                    <a:pt x="85" y="1665"/>
                    <a:pt x="0" y="1834"/>
                  </a:cubicBezTo>
                  <a:cubicBezTo>
                    <a:pt x="780" y="2551"/>
                    <a:pt x="1666" y="3499"/>
                    <a:pt x="2192" y="4131"/>
                  </a:cubicBezTo>
                  <a:cubicBezTo>
                    <a:pt x="2445" y="3857"/>
                    <a:pt x="2719" y="3499"/>
                    <a:pt x="2888" y="3246"/>
                  </a:cubicBez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5" name="Google Shape;10515;p62"/>
            <p:cNvSpPr/>
            <p:nvPr/>
          </p:nvSpPr>
          <p:spPr>
            <a:xfrm flipH="1">
              <a:off x="7786522" y="2469485"/>
              <a:ext cx="114970" cy="139132"/>
            </a:xfrm>
            <a:custGeom>
              <a:avLst/>
              <a:gdLst/>
              <a:ahLst/>
              <a:cxnLst/>
              <a:rect l="l" t="t" r="r" b="b"/>
              <a:pathLst>
                <a:path w="4216" h="5102" extrusionOk="0">
                  <a:moveTo>
                    <a:pt x="1475" y="3162"/>
                  </a:moveTo>
                  <a:lnTo>
                    <a:pt x="1475" y="3162"/>
                  </a:lnTo>
                  <a:lnTo>
                    <a:pt x="1475" y="3162"/>
                  </a:lnTo>
                  <a:close/>
                  <a:moveTo>
                    <a:pt x="0" y="1244"/>
                  </a:moveTo>
                  <a:lnTo>
                    <a:pt x="0" y="1244"/>
                  </a:lnTo>
                  <a:cubicBezTo>
                    <a:pt x="527" y="2024"/>
                    <a:pt x="949" y="3689"/>
                    <a:pt x="1223" y="5101"/>
                  </a:cubicBezTo>
                  <a:lnTo>
                    <a:pt x="1223" y="5101"/>
                  </a:lnTo>
                  <a:cubicBezTo>
                    <a:pt x="949" y="3689"/>
                    <a:pt x="527" y="2024"/>
                    <a:pt x="0" y="1244"/>
                  </a:cubicBezTo>
                  <a:close/>
                  <a:moveTo>
                    <a:pt x="3773" y="802"/>
                  </a:moveTo>
                  <a:cubicBezTo>
                    <a:pt x="4026" y="970"/>
                    <a:pt x="4026" y="1329"/>
                    <a:pt x="4026" y="1666"/>
                  </a:cubicBezTo>
                  <a:lnTo>
                    <a:pt x="4026" y="1666"/>
                  </a:lnTo>
                  <a:cubicBezTo>
                    <a:pt x="4026" y="1329"/>
                    <a:pt x="4026" y="970"/>
                    <a:pt x="3773" y="802"/>
                  </a:cubicBez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246" y="717"/>
                  </a:moveTo>
                  <a:cubicBezTo>
                    <a:pt x="2635" y="1139"/>
                    <a:pt x="2192" y="2551"/>
                    <a:pt x="2108" y="4047"/>
                  </a:cubicBezTo>
                  <a:lnTo>
                    <a:pt x="2108" y="4047"/>
                  </a:lnTo>
                  <a:cubicBezTo>
                    <a:pt x="2192" y="2551"/>
                    <a:pt x="2635" y="1139"/>
                    <a:pt x="3246" y="717"/>
                  </a:cubicBez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414" y="612"/>
                  </a:moveTo>
                  <a:cubicBezTo>
                    <a:pt x="3330" y="612"/>
                    <a:pt x="3330" y="717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lose/>
                  <a:moveTo>
                    <a:pt x="3414" y="612"/>
                  </a:moveTo>
                  <a:lnTo>
                    <a:pt x="3414" y="612"/>
                  </a:lnTo>
                  <a:lnTo>
                    <a:pt x="3414" y="612"/>
                  </a:lnTo>
                  <a:lnTo>
                    <a:pt x="3414" y="612"/>
                  </a:lnTo>
                  <a:close/>
                  <a:moveTo>
                    <a:pt x="4215" y="275"/>
                  </a:moveTo>
                  <a:lnTo>
                    <a:pt x="4215" y="275"/>
                  </a:lnTo>
                  <a:lnTo>
                    <a:pt x="4215" y="275"/>
                  </a:lnTo>
                  <a:close/>
                  <a:moveTo>
                    <a:pt x="4110" y="275"/>
                  </a:moveTo>
                  <a:lnTo>
                    <a:pt x="4215" y="275"/>
                  </a:lnTo>
                  <a:lnTo>
                    <a:pt x="4110" y="275"/>
                  </a:lnTo>
                  <a:close/>
                  <a:moveTo>
                    <a:pt x="4110" y="275"/>
                  </a:moveTo>
                  <a:lnTo>
                    <a:pt x="4110" y="275"/>
                  </a:lnTo>
                  <a:lnTo>
                    <a:pt x="4110" y="275"/>
                  </a:lnTo>
                  <a:close/>
                  <a:moveTo>
                    <a:pt x="2888" y="85"/>
                  </a:move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247"/>
                  </a:lnTo>
                  <a:lnTo>
                    <a:pt x="1475" y="3247"/>
                  </a:lnTo>
                  <a:cubicBezTo>
                    <a:pt x="1749" y="1855"/>
                    <a:pt x="2192" y="612"/>
                    <a:pt x="2888" y="190"/>
                  </a:cubicBezTo>
                  <a:lnTo>
                    <a:pt x="2888" y="85"/>
                  </a:lnTo>
                  <a:close/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cubicBezTo>
                    <a:pt x="3056" y="1"/>
                    <a:pt x="3246" y="1"/>
                    <a:pt x="3414" y="1"/>
                  </a:cubicBezTo>
                  <a:close/>
                  <a:moveTo>
                    <a:pt x="3414" y="1"/>
                  </a:moveTo>
                  <a:lnTo>
                    <a:pt x="3414" y="1"/>
                  </a:lnTo>
                  <a:lnTo>
                    <a:pt x="3414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6" name="Google Shape;10516;p62"/>
            <p:cNvSpPr/>
            <p:nvPr/>
          </p:nvSpPr>
          <p:spPr>
            <a:xfrm flipH="1">
              <a:off x="7775042" y="2469485"/>
              <a:ext cx="126451" cy="139132"/>
            </a:xfrm>
            <a:custGeom>
              <a:avLst/>
              <a:gdLst/>
              <a:ahLst/>
              <a:cxnLst/>
              <a:rect l="l" t="t" r="r" b="b"/>
              <a:pathLst>
                <a:path w="4637" h="5102" extrusionOk="0"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162"/>
                  </a:lnTo>
                  <a:cubicBezTo>
                    <a:pt x="1138" y="2108"/>
                    <a:pt x="780" y="1139"/>
                    <a:pt x="337" y="717"/>
                  </a:cubicBezTo>
                  <a:cubicBezTo>
                    <a:pt x="253" y="886"/>
                    <a:pt x="84" y="1055"/>
                    <a:pt x="0" y="1244"/>
                  </a:cubicBezTo>
                  <a:cubicBezTo>
                    <a:pt x="527" y="2024"/>
                    <a:pt x="949" y="3689"/>
                    <a:pt x="1223" y="5101"/>
                  </a:cubicBezTo>
                  <a:cubicBezTo>
                    <a:pt x="1475" y="4743"/>
                    <a:pt x="1749" y="4406"/>
                    <a:pt x="2108" y="4047"/>
                  </a:cubicBezTo>
                  <a:cubicBezTo>
                    <a:pt x="2192" y="2551"/>
                    <a:pt x="2635" y="1139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ubicBezTo>
                    <a:pt x="3499" y="612"/>
                    <a:pt x="3583" y="717"/>
                    <a:pt x="3773" y="802"/>
                  </a:cubicBezTo>
                  <a:cubicBezTo>
                    <a:pt x="4026" y="970"/>
                    <a:pt x="4026" y="1329"/>
                    <a:pt x="4026" y="1666"/>
                  </a:cubicBezTo>
                  <a:cubicBezTo>
                    <a:pt x="4215" y="1413"/>
                    <a:pt x="4468" y="1139"/>
                    <a:pt x="4637" y="970"/>
                  </a:cubicBezTo>
                  <a:cubicBezTo>
                    <a:pt x="4553" y="717"/>
                    <a:pt x="4384" y="443"/>
                    <a:pt x="4215" y="275"/>
                  </a:cubicBezTo>
                  <a:lnTo>
                    <a:pt x="4110" y="275"/>
                  </a:lnTo>
                  <a:cubicBezTo>
                    <a:pt x="3941" y="85"/>
                    <a:pt x="3688" y="1"/>
                    <a:pt x="341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7" name="Google Shape;10517;p62"/>
            <p:cNvSpPr/>
            <p:nvPr/>
          </p:nvSpPr>
          <p:spPr>
            <a:xfrm flipH="1">
              <a:off x="7904356" y="2608589"/>
              <a:ext cx="129342" cy="100599"/>
            </a:xfrm>
            <a:custGeom>
              <a:avLst/>
              <a:gdLst/>
              <a:ahLst/>
              <a:cxnLst/>
              <a:rect l="l" t="t" r="r" b="b"/>
              <a:pathLst>
                <a:path w="4743" h="3689" extrusionOk="0">
                  <a:moveTo>
                    <a:pt x="2382" y="3689"/>
                  </a:moveTo>
                  <a:lnTo>
                    <a:pt x="2382" y="3689"/>
                  </a:lnTo>
                  <a:lnTo>
                    <a:pt x="2382" y="3689"/>
                  </a:lnTo>
                  <a:close/>
                  <a:moveTo>
                    <a:pt x="1" y="3162"/>
                  </a:moveTo>
                  <a:lnTo>
                    <a:pt x="106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275" y="2276"/>
                  </a:moveTo>
                  <a:cubicBezTo>
                    <a:pt x="275" y="2466"/>
                    <a:pt x="359" y="2550"/>
                    <a:pt x="528" y="2635"/>
                  </a:cubicBezTo>
                  <a:cubicBezTo>
                    <a:pt x="886" y="2993"/>
                    <a:pt x="1497" y="3077"/>
                    <a:pt x="2382" y="3077"/>
                  </a:cubicBezTo>
                  <a:cubicBezTo>
                    <a:pt x="2825" y="3077"/>
                    <a:pt x="3267" y="2993"/>
                    <a:pt x="3689" y="2993"/>
                  </a:cubicBezTo>
                  <a:lnTo>
                    <a:pt x="3689" y="2993"/>
                  </a:lnTo>
                  <a:cubicBezTo>
                    <a:pt x="3267" y="2993"/>
                    <a:pt x="2825" y="3077"/>
                    <a:pt x="2382" y="3077"/>
                  </a:cubicBezTo>
                  <a:cubicBezTo>
                    <a:pt x="1497" y="3077"/>
                    <a:pt x="886" y="2993"/>
                    <a:pt x="528" y="2635"/>
                  </a:cubicBezTo>
                  <a:cubicBezTo>
                    <a:pt x="359" y="2550"/>
                    <a:pt x="275" y="2466"/>
                    <a:pt x="275" y="2276"/>
                  </a:cubicBezTo>
                  <a:close/>
                  <a:moveTo>
                    <a:pt x="1940" y="1665"/>
                  </a:moveTo>
                  <a:lnTo>
                    <a:pt x="1940" y="1665"/>
                  </a:lnTo>
                  <a:lnTo>
                    <a:pt x="1940" y="1665"/>
                  </a:lnTo>
                  <a:close/>
                  <a:moveTo>
                    <a:pt x="1855" y="1665"/>
                  </a:moveTo>
                  <a:lnTo>
                    <a:pt x="1855" y="1665"/>
                  </a:lnTo>
                  <a:lnTo>
                    <a:pt x="1855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581"/>
                  </a:moveTo>
                  <a:lnTo>
                    <a:pt x="1581" y="1581"/>
                  </a:lnTo>
                  <a:lnTo>
                    <a:pt x="1581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328" y="1581"/>
                  </a:moveTo>
                  <a:lnTo>
                    <a:pt x="1413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940" y="0"/>
                  </a:moveTo>
                  <a:lnTo>
                    <a:pt x="1940" y="0"/>
                  </a:lnTo>
                  <a:cubicBezTo>
                    <a:pt x="2825" y="611"/>
                    <a:pt x="4047" y="1223"/>
                    <a:pt x="4743" y="1665"/>
                  </a:cubicBezTo>
                  <a:lnTo>
                    <a:pt x="4743" y="1665"/>
                  </a:lnTo>
                  <a:cubicBezTo>
                    <a:pt x="4047" y="1223"/>
                    <a:pt x="2825" y="611"/>
                    <a:pt x="1940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8" name="Google Shape;10518;p62"/>
            <p:cNvSpPr/>
            <p:nvPr/>
          </p:nvSpPr>
          <p:spPr>
            <a:xfrm flipH="1">
              <a:off x="7904356" y="2608589"/>
              <a:ext cx="138532" cy="100599"/>
            </a:xfrm>
            <a:custGeom>
              <a:avLst/>
              <a:gdLst/>
              <a:ahLst/>
              <a:cxnLst/>
              <a:rect l="l" t="t" r="r" b="b"/>
              <a:pathLst>
                <a:path w="5080" h="3689" extrusionOk="0">
                  <a:moveTo>
                    <a:pt x="2277" y="0"/>
                  </a:moveTo>
                  <a:cubicBezTo>
                    <a:pt x="2108" y="169"/>
                    <a:pt x="2024" y="358"/>
                    <a:pt x="1834" y="527"/>
                  </a:cubicBezTo>
                  <a:cubicBezTo>
                    <a:pt x="2108" y="696"/>
                    <a:pt x="2361" y="885"/>
                    <a:pt x="2635" y="1054"/>
                  </a:cubicBezTo>
                  <a:cubicBezTo>
                    <a:pt x="2277" y="970"/>
                    <a:pt x="1918" y="970"/>
                    <a:pt x="1581" y="970"/>
                  </a:cubicBezTo>
                  <a:lnTo>
                    <a:pt x="1497" y="970"/>
                  </a:lnTo>
                  <a:cubicBezTo>
                    <a:pt x="1054" y="1497"/>
                    <a:pt x="527" y="2108"/>
                    <a:pt x="0" y="2635"/>
                  </a:cubicBezTo>
                  <a:cubicBezTo>
                    <a:pt x="85" y="2803"/>
                    <a:pt x="169" y="2993"/>
                    <a:pt x="338" y="3162"/>
                  </a:cubicBezTo>
                  <a:lnTo>
                    <a:pt x="443" y="3162"/>
                  </a:lnTo>
                  <a:cubicBezTo>
                    <a:pt x="970" y="3604"/>
                    <a:pt x="1750" y="3689"/>
                    <a:pt x="2719" y="3689"/>
                  </a:cubicBezTo>
                  <a:lnTo>
                    <a:pt x="3077" y="3689"/>
                  </a:lnTo>
                  <a:cubicBezTo>
                    <a:pt x="3246" y="3604"/>
                    <a:pt x="3415" y="3604"/>
                    <a:pt x="3689" y="3520"/>
                  </a:cubicBezTo>
                  <a:cubicBezTo>
                    <a:pt x="3773" y="3330"/>
                    <a:pt x="3942" y="3162"/>
                    <a:pt x="4026" y="2993"/>
                  </a:cubicBezTo>
                  <a:cubicBezTo>
                    <a:pt x="3604" y="2993"/>
                    <a:pt x="3162" y="3077"/>
                    <a:pt x="2719" y="3077"/>
                  </a:cubicBezTo>
                  <a:cubicBezTo>
                    <a:pt x="1834" y="3077"/>
                    <a:pt x="1223" y="2993"/>
                    <a:pt x="865" y="2635"/>
                  </a:cubicBezTo>
                  <a:cubicBezTo>
                    <a:pt x="696" y="2550"/>
                    <a:pt x="612" y="2466"/>
                    <a:pt x="612" y="2276"/>
                  </a:cubicBezTo>
                  <a:lnTo>
                    <a:pt x="612" y="2108"/>
                  </a:lnTo>
                  <a:cubicBezTo>
                    <a:pt x="696" y="1939"/>
                    <a:pt x="780" y="1750"/>
                    <a:pt x="970" y="1750"/>
                  </a:cubicBezTo>
                  <a:cubicBezTo>
                    <a:pt x="1054" y="1665"/>
                    <a:pt x="1307" y="1581"/>
                    <a:pt x="1581" y="1581"/>
                  </a:cubicBezTo>
                  <a:lnTo>
                    <a:pt x="1918" y="1581"/>
                  </a:lnTo>
                  <a:lnTo>
                    <a:pt x="1918" y="1665"/>
                  </a:lnTo>
                  <a:lnTo>
                    <a:pt x="2277" y="1665"/>
                  </a:lnTo>
                  <a:cubicBezTo>
                    <a:pt x="2972" y="1834"/>
                    <a:pt x="3857" y="2108"/>
                    <a:pt x="4553" y="2361"/>
                  </a:cubicBezTo>
                  <a:cubicBezTo>
                    <a:pt x="4743" y="2108"/>
                    <a:pt x="4911" y="1834"/>
                    <a:pt x="5080" y="1665"/>
                  </a:cubicBezTo>
                  <a:cubicBezTo>
                    <a:pt x="4384" y="1223"/>
                    <a:pt x="3162" y="611"/>
                    <a:pt x="227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9" name="Google Shape;10519;p62"/>
            <p:cNvSpPr/>
            <p:nvPr/>
          </p:nvSpPr>
          <p:spPr>
            <a:xfrm flipH="1">
              <a:off x="7789413" y="2584455"/>
              <a:ext cx="11508" cy="16689"/>
            </a:xfrm>
            <a:custGeom>
              <a:avLst/>
              <a:gdLst/>
              <a:ahLst/>
              <a:cxnLst/>
              <a:rect l="l" t="t" r="r" b="b"/>
              <a:pathLst>
                <a:path w="422" h="612" extrusionOk="0">
                  <a:moveTo>
                    <a:pt x="422" y="0"/>
                  </a:moveTo>
                  <a:cubicBezTo>
                    <a:pt x="338" y="190"/>
                    <a:pt x="169" y="443"/>
                    <a:pt x="0" y="611"/>
                  </a:cubicBezTo>
                  <a:cubicBezTo>
                    <a:pt x="169" y="443"/>
                    <a:pt x="338" y="190"/>
                    <a:pt x="422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0" name="Google Shape;10520;p62"/>
            <p:cNvSpPr/>
            <p:nvPr/>
          </p:nvSpPr>
          <p:spPr>
            <a:xfrm flipH="1">
              <a:off x="7717557" y="2526970"/>
              <a:ext cx="71884" cy="57485"/>
            </a:xfrm>
            <a:custGeom>
              <a:avLst/>
              <a:gdLst/>
              <a:ahLst/>
              <a:cxnLst/>
              <a:rect l="l" t="t" r="r" b="b"/>
              <a:pathLst>
                <a:path w="2636" h="2108" extrusionOk="0">
                  <a:moveTo>
                    <a:pt x="2635" y="0"/>
                  </a:moveTo>
                  <a:cubicBezTo>
                    <a:pt x="1940" y="85"/>
                    <a:pt x="1055" y="886"/>
                    <a:pt x="1" y="2108"/>
                  </a:cubicBezTo>
                  <a:lnTo>
                    <a:pt x="1" y="2108"/>
                  </a:lnTo>
                  <a:cubicBezTo>
                    <a:pt x="1055" y="886"/>
                    <a:pt x="1940" y="85"/>
                    <a:pt x="2635" y="0"/>
                  </a:cubicBezTo>
                  <a:close/>
                </a:path>
              </a:pathLst>
            </a:custGeom>
            <a:solidFill>
              <a:srgbClr val="192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1" name="Google Shape;10521;p62"/>
            <p:cNvSpPr/>
            <p:nvPr/>
          </p:nvSpPr>
          <p:spPr>
            <a:xfrm flipH="1">
              <a:off x="7800894" y="2601117"/>
              <a:ext cx="57512" cy="67275"/>
            </a:xfrm>
            <a:custGeom>
              <a:avLst/>
              <a:gdLst/>
              <a:ahLst/>
              <a:cxnLst/>
              <a:rect l="l" t="t" r="r" b="b"/>
              <a:pathLst>
                <a:path w="2109" h="2467" extrusionOk="0">
                  <a:moveTo>
                    <a:pt x="1" y="2466"/>
                  </a:moveTo>
                  <a:lnTo>
                    <a:pt x="1" y="2466"/>
                  </a:lnTo>
                  <a:lnTo>
                    <a:pt x="1" y="2466"/>
                  </a:lnTo>
                  <a:lnTo>
                    <a:pt x="1" y="2466"/>
                  </a:lnTo>
                  <a:close/>
                  <a:moveTo>
                    <a:pt x="1666" y="443"/>
                  </a:moveTo>
                  <a:cubicBezTo>
                    <a:pt x="1666" y="527"/>
                    <a:pt x="1582" y="632"/>
                    <a:pt x="1582" y="632"/>
                  </a:cubicBezTo>
                  <a:cubicBezTo>
                    <a:pt x="1582" y="632"/>
                    <a:pt x="1666" y="527"/>
                    <a:pt x="1666" y="443"/>
                  </a:cubicBezTo>
                  <a:close/>
                  <a:moveTo>
                    <a:pt x="1834" y="274"/>
                  </a:moveTo>
                  <a:lnTo>
                    <a:pt x="1834" y="359"/>
                  </a:lnTo>
                  <a:cubicBezTo>
                    <a:pt x="1750" y="443"/>
                    <a:pt x="1666" y="527"/>
                    <a:pt x="1582" y="717"/>
                  </a:cubicBezTo>
                  <a:lnTo>
                    <a:pt x="1582" y="717"/>
                  </a:lnTo>
                  <a:cubicBezTo>
                    <a:pt x="1666" y="527"/>
                    <a:pt x="1750" y="443"/>
                    <a:pt x="1834" y="359"/>
                  </a:cubicBezTo>
                  <a:lnTo>
                    <a:pt x="1834" y="274"/>
                  </a:lnTo>
                  <a:close/>
                  <a:moveTo>
                    <a:pt x="1919" y="190"/>
                  </a:moveTo>
                  <a:lnTo>
                    <a:pt x="1834" y="274"/>
                  </a:lnTo>
                  <a:lnTo>
                    <a:pt x="1919" y="190"/>
                  </a:lnTo>
                  <a:close/>
                  <a:moveTo>
                    <a:pt x="2003" y="106"/>
                  </a:moveTo>
                  <a:lnTo>
                    <a:pt x="1919" y="106"/>
                  </a:lnTo>
                  <a:lnTo>
                    <a:pt x="2003" y="106"/>
                  </a:lnTo>
                  <a:close/>
                  <a:moveTo>
                    <a:pt x="2108" y="0"/>
                  </a:moveTo>
                  <a:lnTo>
                    <a:pt x="2003" y="0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2" name="Google Shape;10522;p62"/>
            <p:cNvSpPr/>
            <p:nvPr/>
          </p:nvSpPr>
          <p:spPr>
            <a:xfrm flipH="1">
              <a:off x="7693423" y="2526970"/>
              <a:ext cx="182218" cy="148894"/>
            </a:xfrm>
            <a:custGeom>
              <a:avLst/>
              <a:gdLst/>
              <a:ahLst/>
              <a:cxnLst/>
              <a:rect l="l" t="t" r="r" b="b"/>
              <a:pathLst>
                <a:path w="6682" h="5460" extrusionOk="0">
                  <a:moveTo>
                    <a:pt x="5796" y="717"/>
                  </a:moveTo>
                  <a:cubicBezTo>
                    <a:pt x="5796" y="717"/>
                    <a:pt x="5902" y="717"/>
                    <a:pt x="5986" y="886"/>
                  </a:cubicBezTo>
                  <a:lnTo>
                    <a:pt x="5986" y="970"/>
                  </a:lnTo>
                  <a:cubicBezTo>
                    <a:pt x="5986" y="1497"/>
                    <a:pt x="4047" y="3078"/>
                    <a:pt x="2382" y="4131"/>
                  </a:cubicBezTo>
                  <a:cubicBezTo>
                    <a:pt x="2551" y="3963"/>
                    <a:pt x="2740" y="3689"/>
                    <a:pt x="2993" y="3436"/>
                  </a:cubicBezTo>
                  <a:cubicBezTo>
                    <a:pt x="3689" y="2466"/>
                    <a:pt x="5185" y="717"/>
                    <a:pt x="5796" y="717"/>
                  </a:cubicBezTo>
                  <a:close/>
                  <a:moveTo>
                    <a:pt x="5796" y="0"/>
                  </a:moveTo>
                  <a:cubicBezTo>
                    <a:pt x="5101" y="85"/>
                    <a:pt x="4216" y="886"/>
                    <a:pt x="3162" y="2108"/>
                  </a:cubicBezTo>
                  <a:cubicBezTo>
                    <a:pt x="3078" y="2298"/>
                    <a:pt x="2909" y="2551"/>
                    <a:pt x="2740" y="2719"/>
                  </a:cubicBezTo>
                  <a:lnTo>
                    <a:pt x="2635" y="2719"/>
                  </a:lnTo>
                  <a:lnTo>
                    <a:pt x="2635" y="2825"/>
                  </a:lnTo>
                  <a:lnTo>
                    <a:pt x="2551" y="2825"/>
                  </a:lnTo>
                  <a:lnTo>
                    <a:pt x="2551" y="2909"/>
                  </a:lnTo>
                  <a:lnTo>
                    <a:pt x="2466" y="2993"/>
                  </a:lnTo>
                  <a:lnTo>
                    <a:pt x="2466" y="3078"/>
                  </a:lnTo>
                  <a:cubicBezTo>
                    <a:pt x="2382" y="3162"/>
                    <a:pt x="2298" y="3246"/>
                    <a:pt x="2214" y="3436"/>
                  </a:cubicBezTo>
                  <a:lnTo>
                    <a:pt x="2214" y="3351"/>
                  </a:lnTo>
                  <a:cubicBezTo>
                    <a:pt x="2214" y="3351"/>
                    <a:pt x="2298" y="3246"/>
                    <a:pt x="2298" y="3162"/>
                  </a:cubicBezTo>
                  <a:lnTo>
                    <a:pt x="3078" y="1581"/>
                  </a:lnTo>
                  <a:lnTo>
                    <a:pt x="3078" y="1581"/>
                  </a:lnTo>
                  <a:cubicBezTo>
                    <a:pt x="2024" y="2909"/>
                    <a:pt x="1054" y="4131"/>
                    <a:pt x="1" y="5459"/>
                  </a:cubicBezTo>
                  <a:cubicBezTo>
                    <a:pt x="190" y="5354"/>
                    <a:pt x="443" y="5269"/>
                    <a:pt x="633" y="5185"/>
                  </a:cubicBezTo>
                  <a:cubicBezTo>
                    <a:pt x="1687" y="4827"/>
                    <a:pt x="2740" y="4405"/>
                    <a:pt x="3689" y="4047"/>
                  </a:cubicBezTo>
                  <a:cubicBezTo>
                    <a:pt x="5185" y="3078"/>
                    <a:pt x="6682" y="1771"/>
                    <a:pt x="6682" y="886"/>
                  </a:cubicBezTo>
                  <a:cubicBezTo>
                    <a:pt x="6682" y="801"/>
                    <a:pt x="6597" y="717"/>
                    <a:pt x="6597" y="612"/>
                  </a:cubicBezTo>
                  <a:cubicBezTo>
                    <a:pt x="6429" y="190"/>
                    <a:pt x="6070" y="85"/>
                    <a:pt x="5902" y="85"/>
                  </a:cubicBezTo>
                  <a:lnTo>
                    <a:pt x="5796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3" name="Google Shape;10523;p62"/>
            <p:cNvSpPr/>
            <p:nvPr/>
          </p:nvSpPr>
          <p:spPr>
            <a:xfrm flipH="1">
              <a:off x="7235914" y="2599481"/>
              <a:ext cx="826526" cy="1197235"/>
            </a:xfrm>
            <a:custGeom>
              <a:avLst/>
              <a:gdLst/>
              <a:ahLst/>
              <a:cxnLst/>
              <a:rect l="l" t="t" r="r" b="b"/>
              <a:pathLst>
                <a:path w="30309" h="43903" extrusionOk="0">
                  <a:moveTo>
                    <a:pt x="15563" y="0"/>
                  </a:moveTo>
                  <a:cubicBezTo>
                    <a:pt x="13545" y="0"/>
                    <a:pt x="696" y="4970"/>
                    <a:pt x="359" y="5962"/>
                  </a:cubicBezTo>
                  <a:cubicBezTo>
                    <a:pt x="1" y="7015"/>
                    <a:pt x="16166" y="43624"/>
                    <a:pt x="17051" y="43898"/>
                  </a:cubicBezTo>
                  <a:cubicBezTo>
                    <a:pt x="17065" y="43901"/>
                    <a:pt x="17083" y="43903"/>
                    <a:pt x="17104" y="43903"/>
                  </a:cubicBezTo>
                  <a:cubicBezTo>
                    <a:pt x="18261" y="43903"/>
                    <a:pt x="30036" y="39401"/>
                    <a:pt x="30140" y="38967"/>
                  </a:cubicBezTo>
                  <a:cubicBezTo>
                    <a:pt x="30308" y="38524"/>
                    <a:pt x="16524" y="861"/>
                    <a:pt x="15808" y="60"/>
                  </a:cubicBezTo>
                  <a:cubicBezTo>
                    <a:pt x="15772" y="19"/>
                    <a:pt x="15688" y="0"/>
                    <a:pt x="155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4" name="Google Shape;10524;p62"/>
            <p:cNvSpPr/>
            <p:nvPr/>
          </p:nvSpPr>
          <p:spPr>
            <a:xfrm flipH="1">
              <a:off x="7631356" y="2601117"/>
              <a:ext cx="2318" cy="27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0"/>
                  </a:move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5" name="Google Shape;10525;p62"/>
            <p:cNvSpPr/>
            <p:nvPr/>
          </p:nvSpPr>
          <p:spPr>
            <a:xfrm flipH="1">
              <a:off x="7631356" y="2601117"/>
              <a:ext cx="177037" cy="48295"/>
            </a:xfrm>
            <a:custGeom>
              <a:avLst/>
              <a:gdLst/>
              <a:ahLst/>
              <a:cxnLst/>
              <a:rect l="l" t="t" r="r" b="b"/>
              <a:pathLst>
                <a:path w="6492" h="1771" extrusionOk="0">
                  <a:moveTo>
                    <a:pt x="6492" y="0"/>
                  </a:moveTo>
                  <a:lnTo>
                    <a:pt x="6492" y="0"/>
                  </a:lnTo>
                  <a:lnTo>
                    <a:pt x="6492" y="0"/>
                  </a:lnTo>
                  <a:close/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lnTo>
                    <a:pt x="0" y="1771"/>
                  </a:lnTo>
                  <a:cubicBezTo>
                    <a:pt x="2804" y="801"/>
                    <a:pt x="5438" y="0"/>
                    <a:pt x="6239" y="0"/>
                  </a:cubicBezTo>
                  <a:lnTo>
                    <a:pt x="6492" y="0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rgbClr val="C51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6" name="Google Shape;10526;p62"/>
            <p:cNvSpPr/>
            <p:nvPr/>
          </p:nvSpPr>
          <p:spPr>
            <a:xfrm flipH="1">
              <a:off x="7784141" y="2690208"/>
              <a:ext cx="213251" cy="124160"/>
            </a:xfrm>
            <a:custGeom>
              <a:avLst/>
              <a:gdLst/>
              <a:ahLst/>
              <a:cxnLst/>
              <a:rect l="l" t="t" r="r" b="b"/>
              <a:pathLst>
                <a:path w="7820" h="4553" extrusionOk="0">
                  <a:moveTo>
                    <a:pt x="3330" y="0"/>
                  </a:moveTo>
                  <a:cubicBezTo>
                    <a:pt x="2108" y="422"/>
                    <a:pt x="970" y="948"/>
                    <a:pt x="0" y="1391"/>
                  </a:cubicBezTo>
                  <a:cubicBezTo>
                    <a:pt x="2635" y="2445"/>
                    <a:pt x="5269" y="3499"/>
                    <a:pt x="7819" y="4552"/>
                  </a:cubicBezTo>
                  <a:cubicBezTo>
                    <a:pt x="7630" y="3583"/>
                    <a:pt x="7545" y="2529"/>
                    <a:pt x="7377" y="1581"/>
                  </a:cubicBezTo>
                  <a:cubicBezTo>
                    <a:pt x="6049" y="1054"/>
                    <a:pt x="4658" y="527"/>
                    <a:pt x="3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7" name="Google Shape;10527;p62"/>
            <p:cNvSpPr/>
            <p:nvPr/>
          </p:nvSpPr>
          <p:spPr>
            <a:xfrm flipH="1">
              <a:off x="7750817" y="2787889"/>
              <a:ext cx="294871" cy="220751"/>
            </a:xfrm>
            <a:custGeom>
              <a:avLst/>
              <a:gdLst/>
              <a:ahLst/>
              <a:cxnLst/>
              <a:rect l="l" t="t" r="r" b="b"/>
              <a:pathLst>
                <a:path w="10813" h="8095" extrusionOk="0">
                  <a:moveTo>
                    <a:pt x="1" y="1"/>
                  </a:moveTo>
                  <a:lnTo>
                    <a:pt x="1" y="1"/>
                  </a:lnTo>
                  <a:cubicBezTo>
                    <a:pt x="359" y="1055"/>
                    <a:pt x="1055" y="2825"/>
                    <a:pt x="2024" y="5101"/>
                  </a:cubicBezTo>
                  <a:cubicBezTo>
                    <a:pt x="2467" y="5270"/>
                    <a:pt x="2909" y="5375"/>
                    <a:pt x="3352" y="5544"/>
                  </a:cubicBezTo>
                  <a:cubicBezTo>
                    <a:pt x="2825" y="3963"/>
                    <a:pt x="2214" y="2298"/>
                    <a:pt x="1771" y="633"/>
                  </a:cubicBezTo>
                  <a:cubicBezTo>
                    <a:pt x="1160" y="444"/>
                    <a:pt x="633" y="191"/>
                    <a:pt x="1" y="1"/>
                  </a:cubicBezTo>
                  <a:close/>
                  <a:moveTo>
                    <a:pt x="2909" y="1160"/>
                  </a:moveTo>
                  <a:cubicBezTo>
                    <a:pt x="3436" y="2741"/>
                    <a:pt x="3963" y="4406"/>
                    <a:pt x="4574" y="5987"/>
                  </a:cubicBezTo>
                  <a:cubicBezTo>
                    <a:pt x="6682" y="6682"/>
                    <a:pt x="8705" y="7378"/>
                    <a:pt x="10813" y="8094"/>
                  </a:cubicBezTo>
                  <a:cubicBezTo>
                    <a:pt x="10539" y="6766"/>
                    <a:pt x="10370" y="5460"/>
                    <a:pt x="10117" y="4132"/>
                  </a:cubicBezTo>
                  <a:cubicBezTo>
                    <a:pt x="7736" y="3162"/>
                    <a:pt x="5375" y="2109"/>
                    <a:pt x="2909" y="1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8" name="Google Shape;10528;p62"/>
            <p:cNvSpPr/>
            <p:nvPr/>
          </p:nvSpPr>
          <p:spPr>
            <a:xfrm flipH="1">
              <a:off x="7451456" y="3015512"/>
              <a:ext cx="18980" cy="52904"/>
            </a:xfrm>
            <a:custGeom>
              <a:avLst/>
              <a:gdLst/>
              <a:ahLst/>
              <a:cxnLst/>
              <a:rect l="l" t="t" r="r" b="b"/>
              <a:pathLst>
                <a:path w="696" h="1940" extrusionOk="0">
                  <a:moveTo>
                    <a:pt x="527" y="1328"/>
                  </a:moveTo>
                  <a:cubicBezTo>
                    <a:pt x="527" y="1581"/>
                    <a:pt x="611" y="1770"/>
                    <a:pt x="696" y="1939"/>
                  </a:cubicBezTo>
                  <a:cubicBezTo>
                    <a:pt x="611" y="1770"/>
                    <a:pt x="527" y="1581"/>
                    <a:pt x="527" y="1328"/>
                  </a:cubicBezTo>
                  <a:lnTo>
                    <a:pt x="527" y="1328"/>
                  </a:lnTo>
                  <a:close/>
                  <a:moveTo>
                    <a:pt x="0" y="0"/>
                  </a:moveTo>
                  <a:cubicBezTo>
                    <a:pt x="0" y="84"/>
                    <a:pt x="84" y="190"/>
                    <a:pt x="84" y="358"/>
                  </a:cubicBezTo>
                  <a:lnTo>
                    <a:pt x="84" y="358"/>
                  </a:lnTo>
                  <a:cubicBezTo>
                    <a:pt x="84" y="190"/>
                    <a:pt x="0" y="84"/>
                    <a:pt x="0" y="0"/>
                  </a:cubicBez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9" name="Google Shape;10529;p62"/>
            <p:cNvSpPr/>
            <p:nvPr/>
          </p:nvSpPr>
          <p:spPr>
            <a:xfrm flipH="1">
              <a:off x="7717466" y="3015512"/>
              <a:ext cx="234522" cy="177610"/>
            </a:xfrm>
            <a:custGeom>
              <a:avLst/>
              <a:gdLst/>
              <a:ahLst/>
              <a:cxnLst/>
              <a:rect l="l" t="t" r="r" b="b"/>
              <a:pathLst>
                <a:path w="8600" h="6513" extrusionOk="0">
                  <a:moveTo>
                    <a:pt x="0" y="0"/>
                  </a:moveTo>
                  <a:lnTo>
                    <a:pt x="0" y="0"/>
                  </a:lnTo>
                  <a:cubicBezTo>
                    <a:pt x="527" y="1412"/>
                    <a:pt x="1223" y="2909"/>
                    <a:pt x="1834" y="4405"/>
                  </a:cubicBezTo>
                  <a:cubicBezTo>
                    <a:pt x="2192" y="4574"/>
                    <a:pt x="2635" y="4658"/>
                    <a:pt x="2993" y="4742"/>
                  </a:cubicBezTo>
                  <a:cubicBezTo>
                    <a:pt x="2719" y="4215"/>
                    <a:pt x="2550" y="3688"/>
                    <a:pt x="2276" y="3077"/>
                  </a:cubicBezTo>
                  <a:cubicBezTo>
                    <a:pt x="2108" y="2719"/>
                    <a:pt x="2466" y="2466"/>
                    <a:pt x="2719" y="2466"/>
                  </a:cubicBezTo>
                  <a:cubicBezTo>
                    <a:pt x="2993" y="2466"/>
                    <a:pt x="3162" y="2550"/>
                    <a:pt x="3246" y="2824"/>
                  </a:cubicBezTo>
                  <a:cubicBezTo>
                    <a:pt x="3604" y="3604"/>
                    <a:pt x="3941" y="4405"/>
                    <a:pt x="4300" y="5185"/>
                  </a:cubicBezTo>
                  <a:cubicBezTo>
                    <a:pt x="5712" y="5627"/>
                    <a:pt x="7208" y="6070"/>
                    <a:pt x="8599" y="6513"/>
                  </a:cubicBezTo>
                  <a:cubicBezTo>
                    <a:pt x="8346" y="5269"/>
                    <a:pt x="8072" y="3962"/>
                    <a:pt x="7904" y="2719"/>
                  </a:cubicBezTo>
                  <a:cubicBezTo>
                    <a:pt x="6049" y="2108"/>
                    <a:pt x="4300" y="1496"/>
                    <a:pt x="2466" y="885"/>
                  </a:cubicBezTo>
                  <a:lnTo>
                    <a:pt x="2466" y="885"/>
                  </a:lnTo>
                  <a:cubicBezTo>
                    <a:pt x="2635" y="1244"/>
                    <a:pt x="2276" y="1581"/>
                    <a:pt x="1939" y="1581"/>
                  </a:cubicBezTo>
                  <a:cubicBezTo>
                    <a:pt x="1834" y="1581"/>
                    <a:pt x="1665" y="1496"/>
                    <a:pt x="1581" y="1328"/>
                  </a:cubicBezTo>
                  <a:cubicBezTo>
                    <a:pt x="1497" y="1054"/>
                    <a:pt x="1307" y="801"/>
                    <a:pt x="1223" y="443"/>
                  </a:cubicBezTo>
                  <a:cubicBezTo>
                    <a:pt x="780" y="358"/>
                    <a:pt x="358" y="1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0" name="Google Shape;10530;p62"/>
            <p:cNvSpPr/>
            <p:nvPr/>
          </p:nvSpPr>
          <p:spPr>
            <a:xfrm flipH="1">
              <a:off x="7678961" y="3224127"/>
              <a:ext cx="184536" cy="172455"/>
            </a:xfrm>
            <a:custGeom>
              <a:avLst/>
              <a:gdLst/>
              <a:ahLst/>
              <a:cxnLst/>
              <a:rect l="l" t="t" r="r" b="b"/>
              <a:pathLst>
                <a:path w="6767" h="6324" extrusionOk="0">
                  <a:moveTo>
                    <a:pt x="1" y="1"/>
                  </a:moveTo>
                  <a:cubicBezTo>
                    <a:pt x="696" y="1581"/>
                    <a:pt x="1413" y="3162"/>
                    <a:pt x="2108" y="4743"/>
                  </a:cubicBezTo>
                  <a:cubicBezTo>
                    <a:pt x="3689" y="5270"/>
                    <a:pt x="5186" y="5797"/>
                    <a:pt x="6766" y="6324"/>
                  </a:cubicBezTo>
                  <a:cubicBezTo>
                    <a:pt x="6492" y="4827"/>
                    <a:pt x="6155" y="3331"/>
                    <a:pt x="5881" y="1750"/>
                  </a:cubicBezTo>
                  <a:cubicBezTo>
                    <a:pt x="3963" y="1223"/>
                    <a:pt x="1940" y="61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1" name="Google Shape;10531;p62"/>
            <p:cNvSpPr/>
            <p:nvPr/>
          </p:nvSpPr>
          <p:spPr>
            <a:xfrm flipH="1">
              <a:off x="7539974" y="2601117"/>
              <a:ext cx="91409" cy="229913"/>
            </a:xfrm>
            <a:custGeom>
              <a:avLst/>
              <a:gdLst/>
              <a:ahLst/>
              <a:cxnLst/>
              <a:rect l="l" t="t" r="r" b="b"/>
              <a:pathLst>
                <a:path w="3352" h="843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75" y="274"/>
                    <a:pt x="1582" y="3689"/>
                    <a:pt x="3352" y="8431"/>
                  </a:cubicBezTo>
                  <a:lnTo>
                    <a:pt x="3352" y="8431"/>
                  </a:lnTo>
                  <a:cubicBezTo>
                    <a:pt x="1582" y="3689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191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2" name="Google Shape;10532;p62"/>
            <p:cNvSpPr/>
            <p:nvPr/>
          </p:nvSpPr>
          <p:spPr>
            <a:xfrm flipH="1">
              <a:off x="7470409" y="2601117"/>
              <a:ext cx="340275" cy="414422"/>
            </a:xfrm>
            <a:custGeom>
              <a:avLst/>
              <a:gdLst/>
              <a:ahLst/>
              <a:cxnLst/>
              <a:rect l="l" t="t" r="r" b="b"/>
              <a:pathLst>
                <a:path w="12478" h="15197" extrusionOk="0">
                  <a:moveTo>
                    <a:pt x="6576" y="0"/>
                  </a:moveTo>
                  <a:cubicBezTo>
                    <a:pt x="6766" y="190"/>
                    <a:pt x="7546" y="2214"/>
                    <a:pt x="8683" y="5269"/>
                  </a:cubicBezTo>
                  <a:cubicBezTo>
                    <a:pt x="5880" y="4131"/>
                    <a:pt x="2993" y="2993"/>
                    <a:pt x="84" y="1771"/>
                  </a:cubicBezTo>
                  <a:lnTo>
                    <a:pt x="0" y="1855"/>
                  </a:lnTo>
                  <a:cubicBezTo>
                    <a:pt x="84" y="2824"/>
                    <a:pt x="253" y="3794"/>
                    <a:pt x="443" y="4848"/>
                  </a:cubicBezTo>
                  <a:cubicBezTo>
                    <a:pt x="3520" y="6070"/>
                    <a:pt x="6576" y="7293"/>
                    <a:pt x="9737" y="8536"/>
                  </a:cubicBezTo>
                  <a:cubicBezTo>
                    <a:pt x="9737" y="8431"/>
                    <a:pt x="9843" y="8431"/>
                    <a:pt x="9927" y="8431"/>
                  </a:cubicBezTo>
                  <a:cubicBezTo>
                    <a:pt x="8157" y="3689"/>
                    <a:pt x="6850" y="275"/>
                    <a:pt x="6576" y="0"/>
                  </a:cubicBezTo>
                  <a:close/>
                  <a:moveTo>
                    <a:pt x="10264" y="9316"/>
                  </a:moveTo>
                  <a:lnTo>
                    <a:pt x="10264" y="9316"/>
                  </a:lnTo>
                  <a:cubicBezTo>
                    <a:pt x="10565" y="10146"/>
                    <a:pt x="10866" y="10987"/>
                    <a:pt x="11193" y="11850"/>
                  </a:cubicBezTo>
                  <a:lnTo>
                    <a:pt x="11193" y="11850"/>
                  </a:lnTo>
                  <a:cubicBezTo>
                    <a:pt x="11206" y="11855"/>
                    <a:pt x="11220" y="11861"/>
                    <a:pt x="11234" y="11866"/>
                  </a:cubicBezTo>
                  <a:cubicBezTo>
                    <a:pt x="10896" y="10981"/>
                    <a:pt x="10622" y="10201"/>
                    <a:pt x="10264" y="9316"/>
                  </a:cubicBezTo>
                  <a:close/>
                  <a:moveTo>
                    <a:pt x="9210" y="11171"/>
                  </a:moveTo>
                  <a:cubicBezTo>
                    <a:pt x="9484" y="11866"/>
                    <a:pt x="10454" y="12477"/>
                    <a:pt x="11676" y="13088"/>
                  </a:cubicBezTo>
                  <a:cubicBezTo>
                    <a:pt x="11507" y="12670"/>
                    <a:pt x="11347" y="12257"/>
                    <a:pt x="11193" y="11850"/>
                  </a:cubicBezTo>
                  <a:lnTo>
                    <a:pt x="11193" y="11850"/>
                  </a:lnTo>
                  <a:cubicBezTo>
                    <a:pt x="10511" y="11585"/>
                    <a:pt x="9830" y="11418"/>
                    <a:pt x="9210" y="11171"/>
                  </a:cubicBezTo>
                  <a:close/>
                  <a:moveTo>
                    <a:pt x="885" y="7819"/>
                  </a:moveTo>
                  <a:cubicBezTo>
                    <a:pt x="1054" y="8873"/>
                    <a:pt x="1223" y="9927"/>
                    <a:pt x="1412" y="10981"/>
                  </a:cubicBezTo>
                  <a:cubicBezTo>
                    <a:pt x="3162" y="11697"/>
                    <a:pt x="4995" y="12393"/>
                    <a:pt x="6766" y="13088"/>
                  </a:cubicBezTo>
                  <a:cubicBezTo>
                    <a:pt x="8683" y="13805"/>
                    <a:pt x="10538" y="14501"/>
                    <a:pt x="12477" y="15196"/>
                  </a:cubicBezTo>
                  <a:cubicBezTo>
                    <a:pt x="12372" y="14943"/>
                    <a:pt x="12288" y="14669"/>
                    <a:pt x="12203" y="14416"/>
                  </a:cubicBezTo>
                  <a:cubicBezTo>
                    <a:pt x="10264" y="13615"/>
                    <a:pt x="8599" y="12646"/>
                    <a:pt x="8262" y="11423"/>
                  </a:cubicBezTo>
                  <a:cubicBezTo>
                    <a:pt x="8157" y="11171"/>
                    <a:pt x="8072" y="10981"/>
                    <a:pt x="8072" y="10728"/>
                  </a:cubicBezTo>
                  <a:cubicBezTo>
                    <a:pt x="5712" y="9843"/>
                    <a:pt x="3330" y="8873"/>
                    <a:pt x="885" y="7819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3" name="Google Shape;10533;p62"/>
            <p:cNvSpPr/>
            <p:nvPr/>
          </p:nvSpPr>
          <p:spPr>
            <a:xfrm flipH="1">
              <a:off x="7631356" y="26011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1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4" name="Google Shape;10534;p62"/>
            <p:cNvSpPr/>
            <p:nvPr/>
          </p:nvSpPr>
          <p:spPr>
            <a:xfrm flipH="1">
              <a:off x="7573871" y="2601117"/>
              <a:ext cx="234522" cy="143713"/>
            </a:xfrm>
            <a:custGeom>
              <a:avLst/>
              <a:gdLst/>
              <a:ahLst/>
              <a:cxnLst/>
              <a:rect l="l" t="t" r="r" b="b"/>
              <a:pathLst>
                <a:path w="8600" h="5270" extrusionOk="0"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cubicBezTo>
                    <a:pt x="2909" y="2993"/>
                    <a:pt x="5796" y="4131"/>
                    <a:pt x="8599" y="5269"/>
                  </a:cubicBezTo>
                  <a:cubicBezTo>
                    <a:pt x="7461" y="2213"/>
                    <a:pt x="6682" y="190"/>
                    <a:pt x="6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5" name="Google Shape;10535;p62"/>
            <p:cNvSpPr/>
            <p:nvPr/>
          </p:nvSpPr>
          <p:spPr>
            <a:xfrm flipH="1">
              <a:off x="7504332" y="3008613"/>
              <a:ext cx="248893" cy="146004"/>
            </a:xfrm>
            <a:custGeom>
              <a:avLst/>
              <a:gdLst/>
              <a:ahLst/>
              <a:cxnLst/>
              <a:rect l="l" t="t" r="r" b="b"/>
              <a:pathLst>
                <a:path w="9127" h="5354" extrusionOk="0">
                  <a:moveTo>
                    <a:pt x="6935" y="2445"/>
                  </a:moveTo>
                  <a:cubicBezTo>
                    <a:pt x="6935" y="2635"/>
                    <a:pt x="7103" y="2803"/>
                    <a:pt x="7293" y="2888"/>
                  </a:cubicBezTo>
                  <a:cubicBezTo>
                    <a:pt x="7546" y="3077"/>
                    <a:pt x="8073" y="3246"/>
                    <a:pt x="9042" y="3246"/>
                  </a:cubicBezTo>
                  <a:lnTo>
                    <a:pt x="9127" y="3246"/>
                  </a:lnTo>
                  <a:cubicBezTo>
                    <a:pt x="8431" y="2972"/>
                    <a:pt x="7736" y="2719"/>
                    <a:pt x="6935" y="244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9" y="970"/>
                    <a:pt x="359" y="2023"/>
                    <a:pt x="528" y="2972"/>
                  </a:cubicBezTo>
                  <a:cubicBezTo>
                    <a:pt x="2720" y="3773"/>
                    <a:pt x="4911" y="4553"/>
                    <a:pt x="7019" y="5353"/>
                  </a:cubicBezTo>
                  <a:cubicBezTo>
                    <a:pt x="7293" y="5185"/>
                    <a:pt x="7462" y="5079"/>
                    <a:pt x="7630" y="4995"/>
                  </a:cubicBezTo>
                  <a:cubicBezTo>
                    <a:pt x="8073" y="4742"/>
                    <a:pt x="8515" y="4468"/>
                    <a:pt x="9042" y="4215"/>
                  </a:cubicBezTo>
                  <a:cubicBezTo>
                    <a:pt x="7989" y="4215"/>
                    <a:pt x="7209" y="4026"/>
                    <a:pt x="6766" y="3773"/>
                  </a:cubicBezTo>
                  <a:cubicBezTo>
                    <a:pt x="6324" y="3414"/>
                    <a:pt x="5965" y="3077"/>
                    <a:pt x="5965" y="2550"/>
                  </a:cubicBezTo>
                  <a:lnTo>
                    <a:pt x="5965" y="2276"/>
                  </a:lnTo>
                  <a:lnTo>
                    <a:pt x="5965" y="2108"/>
                  </a:lnTo>
                  <a:cubicBezTo>
                    <a:pt x="3942" y="1391"/>
                    <a:pt x="2024" y="696"/>
                    <a:pt x="1" y="0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6" name="Google Shape;10536;p62"/>
            <p:cNvSpPr/>
            <p:nvPr/>
          </p:nvSpPr>
          <p:spPr>
            <a:xfrm flipH="1">
              <a:off x="7626175" y="3193094"/>
              <a:ext cx="93700" cy="102917"/>
            </a:xfrm>
            <a:custGeom>
              <a:avLst/>
              <a:gdLst/>
              <a:ahLst/>
              <a:cxnLst/>
              <a:rect l="l" t="t" r="r" b="b"/>
              <a:pathLst>
                <a:path w="3436" h="3774" extrusionOk="0">
                  <a:moveTo>
                    <a:pt x="0" y="1"/>
                  </a:moveTo>
                  <a:lnTo>
                    <a:pt x="0" y="1"/>
                  </a:lnTo>
                  <a:cubicBezTo>
                    <a:pt x="190" y="949"/>
                    <a:pt x="358" y="1919"/>
                    <a:pt x="527" y="2888"/>
                  </a:cubicBezTo>
                  <a:cubicBezTo>
                    <a:pt x="1497" y="3246"/>
                    <a:pt x="2466" y="3499"/>
                    <a:pt x="3436" y="3773"/>
                  </a:cubicBezTo>
                  <a:cubicBezTo>
                    <a:pt x="2466" y="2361"/>
                    <a:pt x="1855" y="1392"/>
                    <a:pt x="1855" y="1223"/>
                  </a:cubicBezTo>
                  <a:lnTo>
                    <a:pt x="1855" y="1139"/>
                  </a:lnTo>
                  <a:cubicBezTo>
                    <a:pt x="1939" y="1054"/>
                    <a:pt x="2023" y="865"/>
                    <a:pt x="2382" y="696"/>
                  </a:cubicBezTo>
                  <a:cubicBezTo>
                    <a:pt x="1581" y="422"/>
                    <a:pt x="801" y="169"/>
                    <a:pt x="0" y="1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7" name="Google Shape;10537;p62"/>
            <p:cNvSpPr/>
            <p:nvPr/>
          </p:nvSpPr>
          <p:spPr>
            <a:xfrm flipH="1">
              <a:off x="7422713" y="3396556"/>
              <a:ext cx="258656" cy="270737"/>
            </a:xfrm>
            <a:custGeom>
              <a:avLst/>
              <a:gdLst/>
              <a:ahLst/>
              <a:cxnLst/>
              <a:rect l="l" t="t" r="r" b="b"/>
              <a:pathLst>
                <a:path w="9485" h="9928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054"/>
                    <a:pt x="443" y="2024"/>
                    <a:pt x="611" y="3078"/>
                  </a:cubicBezTo>
                  <a:cubicBezTo>
                    <a:pt x="3604" y="4131"/>
                    <a:pt x="6576" y="5080"/>
                    <a:pt x="9485" y="6134"/>
                  </a:cubicBezTo>
                  <a:cubicBezTo>
                    <a:pt x="8515" y="4911"/>
                    <a:pt x="7461" y="3605"/>
                    <a:pt x="6407" y="2277"/>
                  </a:cubicBezTo>
                  <a:cubicBezTo>
                    <a:pt x="4300" y="1497"/>
                    <a:pt x="2192" y="780"/>
                    <a:pt x="0" y="1"/>
                  </a:cubicBezTo>
                  <a:close/>
                  <a:moveTo>
                    <a:pt x="1138" y="5607"/>
                  </a:moveTo>
                  <a:cubicBezTo>
                    <a:pt x="1412" y="6661"/>
                    <a:pt x="1581" y="7714"/>
                    <a:pt x="1834" y="8768"/>
                  </a:cubicBezTo>
                  <a:cubicBezTo>
                    <a:pt x="2888" y="9126"/>
                    <a:pt x="3857" y="9569"/>
                    <a:pt x="4911" y="9927"/>
                  </a:cubicBezTo>
                  <a:cubicBezTo>
                    <a:pt x="6154" y="9569"/>
                    <a:pt x="7461" y="9126"/>
                    <a:pt x="8958" y="8684"/>
                  </a:cubicBezTo>
                  <a:cubicBezTo>
                    <a:pt x="6407" y="7630"/>
                    <a:pt x="3773" y="6661"/>
                    <a:pt x="1138" y="5607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8" name="Google Shape;10538;p62"/>
            <p:cNvSpPr/>
            <p:nvPr/>
          </p:nvSpPr>
          <p:spPr>
            <a:xfrm flipH="1">
              <a:off x="7504332" y="2733295"/>
              <a:ext cx="294298" cy="191435"/>
            </a:xfrm>
            <a:custGeom>
              <a:avLst/>
              <a:gdLst/>
              <a:ahLst/>
              <a:cxnLst/>
              <a:rect l="l" t="t" r="r" b="b"/>
              <a:pathLst>
                <a:path w="10792" h="7020" extrusionOk="0">
                  <a:moveTo>
                    <a:pt x="1" y="1"/>
                  </a:moveTo>
                  <a:cubicBezTo>
                    <a:pt x="169" y="949"/>
                    <a:pt x="254" y="2003"/>
                    <a:pt x="443" y="2972"/>
                  </a:cubicBezTo>
                  <a:cubicBezTo>
                    <a:pt x="2888" y="4026"/>
                    <a:pt x="5270" y="4996"/>
                    <a:pt x="7630" y="5881"/>
                  </a:cubicBezTo>
                  <a:cubicBezTo>
                    <a:pt x="7630" y="5523"/>
                    <a:pt x="7820" y="5080"/>
                    <a:pt x="7989" y="4743"/>
                  </a:cubicBezTo>
                  <a:cubicBezTo>
                    <a:pt x="8347" y="4216"/>
                    <a:pt x="8768" y="3858"/>
                    <a:pt x="9295" y="3689"/>
                  </a:cubicBezTo>
                  <a:cubicBezTo>
                    <a:pt x="6134" y="2446"/>
                    <a:pt x="3078" y="1223"/>
                    <a:pt x="1" y="1"/>
                  </a:cubicBezTo>
                  <a:close/>
                  <a:moveTo>
                    <a:pt x="9822" y="4469"/>
                  </a:moveTo>
                  <a:cubicBezTo>
                    <a:pt x="9485" y="4553"/>
                    <a:pt x="9211" y="4827"/>
                    <a:pt x="8958" y="5164"/>
                  </a:cubicBezTo>
                  <a:lnTo>
                    <a:pt x="8874" y="5270"/>
                  </a:lnTo>
                  <a:cubicBezTo>
                    <a:pt x="8684" y="5607"/>
                    <a:pt x="8600" y="5881"/>
                    <a:pt x="8684" y="6218"/>
                  </a:cubicBezTo>
                  <a:cubicBezTo>
                    <a:pt x="8684" y="6218"/>
                    <a:pt x="8768" y="6218"/>
                    <a:pt x="8768" y="6324"/>
                  </a:cubicBezTo>
                  <a:cubicBezTo>
                    <a:pt x="9401" y="6576"/>
                    <a:pt x="10096" y="6745"/>
                    <a:pt x="10792" y="7019"/>
                  </a:cubicBezTo>
                  <a:cubicBezTo>
                    <a:pt x="10454" y="6134"/>
                    <a:pt x="10180" y="5354"/>
                    <a:pt x="9822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9" name="Google Shape;10539;p62"/>
            <p:cNvSpPr/>
            <p:nvPr/>
          </p:nvSpPr>
          <p:spPr>
            <a:xfrm flipH="1">
              <a:off x="7444557" y="2900542"/>
              <a:ext cx="327622" cy="196589"/>
            </a:xfrm>
            <a:custGeom>
              <a:avLst/>
              <a:gdLst/>
              <a:ahLst/>
              <a:cxnLst/>
              <a:rect l="l" t="t" r="r" b="b"/>
              <a:pathLst>
                <a:path w="12014" h="7209" extrusionOk="0">
                  <a:moveTo>
                    <a:pt x="0" y="1"/>
                  </a:moveTo>
                  <a:cubicBezTo>
                    <a:pt x="253" y="1329"/>
                    <a:pt x="422" y="2635"/>
                    <a:pt x="696" y="3963"/>
                  </a:cubicBezTo>
                  <a:cubicBezTo>
                    <a:pt x="2719" y="4659"/>
                    <a:pt x="4637" y="5354"/>
                    <a:pt x="6660" y="6071"/>
                  </a:cubicBezTo>
                  <a:cubicBezTo>
                    <a:pt x="6660" y="5797"/>
                    <a:pt x="6850" y="5544"/>
                    <a:pt x="7019" y="5270"/>
                  </a:cubicBezTo>
                  <a:cubicBezTo>
                    <a:pt x="7630" y="4659"/>
                    <a:pt x="8768" y="4490"/>
                    <a:pt x="10180" y="4490"/>
                  </a:cubicBezTo>
                  <a:cubicBezTo>
                    <a:pt x="10538" y="4490"/>
                    <a:pt x="10791" y="4490"/>
                    <a:pt x="11149" y="4574"/>
                  </a:cubicBezTo>
                  <a:cubicBezTo>
                    <a:pt x="11149" y="4406"/>
                    <a:pt x="11065" y="4300"/>
                    <a:pt x="11065" y="4216"/>
                  </a:cubicBezTo>
                  <a:cubicBezTo>
                    <a:pt x="9126" y="3521"/>
                    <a:pt x="7271" y="2825"/>
                    <a:pt x="5354" y="2108"/>
                  </a:cubicBezTo>
                  <a:cubicBezTo>
                    <a:pt x="3583" y="1413"/>
                    <a:pt x="1750" y="717"/>
                    <a:pt x="0" y="1"/>
                  </a:cubicBezTo>
                  <a:close/>
                  <a:moveTo>
                    <a:pt x="10180" y="5544"/>
                  </a:moveTo>
                  <a:cubicBezTo>
                    <a:pt x="9042" y="5544"/>
                    <a:pt x="8072" y="5628"/>
                    <a:pt x="7714" y="5986"/>
                  </a:cubicBezTo>
                  <a:cubicBezTo>
                    <a:pt x="7714" y="6071"/>
                    <a:pt x="7630" y="6155"/>
                    <a:pt x="7630" y="6239"/>
                  </a:cubicBezTo>
                  <a:lnTo>
                    <a:pt x="7630" y="6324"/>
                  </a:lnTo>
                  <a:lnTo>
                    <a:pt x="7630" y="6408"/>
                  </a:lnTo>
                  <a:cubicBezTo>
                    <a:pt x="8431" y="6682"/>
                    <a:pt x="9126" y="6935"/>
                    <a:pt x="9822" y="7209"/>
                  </a:cubicBezTo>
                  <a:lnTo>
                    <a:pt x="9906" y="7209"/>
                  </a:lnTo>
                  <a:cubicBezTo>
                    <a:pt x="10433" y="7209"/>
                    <a:pt x="11149" y="7125"/>
                    <a:pt x="12014" y="6935"/>
                  </a:cubicBezTo>
                  <a:cubicBezTo>
                    <a:pt x="11929" y="6682"/>
                    <a:pt x="11845" y="6408"/>
                    <a:pt x="11761" y="6155"/>
                  </a:cubicBezTo>
                  <a:cubicBezTo>
                    <a:pt x="11676" y="5986"/>
                    <a:pt x="11592" y="5797"/>
                    <a:pt x="11592" y="55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0" name="Google Shape;10540;p62"/>
            <p:cNvSpPr/>
            <p:nvPr/>
          </p:nvSpPr>
          <p:spPr>
            <a:xfrm flipH="1">
              <a:off x="7561790" y="3089632"/>
              <a:ext cx="177064" cy="122470"/>
            </a:xfrm>
            <a:custGeom>
              <a:avLst/>
              <a:gdLst/>
              <a:ahLst/>
              <a:cxnLst/>
              <a:rect l="l" t="t" r="r" b="b"/>
              <a:pathLst>
                <a:path w="6493" h="4491" extrusionOk="0">
                  <a:moveTo>
                    <a:pt x="1" y="1"/>
                  </a:moveTo>
                  <a:cubicBezTo>
                    <a:pt x="169" y="1244"/>
                    <a:pt x="443" y="2551"/>
                    <a:pt x="696" y="3795"/>
                  </a:cubicBezTo>
                  <a:cubicBezTo>
                    <a:pt x="1497" y="3963"/>
                    <a:pt x="2277" y="4216"/>
                    <a:pt x="3078" y="4490"/>
                  </a:cubicBezTo>
                  <a:cubicBezTo>
                    <a:pt x="3689" y="3963"/>
                    <a:pt x="4911" y="3268"/>
                    <a:pt x="6492" y="2382"/>
                  </a:cubicBezTo>
                  <a:cubicBezTo>
                    <a:pt x="4384" y="1582"/>
                    <a:pt x="2193" y="80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1" name="Google Shape;10541;p62"/>
            <p:cNvSpPr/>
            <p:nvPr/>
          </p:nvSpPr>
          <p:spPr>
            <a:xfrm flipH="1">
              <a:off x="7506623" y="3271850"/>
              <a:ext cx="198880" cy="186799"/>
            </a:xfrm>
            <a:custGeom>
              <a:avLst/>
              <a:gdLst/>
              <a:ahLst/>
              <a:cxnLst/>
              <a:rect l="l" t="t" r="r" b="b"/>
              <a:pathLst>
                <a:path w="7293" h="6850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1581"/>
                    <a:pt x="611" y="3077"/>
                    <a:pt x="885" y="4574"/>
                  </a:cubicBezTo>
                  <a:cubicBezTo>
                    <a:pt x="3077" y="5353"/>
                    <a:pt x="5185" y="6070"/>
                    <a:pt x="7292" y="6850"/>
                  </a:cubicBezTo>
                  <a:cubicBezTo>
                    <a:pt x="5627" y="4658"/>
                    <a:pt x="4047" y="2466"/>
                    <a:pt x="2909" y="885"/>
                  </a:cubicBezTo>
                  <a:cubicBezTo>
                    <a:pt x="1939" y="611"/>
                    <a:pt x="970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2" name="Google Shape;10542;p62"/>
            <p:cNvSpPr/>
            <p:nvPr/>
          </p:nvSpPr>
          <p:spPr>
            <a:xfrm flipH="1">
              <a:off x="7887121" y="2781017"/>
              <a:ext cx="117834" cy="258656"/>
            </a:xfrm>
            <a:custGeom>
              <a:avLst/>
              <a:gdLst/>
              <a:ahLst/>
              <a:cxnLst/>
              <a:rect l="l" t="t" r="r" b="b"/>
              <a:pathLst>
                <a:path w="4321" h="9485" extrusionOk="0">
                  <a:moveTo>
                    <a:pt x="633" y="0"/>
                  </a:moveTo>
                  <a:cubicBezTo>
                    <a:pt x="274" y="0"/>
                    <a:pt x="0" y="253"/>
                    <a:pt x="106" y="611"/>
                  </a:cubicBezTo>
                  <a:cubicBezTo>
                    <a:pt x="106" y="696"/>
                    <a:pt x="106" y="780"/>
                    <a:pt x="190" y="885"/>
                  </a:cubicBezTo>
                  <a:cubicBezTo>
                    <a:pt x="527" y="1054"/>
                    <a:pt x="970" y="1222"/>
                    <a:pt x="1328" y="1412"/>
                  </a:cubicBezTo>
                  <a:cubicBezTo>
                    <a:pt x="1244" y="1054"/>
                    <a:pt x="1160" y="696"/>
                    <a:pt x="1054" y="358"/>
                  </a:cubicBezTo>
                  <a:cubicBezTo>
                    <a:pt x="970" y="169"/>
                    <a:pt x="801" y="0"/>
                    <a:pt x="633" y="0"/>
                  </a:cubicBezTo>
                  <a:close/>
                  <a:moveTo>
                    <a:pt x="1771" y="5796"/>
                  </a:moveTo>
                  <a:cubicBezTo>
                    <a:pt x="2213" y="6934"/>
                    <a:pt x="2635" y="7988"/>
                    <a:pt x="3078" y="9042"/>
                  </a:cubicBezTo>
                  <a:cubicBezTo>
                    <a:pt x="3520" y="9210"/>
                    <a:pt x="3878" y="9316"/>
                    <a:pt x="4321" y="9484"/>
                  </a:cubicBezTo>
                  <a:lnTo>
                    <a:pt x="4321" y="9400"/>
                  </a:lnTo>
                  <a:cubicBezTo>
                    <a:pt x="3878" y="8346"/>
                    <a:pt x="3436" y="7292"/>
                    <a:pt x="2993" y="6239"/>
                  </a:cubicBezTo>
                  <a:cubicBezTo>
                    <a:pt x="2635" y="6049"/>
                    <a:pt x="2213" y="5965"/>
                    <a:pt x="1771" y="57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3" name="Google Shape;10543;p62"/>
            <p:cNvSpPr/>
            <p:nvPr/>
          </p:nvSpPr>
          <p:spPr>
            <a:xfrm flipH="1">
              <a:off x="7923309" y="2805151"/>
              <a:ext cx="76465" cy="146004"/>
            </a:xfrm>
            <a:custGeom>
              <a:avLst/>
              <a:gdLst/>
              <a:ahLst/>
              <a:cxnLst/>
              <a:rect l="l" t="t" r="r" b="b"/>
              <a:pathLst>
                <a:path w="2804" h="5354" extrusionOk="0">
                  <a:moveTo>
                    <a:pt x="0" y="0"/>
                  </a:moveTo>
                  <a:lnTo>
                    <a:pt x="0" y="0"/>
                  </a:lnTo>
                  <a:cubicBezTo>
                    <a:pt x="443" y="1665"/>
                    <a:pt x="1054" y="3330"/>
                    <a:pt x="1581" y="4911"/>
                  </a:cubicBezTo>
                  <a:cubicBezTo>
                    <a:pt x="2023" y="5080"/>
                    <a:pt x="2445" y="5164"/>
                    <a:pt x="2803" y="5354"/>
                  </a:cubicBezTo>
                  <a:cubicBezTo>
                    <a:pt x="2192" y="3773"/>
                    <a:pt x="1665" y="2108"/>
                    <a:pt x="1138" y="527"/>
                  </a:cubicBezTo>
                  <a:cubicBezTo>
                    <a:pt x="780" y="337"/>
                    <a:pt x="337" y="16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4" name="Google Shape;10544;p62"/>
            <p:cNvSpPr/>
            <p:nvPr/>
          </p:nvSpPr>
          <p:spPr>
            <a:xfrm flipH="1">
              <a:off x="7882513" y="3027565"/>
              <a:ext cx="38533" cy="31061"/>
            </a:xfrm>
            <a:custGeom>
              <a:avLst/>
              <a:gdLst/>
              <a:ahLst/>
              <a:cxnLst/>
              <a:rect l="l" t="t" r="r" b="b"/>
              <a:pathLst>
                <a:path w="1413" h="1139" extrusionOk="0">
                  <a:moveTo>
                    <a:pt x="1" y="1"/>
                  </a:moveTo>
                  <a:lnTo>
                    <a:pt x="1" y="1"/>
                  </a:lnTo>
                  <a:cubicBezTo>
                    <a:pt x="85" y="359"/>
                    <a:pt x="275" y="612"/>
                    <a:pt x="359" y="886"/>
                  </a:cubicBezTo>
                  <a:cubicBezTo>
                    <a:pt x="443" y="1054"/>
                    <a:pt x="612" y="1139"/>
                    <a:pt x="717" y="1139"/>
                  </a:cubicBezTo>
                  <a:cubicBezTo>
                    <a:pt x="1054" y="1139"/>
                    <a:pt x="1413" y="802"/>
                    <a:pt x="1244" y="443"/>
                  </a:cubicBezTo>
                  <a:cubicBezTo>
                    <a:pt x="801" y="275"/>
                    <a:pt x="443" y="16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5" name="Google Shape;10545;p62"/>
            <p:cNvSpPr/>
            <p:nvPr/>
          </p:nvSpPr>
          <p:spPr>
            <a:xfrm flipH="1">
              <a:off x="7818128" y="3144826"/>
              <a:ext cx="54649" cy="55194"/>
            </a:xfrm>
            <a:custGeom>
              <a:avLst/>
              <a:gdLst/>
              <a:ahLst/>
              <a:cxnLst/>
              <a:rect l="l" t="t" r="r" b="b"/>
              <a:pathLst>
                <a:path w="2004" h="2024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611"/>
                    <a:pt x="612" y="1244"/>
                    <a:pt x="865" y="1771"/>
                  </a:cubicBezTo>
                  <a:cubicBezTo>
                    <a:pt x="1055" y="1939"/>
                    <a:pt x="1139" y="2023"/>
                    <a:pt x="1308" y="2023"/>
                  </a:cubicBezTo>
                  <a:cubicBezTo>
                    <a:pt x="1666" y="2023"/>
                    <a:pt x="2003" y="1665"/>
                    <a:pt x="1750" y="1328"/>
                  </a:cubicBezTo>
                  <a:cubicBezTo>
                    <a:pt x="1666" y="970"/>
                    <a:pt x="1476" y="717"/>
                    <a:pt x="1308" y="443"/>
                  </a:cubicBezTo>
                  <a:cubicBezTo>
                    <a:pt x="865" y="274"/>
                    <a:pt x="422" y="19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6" name="Google Shape;10546;p62"/>
            <p:cNvSpPr/>
            <p:nvPr/>
          </p:nvSpPr>
          <p:spPr>
            <a:xfrm flipH="1">
              <a:off x="7837108" y="3082733"/>
              <a:ext cx="59803" cy="74174"/>
            </a:xfrm>
            <a:custGeom>
              <a:avLst/>
              <a:gdLst/>
              <a:ahLst/>
              <a:cxnLst/>
              <a:rect l="l" t="t" r="r" b="b"/>
              <a:pathLst>
                <a:path w="2193" h="2720" extrusionOk="0">
                  <a:moveTo>
                    <a:pt x="612" y="1"/>
                  </a:moveTo>
                  <a:cubicBezTo>
                    <a:pt x="359" y="1"/>
                    <a:pt x="1" y="254"/>
                    <a:pt x="169" y="612"/>
                  </a:cubicBezTo>
                  <a:cubicBezTo>
                    <a:pt x="443" y="1223"/>
                    <a:pt x="612" y="1750"/>
                    <a:pt x="886" y="2277"/>
                  </a:cubicBezTo>
                  <a:cubicBezTo>
                    <a:pt x="1307" y="2467"/>
                    <a:pt x="1750" y="2551"/>
                    <a:pt x="2193" y="2720"/>
                  </a:cubicBezTo>
                  <a:cubicBezTo>
                    <a:pt x="1834" y="1940"/>
                    <a:pt x="1497" y="1139"/>
                    <a:pt x="1139" y="359"/>
                  </a:cubicBezTo>
                  <a:cubicBezTo>
                    <a:pt x="1055" y="85"/>
                    <a:pt x="886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7" name="Google Shape;10547;p62"/>
            <p:cNvSpPr/>
            <p:nvPr/>
          </p:nvSpPr>
          <p:spPr>
            <a:xfrm flipH="1">
              <a:off x="7619275" y="3612098"/>
              <a:ext cx="71884" cy="90836"/>
            </a:xfrm>
            <a:custGeom>
              <a:avLst/>
              <a:gdLst/>
              <a:ahLst/>
              <a:cxnLst/>
              <a:rect l="l" t="t" r="r" b="b"/>
              <a:pathLst>
                <a:path w="2636" h="3331" extrusionOk="0">
                  <a:moveTo>
                    <a:pt x="1" y="0"/>
                  </a:moveTo>
                  <a:cubicBezTo>
                    <a:pt x="528" y="1222"/>
                    <a:pt x="1139" y="2361"/>
                    <a:pt x="1582" y="3330"/>
                  </a:cubicBezTo>
                  <a:cubicBezTo>
                    <a:pt x="1940" y="3246"/>
                    <a:pt x="2298" y="3077"/>
                    <a:pt x="2635" y="2972"/>
                  </a:cubicBezTo>
                  <a:cubicBezTo>
                    <a:pt x="2467" y="2276"/>
                    <a:pt x="2383" y="1581"/>
                    <a:pt x="2193" y="864"/>
                  </a:cubicBezTo>
                  <a:cubicBezTo>
                    <a:pt x="1497" y="611"/>
                    <a:pt x="718" y="2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8" name="Google Shape;10548;p62"/>
            <p:cNvSpPr/>
            <p:nvPr/>
          </p:nvSpPr>
          <p:spPr>
            <a:xfrm flipH="1">
              <a:off x="7547446" y="3635659"/>
              <a:ext cx="83937" cy="57485"/>
            </a:xfrm>
            <a:custGeom>
              <a:avLst/>
              <a:gdLst/>
              <a:ahLst/>
              <a:cxnLst/>
              <a:rect l="l" t="t" r="r" b="b"/>
              <a:pathLst>
                <a:path w="3078" h="2108" extrusionOk="0">
                  <a:moveTo>
                    <a:pt x="1" y="0"/>
                  </a:moveTo>
                  <a:cubicBezTo>
                    <a:pt x="191" y="717"/>
                    <a:pt x="275" y="1412"/>
                    <a:pt x="443" y="2108"/>
                  </a:cubicBezTo>
                  <a:cubicBezTo>
                    <a:pt x="1244" y="1771"/>
                    <a:pt x="2108" y="1497"/>
                    <a:pt x="3078" y="1159"/>
                  </a:cubicBezTo>
                  <a:cubicBezTo>
                    <a:pt x="2024" y="801"/>
                    <a:pt x="1055" y="35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9" name="Google Shape;10549;p62"/>
            <p:cNvSpPr/>
            <p:nvPr/>
          </p:nvSpPr>
          <p:spPr>
            <a:xfrm flipH="1">
              <a:off x="7650309" y="3444251"/>
              <a:ext cx="117288" cy="105208"/>
            </a:xfrm>
            <a:custGeom>
              <a:avLst/>
              <a:gdLst/>
              <a:ahLst/>
              <a:cxnLst/>
              <a:rect l="l" t="t" r="r" b="b"/>
              <a:pathLst>
                <a:path w="4301" h="3858" extrusionOk="0">
                  <a:moveTo>
                    <a:pt x="1" y="1"/>
                  </a:moveTo>
                  <a:cubicBezTo>
                    <a:pt x="359" y="886"/>
                    <a:pt x="781" y="1750"/>
                    <a:pt x="1139" y="2635"/>
                  </a:cubicBezTo>
                  <a:cubicBezTo>
                    <a:pt x="1413" y="2720"/>
                    <a:pt x="1666" y="2804"/>
                    <a:pt x="1940" y="2909"/>
                  </a:cubicBezTo>
                  <a:cubicBezTo>
                    <a:pt x="2720" y="3247"/>
                    <a:pt x="3521" y="3605"/>
                    <a:pt x="4300" y="3858"/>
                  </a:cubicBezTo>
                  <a:cubicBezTo>
                    <a:pt x="4132" y="2994"/>
                    <a:pt x="3942" y="2193"/>
                    <a:pt x="3773" y="1329"/>
                  </a:cubicBezTo>
                  <a:cubicBezTo>
                    <a:pt x="2551" y="886"/>
                    <a:pt x="1223" y="44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0" name="Google Shape;10550;p62"/>
            <p:cNvSpPr/>
            <p:nvPr/>
          </p:nvSpPr>
          <p:spPr>
            <a:xfrm flipH="1">
              <a:off x="7379599" y="3480465"/>
              <a:ext cx="285108" cy="152903"/>
            </a:xfrm>
            <a:custGeom>
              <a:avLst/>
              <a:gdLst/>
              <a:ahLst/>
              <a:cxnLst/>
              <a:rect l="l" t="t" r="r" b="b"/>
              <a:pathLst>
                <a:path w="10455" h="5607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865"/>
                    <a:pt x="359" y="1666"/>
                    <a:pt x="527" y="2530"/>
                  </a:cubicBezTo>
                  <a:cubicBezTo>
                    <a:pt x="3162" y="3584"/>
                    <a:pt x="5796" y="4553"/>
                    <a:pt x="8347" y="5607"/>
                  </a:cubicBezTo>
                  <a:cubicBezTo>
                    <a:pt x="9042" y="5354"/>
                    <a:pt x="9759" y="5164"/>
                    <a:pt x="10454" y="4996"/>
                  </a:cubicBezTo>
                  <a:cubicBezTo>
                    <a:pt x="9927" y="4384"/>
                    <a:pt x="9400" y="3773"/>
                    <a:pt x="8874" y="3057"/>
                  </a:cubicBezTo>
                  <a:cubicBezTo>
                    <a:pt x="5965" y="2003"/>
                    <a:pt x="2993" y="10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1" name="Google Shape;10551;p62"/>
            <p:cNvSpPr/>
            <p:nvPr/>
          </p:nvSpPr>
          <p:spPr>
            <a:xfrm flipH="1">
              <a:off x="7008318" y="2681373"/>
              <a:ext cx="584560" cy="442210"/>
            </a:xfrm>
            <a:custGeom>
              <a:avLst/>
              <a:gdLst/>
              <a:ahLst/>
              <a:cxnLst/>
              <a:rect l="l" t="t" r="r" b="b"/>
              <a:pathLst>
                <a:path w="21436" h="16216" extrusionOk="0">
                  <a:moveTo>
                    <a:pt x="2635" y="6373"/>
                  </a:moveTo>
                  <a:cubicBezTo>
                    <a:pt x="4659" y="6373"/>
                    <a:pt x="7736" y="9808"/>
                    <a:pt x="9401" y="11642"/>
                  </a:cubicBezTo>
                  <a:cubicBezTo>
                    <a:pt x="9759" y="12084"/>
                    <a:pt x="10096" y="12337"/>
                    <a:pt x="10286" y="12611"/>
                  </a:cubicBezTo>
                  <a:cubicBezTo>
                    <a:pt x="9844" y="12443"/>
                    <a:pt x="9232" y="12169"/>
                    <a:pt x="8263" y="11916"/>
                  </a:cubicBezTo>
                  <a:cubicBezTo>
                    <a:pt x="5797" y="11031"/>
                    <a:pt x="1750" y="9703"/>
                    <a:pt x="1139" y="8122"/>
                  </a:cubicBezTo>
                  <a:cubicBezTo>
                    <a:pt x="1055" y="7785"/>
                    <a:pt x="1139" y="7511"/>
                    <a:pt x="1329" y="7174"/>
                  </a:cubicBezTo>
                  <a:cubicBezTo>
                    <a:pt x="1666" y="6647"/>
                    <a:pt x="2024" y="6373"/>
                    <a:pt x="2551" y="6373"/>
                  </a:cubicBezTo>
                  <a:close/>
                  <a:moveTo>
                    <a:pt x="12586" y="999"/>
                  </a:moveTo>
                  <a:cubicBezTo>
                    <a:pt x="13200" y="999"/>
                    <a:pt x="13675" y="1177"/>
                    <a:pt x="13974" y="1546"/>
                  </a:cubicBezTo>
                  <a:cubicBezTo>
                    <a:pt x="15197" y="3043"/>
                    <a:pt x="13532" y="7595"/>
                    <a:pt x="12647" y="10061"/>
                  </a:cubicBezTo>
                  <a:cubicBezTo>
                    <a:pt x="12035" y="11726"/>
                    <a:pt x="11951" y="12084"/>
                    <a:pt x="12120" y="12443"/>
                  </a:cubicBezTo>
                  <a:cubicBezTo>
                    <a:pt x="12204" y="12527"/>
                    <a:pt x="12394" y="12696"/>
                    <a:pt x="12478" y="12696"/>
                  </a:cubicBezTo>
                  <a:cubicBezTo>
                    <a:pt x="12522" y="12702"/>
                    <a:pt x="12564" y="12705"/>
                    <a:pt x="12605" y="12705"/>
                  </a:cubicBezTo>
                  <a:cubicBezTo>
                    <a:pt x="13120" y="12705"/>
                    <a:pt x="13360" y="12160"/>
                    <a:pt x="14670" y="9893"/>
                  </a:cubicBezTo>
                  <a:cubicBezTo>
                    <a:pt x="15977" y="7701"/>
                    <a:pt x="18443" y="3485"/>
                    <a:pt x="19665" y="3296"/>
                  </a:cubicBezTo>
                  <a:cubicBezTo>
                    <a:pt x="19721" y="3271"/>
                    <a:pt x="19767" y="3261"/>
                    <a:pt x="19807" y="3261"/>
                  </a:cubicBezTo>
                  <a:cubicBezTo>
                    <a:pt x="19904" y="3261"/>
                    <a:pt x="19964" y="3320"/>
                    <a:pt x="20023" y="3380"/>
                  </a:cubicBezTo>
                  <a:cubicBezTo>
                    <a:pt x="20108" y="3485"/>
                    <a:pt x="20297" y="3738"/>
                    <a:pt x="20192" y="4350"/>
                  </a:cubicBezTo>
                  <a:cubicBezTo>
                    <a:pt x="19496" y="7342"/>
                    <a:pt x="12921" y="13138"/>
                    <a:pt x="11951" y="13497"/>
                  </a:cubicBezTo>
                  <a:lnTo>
                    <a:pt x="11677" y="13497"/>
                  </a:lnTo>
                  <a:cubicBezTo>
                    <a:pt x="11424" y="13581"/>
                    <a:pt x="11150" y="13665"/>
                    <a:pt x="10897" y="13749"/>
                  </a:cubicBezTo>
                  <a:cubicBezTo>
                    <a:pt x="10982" y="13665"/>
                    <a:pt x="10982" y="13665"/>
                    <a:pt x="10982" y="13581"/>
                  </a:cubicBezTo>
                  <a:cubicBezTo>
                    <a:pt x="11066" y="13497"/>
                    <a:pt x="11066" y="13391"/>
                    <a:pt x="11066" y="13307"/>
                  </a:cubicBezTo>
                  <a:cubicBezTo>
                    <a:pt x="11150" y="13307"/>
                    <a:pt x="11235" y="13391"/>
                    <a:pt x="11340" y="13391"/>
                  </a:cubicBezTo>
                  <a:cubicBezTo>
                    <a:pt x="11509" y="13391"/>
                    <a:pt x="11677" y="13307"/>
                    <a:pt x="11761" y="13223"/>
                  </a:cubicBezTo>
                  <a:cubicBezTo>
                    <a:pt x="12120" y="12864"/>
                    <a:pt x="11951" y="12443"/>
                    <a:pt x="11340" y="10862"/>
                  </a:cubicBezTo>
                  <a:cubicBezTo>
                    <a:pt x="10539" y="8480"/>
                    <a:pt x="8958" y="4181"/>
                    <a:pt x="10181" y="2158"/>
                  </a:cubicBezTo>
                  <a:cubicBezTo>
                    <a:pt x="10623" y="1546"/>
                    <a:pt x="11235" y="1188"/>
                    <a:pt x="12204" y="1020"/>
                  </a:cubicBezTo>
                  <a:cubicBezTo>
                    <a:pt x="12337" y="1006"/>
                    <a:pt x="12464" y="999"/>
                    <a:pt x="12586" y="999"/>
                  </a:cubicBezTo>
                  <a:close/>
                  <a:moveTo>
                    <a:pt x="3605" y="13581"/>
                  </a:moveTo>
                  <a:cubicBezTo>
                    <a:pt x="4912" y="13581"/>
                    <a:pt x="6492" y="13749"/>
                    <a:pt x="7652" y="13834"/>
                  </a:cubicBezTo>
                  <a:cubicBezTo>
                    <a:pt x="8600" y="13918"/>
                    <a:pt x="9317" y="14023"/>
                    <a:pt x="9844" y="14023"/>
                  </a:cubicBezTo>
                  <a:cubicBezTo>
                    <a:pt x="6529" y="14962"/>
                    <a:pt x="4466" y="15258"/>
                    <a:pt x="3188" y="15258"/>
                  </a:cubicBezTo>
                  <a:cubicBezTo>
                    <a:pt x="2199" y="15258"/>
                    <a:pt x="1680" y="15081"/>
                    <a:pt x="1413" y="14888"/>
                  </a:cubicBezTo>
                  <a:cubicBezTo>
                    <a:pt x="1223" y="14803"/>
                    <a:pt x="1055" y="14635"/>
                    <a:pt x="1055" y="14361"/>
                  </a:cubicBezTo>
                  <a:cubicBezTo>
                    <a:pt x="1055" y="14192"/>
                    <a:pt x="1055" y="14108"/>
                    <a:pt x="1139" y="14023"/>
                  </a:cubicBezTo>
                  <a:cubicBezTo>
                    <a:pt x="1497" y="13665"/>
                    <a:pt x="2467" y="13581"/>
                    <a:pt x="3605" y="13581"/>
                  </a:cubicBezTo>
                  <a:close/>
                  <a:moveTo>
                    <a:pt x="12710" y="0"/>
                  </a:moveTo>
                  <a:cubicBezTo>
                    <a:pt x="12498" y="0"/>
                    <a:pt x="12273" y="17"/>
                    <a:pt x="12035" y="50"/>
                  </a:cubicBezTo>
                  <a:cubicBezTo>
                    <a:pt x="10813" y="219"/>
                    <a:pt x="9928" y="746"/>
                    <a:pt x="9401" y="1631"/>
                  </a:cubicBezTo>
                  <a:cubicBezTo>
                    <a:pt x="7820" y="4097"/>
                    <a:pt x="9485" y="8480"/>
                    <a:pt x="10455" y="11199"/>
                  </a:cubicBezTo>
                  <a:lnTo>
                    <a:pt x="10455" y="11284"/>
                  </a:lnTo>
                  <a:lnTo>
                    <a:pt x="10181" y="11031"/>
                  </a:lnTo>
                  <a:cubicBezTo>
                    <a:pt x="8146" y="8731"/>
                    <a:pt x="5128" y="5390"/>
                    <a:pt x="2722" y="5390"/>
                  </a:cubicBezTo>
                  <a:cubicBezTo>
                    <a:pt x="2636" y="5390"/>
                    <a:pt x="2551" y="5395"/>
                    <a:pt x="2467" y="5403"/>
                  </a:cubicBezTo>
                  <a:cubicBezTo>
                    <a:pt x="1666" y="5403"/>
                    <a:pt x="970" y="5846"/>
                    <a:pt x="444" y="6647"/>
                  </a:cubicBezTo>
                  <a:cubicBezTo>
                    <a:pt x="85" y="7258"/>
                    <a:pt x="1" y="7869"/>
                    <a:pt x="275" y="8480"/>
                  </a:cubicBezTo>
                  <a:cubicBezTo>
                    <a:pt x="970" y="10504"/>
                    <a:pt x="5017" y="11810"/>
                    <a:pt x="7989" y="12864"/>
                  </a:cubicBezTo>
                  <a:lnTo>
                    <a:pt x="7820" y="12864"/>
                  </a:lnTo>
                  <a:cubicBezTo>
                    <a:pt x="6210" y="12706"/>
                    <a:pt x="4720" y="12562"/>
                    <a:pt x="3482" y="12562"/>
                  </a:cubicBezTo>
                  <a:cubicBezTo>
                    <a:pt x="2080" y="12562"/>
                    <a:pt x="1003" y="12747"/>
                    <a:pt x="444" y="13307"/>
                  </a:cubicBezTo>
                  <a:cubicBezTo>
                    <a:pt x="85" y="13665"/>
                    <a:pt x="1" y="14108"/>
                    <a:pt x="85" y="14550"/>
                  </a:cubicBezTo>
                  <a:cubicBezTo>
                    <a:pt x="85" y="15077"/>
                    <a:pt x="444" y="15414"/>
                    <a:pt x="886" y="15773"/>
                  </a:cubicBezTo>
                  <a:cubicBezTo>
                    <a:pt x="1329" y="16026"/>
                    <a:pt x="2109" y="16215"/>
                    <a:pt x="3162" y="16215"/>
                  </a:cubicBezTo>
                  <a:cubicBezTo>
                    <a:pt x="5186" y="16215"/>
                    <a:pt x="8073" y="15688"/>
                    <a:pt x="11951" y="14445"/>
                  </a:cubicBezTo>
                  <a:lnTo>
                    <a:pt x="12204" y="14445"/>
                  </a:lnTo>
                  <a:cubicBezTo>
                    <a:pt x="13448" y="14023"/>
                    <a:pt x="20382" y="8038"/>
                    <a:pt x="21161" y="4539"/>
                  </a:cubicBezTo>
                  <a:cubicBezTo>
                    <a:pt x="21435" y="3485"/>
                    <a:pt x="20993" y="2853"/>
                    <a:pt x="20635" y="2600"/>
                  </a:cubicBezTo>
                  <a:cubicBezTo>
                    <a:pt x="20426" y="2374"/>
                    <a:pt x="20089" y="2220"/>
                    <a:pt x="19776" y="2220"/>
                  </a:cubicBezTo>
                  <a:cubicBezTo>
                    <a:pt x="19709" y="2220"/>
                    <a:pt x="19644" y="2227"/>
                    <a:pt x="19581" y="2242"/>
                  </a:cubicBezTo>
                  <a:cubicBezTo>
                    <a:pt x="18000" y="2516"/>
                    <a:pt x="16166" y="5403"/>
                    <a:pt x="14143" y="8923"/>
                  </a:cubicBezTo>
                  <a:lnTo>
                    <a:pt x="14143" y="8923"/>
                  </a:lnTo>
                  <a:cubicBezTo>
                    <a:pt x="15197" y="5593"/>
                    <a:pt x="15977" y="2516"/>
                    <a:pt x="14754" y="935"/>
                  </a:cubicBezTo>
                  <a:cubicBezTo>
                    <a:pt x="14262" y="290"/>
                    <a:pt x="13592" y="0"/>
                    <a:pt x="1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2" name="Google Shape;10552;p62"/>
            <p:cNvSpPr/>
            <p:nvPr/>
          </p:nvSpPr>
          <p:spPr>
            <a:xfrm flipH="1">
              <a:off x="7145105" y="2857455"/>
              <a:ext cx="107498" cy="112680"/>
            </a:xfrm>
            <a:custGeom>
              <a:avLst/>
              <a:gdLst/>
              <a:ahLst/>
              <a:cxnLst/>
              <a:rect l="l" t="t" r="r" b="b"/>
              <a:pathLst>
                <a:path w="3942" h="4132" extrusionOk="0">
                  <a:moveTo>
                    <a:pt x="169" y="3604"/>
                  </a:moveTo>
                  <a:lnTo>
                    <a:pt x="169" y="3604"/>
                  </a:lnTo>
                  <a:cubicBezTo>
                    <a:pt x="84" y="3773"/>
                    <a:pt x="84" y="3962"/>
                    <a:pt x="0" y="4131"/>
                  </a:cubicBezTo>
                  <a:lnTo>
                    <a:pt x="0" y="4131"/>
                  </a:lnTo>
                  <a:cubicBezTo>
                    <a:pt x="84" y="3962"/>
                    <a:pt x="84" y="3773"/>
                    <a:pt x="169" y="3604"/>
                  </a:cubicBezTo>
                  <a:lnTo>
                    <a:pt x="169" y="3604"/>
                  </a:lnTo>
                  <a:close/>
                  <a:moveTo>
                    <a:pt x="2192" y="3436"/>
                  </a:moveTo>
                  <a:lnTo>
                    <a:pt x="2192" y="3604"/>
                  </a:lnTo>
                  <a:lnTo>
                    <a:pt x="2192" y="3436"/>
                  </a:lnTo>
                  <a:close/>
                  <a:moveTo>
                    <a:pt x="1749" y="2192"/>
                  </a:moveTo>
                  <a:cubicBezTo>
                    <a:pt x="1665" y="2297"/>
                    <a:pt x="1665" y="2382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lose/>
                  <a:moveTo>
                    <a:pt x="3941" y="611"/>
                  </a:moveTo>
                  <a:cubicBezTo>
                    <a:pt x="3330" y="1581"/>
                    <a:pt x="2719" y="2635"/>
                    <a:pt x="2192" y="3436"/>
                  </a:cubicBezTo>
                  <a:cubicBezTo>
                    <a:pt x="2719" y="2635"/>
                    <a:pt x="3330" y="1581"/>
                    <a:pt x="3941" y="611"/>
                  </a:cubicBezTo>
                  <a:lnTo>
                    <a:pt x="3941" y="611"/>
                  </a:lnTo>
                  <a:close/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696" y="2192"/>
                    <a:pt x="1054" y="1138"/>
                    <a:pt x="1307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3" name="Google Shape;10553;p62"/>
            <p:cNvSpPr/>
            <p:nvPr/>
          </p:nvSpPr>
          <p:spPr>
            <a:xfrm flipH="1">
              <a:off x="7145105" y="2857455"/>
              <a:ext cx="107498" cy="120152"/>
            </a:xfrm>
            <a:custGeom>
              <a:avLst/>
              <a:gdLst/>
              <a:ahLst/>
              <a:cxnLst/>
              <a:rect l="l" t="t" r="r" b="b"/>
              <a:pathLst>
                <a:path w="3942" h="4406" extrusionOk="0"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337" y="3246"/>
                    <a:pt x="253" y="3436"/>
                    <a:pt x="169" y="3604"/>
                  </a:cubicBezTo>
                  <a:cubicBezTo>
                    <a:pt x="84" y="3773"/>
                    <a:pt x="84" y="3962"/>
                    <a:pt x="0" y="4131"/>
                  </a:cubicBezTo>
                  <a:cubicBezTo>
                    <a:pt x="443" y="4215"/>
                    <a:pt x="864" y="4300"/>
                    <a:pt x="1222" y="4405"/>
                  </a:cubicBezTo>
                  <a:cubicBezTo>
                    <a:pt x="1307" y="4405"/>
                    <a:pt x="1391" y="4405"/>
                    <a:pt x="1391" y="4300"/>
                  </a:cubicBezTo>
                  <a:cubicBezTo>
                    <a:pt x="1581" y="4300"/>
                    <a:pt x="1665" y="4215"/>
                    <a:pt x="1834" y="4131"/>
                  </a:cubicBezTo>
                  <a:cubicBezTo>
                    <a:pt x="1918" y="3962"/>
                    <a:pt x="2023" y="3773"/>
                    <a:pt x="2192" y="3604"/>
                  </a:cubicBezTo>
                  <a:lnTo>
                    <a:pt x="2192" y="3436"/>
                  </a:lnTo>
                  <a:cubicBezTo>
                    <a:pt x="2719" y="2635"/>
                    <a:pt x="3330" y="1581"/>
                    <a:pt x="3941" y="611"/>
                  </a:cubicBezTo>
                  <a:cubicBezTo>
                    <a:pt x="3604" y="527"/>
                    <a:pt x="3246" y="443"/>
                    <a:pt x="2887" y="358"/>
                  </a:cubicBezTo>
                  <a:cubicBezTo>
                    <a:pt x="2445" y="1054"/>
                    <a:pt x="2108" y="1771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ubicBezTo>
                    <a:pt x="1918" y="1581"/>
                    <a:pt x="2192" y="885"/>
                    <a:pt x="2361" y="274"/>
                  </a:cubicBezTo>
                  <a:cubicBezTo>
                    <a:pt x="2023" y="190"/>
                    <a:pt x="1665" y="84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4" name="Google Shape;10554;p62"/>
            <p:cNvSpPr/>
            <p:nvPr/>
          </p:nvSpPr>
          <p:spPr>
            <a:xfrm flipH="1">
              <a:off x="7042270" y="2800079"/>
              <a:ext cx="6899" cy="19471"/>
            </a:xfrm>
            <a:custGeom>
              <a:avLst/>
              <a:gdLst/>
              <a:ahLst/>
              <a:cxnLst/>
              <a:rect l="l" t="t" r="r" b="b"/>
              <a:pathLst>
                <a:path w="253" h="714" extrusionOk="0">
                  <a:moveTo>
                    <a:pt x="252" y="0"/>
                  </a:moveTo>
                  <a:lnTo>
                    <a:pt x="252" y="0"/>
                  </a:lnTo>
                  <a:cubicBezTo>
                    <a:pt x="168" y="190"/>
                    <a:pt x="85" y="440"/>
                    <a:pt x="1" y="608"/>
                  </a:cubicBezTo>
                  <a:lnTo>
                    <a:pt x="1" y="713"/>
                  </a:lnTo>
                  <a:cubicBezTo>
                    <a:pt x="85" y="441"/>
                    <a:pt x="168" y="190"/>
                    <a:pt x="252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5" name="Google Shape;10555;p62"/>
            <p:cNvSpPr/>
            <p:nvPr/>
          </p:nvSpPr>
          <p:spPr>
            <a:xfrm flipH="1">
              <a:off x="7013500" y="2742485"/>
              <a:ext cx="117261" cy="81646"/>
            </a:xfrm>
            <a:custGeom>
              <a:avLst/>
              <a:gdLst/>
              <a:ahLst/>
              <a:cxnLst/>
              <a:rect l="l" t="t" r="r" b="b"/>
              <a:pathLst>
                <a:path w="4300" h="2994" extrusionOk="0">
                  <a:moveTo>
                    <a:pt x="2635" y="1"/>
                  </a:moveTo>
                  <a:cubicBezTo>
                    <a:pt x="1855" y="191"/>
                    <a:pt x="970" y="970"/>
                    <a:pt x="0" y="2193"/>
                  </a:cubicBezTo>
                  <a:cubicBezTo>
                    <a:pt x="358" y="2298"/>
                    <a:pt x="801" y="2298"/>
                    <a:pt x="1138" y="2383"/>
                  </a:cubicBezTo>
                  <a:cubicBezTo>
                    <a:pt x="1771" y="1666"/>
                    <a:pt x="2297" y="1139"/>
                    <a:pt x="2719" y="1055"/>
                  </a:cubicBezTo>
                  <a:lnTo>
                    <a:pt x="2824" y="1055"/>
                  </a:lnTo>
                  <a:lnTo>
                    <a:pt x="2824" y="970"/>
                  </a:lnTo>
                  <a:cubicBezTo>
                    <a:pt x="2909" y="1055"/>
                    <a:pt x="2993" y="1055"/>
                    <a:pt x="2993" y="1055"/>
                  </a:cubicBezTo>
                  <a:cubicBezTo>
                    <a:pt x="3077" y="1055"/>
                    <a:pt x="3077" y="1055"/>
                    <a:pt x="3077" y="1139"/>
                  </a:cubicBezTo>
                  <a:cubicBezTo>
                    <a:pt x="3162" y="1244"/>
                    <a:pt x="3246" y="1329"/>
                    <a:pt x="3246" y="1666"/>
                  </a:cubicBezTo>
                  <a:lnTo>
                    <a:pt x="3246" y="2109"/>
                  </a:lnTo>
                  <a:cubicBezTo>
                    <a:pt x="3162" y="2298"/>
                    <a:pt x="3077" y="2551"/>
                    <a:pt x="2993" y="2825"/>
                  </a:cubicBezTo>
                  <a:cubicBezTo>
                    <a:pt x="3351" y="2825"/>
                    <a:pt x="3689" y="2909"/>
                    <a:pt x="4047" y="2994"/>
                  </a:cubicBezTo>
                  <a:cubicBezTo>
                    <a:pt x="4131" y="2720"/>
                    <a:pt x="4215" y="2467"/>
                    <a:pt x="4215" y="2298"/>
                  </a:cubicBezTo>
                  <a:cubicBezTo>
                    <a:pt x="4300" y="2024"/>
                    <a:pt x="4300" y="1856"/>
                    <a:pt x="4300" y="1666"/>
                  </a:cubicBezTo>
                  <a:cubicBezTo>
                    <a:pt x="4300" y="970"/>
                    <a:pt x="4047" y="612"/>
                    <a:pt x="3689" y="359"/>
                  </a:cubicBezTo>
                  <a:cubicBezTo>
                    <a:pt x="3436" y="85"/>
                    <a:pt x="3162" y="1"/>
                    <a:pt x="282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6" name="Google Shape;10556;p62"/>
            <p:cNvSpPr/>
            <p:nvPr/>
          </p:nvSpPr>
          <p:spPr>
            <a:xfrm flipH="1">
              <a:off x="7190509" y="2682736"/>
              <a:ext cx="148322" cy="102890"/>
            </a:xfrm>
            <a:custGeom>
              <a:avLst/>
              <a:gdLst/>
              <a:ahLst/>
              <a:cxnLst/>
              <a:rect l="l" t="t" r="r" b="b"/>
              <a:pathLst>
                <a:path w="5439" h="3773" extrusionOk="0">
                  <a:moveTo>
                    <a:pt x="865" y="2108"/>
                  </a:moveTo>
                  <a:cubicBezTo>
                    <a:pt x="780" y="2382"/>
                    <a:pt x="696" y="2550"/>
                    <a:pt x="612" y="2803"/>
                  </a:cubicBezTo>
                  <a:lnTo>
                    <a:pt x="612" y="2803"/>
                  </a:lnTo>
                  <a:cubicBezTo>
                    <a:pt x="696" y="2550"/>
                    <a:pt x="780" y="2382"/>
                    <a:pt x="865" y="2108"/>
                  </a:cubicBez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4658" y="1496"/>
                  </a:moveTo>
                  <a:cubicBezTo>
                    <a:pt x="4996" y="2023"/>
                    <a:pt x="5080" y="2803"/>
                    <a:pt x="4996" y="3773"/>
                  </a:cubicBezTo>
                  <a:lnTo>
                    <a:pt x="4996" y="3773"/>
                  </a:lnTo>
                  <a:cubicBezTo>
                    <a:pt x="5080" y="2803"/>
                    <a:pt x="4996" y="2023"/>
                    <a:pt x="4658" y="1496"/>
                  </a:cubicBezTo>
                  <a:close/>
                  <a:moveTo>
                    <a:pt x="4658" y="1496"/>
                  </a:moveTo>
                  <a:lnTo>
                    <a:pt x="4658" y="1496"/>
                  </a:lnTo>
                  <a:lnTo>
                    <a:pt x="4658" y="1496"/>
                  </a:lnTo>
                  <a:close/>
                  <a:moveTo>
                    <a:pt x="4553" y="1412"/>
                  </a:moveTo>
                  <a:lnTo>
                    <a:pt x="4553" y="1412"/>
                  </a:lnTo>
                  <a:lnTo>
                    <a:pt x="4553" y="1412"/>
                  </a:lnTo>
                  <a:close/>
                  <a:moveTo>
                    <a:pt x="3331" y="970"/>
                  </a:moveTo>
                  <a:lnTo>
                    <a:pt x="2888" y="970"/>
                  </a:lnTo>
                  <a:lnTo>
                    <a:pt x="3331" y="970"/>
                  </a:lnTo>
                  <a:close/>
                  <a:moveTo>
                    <a:pt x="3331" y="970"/>
                  </a:moveTo>
                  <a:lnTo>
                    <a:pt x="3331" y="970"/>
                  </a:lnTo>
                  <a:lnTo>
                    <a:pt x="3331" y="970"/>
                  </a:lnTo>
                  <a:lnTo>
                    <a:pt x="3331" y="970"/>
                  </a:lnTo>
                  <a:close/>
                  <a:moveTo>
                    <a:pt x="5438" y="885"/>
                  </a:moveTo>
                  <a:lnTo>
                    <a:pt x="5438" y="885"/>
                  </a:lnTo>
                  <a:lnTo>
                    <a:pt x="5438" y="885"/>
                  </a:lnTo>
                  <a:close/>
                  <a:moveTo>
                    <a:pt x="5438" y="801"/>
                  </a:moveTo>
                  <a:lnTo>
                    <a:pt x="5438" y="885"/>
                  </a:lnTo>
                  <a:lnTo>
                    <a:pt x="5438" y="885"/>
                  </a:lnTo>
                  <a:lnTo>
                    <a:pt x="5438" y="885"/>
                  </a:lnTo>
                  <a:lnTo>
                    <a:pt x="5438" y="801"/>
                  </a:lnTo>
                  <a:close/>
                  <a:moveTo>
                    <a:pt x="3331" y="0"/>
                  </a:moveTo>
                  <a:lnTo>
                    <a:pt x="2804" y="0"/>
                  </a:lnTo>
                  <a:lnTo>
                    <a:pt x="3331" y="0"/>
                  </a:lnTo>
                  <a:close/>
                  <a:moveTo>
                    <a:pt x="3331" y="0"/>
                  </a:moveTo>
                  <a:lnTo>
                    <a:pt x="3331" y="0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7" name="Google Shape;10557;p62"/>
            <p:cNvSpPr/>
            <p:nvPr/>
          </p:nvSpPr>
          <p:spPr>
            <a:xfrm flipH="1">
              <a:off x="7171557" y="2682736"/>
              <a:ext cx="177037" cy="110362"/>
            </a:xfrm>
            <a:custGeom>
              <a:avLst/>
              <a:gdLst/>
              <a:ahLst/>
              <a:cxnLst/>
              <a:rect l="l" t="t" r="r" b="b"/>
              <a:pathLst>
                <a:path w="6492" h="4047" extrusionOk="0">
                  <a:moveTo>
                    <a:pt x="3077" y="0"/>
                  </a:moveTo>
                  <a:cubicBezTo>
                    <a:pt x="1855" y="169"/>
                    <a:pt x="970" y="696"/>
                    <a:pt x="443" y="1581"/>
                  </a:cubicBezTo>
                  <a:lnTo>
                    <a:pt x="359" y="1581"/>
                  </a:lnTo>
                  <a:cubicBezTo>
                    <a:pt x="169" y="1939"/>
                    <a:pt x="85" y="2276"/>
                    <a:pt x="0" y="2635"/>
                  </a:cubicBezTo>
                  <a:cubicBezTo>
                    <a:pt x="274" y="2719"/>
                    <a:pt x="612" y="2719"/>
                    <a:pt x="970" y="2803"/>
                  </a:cubicBezTo>
                  <a:cubicBezTo>
                    <a:pt x="1054" y="2550"/>
                    <a:pt x="1138" y="2382"/>
                    <a:pt x="1223" y="2108"/>
                  </a:cubicBezTo>
                  <a:cubicBezTo>
                    <a:pt x="1665" y="1496"/>
                    <a:pt x="2277" y="1138"/>
                    <a:pt x="3246" y="970"/>
                  </a:cubicBezTo>
                  <a:lnTo>
                    <a:pt x="3689" y="970"/>
                  </a:lnTo>
                  <a:cubicBezTo>
                    <a:pt x="4300" y="970"/>
                    <a:pt x="4658" y="1138"/>
                    <a:pt x="4911" y="1412"/>
                  </a:cubicBezTo>
                  <a:cubicBezTo>
                    <a:pt x="5016" y="1412"/>
                    <a:pt x="5016" y="1496"/>
                    <a:pt x="5016" y="1496"/>
                  </a:cubicBezTo>
                  <a:cubicBezTo>
                    <a:pt x="5354" y="2023"/>
                    <a:pt x="5438" y="2803"/>
                    <a:pt x="5354" y="3773"/>
                  </a:cubicBezTo>
                  <a:cubicBezTo>
                    <a:pt x="5712" y="3857"/>
                    <a:pt x="6070" y="3962"/>
                    <a:pt x="6407" y="4047"/>
                  </a:cubicBezTo>
                  <a:cubicBezTo>
                    <a:pt x="6492" y="2719"/>
                    <a:pt x="6407" y="1581"/>
                    <a:pt x="5796" y="885"/>
                  </a:cubicBezTo>
                  <a:lnTo>
                    <a:pt x="5796" y="801"/>
                  </a:lnTo>
                  <a:cubicBezTo>
                    <a:pt x="5269" y="274"/>
                    <a:pt x="4574" y="0"/>
                    <a:pt x="3689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8" name="Google Shape;10558;p62"/>
            <p:cNvSpPr/>
            <p:nvPr/>
          </p:nvSpPr>
          <p:spPr>
            <a:xfrm flipH="1">
              <a:off x="7289008" y="2833894"/>
              <a:ext cx="35451" cy="128687"/>
            </a:xfrm>
            <a:custGeom>
              <a:avLst/>
              <a:gdLst/>
              <a:ahLst/>
              <a:cxnLst/>
              <a:rect l="l" t="t" r="r" b="b"/>
              <a:pathLst>
                <a:path w="1300" h="4719" extrusionOk="0">
                  <a:moveTo>
                    <a:pt x="1" y="0"/>
                  </a:moveTo>
                  <a:lnTo>
                    <a:pt x="1" y="84"/>
                  </a:lnTo>
                  <a:cubicBezTo>
                    <a:pt x="252" y="1656"/>
                    <a:pt x="857" y="3394"/>
                    <a:pt x="1299" y="4719"/>
                  </a:cubicBezTo>
                  <a:lnTo>
                    <a:pt x="1299" y="4719"/>
                  </a:lnTo>
                  <a:cubicBezTo>
                    <a:pt x="857" y="3394"/>
                    <a:pt x="252" y="1655"/>
                    <a:pt x="1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9" name="Google Shape;10559;p62"/>
            <p:cNvSpPr/>
            <p:nvPr/>
          </p:nvSpPr>
          <p:spPr>
            <a:xfrm flipH="1">
              <a:off x="7288790" y="2828712"/>
              <a:ext cx="64412" cy="134523"/>
            </a:xfrm>
            <a:custGeom>
              <a:avLst/>
              <a:gdLst/>
              <a:ahLst/>
              <a:cxnLst/>
              <a:rect l="l" t="t" r="r" b="b"/>
              <a:pathLst>
                <a:path w="2362" h="4933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581"/>
                    <a:pt x="696" y="3162"/>
                    <a:pt x="1223" y="4574"/>
                  </a:cubicBezTo>
                  <a:cubicBezTo>
                    <a:pt x="1581" y="4658"/>
                    <a:pt x="2024" y="4827"/>
                    <a:pt x="2361" y="4932"/>
                  </a:cubicBezTo>
                  <a:cubicBezTo>
                    <a:pt x="1919" y="3604"/>
                    <a:pt x="1307" y="1855"/>
                    <a:pt x="1055" y="190"/>
                  </a:cubicBezTo>
                  <a:cubicBezTo>
                    <a:pt x="696" y="190"/>
                    <a:pt x="338" y="85"/>
                    <a:pt x="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0" name="Google Shape;10560;p62"/>
            <p:cNvSpPr/>
            <p:nvPr/>
          </p:nvSpPr>
          <p:spPr>
            <a:xfrm flipH="1">
              <a:off x="7092228" y="2883880"/>
              <a:ext cx="50613" cy="57512"/>
            </a:xfrm>
            <a:custGeom>
              <a:avLst/>
              <a:gdLst/>
              <a:ahLst/>
              <a:cxnLst/>
              <a:rect l="l" t="t" r="r" b="b"/>
              <a:pathLst>
                <a:path w="1856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717" y="1413"/>
                    <a:pt x="1328" y="696"/>
                    <a:pt x="1855" y="1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1" name="Google Shape;10561;p62"/>
            <p:cNvSpPr/>
            <p:nvPr/>
          </p:nvSpPr>
          <p:spPr>
            <a:xfrm flipH="1">
              <a:off x="7061195" y="2883880"/>
              <a:ext cx="81646" cy="57512"/>
            </a:xfrm>
            <a:custGeom>
              <a:avLst/>
              <a:gdLst/>
              <a:ahLst/>
              <a:cxnLst/>
              <a:rect l="l" t="t" r="r" b="b"/>
              <a:pathLst>
                <a:path w="2994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527" y="1855"/>
                    <a:pt x="1054" y="1581"/>
                    <a:pt x="1581" y="1413"/>
                  </a:cubicBezTo>
                  <a:cubicBezTo>
                    <a:pt x="1855" y="1223"/>
                    <a:pt x="2108" y="1139"/>
                    <a:pt x="2382" y="970"/>
                  </a:cubicBezTo>
                  <a:cubicBezTo>
                    <a:pt x="2635" y="696"/>
                    <a:pt x="2825" y="443"/>
                    <a:pt x="2993" y="169"/>
                  </a:cubicBezTo>
                  <a:cubicBezTo>
                    <a:pt x="2635" y="169"/>
                    <a:pt x="2298" y="85"/>
                    <a:pt x="185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2" name="Google Shape;10562;p62"/>
            <p:cNvSpPr/>
            <p:nvPr/>
          </p:nvSpPr>
          <p:spPr>
            <a:xfrm flipH="1">
              <a:off x="7412951" y="2828712"/>
              <a:ext cx="127051" cy="52904"/>
            </a:xfrm>
            <a:custGeom>
              <a:avLst/>
              <a:gdLst/>
              <a:ahLst/>
              <a:cxnLst/>
              <a:rect l="l" t="t" r="r" b="b"/>
              <a:pathLst>
                <a:path w="4659" h="1940" extrusionOk="0">
                  <a:moveTo>
                    <a:pt x="696" y="0"/>
                  </a:moveTo>
                  <a:lnTo>
                    <a:pt x="528" y="0"/>
                  </a:lnTo>
                  <a:cubicBezTo>
                    <a:pt x="338" y="0"/>
                    <a:pt x="170" y="0"/>
                    <a:pt x="1" y="85"/>
                  </a:cubicBezTo>
                  <a:lnTo>
                    <a:pt x="1" y="85"/>
                  </a:lnTo>
                  <a:cubicBezTo>
                    <a:pt x="170" y="0"/>
                    <a:pt x="338" y="0"/>
                    <a:pt x="528" y="0"/>
                  </a:cubicBezTo>
                  <a:lnTo>
                    <a:pt x="696" y="0"/>
                  </a:lnTo>
                  <a:cubicBezTo>
                    <a:pt x="1919" y="0"/>
                    <a:pt x="3331" y="801"/>
                    <a:pt x="4659" y="1939"/>
                  </a:cubicBezTo>
                  <a:cubicBezTo>
                    <a:pt x="3331" y="801"/>
                    <a:pt x="1919" y="0"/>
                    <a:pt x="696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3" name="Google Shape;10563;p62"/>
            <p:cNvSpPr/>
            <p:nvPr/>
          </p:nvSpPr>
          <p:spPr>
            <a:xfrm flipH="1">
              <a:off x="7516386" y="2855137"/>
              <a:ext cx="14399" cy="27"/>
            </a:xfrm>
            <a:custGeom>
              <a:avLst/>
              <a:gdLst/>
              <a:ahLst/>
              <a:cxnLst/>
              <a:rect l="l" t="t" r="r" b="b"/>
              <a:pathLst>
                <a:path w="528" h="1" extrusionOk="0">
                  <a:moveTo>
                    <a:pt x="19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190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358" y="1"/>
                  </a:moveTo>
                  <a:lnTo>
                    <a:pt x="358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4" name="Google Shape;10564;p62"/>
            <p:cNvSpPr/>
            <p:nvPr/>
          </p:nvSpPr>
          <p:spPr>
            <a:xfrm flipH="1">
              <a:off x="7530757" y="2855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1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5" name="Google Shape;10565;p62"/>
            <p:cNvSpPr/>
            <p:nvPr/>
          </p:nvSpPr>
          <p:spPr>
            <a:xfrm flipH="1">
              <a:off x="7530757" y="2855137"/>
              <a:ext cx="23589" cy="19007"/>
            </a:xfrm>
            <a:custGeom>
              <a:avLst/>
              <a:gdLst/>
              <a:ahLst/>
              <a:cxnLst/>
              <a:rect l="l" t="t" r="r" b="b"/>
              <a:pathLst>
                <a:path w="865" h="697" extrusionOk="0">
                  <a:moveTo>
                    <a:pt x="864" y="1"/>
                  </a:moveTo>
                  <a:cubicBezTo>
                    <a:pt x="527" y="85"/>
                    <a:pt x="253" y="359"/>
                    <a:pt x="0" y="696"/>
                  </a:cubicBezTo>
                  <a:lnTo>
                    <a:pt x="0" y="696"/>
                  </a:lnTo>
                  <a:cubicBezTo>
                    <a:pt x="253" y="359"/>
                    <a:pt x="527" y="85"/>
                    <a:pt x="864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6" name="Google Shape;10566;p62"/>
            <p:cNvSpPr/>
            <p:nvPr/>
          </p:nvSpPr>
          <p:spPr>
            <a:xfrm flipH="1">
              <a:off x="7398579" y="2855137"/>
              <a:ext cx="117834" cy="76465"/>
            </a:xfrm>
            <a:custGeom>
              <a:avLst/>
              <a:gdLst/>
              <a:ahLst/>
              <a:cxnLst/>
              <a:rect l="l" t="t" r="r" b="b"/>
              <a:pathLst>
                <a:path w="4321" h="2804" extrusionOk="0"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1581" y="612"/>
                  </a:moveTo>
                  <a:cubicBezTo>
                    <a:pt x="2466" y="1139"/>
                    <a:pt x="3436" y="1940"/>
                    <a:pt x="4321" y="2804"/>
                  </a:cubicBezTo>
                  <a:lnTo>
                    <a:pt x="4321" y="2804"/>
                  </a:lnTo>
                  <a:cubicBezTo>
                    <a:pt x="3436" y="1940"/>
                    <a:pt x="2466" y="1139"/>
                    <a:pt x="1581" y="612"/>
                  </a:cubicBezTo>
                  <a:close/>
                  <a:moveTo>
                    <a:pt x="1581" y="612"/>
                  </a:moveTo>
                  <a:lnTo>
                    <a:pt x="1581" y="612"/>
                  </a:lnTo>
                  <a:lnTo>
                    <a:pt x="1581" y="612"/>
                  </a:lnTo>
                  <a:close/>
                  <a:moveTo>
                    <a:pt x="1497" y="528"/>
                  </a:moveTo>
                  <a:lnTo>
                    <a:pt x="1581" y="612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12" y="528"/>
                  </a:moveTo>
                  <a:lnTo>
                    <a:pt x="1497" y="528"/>
                  </a:lnTo>
                  <a:lnTo>
                    <a:pt x="1412" y="528"/>
                  </a:lnTo>
                  <a:close/>
                  <a:moveTo>
                    <a:pt x="1412" y="528"/>
                  </a:moveTo>
                  <a:lnTo>
                    <a:pt x="1412" y="528"/>
                  </a:lnTo>
                  <a:lnTo>
                    <a:pt x="1412" y="528"/>
                  </a:lnTo>
                  <a:close/>
                  <a:moveTo>
                    <a:pt x="1412" y="443"/>
                  </a:moveTo>
                  <a:lnTo>
                    <a:pt x="1412" y="528"/>
                  </a:lnTo>
                  <a:lnTo>
                    <a:pt x="1412" y="443"/>
                  </a:lnTo>
                  <a:close/>
                  <a:moveTo>
                    <a:pt x="1412" y="443"/>
                  </a:moveTo>
                  <a:lnTo>
                    <a:pt x="1412" y="443"/>
                  </a:lnTo>
                  <a:lnTo>
                    <a:pt x="1412" y="443"/>
                  </a:lnTo>
                  <a:close/>
                  <a:moveTo>
                    <a:pt x="1328" y="443"/>
                  </a:moveTo>
                  <a:lnTo>
                    <a:pt x="1412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244" y="443"/>
                  </a:moveTo>
                  <a:lnTo>
                    <a:pt x="1328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054" y="359"/>
                  </a:moveTo>
                  <a:lnTo>
                    <a:pt x="1159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169"/>
                  </a:moveTo>
                  <a:lnTo>
                    <a:pt x="885" y="169"/>
                  </a:lnTo>
                  <a:lnTo>
                    <a:pt x="885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717" y="169"/>
                  </a:moveTo>
                  <a:lnTo>
                    <a:pt x="801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85"/>
                  </a:moveTo>
                  <a:lnTo>
                    <a:pt x="632" y="85"/>
                  </a:lnTo>
                  <a:lnTo>
                    <a:pt x="632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443" y="85"/>
                  </a:moveTo>
                  <a:lnTo>
                    <a:pt x="527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358" y="85"/>
                  </a:moveTo>
                  <a:lnTo>
                    <a:pt x="443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274" y="85"/>
                  </a:moveTo>
                  <a:lnTo>
                    <a:pt x="358" y="85"/>
                  </a:lnTo>
                  <a:lnTo>
                    <a:pt x="274" y="85"/>
                  </a:lnTo>
                  <a:close/>
                  <a:moveTo>
                    <a:pt x="274" y="85"/>
                  </a:moveTo>
                  <a:lnTo>
                    <a:pt x="274" y="85"/>
                  </a:lnTo>
                  <a:lnTo>
                    <a:pt x="274" y="85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05" y="1"/>
                  </a:moveTo>
                  <a:lnTo>
                    <a:pt x="190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0" y="1"/>
                  </a:moveTo>
                  <a:lnTo>
                    <a:pt x="105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7" name="Google Shape;10567;p62"/>
            <p:cNvSpPr/>
            <p:nvPr/>
          </p:nvSpPr>
          <p:spPr>
            <a:xfrm flipH="1">
              <a:off x="7346275" y="2828712"/>
              <a:ext cx="234522" cy="117261"/>
            </a:xfrm>
            <a:custGeom>
              <a:avLst/>
              <a:gdLst/>
              <a:ahLst/>
              <a:cxnLst/>
              <a:rect l="l" t="t" r="r" b="b"/>
              <a:pathLst>
                <a:path w="8600" h="4300" extrusionOk="0">
                  <a:moveTo>
                    <a:pt x="2024" y="0"/>
                  </a:moveTo>
                  <a:cubicBezTo>
                    <a:pt x="1834" y="0"/>
                    <a:pt x="1666" y="0"/>
                    <a:pt x="1497" y="85"/>
                  </a:cubicBezTo>
                  <a:cubicBezTo>
                    <a:pt x="1413" y="85"/>
                    <a:pt x="1307" y="85"/>
                    <a:pt x="1307" y="190"/>
                  </a:cubicBezTo>
                  <a:cubicBezTo>
                    <a:pt x="780" y="359"/>
                    <a:pt x="359" y="717"/>
                    <a:pt x="1" y="1244"/>
                  </a:cubicBezTo>
                  <a:lnTo>
                    <a:pt x="1" y="1328"/>
                  </a:lnTo>
                  <a:cubicBezTo>
                    <a:pt x="359" y="1412"/>
                    <a:pt x="612" y="1581"/>
                    <a:pt x="970" y="1665"/>
                  </a:cubicBezTo>
                  <a:cubicBezTo>
                    <a:pt x="1223" y="1328"/>
                    <a:pt x="1497" y="1054"/>
                    <a:pt x="1834" y="970"/>
                  </a:cubicBezTo>
                  <a:lnTo>
                    <a:pt x="2635" y="970"/>
                  </a:lnTo>
                  <a:lnTo>
                    <a:pt x="2635" y="1054"/>
                  </a:lnTo>
                  <a:lnTo>
                    <a:pt x="2993" y="1054"/>
                  </a:lnTo>
                  <a:lnTo>
                    <a:pt x="2993" y="1138"/>
                  </a:lnTo>
                  <a:lnTo>
                    <a:pt x="3246" y="1138"/>
                  </a:lnTo>
                  <a:lnTo>
                    <a:pt x="3246" y="1244"/>
                  </a:lnTo>
                  <a:lnTo>
                    <a:pt x="3415" y="1244"/>
                  </a:lnTo>
                  <a:lnTo>
                    <a:pt x="3415" y="1328"/>
                  </a:lnTo>
                  <a:lnTo>
                    <a:pt x="3605" y="1328"/>
                  </a:lnTo>
                  <a:lnTo>
                    <a:pt x="3605" y="1412"/>
                  </a:lnTo>
                  <a:lnTo>
                    <a:pt x="3773" y="1412"/>
                  </a:lnTo>
                  <a:lnTo>
                    <a:pt x="3773" y="1497"/>
                  </a:lnTo>
                  <a:lnTo>
                    <a:pt x="3858" y="1497"/>
                  </a:lnTo>
                  <a:lnTo>
                    <a:pt x="3942" y="1581"/>
                  </a:lnTo>
                  <a:cubicBezTo>
                    <a:pt x="4827" y="2108"/>
                    <a:pt x="5797" y="2909"/>
                    <a:pt x="6682" y="3773"/>
                  </a:cubicBezTo>
                  <a:cubicBezTo>
                    <a:pt x="7293" y="3963"/>
                    <a:pt x="7988" y="4131"/>
                    <a:pt x="8600" y="4300"/>
                  </a:cubicBezTo>
                  <a:cubicBezTo>
                    <a:pt x="7820" y="3520"/>
                    <a:pt x="7019" y="2635"/>
                    <a:pt x="6155" y="1939"/>
                  </a:cubicBezTo>
                  <a:cubicBezTo>
                    <a:pt x="4827" y="801"/>
                    <a:pt x="3415" y="0"/>
                    <a:pt x="219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8" name="Google Shape;10568;p62"/>
            <p:cNvSpPr/>
            <p:nvPr/>
          </p:nvSpPr>
          <p:spPr>
            <a:xfrm flipH="1">
              <a:off x="7494570" y="3022984"/>
              <a:ext cx="86228" cy="21271"/>
            </a:xfrm>
            <a:custGeom>
              <a:avLst/>
              <a:gdLst/>
              <a:ahLst/>
              <a:cxnLst/>
              <a:rect l="l" t="t" r="r" b="b"/>
              <a:pathLst>
                <a:path w="3162" h="780" extrusionOk="0">
                  <a:moveTo>
                    <a:pt x="3162" y="0"/>
                  </a:moveTo>
                  <a:cubicBezTo>
                    <a:pt x="1750" y="0"/>
                    <a:pt x="612" y="169"/>
                    <a:pt x="1" y="780"/>
                  </a:cubicBezTo>
                  <a:cubicBezTo>
                    <a:pt x="612" y="169"/>
                    <a:pt x="1750" y="0"/>
                    <a:pt x="3162" y="0"/>
                  </a:cubicBezTo>
                  <a:close/>
                  <a:moveTo>
                    <a:pt x="3162" y="0"/>
                  </a:move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9" name="Google Shape;10569;p62"/>
            <p:cNvSpPr/>
            <p:nvPr/>
          </p:nvSpPr>
          <p:spPr>
            <a:xfrm flipH="1">
              <a:off x="7372700" y="3029856"/>
              <a:ext cx="9245" cy="2345"/>
            </a:xfrm>
            <a:custGeom>
              <a:avLst/>
              <a:gdLst/>
              <a:ahLst/>
              <a:cxnLst/>
              <a:rect l="l" t="t" r="r" b="b"/>
              <a:pathLst>
                <a:path w="339" h="86" extrusionOk="0">
                  <a:moveTo>
                    <a:pt x="1" y="85"/>
                  </a:moveTo>
                  <a:lnTo>
                    <a:pt x="85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85" y="85"/>
                  </a:lnTo>
                  <a:lnTo>
                    <a:pt x="1" y="85"/>
                  </a:lnTo>
                  <a:close/>
                  <a:moveTo>
                    <a:pt x="170" y="85"/>
                  </a:moveTo>
                  <a:lnTo>
                    <a:pt x="254" y="85"/>
                  </a:lnTo>
                  <a:lnTo>
                    <a:pt x="170" y="85"/>
                  </a:lnTo>
                  <a:close/>
                  <a:moveTo>
                    <a:pt x="170" y="1"/>
                  </a:moveTo>
                  <a:lnTo>
                    <a:pt x="170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0" name="Google Shape;10570;p62"/>
            <p:cNvSpPr/>
            <p:nvPr/>
          </p:nvSpPr>
          <p:spPr>
            <a:xfrm flipH="1">
              <a:off x="7444557" y="3089632"/>
              <a:ext cx="57485" cy="7499"/>
            </a:xfrm>
            <a:custGeom>
              <a:avLst/>
              <a:gdLst/>
              <a:ahLst/>
              <a:cxnLst/>
              <a:rect l="l" t="t" r="r" b="b"/>
              <a:pathLst>
                <a:path w="2108" h="275" extrusionOk="0">
                  <a:moveTo>
                    <a:pt x="2108" y="1"/>
                  </a:moveTo>
                  <a:cubicBezTo>
                    <a:pt x="1243" y="191"/>
                    <a:pt x="527" y="275"/>
                    <a:pt x="0" y="275"/>
                  </a:cubicBezTo>
                  <a:cubicBezTo>
                    <a:pt x="527" y="275"/>
                    <a:pt x="1243" y="191"/>
                    <a:pt x="2108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1" name="Google Shape;10571;p62"/>
            <p:cNvSpPr/>
            <p:nvPr/>
          </p:nvSpPr>
          <p:spPr>
            <a:xfrm flipH="1">
              <a:off x="7322142" y="2958027"/>
              <a:ext cx="268419" cy="165556"/>
            </a:xfrm>
            <a:custGeom>
              <a:avLst/>
              <a:gdLst/>
              <a:ahLst/>
              <a:cxnLst/>
              <a:rect l="l" t="t" r="r" b="b"/>
              <a:pathLst>
                <a:path w="9843" h="6071" extrusionOk="0">
                  <a:moveTo>
                    <a:pt x="1581" y="0"/>
                  </a:moveTo>
                  <a:cubicBezTo>
                    <a:pt x="3162" y="1139"/>
                    <a:pt x="5712" y="1939"/>
                    <a:pt x="7820" y="2635"/>
                  </a:cubicBezTo>
                  <a:lnTo>
                    <a:pt x="7820" y="2719"/>
                  </a:lnTo>
                  <a:lnTo>
                    <a:pt x="7651" y="2719"/>
                  </a:lnTo>
                  <a:cubicBezTo>
                    <a:pt x="6155" y="2551"/>
                    <a:pt x="4742" y="2382"/>
                    <a:pt x="3520" y="2382"/>
                  </a:cubicBezTo>
                  <a:cubicBezTo>
                    <a:pt x="2108" y="2382"/>
                    <a:pt x="970" y="2551"/>
                    <a:pt x="359" y="3162"/>
                  </a:cubicBezTo>
                  <a:cubicBezTo>
                    <a:pt x="85" y="3436"/>
                    <a:pt x="0" y="3773"/>
                    <a:pt x="0" y="4131"/>
                  </a:cubicBezTo>
                  <a:lnTo>
                    <a:pt x="0" y="4405"/>
                  </a:lnTo>
                  <a:cubicBezTo>
                    <a:pt x="0" y="4932"/>
                    <a:pt x="359" y="5269"/>
                    <a:pt x="801" y="5628"/>
                  </a:cubicBezTo>
                  <a:cubicBezTo>
                    <a:pt x="1244" y="5881"/>
                    <a:pt x="2024" y="6070"/>
                    <a:pt x="3077" y="6070"/>
                  </a:cubicBezTo>
                  <a:cubicBezTo>
                    <a:pt x="3436" y="5881"/>
                    <a:pt x="3773" y="5712"/>
                    <a:pt x="4131" y="5543"/>
                  </a:cubicBezTo>
                  <a:cubicBezTo>
                    <a:pt x="4489" y="5354"/>
                    <a:pt x="4932" y="5101"/>
                    <a:pt x="5354" y="4827"/>
                  </a:cubicBezTo>
                  <a:lnTo>
                    <a:pt x="5354" y="4827"/>
                  </a:lnTo>
                  <a:cubicBezTo>
                    <a:pt x="4489" y="5017"/>
                    <a:pt x="3773" y="5101"/>
                    <a:pt x="3246" y="5101"/>
                  </a:cubicBezTo>
                  <a:lnTo>
                    <a:pt x="3077" y="5101"/>
                  </a:lnTo>
                  <a:cubicBezTo>
                    <a:pt x="2108" y="5101"/>
                    <a:pt x="1581" y="4932"/>
                    <a:pt x="1328" y="4743"/>
                  </a:cubicBezTo>
                  <a:cubicBezTo>
                    <a:pt x="1138" y="4658"/>
                    <a:pt x="970" y="4490"/>
                    <a:pt x="970" y="4216"/>
                  </a:cubicBezTo>
                  <a:lnTo>
                    <a:pt x="970" y="4131"/>
                  </a:lnTo>
                  <a:cubicBezTo>
                    <a:pt x="970" y="4047"/>
                    <a:pt x="1054" y="3963"/>
                    <a:pt x="1054" y="3878"/>
                  </a:cubicBezTo>
                  <a:cubicBezTo>
                    <a:pt x="1412" y="3520"/>
                    <a:pt x="2382" y="3436"/>
                    <a:pt x="3520" y="3436"/>
                  </a:cubicBezTo>
                  <a:cubicBezTo>
                    <a:pt x="4827" y="3436"/>
                    <a:pt x="6407" y="3604"/>
                    <a:pt x="7567" y="3689"/>
                  </a:cubicBezTo>
                  <a:lnTo>
                    <a:pt x="7651" y="3689"/>
                  </a:lnTo>
                  <a:cubicBezTo>
                    <a:pt x="7904" y="3604"/>
                    <a:pt x="8094" y="3520"/>
                    <a:pt x="8262" y="3352"/>
                  </a:cubicBezTo>
                  <a:cubicBezTo>
                    <a:pt x="8431" y="3352"/>
                    <a:pt x="8515" y="3246"/>
                    <a:pt x="8620" y="3246"/>
                  </a:cubicBezTo>
                  <a:cubicBezTo>
                    <a:pt x="8958" y="3078"/>
                    <a:pt x="9400" y="2825"/>
                    <a:pt x="9843" y="2635"/>
                  </a:cubicBezTo>
                  <a:cubicBezTo>
                    <a:pt x="7124" y="1939"/>
                    <a:pt x="4489" y="1139"/>
                    <a:pt x="1939" y="85"/>
                  </a:cubicBezTo>
                  <a:cubicBezTo>
                    <a:pt x="1771" y="85"/>
                    <a:pt x="1665" y="0"/>
                    <a:pt x="15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2" name="Google Shape;10572;p62"/>
            <p:cNvSpPr/>
            <p:nvPr/>
          </p:nvSpPr>
          <p:spPr>
            <a:xfrm flipH="1">
              <a:off x="6649118" y="2816386"/>
              <a:ext cx="1022461" cy="903237"/>
            </a:xfrm>
            <a:custGeom>
              <a:avLst/>
              <a:gdLst/>
              <a:ahLst/>
              <a:cxnLst/>
              <a:rect l="l" t="t" r="r" b="b"/>
              <a:pathLst>
                <a:path w="37494" h="33122" extrusionOk="0">
                  <a:moveTo>
                    <a:pt x="29976" y="0"/>
                  </a:moveTo>
                  <a:cubicBezTo>
                    <a:pt x="28300" y="0"/>
                    <a:pt x="250" y="13645"/>
                    <a:pt x="84" y="14953"/>
                  </a:cubicBezTo>
                  <a:cubicBezTo>
                    <a:pt x="0" y="16001"/>
                    <a:pt x="13279" y="33122"/>
                    <a:pt x="14295" y="33122"/>
                  </a:cubicBezTo>
                  <a:cubicBezTo>
                    <a:pt x="14300" y="33122"/>
                    <a:pt x="14305" y="33121"/>
                    <a:pt x="14310" y="33120"/>
                  </a:cubicBezTo>
                  <a:cubicBezTo>
                    <a:pt x="15174" y="33036"/>
                    <a:pt x="35998" y="25659"/>
                    <a:pt x="36693" y="25491"/>
                  </a:cubicBezTo>
                  <a:cubicBezTo>
                    <a:pt x="37494" y="25301"/>
                    <a:pt x="30897" y="452"/>
                    <a:pt x="30033" y="10"/>
                  </a:cubicBezTo>
                  <a:cubicBezTo>
                    <a:pt x="30020" y="4"/>
                    <a:pt x="30001" y="0"/>
                    <a:pt x="29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3" name="Google Shape;10573;p62"/>
            <p:cNvSpPr/>
            <p:nvPr/>
          </p:nvSpPr>
          <p:spPr>
            <a:xfrm flipH="1">
              <a:off x="7353175" y="3187913"/>
              <a:ext cx="316141" cy="428793"/>
            </a:xfrm>
            <a:custGeom>
              <a:avLst/>
              <a:gdLst/>
              <a:ahLst/>
              <a:cxnLst/>
              <a:rect l="l" t="t" r="r" b="b"/>
              <a:pathLst>
                <a:path w="11593" h="15724" extrusionOk="0">
                  <a:moveTo>
                    <a:pt x="1750" y="1"/>
                  </a:moveTo>
                  <a:cubicBezTo>
                    <a:pt x="696" y="717"/>
                    <a:pt x="85" y="1139"/>
                    <a:pt x="1" y="1329"/>
                  </a:cubicBezTo>
                  <a:lnTo>
                    <a:pt x="1" y="1413"/>
                  </a:lnTo>
                  <a:cubicBezTo>
                    <a:pt x="1" y="1888"/>
                    <a:pt x="2378" y="5202"/>
                    <a:pt x="5189" y="8872"/>
                  </a:cubicBezTo>
                  <a:lnTo>
                    <a:pt x="5189" y="8872"/>
                  </a:lnTo>
                  <a:cubicBezTo>
                    <a:pt x="5799" y="8620"/>
                    <a:pt x="6325" y="8431"/>
                    <a:pt x="6851" y="8178"/>
                  </a:cubicBezTo>
                  <a:cubicBezTo>
                    <a:pt x="5607" y="6324"/>
                    <a:pt x="4469" y="4406"/>
                    <a:pt x="3247" y="2467"/>
                  </a:cubicBezTo>
                  <a:cubicBezTo>
                    <a:pt x="2973" y="2720"/>
                    <a:pt x="2635" y="2909"/>
                    <a:pt x="2361" y="3162"/>
                  </a:cubicBezTo>
                  <a:cubicBezTo>
                    <a:pt x="2277" y="3162"/>
                    <a:pt x="2193" y="3247"/>
                    <a:pt x="2108" y="3247"/>
                  </a:cubicBezTo>
                  <a:cubicBezTo>
                    <a:pt x="1750" y="3247"/>
                    <a:pt x="1497" y="2551"/>
                    <a:pt x="1834" y="2298"/>
                  </a:cubicBezTo>
                  <a:cubicBezTo>
                    <a:pt x="2193" y="2024"/>
                    <a:pt x="2446" y="1856"/>
                    <a:pt x="2720" y="1582"/>
                  </a:cubicBezTo>
                  <a:cubicBezTo>
                    <a:pt x="2446" y="1055"/>
                    <a:pt x="2108" y="528"/>
                    <a:pt x="1750" y="1"/>
                  </a:cubicBezTo>
                  <a:close/>
                  <a:moveTo>
                    <a:pt x="5189" y="8872"/>
                  </a:moveTo>
                  <a:cubicBezTo>
                    <a:pt x="5188" y="8873"/>
                    <a:pt x="5187" y="8873"/>
                    <a:pt x="5186" y="8874"/>
                  </a:cubicBezTo>
                  <a:cubicBezTo>
                    <a:pt x="6050" y="10012"/>
                    <a:pt x="7019" y="11256"/>
                    <a:pt x="7904" y="12394"/>
                  </a:cubicBezTo>
                  <a:lnTo>
                    <a:pt x="7989" y="12478"/>
                  </a:lnTo>
                  <a:cubicBezTo>
                    <a:pt x="7992" y="12477"/>
                    <a:pt x="7994" y="12476"/>
                    <a:pt x="7997" y="12475"/>
                  </a:cubicBezTo>
                  <a:lnTo>
                    <a:pt x="7997" y="12475"/>
                  </a:lnTo>
                  <a:cubicBezTo>
                    <a:pt x="7060" y="11293"/>
                    <a:pt x="6102" y="10064"/>
                    <a:pt x="5189" y="8872"/>
                  </a:cubicBezTo>
                  <a:close/>
                  <a:moveTo>
                    <a:pt x="9295" y="11951"/>
                  </a:moveTo>
                  <a:cubicBezTo>
                    <a:pt x="8877" y="12119"/>
                    <a:pt x="8437" y="12307"/>
                    <a:pt x="7997" y="12475"/>
                  </a:cubicBezTo>
                  <a:lnTo>
                    <a:pt x="7997" y="12475"/>
                  </a:lnTo>
                  <a:cubicBezTo>
                    <a:pt x="8913" y="13629"/>
                    <a:pt x="9809" y="14739"/>
                    <a:pt x="10623" y="15724"/>
                  </a:cubicBezTo>
                  <a:cubicBezTo>
                    <a:pt x="10982" y="15639"/>
                    <a:pt x="11319" y="15555"/>
                    <a:pt x="11593" y="15471"/>
                  </a:cubicBezTo>
                  <a:cubicBezTo>
                    <a:pt x="10876" y="14312"/>
                    <a:pt x="10096" y="13173"/>
                    <a:pt x="9295" y="119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4" name="Google Shape;10574;p62"/>
            <p:cNvSpPr/>
            <p:nvPr/>
          </p:nvSpPr>
          <p:spPr>
            <a:xfrm flipH="1">
              <a:off x="7506623" y="3123556"/>
              <a:ext cx="38533" cy="21298"/>
            </a:xfrm>
            <a:custGeom>
              <a:avLst/>
              <a:gdLst/>
              <a:ahLst/>
              <a:cxnLst/>
              <a:rect l="l" t="t" r="r" b="b"/>
              <a:pathLst>
                <a:path w="1413" h="781" extrusionOk="0">
                  <a:moveTo>
                    <a:pt x="1412" y="0"/>
                  </a:moveTo>
                  <a:cubicBezTo>
                    <a:pt x="885" y="253"/>
                    <a:pt x="443" y="527"/>
                    <a:pt x="0" y="780"/>
                  </a:cubicBezTo>
                  <a:cubicBezTo>
                    <a:pt x="443" y="527"/>
                    <a:pt x="885" y="253"/>
                    <a:pt x="1412" y="0"/>
                  </a:cubicBezTo>
                  <a:close/>
                </a:path>
              </a:pathLst>
            </a:custGeom>
            <a:solidFill>
              <a:srgbClr val="B21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5" name="Google Shape;10575;p62"/>
            <p:cNvSpPr/>
            <p:nvPr/>
          </p:nvSpPr>
          <p:spPr>
            <a:xfrm flipH="1">
              <a:off x="7477881" y="3109184"/>
              <a:ext cx="28770" cy="14399"/>
            </a:xfrm>
            <a:custGeom>
              <a:avLst/>
              <a:gdLst/>
              <a:ahLst/>
              <a:cxnLst/>
              <a:rect l="l" t="t" r="r" b="b"/>
              <a:pathLst>
                <a:path w="1055" h="528" extrusionOk="0">
                  <a:moveTo>
                    <a:pt x="1054" y="0"/>
                  </a:moveTo>
                  <a:cubicBezTo>
                    <a:pt x="696" y="169"/>
                    <a:pt x="359" y="338"/>
                    <a:pt x="0" y="527"/>
                  </a:cubicBezTo>
                  <a:lnTo>
                    <a:pt x="0" y="527"/>
                  </a:lnTo>
                  <a:cubicBezTo>
                    <a:pt x="359" y="338"/>
                    <a:pt x="696" y="169"/>
                    <a:pt x="1054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6" name="Google Shape;10576;p62"/>
            <p:cNvSpPr/>
            <p:nvPr/>
          </p:nvSpPr>
          <p:spPr>
            <a:xfrm flipH="1">
              <a:off x="7202590" y="3109184"/>
              <a:ext cx="354074" cy="481097"/>
            </a:xfrm>
            <a:custGeom>
              <a:avLst/>
              <a:gdLst/>
              <a:ahLst/>
              <a:cxnLst/>
              <a:rect l="l" t="t" r="r" b="b"/>
              <a:pathLst>
                <a:path w="12984" h="17642" extrusionOk="0">
                  <a:moveTo>
                    <a:pt x="2888" y="0"/>
                  </a:moveTo>
                  <a:cubicBezTo>
                    <a:pt x="2530" y="169"/>
                    <a:pt x="2193" y="338"/>
                    <a:pt x="1834" y="527"/>
                  </a:cubicBezTo>
                  <a:cubicBezTo>
                    <a:pt x="1307" y="780"/>
                    <a:pt x="865" y="1054"/>
                    <a:pt x="422" y="1307"/>
                  </a:cubicBezTo>
                  <a:cubicBezTo>
                    <a:pt x="254" y="1391"/>
                    <a:pt x="85" y="1497"/>
                    <a:pt x="1" y="1581"/>
                  </a:cubicBezTo>
                  <a:cubicBezTo>
                    <a:pt x="254" y="2024"/>
                    <a:pt x="612" y="2551"/>
                    <a:pt x="865" y="3078"/>
                  </a:cubicBezTo>
                  <a:cubicBezTo>
                    <a:pt x="1392" y="2719"/>
                    <a:pt x="1919" y="2445"/>
                    <a:pt x="2361" y="2192"/>
                  </a:cubicBezTo>
                  <a:cubicBezTo>
                    <a:pt x="2446" y="2108"/>
                    <a:pt x="2530" y="2108"/>
                    <a:pt x="2635" y="2108"/>
                  </a:cubicBezTo>
                  <a:cubicBezTo>
                    <a:pt x="3057" y="2108"/>
                    <a:pt x="3415" y="2804"/>
                    <a:pt x="2888" y="3078"/>
                  </a:cubicBezTo>
                  <a:cubicBezTo>
                    <a:pt x="2361" y="3330"/>
                    <a:pt x="1919" y="3604"/>
                    <a:pt x="1392" y="3857"/>
                  </a:cubicBezTo>
                  <a:cubicBezTo>
                    <a:pt x="2635" y="5965"/>
                    <a:pt x="3942" y="7988"/>
                    <a:pt x="5270" y="10012"/>
                  </a:cubicBezTo>
                  <a:cubicBezTo>
                    <a:pt x="6134" y="9653"/>
                    <a:pt x="7019" y="9295"/>
                    <a:pt x="7904" y="8958"/>
                  </a:cubicBezTo>
                  <a:cubicBezTo>
                    <a:pt x="6577" y="6661"/>
                    <a:pt x="5270" y="4469"/>
                    <a:pt x="4026" y="2192"/>
                  </a:cubicBezTo>
                  <a:cubicBezTo>
                    <a:pt x="3858" y="2108"/>
                    <a:pt x="3773" y="2108"/>
                    <a:pt x="3689" y="1918"/>
                  </a:cubicBezTo>
                  <a:cubicBezTo>
                    <a:pt x="3584" y="1834"/>
                    <a:pt x="3584" y="1665"/>
                    <a:pt x="3689" y="1497"/>
                  </a:cubicBezTo>
                  <a:cubicBezTo>
                    <a:pt x="3331" y="970"/>
                    <a:pt x="3057" y="527"/>
                    <a:pt x="2888" y="0"/>
                  </a:cubicBezTo>
                  <a:close/>
                  <a:moveTo>
                    <a:pt x="10349" y="12815"/>
                  </a:moveTo>
                  <a:cubicBezTo>
                    <a:pt x="9485" y="13173"/>
                    <a:pt x="8600" y="13510"/>
                    <a:pt x="7715" y="13869"/>
                  </a:cubicBezTo>
                  <a:cubicBezTo>
                    <a:pt x="8600" y="15091"/>
                    <a:pt x="9380" y="16334"/>
                    <a:pt x="10265" y="17641"/>
                  </a:cubicBezTo>
                  <a:cubicBezTo>
                    <a:pt x="11150" y="17388"/>
                    <a:pt x="12014" y="17114"/>
                    <a:pt x="12984" y="16946"/>
                  </a:cubicBezTo>
                  <a:cubicBezTo>
                    <a:pt x="12120" y="15534"/>
                    <a:pt x="11234" y="14227"/>
                    <a:pt x="10349" y="1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7" name="Google Shape;10577;p62"/>
            <p:cNvSpPr/>
            <p:nvPr/>
          </p:nvSpPr>
          <p:spPr>
            <a:xfrm flipH="1">
              <a:off x="6922118" y="2840766"/>
              <a:ext cx="31061" cy="14399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1139" y="1"/>
                  </a:moveTo>
                  <a:cubicBezTo>
                    <a:pt x="781" y="170"/>
                    <a:pt x="338" y="359"/>
                    <a:pt x="1" y="528"/>
                  </a:cubicBezTo>
                  <a:lnTo>
                    <a:pt x="1" y="528"/>
                  </a:lnTo>
                  <a:cubicBezTo>
                    <a:pt x="338" y="359"/>
                    <a:pt x="781" y="170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8" name="Google Shape;10578;p62"/>
            <p:cNvSpPr/>
            <p:nvPr/>
          </p:nvSpPr>
          <p:spPr>
            <a:xfrm flipH="1">
              <a:off x="6922118" y="2840766"/>
              <a:ext cx="31061" cy="69593"/>
            </a:xfrm>
            <a:custGeom>
              <a:avLst/>
              <a:gdLst/>
              <a:ahLst/>
              <a:cxnLst/>
              <a:rect l="l" t="t" r="r" b="b"/>
              <a:pathLst>
                <a:path w="1139" h="2552" extrusionOk="0">
                  <a:moveTo>
                    <a:pt x="1139" y="1"/>
                  </a:moveTo>
                  <a:lnTo>
                    <a:pt x="1139" y="1"/>
                  </a:lnTo>
                  <a:cubicBezTo>
                    <a:pt x="781" y="170"/>
                    <a:pt x="338" y="359"/>
                    <a:pt x="1" y="528"/>
                  </a:cubicBezTo>
                  <a:cubicBezTo>
                    <a:pt x="254" y="1139"/>
                    <a:pt x="528" y="1856"/>
                    <a:pt x="781" y="2551"/>
                  </a:cubicBezTo>
                  <a:cubicBezTo>
                    <a:pt x="865" y="1666"/>
                    <a:pt x="949" y="802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9" name="Google Shape;10579;p62"/>
            <p:cNvSpPr/>
            <p:nvPr/>
          </p:nvSpPr>
          <p:spPr>
            <a:xfrm flipH="1">
              <a:off x="7020399" y="2883880"/>
              <a:ext cx="57485" cy="26479"/>
            </a:xfrm>
            <a:custGeom>
              <a:avLst/>
              <a:gdLst/>
              <a:ahLst/>
              <a:cxnLst/>
              <a:rect l="l" t="t" r="r" b="b"/>
              <a:pathLst>
                <a:path w="2108" h="971" extrusionOk="0">
                  <a:moveTo>
                    <a:pt x="2108" y="1"/>
                  </a:moveTo>
                  <a:cubicBezTo>
                    <a:pt x="1412" y="359"/>
                    <a:pt x="780" y="612"/>
                    <a:pt x="0" y="970"/>
                  </a:cubicBezTo>
                  <a:lnTo>
                    <a:pt x="0" y="970"/>
                  </a:lnTo>
                  <a:cubicBezTo>
                    <a:pt x="780" y="612"/>
                    <a:pt x="1412" y="359"/>
                    <a:pt x="2108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0" name="Google Shape;10580;p62"/>
            <p:cNvSpPr/>
            <p:nvPr/>
          </p:nvSpPr>
          <p:spPr>
            <a:xfrm flipH="1">
              <a:off x="7077857" y="291033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1" name="Google Shape;10581;p62"/>
            <p:cNvSpPr/>
            <p:nvPr/>
          </p:nvSpPr>
          <p:spPr>
            <a:xfrm flipH="1">
              <a:off x="7077857" y="2910332"/>
              <a:ext cx="21871" cy="12081"/>
            </a:xfrm>
            <a:custGeom>
              <a:avLst/>
              <a:gdLst/>
              <a:ahLst/>
              <a:cxnLst/>
              <a:rect l="l" t="t" r="r" b="b"/>
              <a:pathLst>
                <a:path w="802" h="443" extrusionOk="0">
                  <a:moveTo>
                    <a:pt x="801" y="0"/>
                  </a:moveTo>
                  <a:cubicBezTo>
                    <a:pt x="527" y="169"/>
                    <a:pt x="274" y="253"/>
                    <a:pt x="0" y="443"/>
                  </a:cubicBezTo>
                  <a:lnTo>
                    <a:pt x="0" y="443"/>
                  </a:lnTo>
                  <a:cubicBezTo>
                    <a:pt x="274" y="253"/>
                    <a:pt x="527" y="169"/>
                    <a:pt x="801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2" name="Google Shape;10582;p62"/>
            <p:cNvSpPr/>
            <p:nvPr/>
          </p:nvSpPr>
          <p:spPr>
            <a:xfrm flipH="1">
              <a:off x="6761743" y="2883880"/>
              <a:ext cx="337984" cy="617884"/>
            </a:xfrm>
            <a:custGeom>
              <a:avLst/>
              <a:gdLst/>
              <a:ahLst/>
              <a:cxnLst/>
              <a:rect l="l" t="t" r="r" b="b"/>
              <a:pathLst>
                <a:path w="12394" h="22658" extrusionOk="0">
                  <a:moveTo>
                    <a:pt x="2909" y="1"/>
                  </a:moveTo>
                  <a:cubicBezTo>
                    <a:pt x="2213" y="359"/>
                    <a:pt x="1581" y="612"/>
                    <a:pt x="801" y="970"/>
                  </a:cubicBezTo>
                  <a:cubicBezTo>
                    <a:pt x="527" y="1139"/>
                    <a:pt x="274" y="1223"/>
                    <a:pt x="0" y="1413"/>
                  </a:cubicBezTo>
                  <a:cubicBezTo>
                    <a:pt x="1497" y="4743"/>
                    <a:pt x="3077" y="8178"/>
                    <a:pt x="4574" y="11592"/>
                  </a:cubicBezTo>
                  <a:cubicBezTo>
                    <a:pt x="5185" y="11340"/>
                    <a:pt x="5796" y="11066"/>
                    <a:pt x="6429" y="10813"/>
                  </a:cubicBezTo>
                  <a:cubicBezTo>
                    <a:pt x="6155" y="9653"/>
                    <a:pt x="6070" y="8515"/>
                    <a:pt x="5986" y="7377"/>
                  </a:cubicBezTo>
                  <a:cubicBezTo>
                    <a:pt x="4932" y="4911"/>
                    <a:pt x="3878" y="2467"/>
                    <a:pt x="2909" y="1"/>
                  </a:cubicBezTo>
                  <a:close/>
                  <a:moveTo>
                    <a:pt x="7735" y="15365"/>
                  </a:moveTo>
                  <a:cubicBezTo>
                    <a:pt x="7293" y="15555"/>
                    <a:pt x="6955" y="15723"/>
                    <a:pt x="6597" y="15808"/>
                  </a:cubicBezTo>
                  <a:cubicBezTo>
                    <a:pt x="7651" y="18084"/>
                    <a:pt x="8705" y="20381"/>
                    <a:pt x="9759" y="22657"/>
                  </a:cubicBezTo>
                  <a:cubicBezTo>
                    <a:pt x="10644" y="22573"/>
                    <a:pt x="11508" y="22405"/>
                    <a:pt x="12393" y="22299"/>
                  </a:cubicBezTo>
                  <a:cubicBezTo>
                    <a:pt x="12224" y="21772"/>
                    <a:pt x="11950" y="21245"/>
                    <a:pt x="11782" y="20634"/>
                  </a:cubicBezTo>
                  <a:cubicBezTo>
                    <a:pt x="10981" y="20107"/>
                    <a:pt x="10201" y="19412"/>
                    <a:pt x="9590" y="18611"/>
                  </a:cubicBezTo>
                  <a:cubicBezTo>
                    <a:pt x="9590" y="18611"/>
                    <a:pt x="9590" y="18527"/>
                    <a:pt x="9485" y="18527"/>
                  </a:cubicBezTo>
                  <a:lnTo>
                    <a:pt x="9485" y="18442"/>
                  </a:lnTo>
                  <a:lnTo>
                    <a:pt x="9400" y="18442"/>
                  </a:lnTo>
                  <a:lnTo>
                    <a:pt x="9400" y="18358"/>
                  </a:lnTo>
                  <a:lnTo>
                    <a:pt x="9316" y="18358"/>
                  </a:lnTo>
                  <a:lnTo>
                    <a:pt x="9316" y="18274"/>
                  </a:lnTo>
                  <a:lnTo>
                    <a:pt x="9316" y="18189"/>
                  </a:lnTo>
                  <a:lnTo>
                    <a:pt x="9232" y="18189"/>
                  </a:lnTo>
                  <a:lnTo>
                    <a:pt x="9232" y="18084"/>
                  </a:lnTo>
                  <a:lnTo>
                    <a:pt x="9147" y="18084"/>
                  </a:lnTo>
                  <a:lnTo>
                    <a:pt x="9147" y="18000"/>
                  </a:lnTo>
                  <a:cubicBezTo>
                    <a:pt x="9147" y="18000"/>
                    <a:pt x="9147" y="17915"/>
                    <a:pt x="9063" y="17915"/>
                  </a:cubicBezTo>
                  <a:lnTo>
                    <a:pt x="9063" y="17831"/>
                  </a:lnTo>
                  <a:lnTo>
                    <a:pt x="8958" y="17831"/>
                  </a:lnTo>
                  <a:lnTo>
                    <a:pt x="8958" y="17747"/>
                  </a:lnTo>
                  <a:cubicBezTo>
                    <a:pt x="8431" y="16946"/>
                    <a:pt x="8094" y="16166"/>
                    <a:pt x="7735" y="15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3" name="Google Shape;10583;p62"/>
            <p:cNvSpPr/>
            <p:nvPr/>
          </p:nvSpPr>
          <p:spPr>
            <a:xfrm flipH="1">
              <a:off x="7164085" y="2953418"/>
              <a:ext cx="38533" cy="16717"/>
            </a:xfrm>
            <a:custGeom>
              <a:avLst/>
              <a:gdLst/>
              <a:ahLst/>
              <a:cxnLst/>
              <a:rect l="l" t="t" r="r" b="b"/>
              <a:pathLst>
                <a:path w="1413" h="613" extrusionOk="0">
                  <a:moveTo>
                    <a:pt x="1413" y="1"/>
                  </a:moveTo>
                  <a:cubicBezTo>
                    <a:pt x="886" y="169"/>
                    <a:pt x="443" y="443"/>
                    <a:pt x="1" y="612"/>
                  </a:cubicBezTo>
                  <a:lnTo>
                    <a:pt x="1" y="612"/>
                  </a:lnTo>
                  <a:cubicBezTo>
                    <a:pt x="443" y="443"/>
                    <a:pt x="886" y="169"/>
                    <a:pt x="1413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4" name="Google Shape;10584;p62"/>
            <p:cNvSpPr/>
            <p:nvPr/>
          </p:nvSpPr>
          <p:spPr>
            <a:xfrm flipH="1">
              <a:off x="7202590" y="297010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5" name="Google Shape;10585;p62"/>
            <p:cNvSpPr/>
            <p:nvPr/>
          </p:nvSpPr>
          <p:spPr>
            <a:xfrm flipH="1">
              <a:off x="7202590" y="2970107"/>
              <a:ext cx="12081" cy="4609"/>
            </a:xfrm>
            <a:custGeom>
              <a:avLst/>
              <a:gdLst/>
              <a:ahLst/>
              <a:cxnLst/>
              <a:rect l="l" t="t" r="r" b="b"/>
              <a:pathLst>
                <a:path w="443" h="169" extrusionOk="0">
                  <a:moveTo>
                    <a:pt x="443" y="0"/>
                  </a:moveTo>
                  <a:cubicBezTo>
                    <a:pt x="274" y="84"/>
                    <a:pt x="190" y="169"/>
                    <a:pt x="0" y="169"/>
                  </a:cubicBezTo>
                  <a:lnTo>
                    <a:pt x="0" y="169"/>
                  </a:lnTo>
                  <a:cubicBezTo>
                    <a:pt x="190" y="169"/>
                    <a:pt x="274" y="84"/>
                    <a:pt x="44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6" name="Google Shape;10586;p62"/>
            <p:cNvSpPr/>
            <p:nvPr/>
          </p:nvSpPr>
          <p:spPr>
            <a:xfrm flipH="1">
              <a:off x="7322142" y="3029883"/>
              <a:ext cx="33351" cy="16689"/>
            </a:xfrm>
            <a:custGeom>
              <a:avLst/>
              <a:gdLst/>
              <a:ahLst/>
              <a:cxnLst/>
              <a:rect l="l" t="t" r="r" b="b"/>
              <a:pathLst>
                <a:path w="1223" h="612" extrusionOk="0">
                  <a:moveTo>
                    <a:pt x="1223" y="0"/>
                  </a:moveTo>
                  <a:cubicBezTo>
                    <a:pt x="780" y="190"/>
                    <a:pt x="338" y="358"/>
                    <a:pt x="0" y="611"/>
                  </a:cubicBezTo>
                  <a:cubicBezTo>
                    <a:pt x="338" y="443"/>
                    <a:pt x="780" y="190"/>
                    <a:pt x="122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7" name="Google Shape;10587;p62"/>
            <p:cNvSpPr/>
            <p:nvPr/>
          </p:nvSpPr>
          <p:spPr>
            <a:xfrm flipH="1">
              <a:off x="7381917" y="3058599"/>
              <a:ext cx="31061" cy="16689"/>
            </a:xfrm>
            <a:custGeom>
              <a:avLst/>
              <a:gdLst/>
              <a:ahLst/>
              <a:cxnLst/>
              <a:rect l="l" t="t" r="r" b="b"/>
              <a:pathLst>
                <a:path w="1139" h="612" extrusionOk="0">
                  <a:moveTo>
                    <a:pt x="1139" y="1"/>
                  </a:moveTo>
                  <a:cubicBezTo>
                    <a:pt x="781" y="275"/>
                    <a:pt x="338" y="443"/>
                    <a:pt x="1" y="612"/>
                  </a:cubicBezTo>
                  <a:lnTo>
                    <a:pt x="1" y="612"/>
                  </a:lnTo>
                  <a:cubicBezTo>
                    <a:pt x="338" y="443"/>
                    <a:pt x="781" y="275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8" name="Google Shape;10588;p62"/>
            <p:cNvSpPr/>
            <p:nvPr/>
          </p:nvSpPr>
          <p:spPr>
            <a:xfrm flipH="1">
              <a:off x="7365228" y="3049409"/>
              <a:ext cx="16717" cy="9217"/>
            </a:xfrm>
            <a:custGeom>
              <a:avLst/>
              <a:gdLst/>
              <a:ahLst/>
              <a:cxnLst/>
              <a:rect l="l" t="t" r="r" b="b"/>
              <a:pathLst>
                <a:path w="613" h="338" extrusionOk="0">
                  <a:moveTo>
                    <a:pt x="612" y="1"/>
                  </a:moveTo>
                  <a:cubicBezTo>
                    <a:pt x="444" y="169"/>
                    <a:pt x="254" y="253"/>
                    <a:pt x="1" y="338"/>
                  </a:cubicBezTo>
                  <a:lnTo>
                    <a:pt x="1" y="338"/>
                  </a:lnTo>
                  <a:cubicBezTo>
                    <a:pt x="254" y="253"/>
                    <a:pt x="444" y="169"/>
                    <a:pt x="612" y="1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9" name="Google Shape;10589;p62"/>
            <p:cNvSpPr/>
            <p:nvPr/>
          </p:nvSpPr>
          <p:spPr>
            <a:xfrm flipH="1">
              <a:off x="6907747" y="2953418"/>
              <a:ext cx="505231" cy="601222"/>
            </a:xfrm>
            <a:custGeom>
              <a:avLst/>
              <a:gdLst/>
              <a:ahLst/>
              <a:cxnLst/>
              <a:rect l="l" t="t" r="r" b="b"/>
              <a:pathLst>
                <a:path w="18527" h="22047" extrusionOk="0">
                  <a:moveTo>
                    <a:pt x="9127" y="1"/>
                  </a:moveTo>
                  <a:cubicBezTo>
                    <a:pt x="8600" y="169"/>
                    <a:pt x="8157" y="443"/>
                    <a:pt x="7715" y="612"/>
                  </a:cubicBezTo>
                  <a:cubicBezTo>
                    <a:pt x="7546" y="696"/>
                    <a:pt x="7462" y="781"/>
                    <a:pt x="7272" y="781"/>
                  </a:cubicBezTo>
                  <a:cubicBezTo>
                    <a:pt x="8958" y="4132"/>
                    <a:pt x="10539" y="7377"/>
                    <a:pt x="12204" y="10623"/>
                  </a:cubicBezTo>
                  <a:cubicBezTo>
                    <a:pt x="12731" y="10455"/>
                    <a:pt x="13173" y="10265"/>
                    <a:pt x="13595" y="10096"/>
                  </a:cubicBezTo>
                  <a:cubicBezTo>
                    <a:pt x="12120" y="6682"/>
                    <a:pt x="10539" y="3331"/>
                    <a:pt x="9127" y="1"/>
                  </a:cubicBezTo>
                  <a:close/>
                  <a:moveTo>
                    <a:pt x="1750" y="3521"/>
                  </a:moveTo>
                  <a:cubicBezTo>
                    <a:pt x="1582" y="3689"/>
                    <a:pt x="1392" y="3773"/>
                    <a:pt x="1139" y="3858"/>
                  </a:cubicBezTo>
                  <a:cubicBezTo>
                    <a:pt x="781" y="4132"/>
                    <a:pt x="338" y="4300"/>
                    <a:pt x="1" y="4469"/>
                  </a:cubicBezTo>
                  <a:lnTo>
                    <a:pt x="781" y="6050"/>
                  </a:lnTo>
                  <a:cubicBezTo>
                    <a:pt x="1139" y="6155"/>
                    <a:pt x="1308" y="6492"/>
                    <a:pt x="1223" y="6766"/>
                  </a:cubicBezTo>
                  <a:cubicBezTo>
                    <a:pt x="2446" y="9127"/>
                    <a:pt x="3773" y="11319"/>
                    <a:pt x="5164" y="13616"/>
                  </a:cubicBezTo>
                  <a:cubicBezTo>
                    <a:pt x="5691" y="13342"/>
                    <a:pt x="6218" y="13173"/>
                    <a:pt x="6745" y="12899"/>
                  </a:cubicBezTo>
                  <a:cubicBezTo>
                    <a:pt x="5080" y="9843"/>
                    <a:pt x="3499" y="6682"/>
                    <a:pt x="1750" y="3521"/>
                  </a:cubicBezTo>
                  <a:close/>
                  <a:moveTo>
                    <a:pt x="15618" y="14312"/>
                  </a:moveTo>
                  <a:cubicBezTo>
                    <a:pt x="15176" y="14480"/>
                    <a:pt x="14754" y="14670"/>
                    <a:pt x="14311" y="14838"/>
                  </a:cubicBezTo>
                  <a:cubicBezTo>
                    <a:pt x="15365" y="16777"/>
                    <a:pt x="16419" y="18801"/>
                    <a:pt x="17473" y="20719"/>
                  </a:cubicBezTo>
                  <a:cubicBezTo>
                    <a:pt x="17810" y="20634"/>
                    <a:pt x="18168" y="20634"/>
                    <a:pt x="18527" y="20550"/>
                  </a:cubicBezTo>
                  <a:cubicBezTo>
                    <a:pt x="17557" y="18442"/>
                    <a:pt x="16588" y="16419"/>
                    <a:pt x="15618" y="14312"/>
                  </a:cubicBezTo>
                  <a:close/>
                  <a:moveTo>
                    <a:pt x="8853" y="17030"/>
                  </a:moveTo>
                  <a:cubicBezTo>
                    <a:pt x="8431" y="17220"/>
                    <a:pt x="8073" y="17389"/>
                    <a:pt x="7630" y="17557"/>
                  </a:cubicBezTo>
                  <a:cubicBezTo>
                    <a:pt x="8600" y="19054"/>
                    <a:pt x="9569" y="20550"/>
                    <a:pt x="10539" y="22046"/>
                  </a:cubicBezTo>
                  <a:cubicBezTo>
                    <a:pt x="10792" y="21962"/>
                    <a:pt x="11150" y="21857"/>
                    <a:pt x="11403" y="21857"/>
                  </a:cubicBezTo>
                  <a:cubicBezTo>
                    <a:pt x="10623" y="20192"/>
                    <a:pt x="9738" y="18611"/>
                    <a:pt x="8853" y="17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0" name="Google Shape;10590;p62"/>
            <p:cNvSpPr/>
            <p:nvPr/>
          </p:nvSpPr>
          <p:spPr>
            <a:xfrm flipH="1">
              <a:off x="6898557" y="2974689"/>
              <a:ext cx="466699" cy="668470"/>
            </a:xfrm>
            <a:custGeom>
              <a:avLst/>
              <a:gdLst/>
              <a:ahLst/>
              <a:cxnLst/>
              <a:rect l="l" t="t" r="r" b="b"/>
              <a:pathLst>
                <a:path w="17114" h="24513" extrusionOk="0">
                  <a:moveTo>
                    <a:pt x="5522" y="1"/>
                  </a:moveTo>
                  <a:cubicBezTo>
                    <a:pt x="3688" y="970"/>
                    <a:pt x="1834" y="1855"/>
                    <a:pt x="0" y="2741"/>
                  </a:cubicBezTo>
                  <a:cubicBezTo>
                    <a:pt x="3941" y="10012"/>
                    <a:pt x="7630" y="17304"/>
                    <a:pt x="11508" y="24512"/>
                  </a:cubicBezTo>
                  <a:cubicBezTo>
                    <a:pt x="13341" y="23901"/>
                    <a:pt x="15280" y="23184"/>
                    <a:pt x="17114" y="22573"/>
                  </a:cubicBezTo>
                  <a:cubicBezTo>
                    <a:pt x="13004" y="15197"/>
                    <a:pt x="9316" y="7567"/>
                    <a:pt x="552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1" name="Google Shape;10591;p62"/>
            <p:cNvSpPr/>
            <p:nvPr/>
          </p:nvSpPr>
          <p:spPr>
            <a:xfrm flipH="1">
              <a:off x="7355465" y="3046545"/>
              <a:ext cx="9790" cy="2891"/>
            </a:xfrm>
            <a:custGeom>
              <a:avLst/>
              <a:gdLst/>
              <a:ahLst/>
              <a:cxnLst/>
              <a:rect l="l" t="t" r="r" b="b"/>
              <a:pathLst>
                <a:path w="359" h="106" extrusionOk="0">
                  <a:moveTo>
                    <a:pt x="169" y="0"/>
                  </a:moveTo>
                  <a:cubicBezTo>
                    <a:pt x="169" y="41"/>
                    <a:pt x="156" y="66"/>
                    <a:pt x="135" y="82"/>
                  </a:cubicBezTo>
                  <a:lnTo>
                    <a:pt x="135" y="82"/>
                  </a:lnTo>
                  <a:cubicBezTo>
                    <a:pt x="223" y="51"/>
                    <a:pt x="286" y="0"/>
                    <a:pt x="358" y="0"/>
                  </a:cubicBezTo>
                  <a:close/>
                  <a:moveTo>
                    <a:pt x="135" y="82"/>
                  </a:moveTo>
                  <a:cubicBezTo>
                    <a:pt x="96" y="96"/>
                    <a:pt x="52" y="106"/>
                    <a:pt x="0" y="106"/>
                  </a:cubicBezTo>
                  <a:cubicBezTo>
                    <a:pt x="52" y="106"/>
                    <a:pt x="103" y="106"/>
                    <a:pt x="135" y="82"/>
                  </a:cubicBezTo>
                  <a:close/>
                </a:path>
              </a:pathLst>
            </a:custGeom>
            <a:solidFill>
              <a:srgbClr val="FF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2" name="Google Shape;10592;p62"/>
            <p:cNvSpPr/>
            <p:nvPr/>
          </p:nvSpPr>
          <p:spPr>
            <a:xfrm flipH="1">
              <a:off x="7355465" y="3046545"/>
              <a:ext cx="5209" cy="27"/>
            </a:xfrm>
            <a:custGeom>
              <a:avLst/>
              <a:gdLst/>
              <a:ahLst/>
              <a:cxnLst/>
              <a:rect l="l" t="t" r="r" b="b"/>
              <a:pathLst>
                <a:path w="191" h="1" extrusionOk="0">
                  <a:moveTo>
                    <a:pt x="190" y="0"/>
                  </a:moveTo>
                  <a:lnTo>
                    <a:pt x="1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3" name="Google Shape;10593;p62"/>
            <p:cNvSpPr/>
            <p:nvPr/>
          </p:nvSpPr>
          <p:spPr>
            <a:xfrm flipH="1">
              <a:off x="7003737" y="3027565"/>
              <a:ext cx="361518" cy="521893"/>
            </a:xfrm>
            <a:custGeom>
              <a:avLst/>
              <a:gdLst/>
              <a:ahLst/>
              <a:cxnLst/>
              <a:rect l="l" t="t" r="r" b="b"/>
              <a:pathLst>
                <a:path w="13257" h="19138" extrusionOk="0">
                  <a:moveTo>
                    <a:pt x="1749" y="1"/>
                  </a:moveTo>
                  <a:cubicBezTo>
                    <a:pt x="1307" y="169"/>
                    <a:pt x="780" y="443"/>
                    <a:pt x="358" y="696"/>
                  </a:cubicBezTo>
                  <a:lnTo>
                    <a:pt x="169" y="696"/>
                  </a:lnTo>
                  <a:cubicBezTo>
                    <a:pt x="169" y="802"/>
                    <a:pt x="84" y="802"/>
                    <a:pt x="0" y="802"/>
                  </a:cubicBezTo>
                  <a:cubicBezTo>
                    <a:pt x="1749" y="3963"/>
                    <a:pt x="3330" y="7124"/>
                    <a:pt x="4995" y="10180"/>
                  </a:cubicBezTo>
                  <a:cubicBezTo>
                    <a:pt x="5712" y="9928"/>
                    <a:pt x="6407" y="9654"/>
                    <a:pt x="7103" y="9401"/>
                  </a:cubicBezTo>
                  <a:cubicBezTo>
                    <a:pt x="6407" y="8262"/>
                    <a:pt x="5712" y="7124"/>
                    <a:pt x="5101" y="5965"/>
                  </a:cubicBezTo>
                  <a:cubicBezTo>
                    <a:pt x="4047" y="4047"/>
                    <a:pt x="2993" y="1940"/>
                    <a:pt x="1749" y="1"/>
                  </a:cubicBezTo>
                  <a:close/>
                  <a:moveTo>
                    <a:pt x="9653" y="13258"/>
                  </a:moveTo>
                  <a:cubicBezTo>
                    <a:pt x="8789" y="13616"/>
                    <a:pt x="7988" y="13974"/>
                    <a:pt x="7103" y="14311"/>
                  </a:cubicBezTo>
                  <a:cubicBezTo>
                    <a:pt x="7988" y="15892"/>
                    <a:pt x="8873" y="17473"/>
                    <a:pt x="9653" y="19138"/>
                  </a:cubicBezTo>
                  <a:cubicBezTo>
                    <a:pt x="10791" y="18885"/>
                    <a:pt x="12035" y="18611"/>
                    <a:pt x="13257" y="18442"/>
                  </a:cubicBezTo>
                  <a:cubicBezTo>
                    <a:pt x="12646" y="17557"/>
                    <a:pt x="12035" y="16693"/>
                    <a:pt x="11423" y="15892"/>
                  </a:cubicBezTo>
                  <a:cubicBezTo>
                    <a:pt x="10896" y="15028"/>
                    <a:pt x="10264" y="14143"/>
                    <a:pt x="9653" y="13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4" name="Google Shape;10594;p62"/>
            <p:cNvSpPr/>
            <p:nvPr/>
          </p:nvSpPr>
          <p:spPr>
            <a:xfrm flipH="1">
              <a:off x="6726128" y="3111475"/>
              <a:ext cx="801793" cy="416713"/>
            </a:xfrm>
            <a:custGeom>
              <a:avLst/>
              <a:gdLst/>
              <a:ahLst/>
              <a:cxnLst/>
              <a:rect l="l" t="t" r="r" b="b"/>
              <a:pathLst>
                <a:path w="29402" h="15281" extrusionOk="0">
                  <a:moveTo>
                    <a:pt x="28179" y="1"/>
                  </a:moveTo>
                  <a:cubicBezTo>
                    <a:pt x="18779" y="3858"/>
                    <a:pt x="9379" y="7820"/>
                    <a:pt x="1" y="11677"/>
                  </a:cubicBezTo>
                  <a:cubicBezTo>
                    <a:pt x="949" y="12899"/>
                    <a:pt x="1919" y="14143"/>
                    <a:pt x="2804" y="15281"/>
                  </a:cubicBezTo>
                  <a:cubicBezTo>
                    <a:pt x="11677" y="11761"/>
                    <a:pt x="20550" y="8157"/>
                    <a:pt x="29402" y="4574"/>
                  </a:cubicBezTo>
                  <a:cubicBezTo>
                    <a:pt x="28980" y="3078"/>
                    <a:pt x="28622" y="1497"/>
                    <a:pt x="281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5" name="Google Shape;10595;p62"/>
            <p:cNvSpPr/>
            <p:nvPr/>
          </p:nvSpPr>
          <p:spPr>
            <a:xfrm flipH="1">
              <a:off x="7451456" y="3525870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1"/>
                  </a:moveTo>
                  <a:lnTo>
                    <a:pt x="85" y="85"/>
                  </a:lnTo>
                  <a:close/>
                </a:path>
              </a:pathLst>
            </a:custGeom>
            <a:solidFill>
              <a:srgbClr val="58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6" name="Google Shape;10596;p62"/>
            <p:cNvSpPr/>
            <p:nvPr/>
          </p:nvSpPr>
          <p:spPr>
            <a:xfrm flipH="1">
              <a:off x="6888767" y="3240789"/>
              <a:ext cx="629964" cy="287399"/>
            </a:xfrm>
            <a:custGeom>
              <a:avLst/>
              <a:gdLst/>
              <a:ahLst/>
              <a:cxnLst/>
              <a:rect l="l" t="t" r="r" b="b"/>
              <a:pathLst>
                <a:path w="23101" h="10539" extrusionOk="0">
                  <a:moveTo>
                    <a:pt x="22320" y="1"/>
                  </a:moveTo>
                  <a:cubicBezTo>
                    <a:pt x="14944" y="2635"/>
                    <a:pt x="7567" y="5186"/>
                    <a:pt x="1" y="7378"/>
                  </a:cubicBezTo>
                  <a:cubicBezTo>
                    <a:pt x="802" y="8431"/>
                    <a:pt x="1582" y="9485"/>
                    <a:pt x="2382" y="10455"/>
                  </a:cubicBezTo>
                  <a:lnTo>
                    <a:pt x="2467" y="10539"/>
                  </a:lnTo>
                  <a:cubicBezTo>
                    <a:pt x="9401" y="7820"/>
                    <a:pt x="16250" y="5101"/>
                    <a:pt x="23100" y="2277"/>
                  </a:cubicBezTo>
                  <a:cubicBezTo>
                    <a:pt x="22742" y="1582"/>
                    <a:pt x="22489" y="781"/>
                    <a:pt x="2232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7" name="Google Shape;10597;p62"/>
            <p:cNvSpPr/>
            <p:nvPr/>
          </p:nvSpPr>
          <p:spPr>
            <a:xfrm flipH="1">
              <a:off x="7518704" y="3193094"/>
              <a:ext cx="76465" cy="62094"/>
            </a:xfrm>
            <a:custGeom>
              <a:avLst/>
              <a:gdLst/>
              <a:ahLst/>
              <a:cxnLst/>
              <a:rect l="l" t="t" r="r" b="b"/>
              <a:pathLst>
                <a:path w="2804" h="2277" extrusionOk="0">
                  <a:moveTo>
                    <a:pt x="2277" y="1"/>
                  </a:moveTo>
                  <a:cubicBezTo>
                    <a:pt x="1497" y="422"/>
                    <a:pt x="780" y="865"/>
                    <a:pt x="1" y="1392"/>
                  </a:cubicBezTo>
                  <a:cubicBezTo>
                    <a:pt x="169" y="1750"/>
                    <a:pt x="359" y="2003"/>
                    <a:pt x="528" y="2277"/>
                  </a:cubicBezTo>
                  <a:cubicBezTo>
                    <a:pt x="1307" y="1750"/>
                    <a:pt x="2024" y="1307"/>
                    <a:pt x="2804" y="780"/>
                  </a:cubicBezTo>
                  <a:cubicBezTo>
                    <a:pt x="2635" y="527"/>
                    <a:pt x="2467" y="253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8" name="Google Shape;10598;p62"/>
            <p:cNvSpPr/>
            <p:nvPr/>
          </p:nvSpPr>
          <p:spPr>
            <a:xfrm flipH="1">
              <a:off x="7580770" y="3231027"/>
              <a:ext cx="47723" cy="45432"/>
            </a:xfrm>
            <a:custGeom>
              <a:avLst/>
              <a:gdLst/>
              <a:ahLst/>
              <a:cxnLst/>
              <a:rect l="l" t="t" r="r" b="b"/>
              <a:pathLst>
                <a:path w="1750" h="1666" extrusionOk="0">
                  <a:moveTo>
                    <a:pt x="1223" y="1"/>
                  </a:moveTo>
                  <a:cubicBezTo>
                    <a:pt x="949" y="275"/>
                    <a:pt x="696" y="443"/>
                    <a:pt x="337" y="717"/>
                  </a:cubicBezTo>
                  <a:cubicBezTo>
                    <a:pt x="0" y="970"/>
                    <a:pt x="253" y="1666"/>
                    <a:pt x="611" y="1666"/>
                  </a:cubicBezTo>
                  <a:cubicBezTo>
                    <a:pt x="696" y="1666"/>
                    <a:pt x="780" y="1581"/>
                    <a:pt x="864" y="1581"/>
                  </a:cubicBezTo>
                  <a:cubicBezTo>
                    <a:pt x="1138" y="1328"/>
                    <a:pt x="1476" y="1139"/>
                    <a:pt x="1750" y="886"/>
                  </a:cubicBezTo>
                  <a:cubicBezTo>
                    <a:pt x="1581" y="612"/>
                    <a:pt x="1391" y="359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9" name="Google Shape;10599;p62"/>
            <p:cNvSpPr/>
            <p:nvPr/>
          </p:nvSpPr>
          <p:spPr>
            <a:xfrm flipH="1">
              <a:off x="7463509" y="3166670"/>
              <a:ext cx="69593" cy="47722"/>
            </a:xfrm>
            <a:custGeom>
              <a:avLst/>
              <a:gdLst/>
              <a:ahLst/>
              <a:cxnLst/>
              <a:rect l="l" t="t" r="r" b="b"/>
              <a:pathLst>
                <a:path w="2552" h="1750" extrusionOk="0">
                  <a:moveTo>
                    <a:pt x="1771" y="0"/>
                  </a:moveTo>
                  <a:cubicBezTo>
                    <a:pt x="1666" y="0"/>
                    <a:pt x="1582" y="0"/>
                    <a:pt x="1497" y="84"/>
                  </a:cubicBezTo>
                  <a:cubicBezTo>
                    <a:pt x="1055" y="337"/>
                    <a:pt x="528" y="611"/>
                    <a:pt x="1" y="970"/>
                  </a:cubicBezTo>
                  <a:cubicBezTo>
                    <a:pt x="191" y="1222"/>
                    <a:pt x="359" y="1496"/>
                    <a:pt x="528" y="1749"/>
                  </a:cubicBezTo>
                  <a:cubicBezTo>
                    <a:pt x="1055" y="1496"/>
                    <a:pt x="1497" y="1222"/>
                    <a:pt x="2024" y="970"/>
                  </a:cubicBezTo>
                  <a:cubicBezTo>
                    <a:pt x="2551" y="696"/>
                    <a:pt x="2193" y="0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0" name="Google Shape;10600;p62"/>
            <p:cNvSpPr/>
            <p:nvPr/>
          </p:nvSpPr>
          <p:spPr>
            <a:xfrm flipH="1">
              <a:off x="7379599" y="3118374"/>
              <a:ext cx="76465" cy="50613"/>
            </a:xfrm>
            <a:custGeom>
              <a:avLst/>
              <a:gdLst/>
              <a:ahLst/>
              <a:cxnLst/>
              <a:rect l="l" t="t" r="r" b="b"/>
              <a:pathLst>
                <a:path w="2804" h="1856" extrusionOk="0">
                  <a:moveTo>
                    <a:pt x="2276" y="1"/>
                  </a:moveTo>
                  <a:cubicBezTo>
                    <a:pt x="2192" y="1"/>
                    <a:pt x="2108" y="1"/>
                    <a:pt x="2002" y="106"/>
                  </a:cubicBezTo>
                  <a:cubicBezTo>
                    <a:pt x="1391" y="359"/>
                    <a:pt x="780" y="633"/>
                    <a:pt x="169" y="886"/>
                  </a:cubicBezTo>
                  <a:cubicBezTo>
                    <a:pt x="84" y="970"/>
                    <a:pt x="0" y="1054"/>
                    <a:pt x="0" y="1160"/>
                  </a:cubicBezTo>
                  <a:cubicBezTo>
                    <a:pt x="84" y="1413"/>
                    <a:pt x="169" y="1581"/>
                    <a:pt x="337" y="1855"/>
                  </a:cubicBezTo>
                  <a:lnTo>
                    <a:pt x="422" y="1855"/>
                  </a:lnTo>
                  <a:cubicBezTo>
                    <a:pt x="527" y="1855"/>
                    <a:pt x="611" y="1855"/>
                    <a:pt x="696" y="1771"/>
                  </a:cubicBezTo>
                  <a:cubicBezTo>
                    <a:pt x="1307" y="1497"/>
                    <a:pt x="1918" y="1244"/>
                    <a:pt x="2529" y="970"/>
                  </a:cubicBezTo>
                  <a:lnTo>
                    <a:pt x="2803" y="717"/>
                  </a:lnTo>
                  <a:cubicBezTo>
                    <a:pt x="2635" y="528"/>
                    <a:pt x="2529" y="275"/>
                    <a:pt x="2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1" name="Google Shape;10601;p62"/>
            <p:cNvSpPr/>
            <p:nvPr/>
          </p:nvSpPr>
          <p:spPr>
            <a:xfrm flipH="1">
              <a:off x="7446847" y="3149980"/>
              <a:ext cx="12108" cy="19007"/>
            </a:xfrm>
            <a:custGeom>
              <a:avLst/>
              <a:gdLst/>
              <a:ahLst/>
              <a:cxnLst/>
              <a:rect l="l" t="t" r="r" b="b"/>
              <a:pathLst>
                <a:path w="444" h="697" extrusionOk="0">
                  <a:moveTo>
                    <a:pt x="106" y="1"/>
                  </a:moveTo>
                  <a:cubicBezTo>
                    <a:pt x="1" y="169"/>
                    <a:pt x="1" y="338"/>
                    <a:pt x="106" y="422"/>
                  </a:cubicBezTo>
                  <a:cubicBezTo>
                    <a:pt x="190" y="612"/>
                    <a:pt x="275" y="612"/>
                    <a:pt x="443" y="696"/>
                  </a:cubicBezTo>
                  <a:cubicBezTo>
                    <a:pt x="275" y="422"/>
                    <a:pt x="190" y="254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2" name="Google Shape;10602;p62"/>
            <p:cNvSpPr/>
            <p:nvPr/>
          </p:nvSpPr>
          <p:spPr>
            <a:xfrm flipH="1">
              <a:off x="7377309" y="3118374"/>
              <a:ext cx="14399" cy="19580"/>
            </a:xfrm>
            <a:custGeom>
              <a:avLst/>
              <a:gdLst/>
              <a:ahLst/>
              <a:cxnLst/>
              <a:rect l="l" t="t" r="r" b="b"/>
              <a:pathLst>
                <a:path w="528" h="7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275"/>
                    <a:pt x="275" y="528"/>
                    <a:pt x="443" y="717"/>
                  </a:cubicBezTo>
                  <a:cubicBezTo>
                    <a:pt x="528" y="443"/>
                    <a:pt x="359" y="106"/>
                    <a:pt x="1" y="1"/>
                  </a:cubicBezTo>
                  <a:close/>
                </a:path>
              </a:pathLst>
            </a:custGeom>
            <a:solidFill>
              <a:srgbClr val="6EA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3" name="Google Shape;10603;p62"/>
            <p:cNvSpPr/>
            <p:nvPr/>
          </p:nvSpPr>
          <p:spPr>
            <a:xfrm flipH="1">
              <a:off x="5145559" y="2114102"/>
              <a:ext cx="1819673" cy="1464099"/>
            </a:xfrm>
            <a:custGeom>
              <a:avLst/>
              <a:gdLst/>
              <a:ahLst/>
              <a:cxnLst/>
              <a:rect l="l" t="t" r="r" b="b"/>
              <a:pathLst>
                <a:path w="66728" h="53689" extrusionOk="0">
                  <a:moveTo>
                    <a:pt x="33251" y="1"/>
                  </a:moveTo>
                  <a:cubicBezTo>
                    <a:pt x="20373" y="1"/>
                    <a:pt x="6115" y="11806"/>
                    <a:pt x="3499" y="21737"/>
                  </a:cubicBezTo>
                  <a:cubicBezTo>
                    <a:pt x="0" y="34994"/>
                    <a:pt x="16503" y="51855"/>
                    <a:pt x="16503" y="51855"/>
                  </a:cubicBezTo>
                  <a:lnTo>
                    <a:pt x="62870" y="53689"/>
                  </a:lnTo>
                  <a:cubicBezTo>
                    <a:pt x="66727" y="31474"/>
                    <a:pt x="53470" y="12169"/>
                    <a:pt x="45567" y="4792"/>
                  </a:cubicBezTo>
                  <a:cubicBezTo>
                    <a:pt x="41984" y="1410"/>
                    <a:pt x="37700" y="1"/>
                    <a:pt x="33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4" name="Google Shape;10604;p62"/>
            <p:cNvSpPr/>
            <p:nvPr/>
          </p:nvSpPr>
          <p:spPr>
            <a:xfrm flipH="1">
              <a:off x="5478335" y="2826422"/>
              <a:ext cx="1096663" cy="665579"/>
            </a:xfrm>
            <a:custGeom>
              <a:avLst/>
              <a:gdLst/>
              <a:ahLst/>
              <a:cxnLst/>
              <a:rect l="l" t="t" r="r" b="b"/>
              <a:pathLst>
                <a:path w="40215" h="24407" extrusionOk="0">
                  <a:moveTo>
                    <a:pt x="30561" y="12814"/>
                  </a:moveTo>
                  <a:cubicBezTo>
                    <a:pt x="29820" y="13126"/>
                    <a:pt x="29120" y="13437"/>
                    <a:pt x="28741" y="13594"/>
                  </a:cubicBezTo>
                  <a:lnTo>
                    <a:pt x="28741" y="13594"/>
                  </a:lnTo>
                  <a:cubicBezTo>
                    <a:pt x="29347" y="13372"/>
                    <a:pt x="29973" y="13138"/>
                    <a:pt x="30645" y="12920"/>
                  </a:cubicBezTo>
                  <a:cubicBezTo>
                    <a:pt x="30645" y="12814"/>
                    <a:pt x="30561" y="12814"/>
                    <a:pt x="30561" y="12814"/>
                  </a:cubicBezTo>
                  <a:close/>
                  <a:moveTo>
                    <a:pt x="28741" y="13594"/>
                  </a:moveTo>
                  <a:lnTo>
                    <a:pt x="28741" y="13594"/>
                  </a:lnTo>
                  <a:cubicBezTo>
                    <a:pt x="28645" y="13630"/>
                    <a:pt x="28549" y="13665"/>
                    <a:pt x="28454" y="13699"/>
                  </a:cubicBezTo>
                  <a:cubicBezTo>
                    <a:pt x="28479" y="13699"/>
                    <a:pt x="28581" y="13661"/>
                    <a:pt x="28741" y="13594"/>
                  </a:cubicBezTo>
                  <a:close/>
                  <a:moveTo>
                    <a:pt x="21772" y="0"/>
                  </a:moveTo>
                  <a:cubicBezTo>
                    <a:pt x="20634" y="2382"/>
                    <a:pt x="17641" y="7292"/>
                    <a:pt x="12478" y="7904"/>
                  </a:cubicBezTo>
                  <a:cubicBezTo>
                    <a:pt x="11951" y="7904"/>
                    <a:pt x="11424" y="7988"/>
                    <a:pt x="10897" y="7988"/>
                  </a:cubicBezTo>
                  <a:cubicBezTo>
                    <a:pt x="5438" y="7988"/>
                    <a:pt x="4385" y="4574"/>
                    <a:pt x="4385" y="4574"/>
                  </a:cubicBezTo>
                  <a:cubicBezTo>
                    <a:pt x="4385" y="4574"/>
                    <a:pt x="2551" y="6407"/>
                    <a:pt x="1" y="7124"/>
                  </a:cubicBezTo>
                  <a:cubicBezTo>
                    <a:pt x="169" y="8262"/>
                    <a:pt x="528" y="9484"/>
                    <a:pt x="1139" y="10707"/>
                  </a:cubicBezTo>
                  <a:cubicBezTo>
                    <a:pt x="3162" y="14226"/>
                    <a:pt x="11150" y="15723"/>
                    <a:pt x="15112" y="16418"/>
                  </a:cubicBezTo>
                  <a:cubicBezTo>
                    <a:pt x="15281" y="15976"/>
                    <a:pt x="15365" y="15807"/>
                    <a:pt x="15450" y="15723"/>
                  </a:cubicBezTo>
                  <a:cubicBezTo>
                    <a:pt x="15639" y="15723"/>
                    <a:pt x="15808" y="15638"/>
                    <a:pt x="16061" y="15638"/>
                  </a:cubicBezTo>
                  <a:cubicBezTo>
                    <a:pt x="17115" y="15638"/>
                    <a:pt x="18969" y="16165"/>
                    <a:pt x="19222" y="16608"/>
                  </a:cubicBezTo>
                  <a:cubicBezTo>
                    <a:pt x="19328" y="16692"/>
                    <a:pt x="19328" y="16945"/>
                    <a:pt x="19328" y="17219"/>
                  </a:cubicBezTo>
                  <a:cubicBezTo>
                    <a:pt x="19665" y="17135"/>
                    <a:pt x="20023" y="17135"/>
                    <a:pt x="20381" y="17135"/>
                  </a:cubicBezTo>
                  <a:lnTo>
                    <a:pt x="20719" y="17135"/>
                  </a:lnTo>
                  <a:cubicBezTo>
                    <a:pt x="22299" y="16334"/>
                    <a:pt x="24154" y="15554"/>
                    <a:pt x="26262" y="14669"/>
                  </a:cubicBezTo>
                  <a:cubicBezTo>
                    <a:pt x="26072" y="13973"/>
                    <a:pt x="25903" y="13531"/>
                    <a:pt x="25903" y="13257"/>
                  </a:cubicBezTo>
                  <a:lnTo>
                    <a:pt x="25903" y="13173"/>
                  </a:lnTo>
                  <a:cubicBezTo>
                    <a:pt x="25988" y="13004"/>
                    <a:pt x="26072" y="12814"/>
                    <a:pt x="26430" y="12646"/>
                  </a:cubicBezTo>
                  <a:cubicBezTo>
                    <a:pt x="27041" y="12203"/>
                    <a:pt x="28095" y="11676"/>
                    <a:pt x="29339" y="11149"/>
                  </a:cubicBezTo>
                  <a:cubicBezTo>
                    <a:pt x="26704" y="7545"/>
                    <a:pt x="24154" y="3773"/>
                    <a:pt x="21772" y="0"/>
                  </a:cubicBezTo>
                  <a:close/>
                  <a:moveTo>
                    <a:pt x="34861" y="18273"/>
                  </a:moveTo>
                  <a:lnTo>
                    <a:pt x="32905" y="19057"/>
                  </a:lnTo>
                  <a:lnTo>
                    <a:pt x="32905" y="19057"/>
                  </a:lnTo>
                  <a:cubicBezTo>
                    <a:pt x="33288" y="18909"/>
                    <a:pt x="33691" y="18756"/>
                    <a:pt x="34081" y="18610"/>
                  </a:cubicBezTo>
                  <a:cubicBezTo>
                    <a:pt x="34418" y="18526"/>
                    <a:pt x="34692" y="18357"/>
                    <a:pt x="34945" y="18273"/>
                  </a:cubicBezTo>
                  <a:close/>
                  <a:moveTo>
                    <a:pt x="32905" y="19057"/>
                  </a:moveTo>
                  <a:cubicBezTo>
                    <a:pt x="31903" y="19445"/>
                    <a:pt x="31041" y="19793"/>
                    <a:pt x="30919" y="19854"/>
                  </a:cubicBezTo>
                  <a:lnTo>
                    <a:pt x="32905" y="19057"/>
                  </a:lnTo>
                  <a:close/>
                  <a:moveTo>
                    <a:pt x="35999" y="19495"/>
                  </a:moveTo>
                  <a:cubicBezTo>
                    <a:pt x="33638" y="20549"/>
                    <a:pt x="30287" y="21603"/>
                    <a:pt x="29866" y="21603"/>
                  </a:cubicBezTo>
                  <a:cubicBezTo>
                    <a:pt x="29676" y="21603"/>
                    <a:pt x="29423" y="21160"/>
                    <a:pt x="29065" y="20549"/>
                  </a:cubicBezTo>
                  <a:cubicBezTo>
                    <a:pt x="28095" y="20908"/>
                    <a:pt x="27231" y="21245"/>
                    <a:pt x="26346" y="21603"/>
                  </a:cubicBezTo>
                  <a:cubicBezTo>
                    <a:pt x="26873" y="22046"/>
                    <a:pt x="27400" y="22573"/>
                    <a:pt x="27758" y="23352"/>
                  </a:cubicBezTo>
                  <a:cubicBezTo>
                    <a:pt x="32142" y="23626"/>
                    <a:pt x="36357" y="23985"/>
                    <a:pt x="40214" y="24406"/>
                  </a:cubicBezTo>
                  <a:cubicBezTo>
                    <a:pt x="38823" y="22825"/>
                    <a:pt x="37411" y="21160"/>
                    <a:pt x="35999" y="19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5" name="Google Shape;10605;p62"/>
            <p:cNvSpPr/>
            <p:nvPr/>
          </p:nvSpPr>
          <p:spPr>
            <a:xfrm flipH="1">
              <a:off x="5224915" y="3020366"/>
              <a:ext cx="1060394" cy="476789"/>
            </a:xfrm>
            <a:custGeom>
              <a:avLst/>
              <a:gdLst/>
              <a:ahLst/>
              <a:cxnLst/>
              <a:rect l="l" t="t" r="r" b="b"/>
              <a:pathLst>
                <a:path w="38885" h="17484" extrusionOk="0">
                  <a:moveTo>
                    <a:pt x="37105" y="1"/>
                  </a:moveTo>
                  <a:cubicBezTo>
                    <a:pt x="37087" y="1"/>
                    <a:pt x="37069" y="4"/>
                    <a:pt x="37052" y="12"/>
                  </a:cubicBezTo>
                  <a:cubicBezTo>
                    <a:pt x="9231" y="8337"/>
                    <a:pt x="0" y="15629"/>
                    <a:pt x="84" y="15987"/>
                  </a:cubicBezTo>
                  <a:cubicBezTo>
                    <a:pt x="169" y="16430"/>
                    <a:pt x="7018" y="17400"/>
                    <a:pt x="7461" y="17484"/>
                  </a:cubicBezTo>
                  <a:cubicBezTo>
                    <a:pt x="7988" y="17484"/>
                    <a:pt x="37410" y="6145"/>
                    <a:pt x="38106" y="5365"/>
                  </a:cubicBezTo>
                  <a:cubicBezTo>
                    <a:pt x="38885" y="4586"/>
                    <a:pt x="37750" y="1"/>
                    <a:pt x="37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6" name="Google Shape;10606;p62"/>
            <p:cNvSpPr/>
            <p:nvPr/>
          </p:nvSpPr>
          <p:spPr>
            <a:xfrm flipH="1">
              <a:off x="5243268" y="3164352"/>
              <a:ext cx="2918" cy="2345"/>
            </a:xfrm>
            <a:custGeom>
              <a:avLst/>
              <a:gdLst/>
              <a:ahLst/>
              <a:cxnLst/>
              <a:rect l="l" t="t" r="r" b="b"/>
              <a:pathLst>
                <a:path w="107" h="86" extrusionOk="0"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06" y="85"/>
                  </a:moveTo>
                  <a:lnTo>
                    <a:pt x="1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1"/>
                  </a:moveTo>
                  <a:lnTo>
                    <a:pt x="106" y="85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close/>
                </a:path>
              </a:pathLst>
            </a:custGeom>
            <a:solidFill>
              <a:srgbClr val="477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7" name="Google Shape;10607;p62"/>
            <p:cNvSpPr/>
            <p:nvPr/>
          </p:nvSpPr>
          <p:spPr>
            <a:xfrm flipH="1">
              <a:off x="5238686" y="3106894"/>
              <a:ext cx="529365" cy="260947"/>
            </a:xfrm>
            <a:custGeom>
              <a:avLst/>
              <a:gdLst/>
              <a:ahLst/>
              <a:cxnLst/>
              <a:rect l="l" t="t" r="r" b="b"/>
              <a:pathLst>
                <a:path w="19412" h="9569" extrusionOk="0">
                  <a:moveTo>
                    <a:pt x="19327" y="0"/>
                  </a:moveTo>
                  <a:lnTo>
                    <a:pt x="19327" y="0"/>
                  </a:lnTo>
                  <a:cubicBezTo>
                    <a:pt x="15449" y="1138"/>
                    <a:pt x="11593" y="2445"/>
                    <a:pt x="7820" y="3857"/>
                  </a:cubicBezTo>
                  <a:cubicBezTo>
                    <a:pt x="8178" y="4827"/>
                    <a:pt x="8515" y="5880"/>
                    <a:pt x="8705" y="6660"/>
                  </a:cubicBezTo>
                  <a:cubicBezTo>
                    <a:pt x="14058" y="4468"/>
                    <a:pt x="18611" y="2635"/>
                    <a:pt x="19138" y="2276"/>
                  </a:cubicBezTo>
                  <a:lnTo>
                    <a:pt x="19138" y="2192"/>
                  </a:lnTo>
                  <a:lnTo>
                    <a:pt x="19243" y="2192"/>
                  </a:lnTo>
                  <a:lnTo>
                    <a:pt x="19243" y="2108"/>
                  </a:lnTo>
                  <a:cubicBezTo>
                    <a:pt x="19412" y="1749"/>
                    <a:pt x="19412" y="864"/>
                    <a:pt x="19327" y="0"/>
                  </a:cubicBezTo>
                  <a:close/>
                  <a:moveTo>
                    <a:pt x="6071" y="4468"/>
                  </a:moveTo>
                  <a:cubicBezTo>
                    <a:pt x="4047" y="5269"/>
                    <a:pt x="2024" y="6049"/>
                    <a:pt x="1" y="6850"/>
                  </a:cubicBezTo>
                  <a:cubicBezTo>
                    <a:pt x="85" y="7019"/>
                    <a:pt x="169" y="7187"/>
                    <a:pt x="275" y="7377"/>
                  </a:cubicBezTo>
                  <a:cubicBezTo>
                    <a:pt x="696" y="8515"/>
                    <a:pt x="1139" y="9569"/>
                    <a:pt x="1328" y="9569"/>
                  </a:cubicBezTo>
                  <a:cubicBezTo>
                    <a:pt x="3162" y="8768"/>
                    <a:pt x="5101" y="8072"/>
                    <a:pt x="6935" y="7377"/>
                  </a:cubicBezTo>
                  <a:lnTo>
                    <a:pt x="6935" y="7271"/>
                  </a:lnTo>
                  <a:cubicBezTo>
                    <a:pt x="6935" y="7187"/>
                    <a:pt x="6766" y="6576"/>
                    <a:pt x="6597" y="5880"/>
                  </a:cubicBezTo>
                  <a:cubicBezTo>
                    <a:pt x="6408" y="5438"/>
                    <a:pt x="6239" y="4995"/>
                    <a:pt x="6071" y="44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8" name="Google Shape;10608;p62"/>
            <p:cNvSpPr/>
            <p:nvPr/>
          </p:nvSpPr>
          <p:spPr>
            <a:xfrm flipH="1">
              <a:off x="5782396" y="3317255"/>
              <a:ext cx="155766" cy="98308"/>
            </a:xfrm>
            <a:custGeom>
              <a:avLst/>
              <a:gdLst/>
              <a:ahLst/>
              <a:cxnLst/>
              <a:rect l="l" t="t" r="r" b="b"/>
              <a:pathLst>
                <a:path w="5712" h="3605" extrusionOk="0">
                  <a:moveTo>
                    <a:pt x="4405" y="0"/>
                  </a:moveTo>
                  <a:cubicBezTo>
                    <a:pt x="2909" y="611"/>
                    <a:pt x="1412" y="1244"/>
                    <a:pt x="0" y="1939"/>
                  </a:cubicBezTo>
                  <a:cubicBezTo>
                    <a:pt x="611" y="2192"/>
                    <a:pt x="1855" y="2635"/>
                    <a:pt x="2993" y="3604"/>
                  </a:cubicBezTo>
                  <a:cubicBezTo>
                    <a:pt x="3878" y="3246"/>
                    <a:pt x="4742" y="2909"/>
                    <a:pt x="5712" y="2550"/>
                  </a:cubicBezTo>
                  <a:cubicBezTo>
                    <a:pt x="5353" y="2023"/>
                    <a:pt x="5016" y="1328"/>
                    <a:pt x="4658" y="527"/>
                  </a:cubicBezTo>
                  <a:cubicBezTo>
                    <a:pt x="4574" y="358"/>
                    <a:pt x="4489" y="190"/>
                    <a:pt x="4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9" name="Google Shape;10609;p62"/>
            <p:cNvSpPr/>
            <p:nvPr/>
          </p:nvSpPr>
          <p:spPr>
            <a:xfrm flipH="1">
              <a:off x="5519158" y="3079651"/>
              <a:ext cx="351756" cy="335912"/>
            </a:xfrm>
            <a:custGeom>
              <a:avLst/>
              <a:gdLst/>
              <a:ahLst/>
              <a:cxnLst/>
              <a:rect l="l" t="t" r="r" b="b"/>
              <a:pathLst>
                <a:path w="12899" h="12318" extrusionOk="0">
                  <a:moveTo>
                    <a:pt x="8489" y="2135"/>
                  </a:moveTo>
                  <a:cubicBezTo>
                    <a:pt x="8500" y="2135"/>
                    <a:pt x="8508" y="2136"/>
                    <a:pt x="8515" y="2137"/>
                  </a:cubicBezTo>
                  <a:cubicBezTo>
                    <a:pt x="8873" y="2306"/>
                    <a:pt x="10791" y="8186"/>
                    <a:pt x="10707" y="8376"/>
                  </a:cubicBezTo>
                  <a:cubicBezTo>
                    <a:pt x="10538" y="8544"/>
                    <a:pt x="5269" y="10483"/>
                    <a:pt x="5100" y="10568"/>
                  </a:cubicBezTo>
                  <a:cubicBezTo>
                    <a:pt x="4826" y="10568"/>
                    <a:pt x="2466" y="4582"/>
                    <a:pt x="2635" y="4413"/>
                  </a:cubicBezTo>
                  <a:cubicBezTo>
                    <a:pt x="2883" y="4248"/>
                    <a:pt x="7960" y="2135"/>
                    <a:pt x="8489" y="2135"/>
                  </a:cubicBezTo>
                  <a:close/>
                  <a:moveTo>
                    <a:pt x="9399" y="1"/>
                  </a:moveTo>
                  <a:cubicBezTo>
                    <a:pt x="8034" y="1"/>
                    <a:pt x="244" y="2810"/>
                    <a:pt x="84" y="3887"/>
                  </a:cubicBezTo>
                  <a:cubicBezTo>
                    <a:pt x="0" y="4940"/>
                    <a:pt x="3520" y="12317"/>
                    <a:pt x="4047" y="12317"/>
                  </a:cubicBezTo>
                  <a:cubicBezTo>
                    <a:pt x="4742" y="12317"/>
                    <a:pt x="12203" y="9767"/>
                    <a:pt x="12561" y="8797"/>
                  </a:cubicBezTo>
                  <a:cubicBezTo>
                    <a:pt x="12899" y="8018"/>
                    <a:pt x="10095" y="283"/>
                    <a:pt x="9569" y="30"/>
                  </a:cubicBezTo>
                  <a:cubicBezTo>
                    <a:pt x="9535" y="10"/>
                    <a:pt x="9478" y="1"/>
                    <a:pt x="939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0" name="Google Shape;10610;p62"/>
            <p:cNvSpPr/>
            <p:nvPr/>
          </p:nvSpPr>
          <p:spPr>
            <a:xfrm flipH="1">
              <a:off x="5554800" y="3121265"/>
              <a:ext cx="67275" cy="107498"/>
            </a:xfrm>
            <a:custGeom>
              <a:avLst/>
              <a:gdLst/>
              <a:ahLst/>
              <a:cxnLst/>
              <a:rect l="l" t="t" r="r" b="b"/>
              <a:pathLst>
                <a:path w="2467" h="3942" extrusionOk="0">
                  <a:moveTo>
                    <a:pt x="1" y="1834"/>
                  </a:moveTo>
                  <a:lnTo>
                    <a:pt x="1" y="1834"/>
                  </a:lnTo>
                  <a:cubicBezTo>
                    <a:pt x="191" y="2445"/>
                    <a:pt x="528" y="3161"/>
                    <a:pt x="718" y="3941"/>
                  </a:cubicBezTo>
                  <a:lnTo>
                    <a:pt x="718" y="3941"/>
                  </a:lnTo>
                  <a:cubicBezTo>
                    <a:pt x="528" y="3161"/>
                    <a:pt x="191" y="2445"/>
                    <a:pt x="1" y="1834"/>
                  </a:cubicBezTo>
                  <a:close/>
                  <a:moveTo>
                    <a:pt x="1244" y="0"/>
                  </a:moveTo>
                  <a:lnTo>
                    <a:pt x="1244" y="0"/>
                  </a:lnTo>
                  <a:cubicBezTo>
                    <a:pt x="1666" y="948"/>
                    <a:pt x="2109" y="2108"/>
                    <a:pt x="2467" y="3330"/>
                  </a:cubicBezTo>
                  <a:lnTo>
                    <a:pt x="2467" y="3330"/>
                  </a:lnTo>
                  <a:cubicBezTo>
                    <a:pt x="2109" y="2108"/>
                    <a:pt x="1666" y="948"/>
                    <a:pt x="1244" y="0"/>
                  </a:cubicBez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1" name="Google Shape;10611;p62"/>
            <p:cNvSpPr/>
            <p:nvPr/>
          </p:nvSpPr>
          <p:spPr>
            <a:xfrm flipH="1">
              <a:off x="5578934" y="33080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2" name="Google Shape;10612;p62"/>
            <p:cNvSpPr/>
            <p:nvPr/>
          </p:nvSpPr>
          <p:spPr>
            <a:xfrm flipH="1">
              <a:off x="5578934" y="3308037"/>
              <a:ext cx="43141" cy="16689"/>
            </a:xfrm>
            <a:custGeom>
              <a:avLst/>
              <a:gdLst/>
              <a:ahLst/>
              <a:cxnLst/>
              <a:rect l="l" t="t" r="r" b="b"/>
              <a:pathLst>
                <a:path w="1582" h="612" extrusionOk="0">
                  <a:moveTo>
                    <a:pt x="1582" y="1"/>
                  </a:moveTo>
                  <a:cubicBezTo>
                    <a:pt x="1497" y="85"/>
                    <a:pt x="802" y="338"/>
                    <a:pt x="1" y="612"/>
                  </a:cubicBezTo>
                  <a:lnTo>
                    <a:pt x="1" y="612"/>
                  </a:lnTo>
                  <a:cubicBezTo>
                    <a:pt x="802" y="338"/>
                    <a:pt x="1497" y="85"/>
                    <a:pt x="1582" y="1"/>
                  </a:cubicBez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3" name="Google Shape;10613;p62"/>
            <p:cNvSpPr/>
            <p:nvPr/>
          </p:nvSpPr>
          <p:spPr>
            <a:xfrm flipH="1">
              <a:off x="5622048" y="3324726"/>
              <a:ext cx="23589" cy="9217"/>
            </a:xfrm>
            <a:custGeom>
              <a:avLst/>
              <a:gdLst/>
              <a:ahLst/>
              <a:cxnLst/>
              <a:rect l="l" t="t" r="r" b="b"/>
              <a:pathLst>
                <a:path w="865" h="338" extrusionOk="0">
                  <a:moveTo>
                    <a:pt x="865" y="0"/>
                  </a:moveTo>
                  <a:cubicBezTo>
                    <a:pt x="612" y="84"/>
                    <a:pt x="338" y="253"/>
                    <a:pt x="1" y="337"/>
                  </a:cubicBezTo>
                  <a:lnTo>
                    <a:pt x="1" y="337"/>
                  </a:lnTo>
                  <a:cubicBezTo>
                    <a:pt x="338" y="253"/>
                    <a:pt x="612" y="84"/>
                    <a:pt x="865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4" name="Google Shape;10614;p62"/>
            <p:cNvSpPr/>
            <p:nvPr/>
          </p:nvSpPr>
          <p:spPr>
            <a:xfrm flipH="1">
              <a:off x="5528348" y="3319545"/>
              <a:ext cx="64984" cy="38533"/>
            </a:xfrm>
            <a:custGeom>
              <a:avLst/>
              <a:gdLst/>
              <a:ahLst/>
              <a:cxnLst/>
              <a:rect l="l" t="t" r="r" b="b"/>
              <a:pathLst>
                <a:path w="2383" h="1413" extrusionOk="0">
                  <a:moveTo>
                    <a:pt x="1" y="1412"/>
                  </a:moveTo>
                  <a:lnTo>
                    <a:pt x="1" y="1412"/>
                  </a:lnTo>
                  <a:lnTo>
                    <a:pt x="1" y="1412"/>
                  </a:lnTo>
                  <a:close/>
                  <a:moveTo>
                    <a:pt x="85" y="1412"/>
                  </a:moveTo>
                  <a:lnTo>
                    <a:pt x="85" y="1412"/>
                  </a:lnTo>
                  <a:lnTo>
                    <a:pt x="85" y="1412"/>
                  </a:lnTo>
                  <a:close/>
                  <a:moveTo>
                    <a:pt x="2382" y="0"/>
                  </a:moveTo>
                  <a:cubicBezTo>
                    <a:pt x="2298" y="359"/>
                    <a:pt x="1329" y="886"/>
                    <a:pt x="85" y="1412"/>
                  </a:cubicBezTo>
                  <a:cubicBezTo>
                    <a:pt x="1329" y="886"/>
                    <a:pt x="2298" y="359"/>
                    <a:pt x="2382" y="0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5" name="Google Shape;10615;p62"/>
            <p:cNvSpPr/>
            <p:nvPr/>
          </p:nvSpPr>
          <p:spPr>
            <a:xfrm flipH="1">
              <a:off x="5530639" y="3212074"/>
              <a:ext cx="71884" cy="95990"/>
            </a:xfrm>
            <a:custGeom>
              <a:avLst/>
              <a:gdLst/>
              <a:ahLst/>
              <a:cxnLst/>
              <a:rect l="l" t="t" r="r" b="b"/>
              <a:pathLst>
                <a:path w="2636" h="3520" extrusionOk="0"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414"/>
                  </a:moveTo>
                  <a:lnTo>
                    <a:pt x="865" y="3520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1" y="611"/>
                  </a:moveTo>
                  <a:lnTo>
                    <a:pt x="1" y="611"/>
                  </a:lnTo>
                  <a:cubicBezTo>
                    <a:pt x="169" y="1138"/>
                    <a:pt x="338" y="1581"/>
                    <a:pt x="527" y="2023"/>
                  </a:cubicBezTo>
                  <a:cubicBezTo>
                    <a:pt x="338" y="1581"/>
                    <a:pt x="169" y="1138"/>
                    <a:pt x="1" y="611"/>
                  </a:cubicBezTo>
                  <a:close/>
                  <a:moveTo>
                    <a:pt x="1750" y="0"/>
                  </a:moveTo>
                  <a:lnTo>
                    <a:pt x="1750" y="0"/>
                  </a:lnTo>
                  <a:cubicBezTo>
                    <a:pt x="2108" y="970"/>
                    <a:pt x="2445" y="2023"/>
                    <a:pt x="2635" y="2803"/>
                  </a:cubicBezTo>
                  <a:lnTo>
                    <a:pt x="2635" y="2803"/>
                  </a:lnTo>
                  <a:cubicBezTo>
                    <a:pt x="2445" y="2023"/>
                    <a:pt x="2108" y="970"/>
                    <a:pt x="1750" y="0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6" name="Google Shape;10616;p62"/>
            <p:cNvSpPr/>
            <p:nvPr/>
          </p:nvSpPr>
          <p:spPr>
            <a:xfrm flipH="1">
              <a:off x="5526058" y="3080442"/>
              <a:ext cx="124733" cy="301770"/>
            </a:xfrm>
            <a:custGeom>
              <a:avLst/>
              <a:gdLst/>
              <a:ahLst/>
              <a:cxnLst/>
              <a:rect l="l" t="t" r="r" b="b"/>
              <a:pathLst>
                <a:path w="4574" h="11066" extrusionOk="0">
                  <a:moveTo>
                    <a:pt x="1497" y="1"/>
                  </a:moveTo>
                  <a:cubicBezTo>
                    <a:pt x="1328" y="1054"/>
                    <a:pt x="1244" y="2193"/>
                    <a:pt x="1054" y="3331"/>
                  </a:cubicBezTo>
                  <a:cubicBezTo>
                    <a:pt x="1244" y="3942"/>
                    <a:pt x="1581" y="4658"/>
                    <a:pt x="1771" y="5438"/>
                  </a:cubicBezTo>
                  <a:cubicBezTo>
                    <a:pt x="1939" y="5965"/>
                    <a:pt x="2108" y="6408"/>
                    <a:pt x="2297" y="6850"/>
                  </a:cubicBezTo>
                  <a:cubicBezTo>
                    <a:pt x="2466" y="7546"/>
                    <a:pt x="2635" y="8157"/>
                    <a:pt x="2635" y="8241"/>
                  </a:cubicBezTo>
                  <a:lnTo>
                    <a:pt x="2635" y="8347"/>
                  </a:lnTo>
                  <a:cubicBezTo>
                    <a:pt x="2550" y="8431"/>
                    <a:pt x="1855" y="8684"/>
                    <a:pt x="1054" y="8958"/>
                  </a:cubicBezTo>
                  <a:cubicBezTo>
                    <a:pt x="801" y="9042"/>
                    <a:pt x="527" y="9211"/>
                    <a:pt x="190" y="9295"/>
                  </a:cubicBezTo>
                  <a:cubicBezTo>
                    <a:pt x="84" y="9928"/>
                    <a:pt x="84" y="10454"/>
                    <a:pt x="0" y="11066"/>
                  </a:cubicBezTo>
                  <a:cubicBezTo>
                    <a:pt x="717" y="10792"/>
                    <a:pt x="1497" y="10454"/>
                    <a:pt x="2108" y="10180"/>
                  </a:cubicBezTo>
                  <a:lnTo>
                    <a:pt x="2192" y="10180"/>
                  </a:lnTo>
                  <a:cubicBezTo>
                    <a:pt x="3436" y="9654"/>
                    <a:pt x="4405" y="9127"/>
                    <a:pt x="4489" y="8768"/>
                  </a:cubicBezTo>
                  <a:cubicBezTo>
                    <a:pt x="4574" y="8768"/>
                    <a:pt x="4574" y="8684"/>
                    <a:pt x="4574" y="8600"/>
                  </a:cubicBezTo>
                  <a:cubicBezTo>
                    <a:pt x="4574" y="8431"/>
                    <a:pt x="4489" y="8073"/>
                    <a:pt x="4405" y="7630"/>
                  </a:cubicBezTo>
                  <a:cubicBezTo>
                    <a:pt x="4215" y="6850"/>
                    <a:pt x="3878" y="5797"/>
                    <a:pt x="3520" y="4827"/>
                  </a:cubicBezTo>
                  <a:cubicBezTo>
                    <a:pt x="3162" y="3605"/>
                    <a:pt x="2719" y="2445"/>
                    <a:pt x="2297" y="1497"/>
                  </a:cubicBezTo>
                  <a:cubicBezTo>
                    <a:pt x="1939" y="696"/>
                    <a:pt x="1665" y="85"/>
                    <a:pt x="1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7" name="Google Shape;10617;p62"/>
            <p:cNvSpPr/>
            <p:nvPr/>
          </p:nvSpPr>
          <p:spPr>
            <a:xfrm flipH="1">
              <a:off x="5648473" y="3085050"/>
              <a:ext cx="62094" cy="79328"/>
            </a:xfrm>
            <a:custGeom>
              <a:avLst/>
              <a:gdLst/>
              <a:ahLst/>
              <a:cxnLst/>
              <a:rect l="l" t="t" r="r" b="b"/>
              <a:pathLst>
                <a:path w="2277" h="2909" extrusionOk="0">
                  <a:moveTo>
                    <a:pt x="2276" y="0"/>
                  </a:moveTo>
                  <a:lnTo>
                    <a:pt x="2276" y="0"/>
                  </a:lnTo>
                  <a:cubicBezTo>
                    <a:pt x="1665" y="169"/>
                    <a:pt x="970" y="443"/>
                    <a:pt x="169" y="696"/>
                  </a:cubicBezTo>
                  <a:cubicBezTo>
                    <a:pt x="85" y="1412"/>
                    <a:pt x="85" y="2192"/>
                    <a:pt x="0" y="2909"/>
                  </a:cubicBezTo>
                  <a:cubicBezTo>
                    <a:pt x="801" y="2550"/>
                    <a:pt x="1497" y="2276"/>
                    <a:pt x="2024" y="2108"/>
                  </a:cubicBezTo>
                  <a:cubicBezTo>
                    <a:pt x="2108" y="1412"/>
                    <a:pt x="2192" y="696"/>
                    <a:pt x="2276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8" name="Google Shape;10618;p62"/>
            <p:cNvSpPr/>
            <p:nvPr/>
          </p:nvSpPr>
          <p:spPr>
            <a:xfrm flipH="1">
              <a:off x="5684114" y="3348288"/>
              <a:ext cx="50586" cy="60376"/>
            </a:xfrm>
            <a:custGeom>
              <a:avLst/>
              <a:gdLst/>
              <a:ahLst/>
              <a:cxnLst/>
              <a:rect l="l" t="t" r="r" b="b"/>
              <a:pathLst>
                <a:path w="1855" h="2214" extrusionOk="0">
                  <a:moveTo>
                    <a:pt x="1855" y="0"/>
                  </a:moveTo>
                  <a:cubicBezTo>
                    <a:pt x="1054" y="358"/>
                    <a:pt x="358" y="527"/>
                    <a:pt x="105" y="632"/>
                  </a:cubicBezTo>
                  <a:cubicBezTo>
                    <a:pt x="105" y="1159"/>
                    <a:pt x="0" y="1686"/>
                    <a:pt x="0" y="2213"/>
                  </a:cubicBezTo>
                  <a:cubicBezTo>
                    <a:pt x="443" y="2108"/>
                    <a:pt x="1054" y="1939"/>
                    <a:pt x="1686" y="1686"/>
                  </a:cubicBezTo>
                  <a:cubicBezTo>
                    <a:pt x="1770" y="1159"/>
                    <a:pt x="1770" y="527"/>
                    <a:pt x="1855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9" name="Google Shape;10619;p62"/>
            <p:cNvSpPr/>
            <p:nvPr/>
          </p:nvSpPr>
          <p:spPr>
            <a:xfrm flipH="1">
              <a:off x="5743890" y="3118374"/>
              <a:ext cx="31061" cy="12108"/>
            </a:xfrm>
            <a:custGeom>
              <a:avLst/>
              <a:gdLst/>
              <a:ahLst/>
              <a:cxnLst/>
              <a:rect l="l" t="t" r="r" b="b"/>
              <a:pathLst>
                <a:path w="1139" h="444" extrusionOk="0">
                  <a:moveTo>
                    <a:pt x="1139" y="1"/>
                  </a:moveTo>
                  <a:cubicBezTo>
                    <a:pt x="781" y="190"/>
                    <a:pt x="338" y="275"/>
                    <a:pt x="1" y="443"/>
                  </a:cubicBezTo>
                  <a:lnTo>
                    <a:pt x="1" y="443"/>
                  </a:lnTo>
                  <a:cubicBezTo>
                    <a:pt x="338" y="275"/>
                    <a:pt x="781" y="190"/>
                    <a:pt x="1139" y="1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0" name="Google Shape;10620;p62"/>
            <p:cNvSpPr/>
            <p:nvPr/>
          </p:nvSpPr>
          <p:spPr>
            <a:xfrm flipH="1">
              <a:off x="5774924" y="3130455"/>
              <a:ext cx="93700" cy="95990"/>
            </a:xfrm>
            <a:custGeom>
              <a:avLst/>
              <a:gdLst/>
              <a:ahLst/>
              <a:cxnLst/>
              <a:rect l="l" t="t" r="r" b="b"/>
              <a:pathLst>
                <a:path w="3436" h="3520" extrusionOk="0">
                  <a:moveTo>
                    <a:pt x="0" y="2108"/>
                  </a:moveTo>
                  <a:cubicBezTo>
                    <a:pt x="0" y="2382"/>
                    <a:pt x="169" y="2824"/>
                    <a:pt x="359" y="3520"/>
                  </a:cubicBezTo>
                  <a:lnTo>
                    <a:pt x="359" y="3520"/>
                  </a:lnTo>
                  <a:cubicBezTo>
                    <a:pt x="169" y="2824"/>
                    <a:pt x="0" y="2382"/>
                    <a:pt x="0" y="2108"/>
                  </a:cubicBez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3436" y="0"/>
                  </a:moveTo>
                  <a:cubicBezTo>
                    <a:pt x="2192" y="527"/>
                    <a:pt x="1138" y="1054"/>
                    <a:pt x="527" y="1497"/>
                  </a:cubicBezTo>
                  <a:cubicBezTo>
                    <a:pt x="1138" y="1054"/>
                    <a:pt x="2192" y="527"/>
                    <a:pt x="3436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1" name="Google Shape;10621;p62"/>
            <p:cNvSpPr/>
            <p:nvPr/>
          </p:nvSpPr>
          <p:spPr>
            <a:xfrm flipH="1">
              <a:off x="5768024" y="3199994"/>
              <a:ext cx="90836" cy="117288"/>
            </a:xfrm>
            <a:custGeom>
              <a:avLst/>
              <a:gdLst/>
              <a:ahLst/>
              <a:cxnLst/>
              <a:rect l="l" t="t" r="r" b="b"/>
              <a:pathLst>
                <a:path w="3331" h="4301" extrusionOk="0">
                  <a:moveTo>
                    <a:pt x="1" y="970"/>
                  </a:moveTo>
                  <a:lnTo>
                    <a:pt x="1" y="970"/>
                  </a:lnTo>
                  <a:cubicBezTo>
                    <a:pt x="338" y="1855"/>
                    <a:pt x="865" y="3078"/>
                    <a:pt x="1497" y="4300"/>
                  </a:cubicBezTo>
                  <a:lnTo>
                    <a:pt x="1497" y="4300"/>
                  </a:lnTo>
                  <a:cubicBezTo>
                    <a:pt x="865" y="3078"/>
                    <a:pt x="338" y="1855"/>
                    <a:pt x="1" y="970"/>
                  </a:cubicBezTo>
                  <a:close/>
                  <a:moveTo>
                    <a:pt x="2361" y="886"/>
                  </a:moveTo>
                  <a:cubicBezTo>
                    <a:pt x="2635" y="1497"/>
                    <a:pt x="2972" y="2551"/>
                    <a:pt x="3331" y="3436"/>
                  </a:cubicBezTo>
                  <a:lnTo>
                    <a:pt x="3331" y="3436"/>
                  </a:lnTo>
                  <a:cubicBezTo>
                    <a:pt x="2972" y="2551"/>
                    <a:pt x="2635" y="1497"/>
                    <a:pt x="2361" y="886"/>
                  </a:cubicBezTo>
                  <a:close/>
                  <a:moveTo>
                    <a:pt x="2361" y="886"/>
                  </a:moveTo>
                  <a:lnTo>
                    <a:pt x="2361" y="886"/>
                  </a:lnTo>
                  <a:lnTo>
                    <a:pt x="2361" y="886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2" name="Google Shape;10622;p62"/>
            <p:cNvSpPr/>
            <p:nvPr/>
          </p:nvSpPr>
          <p:spPr>
            <a:xfrm flipH="1">
              <a:off x="5760552" y="3293666"/>
              <a:ext cx="57485" cy="37960"/>
            </a:xfrm>
            <a:custGeom>
              <a:avLst/>
              <a:gdLst/>
              <a:ahLst/>
              <a:cxnLst/>
              <a:rect l="l" t="t" r="r" b="b"/>
              <a:pathLst>
                <a:path w="2108" h="1392" extrusionOk="0"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0" y="865"/>
                  </a:moveTo>
                  <a:lnTo>
                    <a:pt x="0" y="865"/>
                  </a:lnTo>
                  <a:cubicBezTo>
                    <a:pt x="84" y="1055"/>
                    <a:pt x="169" y="1223"/>
                    <a:pt x="253" y="1392"/>
                  </a:cubicBezTo>
                  <a:cubicBezTo>
                    <a:pt x="169" y="1223"/>
                    <a:pt x="84" y="1055"/>
                    <a:pt x="0" y="865"/>
                  </a:cubicBezTo>
                  <a:close/>
                  <a:moveTo>
                    <a:pt x="1834" y="1"/>
                  </a:moveTo>
                  <a:lnTo>
                    <a:pt x="1834" y="1"/>
                  </a:lnTo>
                  <a:cubicBezTo>
                    <a:pt x="1918" y="170"/>
                    <a:pt x="2002" y="338"/>
                    <a:pt x="2108" y="528"/>
                  </a:cubicBezTo>
                  <a:lnTo>
                    <a:pt x="2108" y="528"/>
                  </a:lnTo>
                  <a:cubicBezTo>
                    <a:pt x="2002" y="338"/>
                    <a:pt x="1918" y="170"/>
                    <a:pt x="1834" y="1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3" name="Google Shape;10623;p62"/>
            <p:cNvSpPr/>
            <p:nvPr/>
          </p:nvSpPr>
          <p:spPr>
            <a:xfrm flipH="1">
              <a:off x="5743890" y="3118374"/>
              <a:ext cx="124733" cy="287399"/>
            </a:xfrm>
            <a:custGeom>
              <a:avLst/>
              <a:gdLst/>
              <a:ahLst/>
              <a:cxnLst/>
              <a:rect l="l" t="t" r="r" b="b"/>
              <a:pathLst>
                <a:path w="4574" h="10539" extrusionOk="0">
                  <a:moveTo>
                    <a:pt x="4574" y="1"/>
                  </a:moveTo>
                  <a:cubicBezTo>
                    <a:pt x="4216" y="190"/>
                    <a:pt x="3773" y="275"/>
                    <a:pt x="3436" y="443"/>
                  </a:cubicBezTo>
                  <a:cubicBezTo>
                    <a:pt x="2192" y="970"/>
                    <a:pt x="1138" y="1497"/>
                    <a:pt x="527" y="1940"/>
                  </a:cubicBezTo>
                  <a:cubicBezTo>
                    <a:pt x="169" y="2108"/>
                    <a:pt x="85" y="2298"/>
                    <a:pt x="0" y="2467"/>
                  </a:cubicBezTo>
                  <a:lnTo>
                    <a:pt x="0" y="2551"/>
                  </a:lnTo>
                  <a:cubicBezTo>
                    <a:pt x="0" y="2825"/>
                    <a:pt x="169" y="3267"/>
                    <a:pt x="359" y="3963"/>
                  </a:cubicBezTo>
                  <a:cubicBezTo>
                    <a:pt x="696" y="4848"/>
                    <a:pt x="1223" y="6071"/>
                    <a:pt x="1855" y="7293"/>
                  </a:cubicBezTo>
                  <a:cubicBezTo>
                    <a:pt x="1939" y="7483"/>
                    <a:pt x="2024" y="7651"/>
                    <a:pt x="2108" y="7820"/>
                  </a:cubicBezTo>
                  <a:cubicBezTo>
                    <a:pt x="2635" y="8958"/>
                    <a:pt x="3246" y="10012"/>
                    <a:pt x="3604" y="10539"/>
                  </a:cubicBezTo>
                  <a:cubicBezTo>
                    <a:pt x="3689" y="9316"/>
                    <a:pt x="3773" y="8178"/>
                    <a:pt x="3963" y="6956"/>
                  </a:cubicBezTo>
                  <a:cubicBezTo>
                    <a:pt x="3857" y="6766"/>
                    <a:pt x="3773" y="6598"/>
                    <a:pt x="3689" y="6429"/>
                  </a:cubicBezTo>
                  <a:cubicBezTo>
                    <a:pt x="3330" y="5544"/>
                    <a:pt x="2993" y="4490"/>
                    <a:pt x="2719" y="3879"/>
                  </a:cubicBezTo>
                  <a:cubicBezTo>
                    <a:pt x="2551" y="3352"/>
                    <a:pt x="2551" y="3078"/>
                    <a:pt x="2551" y="2993"/>
                  </a:cubicBezTo>
                  <a:cubicBezTo>
                    <a:pt x="2635" y="2993"/>
                    <a:pt x="3436" y="2635"/>
                    <a:pt x="4490" y="2214"/>
                  </a:cubicBezTo>
                  <a:cubicBezTo>
                    <a:pt x="4490" y="1497"/>
                    <a:pt x="4574" y="717"/>
                    <a:pt x="4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4" name="Google Shape;10624;p62"/>
            <p:cNvSpPr/>
            <p:nvPr/>
          </p:nvSpPr>
          <p:spPr>
            <a:xfrm flipH="1">
              <a:off x="5384035" y="3079569"/>
              <a:ext cx="157539" cy="63621"/>
            </a:xfrm>
            <a:custGeom>
              <a:avLst/>
              <a:gdLst/>
              <a:ahLst/>
              <a:cxnLst/>
              <a:rect l="l" t="t" r="r" b="b"/>
              <a:pathLst>
                <a:path w="5777" h="2333" extrusionOk="0">
                  <a:moveTo>
                    <a:pt x="5310" y="1"/>
                  </a:moveTo>
                  <a:cubicBezTo>
                    <a:pt x="5259" y="1"/>
                    <a:pt x="5203" y="11"/>
                    <a:pt x="5142" y="33"/>
                  </a:cubicBezTo>
                  <a:cubicBezTo>
                    <a:pt x="3562" y="475"/>
                    <a:pt x="1981" y="897"/>
                    <a:pt x="400" y="1529"/>
                  </a:cubicBezTo>
                  <a:cubicBezTo>
                    <a:pt x="0" y="1681"/>
                    <a:pt x="168" y="2333"/>
                    <a:pt x="531" y="2333"/>
                  </a:cubicBezTo>
                  <a:cubicBezTo>
                    <a:pt x="569" y="2333"/>
                    <a:pt x="610" y="2325"/>
                    <a:pt x="653" y="2309"/>
                  </a:cubicBezTo>
                  <a:cubicBezTo>
                    <a:pt x="2149" y="1698"/>
                    <a:pt x="3730" y="1171"/>
                    <a:pt x="5311" y="728"/>
                  </a:cubicBezTo>
                  <a:cubicBezTo>
                    <a:pt x="5777" y="579"/>
                    <a:pt x="5699" y="1"/>
                    <a:pt x="5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5" name="Google Shape;10625;p62"/>
            <p:cNvSpPr/>
            <p:nvPr/>
          </p:nvSpPr>
          <p:spPr>
            <a:xfrm flipH="1">
              <a:off x="5296199" y="3056144"/>
              <a:ext cx="84919" cy="34306"/>
            </a:xfrm>
            <a:custGeom>
              <a:avLst/>
              <a:gdLst/>
              <a:ahLst/>
              <a:cxnLst/>
              <a:rect l="l" t="t" r="r" b="b"/>
              <a:pathLst>
                <a:path w="3114" h="1258" extrusionOk="0">
                  <a:moveTo>
                    <a:pt x="2665" y="0"/>
                  </a:moveTo>
                  <a:cubicBezTo>
                    <a:pt x="2641" y="0"/>
                    <a:pt x="2615" y="2"/>
                    <a:pt x="2588" y="6"/>
                  </a:cubicBezTo>
                  <a:cubicBezTo>
                    <a:pt x="1893" y="91"/>
                    <a:pt x="1176" y="280"/>
                    <a:pt x="396" y="533"/>
                  </a:cubicBezTo>
                  <a:cubicBezTo>
                    <a:pt x="0" y="609"/>
                    <a:pt x="94" y="1258"/>
                    <a:pt x="495" y="1258"/>
                  </a:cubicBezTo>
                  <a:cubicBezTo>
                    <a:pt x="542" y="1258"/>
                    <a:pt x="594" y="1249"/>
                    <a:pt x="649" y="1229"/>
                  </a:cubicBezTo>
                  <a:cubicBezTo>
                    <a:pt x="1260" y="976"/>
                    <a:pt x="1977" y="807"/>
                    <a:pt x="2588" y="702"/>
                  </a:cubicBezTo>
                  <a:cubicBezTo>
                    <a:pt x="3088" y="702"/>
                    <a:pt x="3114" y="0"/>
                    <a:pt x="2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6" name="Google Shape;10626;p62"/>
            <p:cNvSpPr/>
            <p:nvPr/>
          </p:nvSpPr>
          <p:spPr>
            <a:xfrm flipH="1">
              <a:off x="7427322" y="3858646"/>
              <a:ext cx="512676" cy="530947"/>
            </a:xfrm>
            <a:custGeom>
              <a:avLst/>
              <a:gdLst/>
              <a:ahLst/>
              <a:cxnLst/>
              <a:rect l="l" t="t" r="r" b="b"/>
              <a:pathLst>
                <a:path w="18800" h="19470" extrusionOk="0">
                  <a:moveTo>
                    <a:pt x="13531" y="1"/>
                  </a:moveTo>
                  <a:cubicBezTo>
                    <a:pt x="13531" y="1"/>
                    <a:pt x="611" y="8263"/>
                    <a:pt x="253" y="8874"/>
                  </a:cubicBezTo>
                  <a:cubicBezTo>
                    <a:pt x="0" y="9401"/>
                    <a:pt x="6323" y="10454"/>
                    <a:pt x="6491" y="10897"/>
                  </a:cubicBezTo>
                  <a:cubicBezTo>
                    <a:pt x="6681" y="11234"/>
                    <a:pt x="358" y="18801"/>
                    <a:pt x="780" y="19412"/>
                  </a:cubicBezTo>
                  <a:cubicBezTo>
                    <a:pt x="800" y="19451"/>
                    <a:pt x="876" y="19470"/>
                    <a:pt x="1001" y="19470"/>
                  </a:cubicBezTo>
                  <a:cubicBezTo>
                    <a:pt x="3081" y="19470"/>
                    <a:pt x="18800" y="14311"/>
                    <a:pt x="18800" y="14311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7" name="Google Shape;10627;p62"/>
            <p:cNvSpPr/>
            <p:nvPr/>
          </p:nvSpPr>
          <p:spPr>
            <a:xfrm flipH="1">
              <a:off x="7552028" y="4083951"/>
              <a:ext cx="371308" cy="306378"/>
            </a:xfrm>
            <a:custGeom>
              <a:avLst/>
              <a:gdLst/>
              <a:ahLst/>
              <a:cxnLst/>
              <a:rect l="l" t="t" r="r" b="b"/>
              <a:pathLst>
                <a:path w="13616" h="11235" extrusionOk="0">
                  <a:moveTo>
                    <a:pt x="10285" y="1"/>
                  </a:moveTo>
                  <a:cubicBezTo>
                    <a:pt x="7735" y="2635"/>
                    <a:pt x="5016" y="5270"/>
                    <a:pt x="2276" y="7714"/>
                  </a:cubicBezTo>
                  <a:cubicBezTo>
                    <a:pt x="1054" y="9379"/>
                    <a:pt x="0" y="10876"/>
                    <a:pt x="169" y="11150"/>
                  </a:cubicBezTo>
                  <a:cubicBezTo>
                    <a:pt x="169" y="11234"/>
                    <a:pt x="274" y="11234"/>
                    <a:pt x="359" y="11234"/>
                  </a:cubicBezTo>
                  <a:cubicBezTo>
                    <a:pt x="1665" y="11234"/>
                    <a:pt x="8789" y="9042"/>
                    <a:pt x="13615" y="7546"/>
                  </a:cubicBezTo>
                  <a:cubicBezTo>
                    <a:pt x="12562" y="5164"/>
                    <a:pt x="11423" y="2530"/>
                    <a:pt x="1028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8" name="Google Shape;10628;p62"/>
            <p:cNvSpPr/>
            <p:nvPr/>
          </p:nvSpPr>
          <p:spPr>
            <a:xfrm flipH="1">
              <a:off x="7753226" y="4028783"/>
              <a:ext cx="114889" cy="78756"/>
            </a:xfrm>
            <a:custGeom>
              <a:avLst/>
              <a:gdLst/>
              <a:ahLst/>
              <a:cxnLst/>
              <a:rect l="l" t="t" r="r" b="b"/>
              <a:pathLst>
                <a:path w="4213" h="2888" extrusionOk="0">
                  <a:moveTo>
                    <a:pt x="3526" y="1"/>
                  </a:moveTo>
                  <a:cubicBezTo>
                    <a:pt x="3439" y="1"/>
                    <a:pt x="3344" y="26"/>
                    <a:pt x="3244" y="85"/>
                  </a:cubicBezTo>
                  <a:cubicBezTo>
                    <a:pt x="2275" y="611"/>
                    <a:pt x="1411" y="1223"/>
                    <a:pt x="441" y="1918"/>
                  </a:cubicBezTo>
                  <a:cubicBezTo>
                    <a:pt x="0" y="2218"/>
                    <a:pt x="297" y="2887"/>
                    <a:pt x="715" y="2887"/>
                  </a:cubicBezTo>
                  <a:cubicBezTo>
                    <a:pt x="796" y="2887"/>
                    <a:pt x="882" y="2862"/>
                    <a:pt x="968" y="2803"/>
                  </a:cubicBezTo>
                  <a:cubicBezTo>
                    <a:pt x="1832" y="2108"/>
                    <a:pt x="2802" y="1497"/>
                    <a:pt x="3771" y="970"/>
                  </a:cubicBezTo>
                  <a:cubicBezTo>
                    <a:pt x="4212" y="670"/>
                    <a:pt x="3974" y="1"/>
                    <a:pt x="352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9" name="Google Shape;10629;p62"/>
            <p:cNvSpPr/>
            <p:nvPr/>
          </p:nvSpPr>
          <p:spPr>
            <a:xfrm flipH="1">
              <a:off x="7685896" y="3988915"/>
              <a:ext cx="69648" cy="41969"/>
            </a:xfrm>
            <a:custGeom>
              <a:avLst/>
              <a:gdLst/>
              <a:ahLst/>
              <a:cxnLst/>
              <a:rect l="l" t="t" r="r" b="b"/>
              <a:pathLst>
                <a:path w="2554" h="1539" extrusionOk="0">
                  <a:moveTo>
                    <a:pt x="1793" y="1"/>
                  </a:moveTo>
                  <a:cubicBezTo>
                    <a:pt x="1725" y="1"/>
                    <a:pt x="1653" y="16"/>
                    <a:pt x="1582" y="50"/>
                  </a:cubicBezTo>
                  <a:cubicBezTo>
                    <a:pt x="1140" y="219"/>
                    <a:pt x="781" y="408"/>
                    <a:pt x="444" y="577"/>
                  </a:cubicBezTo>
                  <a:cubicBezTo>
                    <a:pt x="0" y="879"/>
                    <a:pt x="229" y="1539"/>
                    <a:pt x="690" y="1539"/>
                  </a:cubicBezTo>
                  <a:cubicBezTo>
                    <a:pt x="776" y="1539"/>
                    <a:pt x="871" y="1516"/>
                    <a:pt x="971" y="1462"/>
                  </a:cubicBezTo>
                  <a:cubicBezTo>
                    <a:pt x="1308" y="1273"/>
                    <a:pt x="1666" y="1104"/>
                    <a:pt x="2025" y="935"/>
                  </a:cubicBezTo>
                  <a:cubicBezTo>
                    <a:pt x="2553" y="626"/>
                    <a:pt x="2231" y="1"/>
                    <a:pt x="1793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0" name="Google Shape;10630;p62"/>
            <p:cNvSpPr/>
            <p:nvPr/>
          </p:nvSpPr>
          <p:spPr>
            <a:xfrm flipH="1">
              <a:off x="4386335" y="3858646"/>
              <a:ext cx="512131" cy="530947"/>
            </a:xfrm>
            <a:custGeom>
              <a:avLst/>
              <a:gdLst/>
              <a:ahLst/>
              <a:cxnLst/>
              <a:rect l="l" t="t" r="r" b="b"/>
              <a:pathLst>
                <a:path w="18780" h="19470" extrusionOk="0">
                  <a:moveTo>
                    <a:pt x="5164" y="1"/>
                  </a:moveTo>
                  <a:lnTo>
                    <a:pt x="1" y="14311"/>
                  </a:lnTo>
                  <a:cubicBezTo>
                    <a:pt x="1" y="14311"/>
                    <a:pt x="15626" y="19470"/>
                    <a:pt x="17766" y="19470"/>
                  </a:cubicBezTo>
                  <a:cubicBezTo>
                    <a:pt x="17895" y="19470"/>
                    <a:pt x="17975" y="19451"/>
                    <a:pt x="18000" y="19412"/>
                  </a:cubicBezTo>
                  <a:cubicBezTo>
                    <a:pt x="18442" y="18801"/>
                    <a:pt x="12014" y="11234"/>
                    <a:pt x="12288" y="10897"/>
                  </a:cubicBezTo>
                  <a:cubicBezTo>
                    <a:pt x="12457" y="10454"/>
                    <a:pt x="18780" y="9401"/>
                    <a:pt x="18442" y="8874"/>
                  </a:cubicBezTo>
                  <a:cubicBezTo>
                    <a:pt x="18168" y="8263"/>
                    <a:pt x="5164" y="1"/>
                    <a:pt x="516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1" name="Google Shape;10631;p62"/>
            <p:cNvSpPr/>
            <p:nvPr/>
          </p:nvSpPr>
          <p:spPr>
            <a:xfrm flipH="1">
              <a:off x="4412760" y="4289703"/>
              <a:ext cx="366154" cy="100626"/>
            </a:xfrm>
            <a:custGeom>
              <a:avLst/>
              <a:gdLst/>
              <a:ahLst/>
              <a:cxnLst/>
              <a:rect l="l" t="t" r="r" b="b"/>
              <a:pathLst>
                <a:path w="13427" h="3690" extrusionOk="0">
                  <a:moveTo>
                    <a:pt x="9928" y="2888"/>
                  </a:moveTo>
                  <a:lnTo>
                    <a:pt x="9928" y="2888"/>
                  </a:lnTo>
                  <a:cubicBezTo>
                    <a:pt x="11593" y="3415"/>
                    <a:pt x="12899" y="3689"/>
                    <a:pt x="13426" y="3689"/>
                  </a:cubicBezTo>
                  <a:lnTo>
                    <a:pt x="13426" y="3689"/>
                  </a:lnTo>
                  <a:cubicBezTo>
                    <a:pt x="12899" y="3689"/>
                    <a:pt x="11593" y="3415"/>
                    <a:pt x="9928" y="2888"/>
                  </a:cubicBezTo>
                  <a:close/>
                  <a:moveTo>
                    <a:pt x="8515" y="2551"/>
                  </a:moveTo>
                  <a:lnTo>
                    <a:pt x="8515" y="2551"/>
                  </a:lnTo>
                  <a:cubicBezTo>
                    <a:pt x="8684" y="2551"/>
                    <a:pt x="8874" y="2635"/>
                    <a:pt x="9042" y="2720"/>
                  </a:cubicBezTo>
                  <a:lnTo>
                    <a:pt x="9042" y="2720"/>
                  </a:lnTo>
                  <a:cubicBezTo>
                    <a:pt x="8874" y="2635"/>
                    <a:pt x="8684" y="2551"/>
                    <a:pt x="8515" y="2551"/>
                  </a:cubicBezTo>
                  <a:close/>
                  <a:moveTo>
                    <a:pt x="5712" y="1750"/>
                  </a:moveTo>
                  <a:lnTo>
                    <a:pt x="5712" y="1750"/>
                  </a:lnTo>
                  <a:cubicBezTo>
                    <a:pt x="6408" y="1940"/>
                    <a:pt x="7103" y="2108"/>
                    <a:pt x="7820" y="2361"/>
                  </a:cubicBezTo>
                  <a:lnTo>
                    <a:pt x="7820" y="2361"/>
                  </a:lnTo>
                  <a:cubicBezTo>
                    <a:pt x="7103" y="2108"/>
                    <a:pt x="6408" y="1940"/>
                    <a:pt x="5712" y="1750"/>
                  </a:cubicBezTo>
                  <a:close/>
                  <a:moveTo>
                    <a:pt x="2804" y="781"/>
                  </a:moveTo>
                  <a:lnTo>
                    <a:pt x="2804" y="781"/>
                  </a:lnTo>
                  <a:cubicBezTo>
                    <a:pt x="3520" y="1055"/>
                    <a:pt x="4384" y="1307"/>
                    <a:pt x="5185" y="1581"/>
                  </a:cubicBezTo>
                  <a:lnTo>
                    <a:pt x="5185" y="1581"/>
                  </a:lnTo>
                  <a:cubicBezTo>
                    <a:pt x="4384" y="1307"/>
                    <a:pt x="3520" y="1055"/>
                    <a:pt x="2804" y="781"/>
                  </a:cubicBezTo>
                  <a:close/>
                  <a:moveTo>
                    <a:pt x="970" y="254"/>
                  </a:moveTo>
                  <a:lnTo>
                    <a:pt x="970" y="254"/>
                  </a:lnTo>
                  <a:cubicBezTo>
                    <a:pt x="1223" y="359"/>
                    <a:pt x="1413" y="443"/>
                    <a:pt x="1666" y="443"/>
                  </a:cubicBezTo>
                  <a:lnTo>
                    <a:pt x="1666" y="443"/>
                  </a:lnTo>
                  <a:cubicBezTo>
                    <a:pt x="1413" y="443"/>
                    <a:pt x="1223" y="359"/>
                    <a:pt x="970" y="254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69" y="1"/>
                    <a:pt x="254" y="1"/>
                    <a:pt x="359" y="85"/>
                  </a:cubicBezTo>
                  <a:lnTo>
                    <a:pt x="359" y="85"/>
                  </a:lnTo>
                  <a:cubicBezTo>
                    <a:pt x="254" y="1"/>
                    <a:pt x="169" y="1"/>
                    <a:pt x="1" y="1"/>
                  </a:cubicBez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2" name="Google Shape;10632;p62"/>
            <p:cNvSpPr/>
            <p:nvPr/>
          </p:nvSpPr>
          <p:spPr>
            <a:xfrm flipH="1">
              <a:off x="4508178" y="4292021"/>
              <a:ext cx="260974" cy="76465"/>
            </a:xfrm>
            <a:custGeom>
              <a:avLst/>
              <a:gdLst/>
              <a:ahLst/>
              <a:cxnLst/>
              <a:rect l="l" t="t" r="r" b="b"/>
              <a:pathLst>
                <a:path w="9570" h="2804" extrusionOk="0">
                  <a:moveTo>
                    <a:pt x="8684" y="2635"/>
                  </a:moveTo>
                  <a:lnTo>
                    <a:pt x="8684" y="2635"/>
                  </a:lnTo>
                  <a:cubicBezTo>
                    <a:pt x="8958" y="2719"/>
                    <a:pt x="9296" y="2719"/>
                    <a:pt x="9570" y="2803"/>
                  </a:cubicBezTo>
                  <a:lnTo>
                    <a:pt x="9570" y="2803"/>
                  </a:lnTo>
                  <a:cubicBezTo>
                    <a:pt x="9296" y="2719"/>
                    <a:pt x="8958" y="2719"/>
                    <a:pt x="8684" y="2635"/>
                  </a:cubicBezTo>
                  <a:close/>
                  <a:moveTo>
                    <a:pt x="7462" y="2276"/>
                  </a:moveTo>
                  <a:lnTo>
                    <a:pt x="7462" y="2276"/>
                  </a:lnTo>
                  <a:cubicBezTo>
                    <a:pt x="7715" y="2276"/>
                    <a:pt x="7904" y="2382"/>
                    <a:pt x="8157" y="2466"/>
                  </a:cubicBezTo>
                  <a:lnTo>
                    <a:pt x="8157" y="2466"/>
                  </a:lnTo>
                  <a:cubicBezTo>
                    <a:pt x="7904" y="2382"/>
                    <a:pt x="7715" y="2276"/>
                    <a:pt x="7462" y="2276"/>
                  </a:cubicBezTo>
                  <a:close/>
                  <a:moveTo>
                    <a:pt x="4827" y="1496"/>
                  </a:moveTo>
                  <a:lnTo>
                    <a:pt x="4827" y="1496"/>
                  </a:lnTo>
                  <a:cubicBezTo>
                    <a:pt x="4996" y="1496"/>
                    <a:pt x="5165" y="1581"/>
                    <a:pt x="5354" y="1665"/>
                  </a:cubicBezTo>
                  <a:lnTo>
                    <a:pt x="5354" y="1665"/>
                  </a:lnTo>
                  <a:cubicBezTo>
                    <a:pt x="5165" y="1581"/>
                    <a:pt x="4996" y="1496"/>
                    <a:pt x="4827" y="1496"/>
                  </a:cubicBezTo>
                  <a:close/>
                  <a:moveTo>
                    <a:pt x="1308" y="358"/>
                  </a:moveTo>
                  <a:lnTo>
                    <a:pt x="1308" y="358"/>
                  </a:lnTo>
                  <a:cubicBezTo>
                    <a:pt x="1666" y="527"/>
                    <a:pt x="2003" y="611"/>
                    <a:pt x="2446" y="696"/>
                  </a:cubicBezTo>
                  <a:lnTo>
                    <a:pt x="2446" y="696"/>
                  </a:lnTo>
                  <a:cubicBezTo>
                    <a:pt x="2003" y="611"/>
                    <a:pt x="1666" y="527"/>
                    <a:pt x="1308" y="358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70" y="0"/>
                    <a:pt x="422" y="84"/>
                    <a:pt x="612" y="169"/>
                  </a:cubicBezTo>
                  <a:lnTo>
                    <a:pt x="612" y="169"/>
                  </a:lnTo>
                  <a:cubicBezTo>
                    <a:pt x="422" y="84"/>
                    <a:pt x="170" y="0"/>
                    <a:pt x="1" y="0"/>
                  </a:cubicBezTo>
                  <a:close/>
                </a:path>
              </a:pathLst>
            </a:custGeom>
            <a:solidFill>
              <a:srgbClr val="42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3" name="Google Shape;10633;p62"/>
            <p:cNvSpPr/>
            <p:nvPr/>
          </p:nvSpPr>
          <p:spPr>
            <a:xfrm flipH="1">
              <a:off x="4407606" y="4387984"/>
              <a:ext cx="5181" cy="2345"/>
            </a:xfrm>
            <a:custGeom>
              <a:avLst/>
              <a:gdLst/>
              <a:ahLst/>
              <a:cxnLst/>
              <a:rect l="l" t="t" r="r" b="b"/>
              <a:pathLst>
                <a:path w="190" h="86" extrusionOk="0">
                  <a:moveTo>
                    <a:pt x="190" y="1"/>
                  </a:moveTo>
                  <a:cubicBezTo>
                    <a:pt x="190" y="85"/>
                    <a:pt x="106" y="85"/>
                    <a:pt x="0" y="85"/>
                  </a:cubicBezTo>
                  <a:cubicBezTo>
                    <a:pt x="106" y="85"/>
                    <a:pt x="190" y="85"/>
                    <a:pt x="190" y="1"/>
                  </a:cubicBez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4" name="Google Shape;10634;p62"/>
            <p:cNvSpPr/>
            <p:nvPr/>
          </p:nvSpPr>
          <p:spPr>
            <a:xfrm flipH="1">
              <a:off x="4405288" y="4057526"/>
              <a:ext cx="373626" cy="332803"/>
            </a:xfrm>
            <a:custGeom>
              <a:avLst/>
              <a:gdLst/>
              <a:ahLst/>
              <a:cxnLst/>
              <a:rect l="l" t="t" r="r" b="b"/>
              <a:pathLst>
                <a:path w="13701" h="12204" extrusionOk="0">
                  <a:moveTo>
                    <a:pt x="2888" y="0"/>
                  </a:moveTo>
                  <a:cubicBezTo>
                    <a:pt x="2719" y="696"/>
                    <a:pt x="2467" y="1391"/>
                    <a:pt x="2277" y="2023"/>
                  </a:cubicBezTo>
                  <a:cubicBezTo>
                    <a:pt x="1497" y="4384"/>
                    <a:pt x="696" y="6660"/>
                    <a:pt x="1" y="8515"/>
                  </a:cubicBezTo>
                  <a:cubicBezTo>
                    <a:pt x="169" y="8515"/>
                    <a:pt x="254" y="8515"/>
                    <a:pt x="359" y="8599"/>
                  </a:cubicBezTo>
                  <a:cubicBezTo>
                    <a:pt x="528" y="8599"/>
                    <a:pt x="780" y="8683"/>
                    <a:pt x="970" y="8768"/>
                  </a:cubicBezTo>
                  <a:cubicBezTo>
                    <a:pt x="1223" y="8873"/>
                    <a:pt x="1413" y="8957"/>
                    <a:pt x="1666" y="8957"/>
                  </a:cubicBezTo>
                  <a:cubicBezTo>
                    <a:pt x="2024" y="9126"/>
                    <a:pt x="2361" y="9210"/>
                    <a:pt x="2804" y="9295"/>
                  </a:cubicBezTo>
                  <a:cubicBezTo>
                    <a:pt x="3520" y="9569"/>
                    <a:pt x="4384" y="9821"/>
                    <a:pt x="5185" y="10095"/>
                  </a:cubicBezTo>
                  <a:cubicBezTo>
                    <a:pt x="5354" y="10095"/>
                    <a:pt x="5523" y="10180"/>
                    <a:pt x="5712" y="10264"/>
                  </a:cubicBezTo>
                  <a:cubicBezTo>
                    <a:pt x="6408" y="10454"/>
                    <a:pt x="7103" y="10622"/>
                    <a:pt x="7820" y="10875"/>
                  </a:cubicBezTo>
                  <a:cubicBezTo>
                    <a:pt x="8073" y="10875"/>
                    <a:pt x="8262" y="10981"/>
                    <a:pt x="8515" y="11065"/>
                  </a:cubicBezTo>
                  <a:cubicBezTo>
                    <a:pt x="8684" y="11065"/>
                    <a:pt x="8874" y="11149"/>
                    <a:pt x="9042" y="11234"/>
                  </a:cubicBezTo>
                  <a:cubicBezTo>
                    <a:pt x="9316" y="11318"/>
                    <a:pt x="9654" y="11318"/>
                    <a:pt x="9928" y="11402"/>
                  </a:cubicBezTo>
                  <a:cubicBezTo>
                    <a:pt x="11593" y="11929"/>
                    <a:pt x="12899" y="12203"/>
                    <a:pt x="13426" y="12203"/>
                  </a:cubicBezTo>
                  <a:cubicBezTo>
                    <a:pt x="13532" y="12203"/>
                    <a:pt x="13616" y="12203"/>
                    <a:pt x="13616" y="12119"/>
                  </a:cubicBezTo>
                  <a:cubicBezTo>
                    <a:pt x="13700" y="11929"/>
                    <a:pt x="13258" y="11149"/>
                    <a:pt x="12562" y="10180"/>
                  </a:cubicBezTo>
                  <a:cubicBezTo>
                    <a:pt x="11951" y="9569"/>
                    <a:pt x="11234" y="8957"/>
                    <a:pt x="10623" y="8346"/>
                  </a:cubicBezTo>
                  <a:cubicBezTo>
                    <a:pt x="7820" y="5712"/>
                    <a:pt x="5270" y="2972"/>
                    <a:pt x="2888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5" name="Google Shape;10635;p62"/>
            <p:cNvSpPr/>
            <p:nvPr/>
          </p:nvSpPr>
          <p:spPr>
            <a:xfrm flipH="1">
              <a:off x="4508068" y="3974898"/>
              <a:ext cx="143386" cy="93263"/>
            </a:xfrm>
            <a:custGeom>
              <a:avLst/>
              <a:gdLst/>
              <a:ahLst/>
              <a:cxnLst/>
              <a:rect l="l" t="t" r="r" b="b"/>
              <a:pathLst>
                <a:path w="5258" h="3420" extrusionOk="0">
                  <a:moveTo>
                    <a:pt x="659" y="1"/>
                  </a:moveTo>
                  <a:cubicBezTo>
                    <a:pt x="264" y="1"/>
                    <a:pt x="1" y="649"/>
                    <a:pt x="427" y="1007"/>
                  </a:cubicBezTo>
                  <a:cubicBezTo>
                    <a:pt x="1649" y="1787"/>
                    <a:pt x="2956" y="2587"/>
                    <a:pt x="4284" y="3367"/>
                  </a:cubicBezTo>
                  <a:cubicBezTo>
                    <a:pt x="4353" y="3403"/>
                    <a:pt x="4423" y="3419"/>
                    <a:pt x="4489" y="3419"/>
                  </a:cubicBezTo>
                  <a:cubicBezTo>
                    <a:pt x="4930" y="3419"/>
                    <a:pt x="5257" y="2723"/>
                    <a:pt x="4727" y="2503"/>
                  </a:cubicBezTo>
                  <a:cubicBezTo>
                    <a:pt x="3399" y="1702"/>
                    <a:pt x="2176" y="922"/>
                    <a:pt x="954" y="122"/>
                  </a:cubicBezTo>
                  <a:cubicBezTo>
                    <a:pt x="853" y="37"/>
                    <a:pt x="753" y="1"/>
                    <a:pt x="659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6" name="Google Shape;10636;p62"/>
            <p:cNvSpPr/>
            <p:nvPr/>
          </p:nvSpPr>
          <p:spPr>
            <a:xfrm flipH="1">
              <a:off x="4453010" y="4063553"/>
              <a:ext cx="57485" cy="41778"/>
            </a:xfrm>
            <a:custGeom>
              <a:avLst/>
              <a:gdLst/>
              <a:ahLst/>
              <a:cxnLst/>
              <a:rect l="l" t="t" r="r" b="b"/>
              <a:pathLst>
                <a:path w="2108" h="1532" extrusionOk="0">
                  <a:moveTo>
                    <a:pt x="676" y="1"/>
                  </a:moveTo>
                  <a:cubicBezTo>
                    <a:pt x="483" y="1"/>
                    <a:pt x="296" y="99"/>
                    <a:pt x="169" y="306"/>
                  </a:cubicBezTo>
                  <a:cubicBezTo>
                    <a:pt x="0" y="475"/>
                    <a:pt x="85" y="833"/>
                    <a:pt x="337" y="917"/>
                  </a:cubicBezTo>
                  <a:cubicBezTo>
                    <a:pt x="611" y="1086"/>
                    <a:pt x="949" y="1275"/>
                    <a:pt x="1223" y="1444"/>
                  </a:cubicBezTo>
                  <a:cubicBezTo>
                    <a:pt x="1312" y="1504"/>
                    <a:pt x="1415" y="1532"/>
                    <a:pt x="1514" y="1532"/>
                  </a:cubicBezTo>
                  <a:cubicBezTo>
                    <a:pt x="1695" y="1532"/>
                    <a:pt x="1864" y="1439"/>
                    <a:pt x="1918" y="1275"/>
                  </a:cubicBezTo>
                  <a:cubicBezTo>
                    <a:pt x="2108" y="1001"/>
                    <a:pt x="2002" y="749"/>
                    <a:pt x="1750" y="559"/>
                  </a:cubicBezTo>
                  <a:cubicBezTo>
                    <a:pt x="1476" y="390"/>
                    <a:pt x="1138" y="222"/>
                    <a:pt x="864" y="32"/>
                  </a:cubicBezTo>
                  <a:cubicBezTo>
                    <a:pt x="802" y="11"/>
                    <a:pt x="739" y="1"/>
                    <a:pt x="67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7" name="Google Shape;10637;p62"/>
            <p:cNvSpPr/>
            <p:nvPr/>
          </p:nvSpPr>
          <p:spPr>
            <a:xfrm flipH="1">
              <a:off x="4585188" y="3451723"/>
              <a:ext cx="3196780" cy="1032415"/>
            </a:xfrm>
            <a:custGeom>
              <a:avLst/>
              <a:gdLst/>
              <a:ahLst/>
              <a:cxnLst/>
              <a:rect l="l" t="t" r="r" b="b"/>
              <a:pathLst>
                <a:path w="117227" h="37859" extrusionOk="0">
                  <a:moveTo>
                    <a:pt x="59457" y="1"/>
                  </a:moveTo>
                  <a:cubicBezTo>
                    <a:pt x="25545" y="1"/>
                    <a:pt x="1055" y="10349"/>
                    <a:pt x="528" y="11234"/>
                  </a:cubicBezTo>
                  <a:cubicBezTo>
                    <a:pt x="1" y="12014"/>
                    <a:pt x="11066" y="37305"/>
                    <a:pt x="12120" y="37832"/>
                  </a:cubicBezTo>
                  <a:cubicBezTo>
                    <a:pt x="12155" y="37850"/>
                    <a:pt x="12212" y="37858"/>
                    <a:pt x="12292" y="37858"/>
                  </a:cubicBezTo>
                  <a:cubicBezTo>
                    <a:pt x="14632" y="37858"/>
                    <a:pt x="36011" y="30645"/>
                    <a:pt x="59183" y="30645"/>
                  </a:cubicBezTo>
                  <a:cubicBezTo>
                    <a:pt x="81926" y="30645"/>
                    <a:pt x="105522" y="34985"/>
                    <a:pt x="108281" y="34985"/>
                  </a:cubicBezTo>
                  <a:cubicBezTo>
                    <a:pt x="108432" y="34985"/>
                    <a:pt x="108520" y="34972"/>
                    <a:pt x="108543" y="34945"/>
                  </a:cubicBezTo>
                  <a:cubicBezTo>
                    <a:pt x="108986" y="34502"/>
                    <a:pt x="117226" y="10012"/>
                    <a:pt x="117058" y="9569"/>
                  </a:cubicBezTo>
                  <a:lnTo>
                    <a:pt x="116889" y="9042"/>
                  </a:lnTo>
                  <a:cubicBezTo>
                    <a:pt x="116446" y="7989"/>
                    <a:pt x="93431" y="1"/>
                    <a:pt x="59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8" name="Google Shape;10638;p62"/>
            <p:cNvSpPr/>
            <p:nvPr/>
          </p:nvSpPr>
          <p:spPr>
            <a:xfrm flipH="1">
              <a:off x="4778887" y="4289703"/>
              <a:ext cx="38533" cy="105208"/>
            </a:xfrm>
            <a:custGeom>
              <a:avLst/>
              <a:gdLst/>
              <a:ahLst/>
              <a:cxnLst/>
              <a:rect l="l" t="t" r="r" b="b"/>
              <a:pathLst>
                <a:path w="1413" h="3858" extrusionOk="0">
                  <a:moveTo>
                    <a:pt x="1054" y="1139"/>
                  </a:moveTo>
                  <a:cubicBezTo>
                    <a:pt x="612" y="2361"/>
                    <a:pt x="275" y="3331"/>
                    <a:pt x="1" y="3858"/>
                  </a:cubicBezTo>
                  <a:lnTo>
                    <a:pt x="1" y="3858"/>
                  </a:lnTo>
                  <a:cubicBezTo>
                    <a:pt x="275" y="3331"/>
                    <a:pt x="612" y="2361"/>
                    <a:pt x="1054" y="1139"/>
                  </a:cubicBezTo>
                  <a:lnTo>
                    <a:pt x="1054" y="1139"/>
                  </a:lnTo>
                  <a:close/>
                  <a:moveTo>
                    <a:pt x="1413" y="1"/>
                  </a:moveTo>
                  <a:cubicBezTo>
                    <a:pt x="1413" y="169"/>
                    <a:pt x="1328" y="359"/>
                    <a:pt x="1244" y="528"/>
                  </a:cubicBezTo>
                  <a:lnTo>
                    <a:pt x="1244" y="528"/>
                  </a:lnTo>
                  <a:cubicBezTo>
                    <a:pt x="1328" y="359"/>
                    <a:pt x="1413" y="169"/>
                    <a:pt x="1413" y="1"/>
                  </a:cubicBez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9" name="Google Shape;10639;p62"/>
            <p:cNvSpPr/>
            <p:nvPr/>
          </p:nvSpPr>
          <p:spPr>
            <a:xfrm flipH="1">
              <a:off x="4783468" y="4304074"/>
              <a:ext cx="38560" cy="100599"/>
            </a:xfrm>
            <a:custGeom>
              <a:avLst/>
              <a:gdLst/>
              <a:ahLst/>
              <a:cxnLst/>
              <a:rect l="l" t="t" r="r" b="b"/>
              <a:pathLst>
                <a:path w="1414" h="3689" extrusionOk="0"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70" y="3331"/>
                  </a:moveTo>
                  <a:lnTo>
                    <a:pt x="170" y="3331"/>
                  </a:lnTo>
                  <a:cubicBezTo>
                    <a:pt x="85" y="3520"/>
                    <a:pt x="85" y="3689"/>
                    <a:pt x="1" y="3689"/>
                  </a:cubicBezTo>
                  <a:cubicBezTo>
                    <a:pt x="85" y="3689"/>
                    <a:pt x="85" y="3520"/>
                    <a:pt x="170" y="3331"/>
                  </a:cubicBezTo>
                  <a:close/>
                  <a:moveTo>
                    <a:pt x="1413" y="1"/>
                  </a:moveTo>
                  <a:cubicBezTo>
                    <a:pt x="1308" y="169"/>
                    <a:pt x="1308" y="443"/>
                    <a:pt x="1223" y="612"/>
                  </a:cubicBezTo>
                  <a:lnTo>
                    <a:pt x="1223" y="612"/>
                  </a:lnTo>
                  <a:cubicBezTo>
                    <a:pt x="1308" y="443"/>
                    <a:pt x="1308" y="169"/>
                    <a:pt x="1413" y="1"/>
                  </a:cubicBezTo>
                  <a:close/>
                </a:path>
              </a:pathLst>
            </a:custGeom>
            <a:solidFill>
              <a:srgbClr val="434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0" name="Google Shape;10640;p62"/>
            <p:cNvSpPr/>
            <p:nvPr/>
          </p:nvSpPr>
          <p:spPr>
            <a:xfrm flipH="1">
              <a:off x="7451456" y="448340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1" name="Google Shape;10641;p62"/>
            <p:cNvSpPr/>
            <p:nvPr/>
          </p:nvSpPr>
          <p:spPr>
            <a:xfrm flipH="1">
              <a:off x="4778887" y="428970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1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2" name="Google Shape;10642;p62"/>
            <p:cNvSpPr/>
            <p:nvPr/>
          </p:nvSpPr>
          <p:spPr>
            <a:xfrm flipH="1">
              <a:off x="4716820" y="4112693"/>
              <a:ext cx="62094" cy="177037"/>
            </a:xfrm>
            <a:custGeom>
              <a:avLst/>
              <a:gdLst/>
              <a:ahLst/>
              <a:cxnLst/>
              <a:rect l="l" t="t" r="r" b="b"/>
              <a:pathLst>
                <a:path w="2277" h="6492" extrusionOk="0">
                  <a:moveTo>
                    <a:pt x="2277" y="0"/>
                  </a:moveTo>
                  <a:cubicBezTo>
                    <a:pt x="1497" y="2361"/>
                    <a:pt x="696" y="4637"/>
                    <a:pt x="1" y="6492"/>
                  </a:cubicBezTo>
                  <a:lnTo>
                    <a:pt x="1" y="6492"/>
                  </a:lnTo>
                  <a:cubicBezTo>
                    <a:pt x="696" y="4637"/>
                    <a:pt x="1497" y="2361"/>
                    <a:pt x="2277" y="0"/>
                  </a:cubicBezTo>
                  <a:close/>
                </a:path>
              </a:pathLst>
            </a:custGeom>
            <a:solidFill>
              <a:srgbClr val="EC7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3" name="Google Shape;10643;p62"/>
            <p:cNvSpPr/>
            <p:nvPr/>
          </p:nvSpPr>
          <p:spPr>
            <a:xfrm flipH="1">
              <a:off x="4716820" y="3908659"/>
              <a:ext cx="2897301" cy="574770"/>
            </a:xfrm>
            <a:custGeom>
              <a:avLst/>
              <a:gdLst/>
              <a:ahLst/>
              <a:cxnLst/>
              <a:rect l="l" t="t" r="r" b="b"/>
              <a:pathLst>
                <a:path w="106245" h="21077" extrusionOk="0">
                  <a:moveTo>
                    <a:pt x="53913" y="0"/>
                  </a:moveTo>
                  <a:cubicBezTo>
                    <a:pt x="37305" y="0"/>
                    <a:pt x="18610" y="2213"/>
                    <a:pt x="0" y="8873"/>
                  </a:cubicBezTo>
                  <a:cubicBezTo>
                    <a:pt x="2635" y="14943"/>
                    <a:pt x="5353" y="20655"/>
                    <a:pt x="5965" y="21076"/>
                  </a:cubicBezTo>
                  <a:lnTo>
                    <a:pt x="6133" y="21076"/>
                  </a:lnTo>
                  <a:cubicBezTo>
                    <a:pt x="8431" y="21076"/>
                    <a:pt x="29844" y="13889"/>
                    <a:pt x="53028" y="13889"/>
                  </a:cubicBezTo>
                  <a:cubicBezTo>
                    <a:pt x="75874" y="13889"/>
                    <a:pt x="99585" y="18273"/>
                    <a:pt x="102219" y="18273"/>
                  </a:cubicBezTo>
                  <a:cubicBezTo>
                    <a:pt x="102304" y="18273"/>
                    <a:pt x="102388" y="18273"/>
                    <a:pt x="102388" y="18189"/>
                  </a:cubicBezTo>
                  <a:cubicBezTo>
                    <a:pt x="102472" y="18189"/>
                    <a:pt x="102472" y="18020"/>
                    <a:pt x="102557" y="17831"/>
                  </a:cubicBezTo>
                  <a:cubicBezTo>
                    <a:pt x="102831" y="17304"/>
                    <a:pt x="103168" y="16334"/>
                    <a:pt x="103610" y="15112"/>
                  </a:cubicBezTo>
                  <a:cubicBezTo>
                    <a:pt x="103695" y="14943"/>
                    <a:pt x="103695" y="14669"/>
                    <a:pt x="103800" y="14501"/>
                  </a:cubicBezTo>
                  <a:cubicBezTo>
                    <a:pt x="103884" y="14332"/>
                    <a:pt x="103969" y="14142"/>
                    <a:pt x="103969" y="13974"/>
                  </a:cubicBezTo>
                  <a:cubicBezTo>
                    <a:pt x="104664" y="12119"/>
                    <a:pt x="105465" y="9843"/>
                    <a:pt x="106245" y="7482"/>
                  </a:cubicBezTo>
                  <a:cubicBezTo>
                    <a:pt x="100892" y="5543"/>
                    <a:pt x="80174" y="0"/>
                    <a:pt x="5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4" name="Google Shape;10644;p62"/>
            <p:cNvSpPr/>
            <p:nvPr/>
          </p:nvSpPr>
          <p:spPr>
            <a:xfrm flipH="1">
              <a:off x="4932335" y="3556903"/>
              <a:ext cx="555244" cy="146031"/>
            </a:xfrm>
            <a:custGeom>
              <a:avLst/>
              <a:gdLst/>
              <a:ahLst/>
              <a:cxnLst/>
              <a:rect l="l" t="t" r="r" b="b"/>
              <a:pathLst>
                <a:path w="20361" h="5355" extrusionOk="0">
                  <a:moveTo>
                    <a:pt x="1582" y="1"/>
                  </a:moveTo>
                  <a:cubicBezTo>
                    <a:pt x="422" y="1"/>
                    <a:pt x="1" y="1750"/>
                    <a:pt x="1223" y="1940"/>
                  </a:cubicBezTo>
                  <a:cubicBezTo>
                    <a:pt x="7019" y="2888"/>
                    <a:pt x="12815" y="4047"/>
                    <a:pt x="18611" y="5354"/>
                  </a:cubicBezTo>
                  <a:lnTo>
                    <a:pt x="18864" y="5354"/>
                  </a:lnTo>
                  <a:cubicBezTo>
                    <a:pt x="19918" y="5354"/>
                    <a:pt x="20360" y="3689"/>
                    <a:pt x="19138" y="3415"/>
                  </a:cubicBezTo>
                  <a:cubicBezTo>
                    <a:pt x="13426" y="2108"/>
                    <a:pt x="7546" y="970"/>
                    <a:pt x="175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5" name="Google Shape;10645;p62"/>
            <p:cNvSpPr/>
            <p:nvPr/>
          </p:nvSpPr>
          <p:spPr>
            <a:xfrm flipH="1">
              <a:off x="4673706" y="3669556"/>
              <a:ext cx="256365" cy="105208"/>
            </a:xfrm>
            <a:custGeom>
              <a:avLst/>
              <a:gdLst/>
              <a:ahLst/>
              <a:cxnLst/>
              <a:rect l="l" t="t" r="r" b="b"/>
              <a:pathLst>
                <a:path w="9401" h="3858" extrusionOk="0">
                  <a:moveTo>
                    <a:pt x="1413" y="1"/>
                  </a:moveTo>
                  <a:cubicBezTo>
                    <a:pt x="359" y="1"/>
                    <a:pt x="1" y="1750"/>
                    <a:pt x="1160" y="2024"/>
                  </a:cubicBezTo>
                  <a:cubicBezTo>
                    <a:pt x="3436" y="2551"/>
                    <a:pt x="5544" y="3162"/>
                    <a:pt x="7736" y="3773"/>
                  </a:cubicBezTo>
                  <a:cubicBezTo>
                    <a:pt x="7904" y="3858"/>
                    <a:pt x="8010" y="3858"/>
                    <a:pt x="8094" y="3858"/>
                  </a:cubicBezTo>
                  <a:cubicBezTo>
                    <a:pt x="9063" y="3858"/>
                    <a:pt x="9401" y="2193"/>
                    <a:pt x="8262" y="1834"/>
                  </a:cubicBezTo>
                  <a:cubicBezTo>
                    <a:pt x="6155" y="1223"/>
                    <a:pt x="3963" y="612"/>
                    <a:pt x="1771" y="85"/>
                  </a:cubicBezTo>
                  <a:cubicBezTo>
                    <a:pt x="1581" y="85"/>
                    <a:pt x="1497" y="1"/>
                    <a:pt x="1413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6" name="Google Shape;10646;p62"/>
            <p:cNvSpPr/>
            <p:nvPr/>
          </p:nvSpPr>
          <p:spPr>
            <a:xfrm flipH="1">
              <a:off x="5281773" y="1344434"/>
              <a:ext cx="747198" cy="1127396"/>
            </a:xfrm>
            <a:custGeom>
              <a:avLst/>
              <a:gdLst/>
              <a:ahLst/>
              <a:cxnLst/>
              <a:rect l="l" t="t" r="r" b="b"/>
              <a:pathLst>
                <a:path w="27400" h="41342" extrusionOk="0">
                  <a:moveTo>
                    <a:pt x="17071" y="1"/>
                  </a:moveTo>
                  <a:cubicBezTo>
                    <a:pt x="16553" y="1"/>
                    <a:pt x="16220" y="105"/>
                    <a:pt x="16165" y="348"/>
                  </a:cubicBezTo>
                  <a:cubicBezTo>
                    <a:pt x="13088" y="12720"/>
                    <a:pt x="0" y="28969"/>
                    <a:pt x="169" y="30192"/>
                  </a:cubicBezTo>
                  <a:lnTo>
                    <a:pt x="15112" y="41341"/>
                  </a:lnTo>
                  <a:cubicBezTo>
                    <a:pt x="20802" y="28885"/>
                    <a:pt x="27399" y="4205"/>
                    <a:pt x="27315" y="3404"/>
                  </a:cubicBezTo>
                  <a:cubicBezTo>
                    <a:pt x="27315" y="2751"/>
                    <a:pt x="19736" y="1"/>
                    <a:pt x="1707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7" name="Google Shape;10647;p62"/>
            <p:cNvSpPr/>
            <p:nvPr/>
          </p:nvSpPr>
          <p:spPr>
            <a:xfrm flipH="1">
              <a:off x="5696168" y="1626924"/>
              <a:ext cx="110389" cy="196017"/>
            </a:xfrm>
            <a:custGeom>
              <a:avLst/>
              <a:gdLst/>
              <a:ahLst/>
              <a:cxnLst/>
              <a:rect l="l" t="t" r="r" b="b"/>
              <a:pathLst>
                <a:path w="4048" h="7188" extrusionOk="0">
                  <a:moveTo>
                    <a:pt x="4047" y="0"/>
                  </a:moveTo>
                  <a:cubicBezTo>
                    <a:pt x="2740" y="2445"/>
                    <a:pt x="1413" y="4911"/>
                    <a:pt x="1" y="7187"/>
                  </a:cubicBezTo>
                  <a:cubicBezTo>
                    <a:pt x="1413" y="4911"/>
                    <a:pt x="2825" y="2445"/>
                    <a:pt x="4047" y="0"/>
                  </a:cubicBezTo>
                  <a:close/>
                </a:path>
              </a:pathLst>
            </a:custGeom>
            <a:solidFill>
              <a:srgbClr val="191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8" name="Google Shape;10648;p62"/>
            <p:cNvSpPr/>
            <p:nvPr/>
          </p:nvSpPr>
          <p:spPr>
            <a:xfrm flipH="1">
              <a:off x="5425459" y="1626924"/>
              <a:ext cx="381098" cy="770759"/>
            </a:xfrm>
            <a:custGeom>
              <a:avLst/>
              <a:gdLst/>
              <a:ahLst/>
              <a:cxnLst/>
              <a:rect l="l" t="t" r="r" b="b"/>
              <a:pathLst>
                <a:path w="13975" h="28264" extrusionOk="0">
                  <a:moveTo>
                    <a:pt x="4047" y="0"/>
                  </a:moveTo>
                  <a:cubicBezTo>
                    <a:pt x="2825" y="2445"/>
                    <a:pt x="1413" y="4911"/>
                    <a:pt x="1" y="7187"/>
                  </a:cubicBezTo>
                  <a:cubicBezTo>
                    <a:pt x="527" y="7461"/>
                    <a:pt x="886" y="7798"/>
                    <a:pt x="886" y="7798"/>
                  </a:cubicBezTo>
                  <a:cubicBezTo>
                    <a:pt x="886" y="7798"/>
                    <a:pt x="2740" y="6218"/>
                    <a:pt x="4743" y="6218"/>
                  </a:cubicBezTo>
                  <a:cubicBezTo>
                    <a:pt x="5544" y="6218"/>
                    <a:pt x="6429" y="6576"/>
                    <a:pt x="7124" y="7377"/>
                  </a:cubicBezTo>
                  <a:cubicBezTo>
                    <a:pt x="9485" y="10096"/>
                    <a:pt x="7124" y="13257"/>
                    <a:pt x="7124" y="13257"/>
                  </a:cubicBezTo>
                  <a:cubicBezTo>
                    <a:pt x="7124" y="13257"/>
                    <a:pt x="10644" y="15365"/>
                    <a:pt x="11698" y="18695"/>
                  </a:cubicBezTo>
                  <a:cubicBezTo>
                    <a:pt x="12478" y="16419"/>
                    <a:pt x="13173" y="14121"/>
                    <a:pt x="13974" y="11845"/>
                  </a:cubicBezTo>
                  <a:cubicBezTo>
                    <a:pt x="11951" y="10264"/>
                    <a:pt x="10117" y="8515"/>
                    <a:pt x="8536" y="6407"/>
                  </a:cubicBezTo>
                  <a:cubicBezTo>
                    <a:pt x="6956" y="4468"/>
                    <a:pt x="5628" y="2445"/>
                    <a:pt x="4321" y="422"/>
                  </a:cubicBezTo>
                  <a:cubicBezTo>
                    <a:pt x="4216" y="253"/>
                    <a:pt x="4131" y="169"/>
                    <a:pt x="4047" y="0"/>
                  </a:cubicBezTo>
                  <a:close/>
                  <a:moveTo>
                    <a:pt x="8262" y="27736"/>
                  </a:moveTo>
                  <a:lnTo>
                    <a:pt x="8262" y="27736"/>
                  </a:lnTo>
                  <a:cubicBezTo>
                    <a:pt x="8178" y="27926"/>
                    <a:pt x="8009" y="28010"/>
                    <a:pt x="7904" y="28010"/>
                  </a:cubicBezTo>
                  <a:cubicBezTo>
                    <a:pt x="8009" y="28095"/>
                    <a:pt x="8009" y="28179"/>
                    <a:pt x="8094" y="28263"/>
                  </a:cubicBezTo>
                  <a:cubicBezTo>
                    <a:pt x="8178" y="28095"/>
                    <a:pt x="8262" y="27926"/>
                    <a:pt x="8262" y="27736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9" name="Google Shape;10649;p62"/>
            <p:cNvSpPr/>
            <p:nvPr/>
          </p:nvSpPr>
          <p:spPr>
            <a:xfrm flipH="1">
              <a:off x="5202799" y="1013239"/>
              <a:ext cx="380744" cy="366045"/>
            </a:xfrm>
            <a:custGeom>
              <a:avLst/>
              <a:gdLst/>
              <a:ahLst/>
              <a:cxnLst/>
              <a:rect l="l" t="t" r="r" b="b"/>
              <a:pathLst>
                <a:path w="13962" h="13423" extrusionOk="0">
                  <a:moveTo>
                    <a:pt x="10200" y="1"/>
                  </a:moveTo>
                  <a:cubicBezTo>
                    <a:pt x="8541" y="1"/>
                    <a:pt x="6545" y="1224"/>
                    <a:pt x="4827" y="4231"/>
                  </a:cubicBezTo>
                  <a:cubicBezTo>
                    <a:pt x="4827" y="4231"/>
                    <a:pt x="3785" y="3340"/>
                    <a:pt x="2699" y="3340"/>
                  </a:cubicBezTo>
                  <a:cubicBezTo>
                    <a:pt x="2378" y="3340"/>
                    <a:pt x="2052" y="3418"/>
                    <a:pt x="1749" y="3620"/>
                  </a:cubicBezTo>
                  <a:cubicBezTo>
                    <a:pt x="0" y="4758"/>
                    <a:pt x="780" y="10112"/>
                    <a:pt x="1307" y="11334"/>
                  </a:cubicBezTo>
                  <a:cubicBezTo>
                    <a:pt x="1553" y="11808"/>
                    <a:pt x="7607" y="13422"/>
                    <a:pt x="9334" y="13422"/>
                  </a:cubicBezTo>
                  <a:cubicBezTo>
                    <a:pt x="9528" y="13422"/>
                    <a:pt x="9667" y="13402"/>
                    <a:pt x="9737" y="13357"/>
                  </a:cubicBezTo>
                  <a:cubicBezTo>
                    <a:pt x="10370" y="12915"/>
                    <a:pt x="13004" y="10470"/>
                    <a:pt x="13615" y="5011"/>
                  </a:cubicBezTo>
                  <a:cubicBezTo>
                    <a:pt x="13961" y="2087"/>
                    <a:pt x="12368" y="1"/>
                    <a:pt x="10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0" name="Google Shape;10650;p62"/>
            <p:cNvSpPr/>
            <p:nvPr/>
          </p:nvSpPr>
          <p:spPr>
            <a:xfrm flipH="1">
              <a:off x="5212234" y="1138382"/>
              <a:ext cx="27" cy="9217"/>
            </a:xfrm>
            <a:custGeom>
              <a:avLst/>
              <a:gdLst/>
              <a:ahLst/>
              <a:cxnLst/>
              <a:rect l="l" t="t" r="r" b="b"/>
              <a:pathLst>
                <a:path w="1" h="338" extrusionOk="0"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253"/>
                  </a:moveTo>
                  <a:lnTo>
                    <a:pt x="0" y="338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169"/>
                  </a:moveTo>
                  <a:lnTo>
                    <a:pt x="0" y="253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52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1" name="Google Shape;10651;p62"/>
            <p:cNvSpPr/>
            <p:nvPr/>
          </p:nvSpPr>
          <p:spPr>
            <a:xfrm flipH="1">
              <a:off x="5209944" y="1078033"/>
              <a:ext cx="352356" cy="275918"/>
            </a:xfrm>
            <a:custGeom>
              <a:avLst/>
              <a:gdLst/>
              <a:ahLst/>
              <a:cxnLst/>
              <a:rect l="l" t="t" r="r" b="b"/>
              <a:pathLst>
                <a:path w="12921" h="10118" extrusionOk="0">
                  <a:moveTo>
                    <a:pt x="12562" y="1"/>
                  </a:moveTo>
                  <a:cubicBezTo>
                    <a:pt x="9317" y="3689"/>
                    <a:pt x="5186" y="6513"/>
                    <a:pt x="633" y="6513"/>
                  </a:cubicBezTo>
                  <a:cubicBezTo>
                    <a:pt x="444" y="6513"/>
                    <a:pt x="191" y="6513"/>
                    <a:pt x="1" y="6429"/>
                  </a:cubicBezTo>
                  <a:lnTo>
                    <a:pt x="1" y="6429"/>
                  </a:lnTo>
                  <a:cubicBezTo>
                    <a:pt x="1" y="6850"/>
                    <a:pt x="106" y="7124"/>
                    <a:pt x="191" y="7483"/>
                  </a:cubicBezTo>
                  <a:cubicBezTo>
                    <a:pt x="2467" y="7904"/>
                    <a:pt x="7293" y="9148"/>
                    <a:pt x="9928" y="10117"/>
                  </a:cubicBezTo>
                  <a:cubicBezTo>
                    <a:pt x="10982" y="8874"/>
                    <a:pt x="12394" y="6513"/>
                    <a:pt x="12836" y="2635"/>
                  </a:cubicBezTo>
                  <a:lnTo>
                    <a:pt x="12836" y="2551"/>
                  </a:lnTo>
                  <a:lnTo>
                    <a:pt x="12836" y="2466"/>
                  </a:lnTo>
                  <a:lnTo>
                    <a:pt x="12836" y="2382"/>
                  </a:lnTo>
                  <a:lnTo>
                    <a:pt x="12836" y="2298"/>
                  </a:lnTo>
                  <a:lnTo>
                    <a:pt x="12836" y="2214"/>
                  </a:lnTo>
                  <a:cubicBezTo>
                    <a:pt x="12921" y="1413"/>
                    <a:pt x="12836" y="633"/>
                    <a:pt x="12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2" name="Google Shape;10652;p62"/>
            <p:cNvSpPr/>
            <p:nvPr/>
          </p:nvSpPr>
          <p:spPr>
            <a:xfrm flipH="1">
              <a:off x="5231787" y="1276695"/>
              <a:ext cx="402342" cy="240058"/>
            </a:xfrm>
            <a:custGeom>
              <a:avLst/>
              <a:gdLst/>
              <a:ahLst/>
              <a:cxnLst/>
              <a:rect l="l" t="t" r="r" b="b"/>
              <a:pathLst>
                <a:path w="14754" h="8803" extrusionOk="0">
                  <a:moveTo>
                    <a:pt x="1646" y="1"/>
                  </a:moveTo>
                  <a:cubicBezTo>
                    <a:pt x="1615" y="1"/>
                    <a:pt x="1594" y="3"/>
                    <a:pt x="1581" y="8"/>
                  </a:cubicBezTo>
                  <a:cubicBezTo>
                    <a:pt x="970" y="282"/>
                    <a:pt x="0" y="4750"/>
                    <a:pt x="443" y="5108"/>
                  </a:cubicBezTo>
                  <a:cubicBezTo>
                    <a:pt x="793" y="5458"/>
                    <a:pt x="11855" y="8803"/>
                    <a:pt x="12786" y="8803"/>
                  </a:cubicBezTo>
                  <a:cubicBezTo>
                    <a:pt x="12809" y="8803"/>
                    <a:pt x="12825" y="8801"/>
                    <a:pt x="12836" y="8797"/>
                  </a:cubicBezTo>
                  <a:cubicBezTo>
                    <a:pt x="13004" y="8712"/>
                    <a:pt x="14754" y="4413"/>
                    <a:pt x="14332" y="3612"/>
                  </a:cubicBezTo>
                  <a:cubicBezTo>
                    <a:pt x="13984" y="2752"/>
                    <a:pt x="2690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3" name="Google Shape;10653;p62"/>
            <p:cNvSpPr/>
            <p:nvPr/>
          </p:nvSpPr>
          <p:spPr>
            <a:xfrm flipH="1">
              <a:off x="5277192" y="1415990"/>
              <a:ext cx="344884" cy="100599"/>
            </a:xfrm>
            <a:custGeom>
              <a:avLst/>
              <a:gdLst/>
              <a:ahLst/>
              <a:cxnLst/>
              <a:rect l="l" t="t" r="r" b="b"/>
              <a:pathLst>
                <a:path w="12647" h="3689" extrusionOk="0"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647" y="3162"/>
                  </a:moveTo>
                  <a:cubicBezTo>
                    <a:pt x="12562" y="3415"/>
                    <a:pt x="12478" y="3604"/>
                    <a:pt x="12394" y="3689"/>
                  </a:cubicBezTo>
                  <a:cubicBezTo>
                    <a:pt x="12478" y="3604"/>
                    <a:pt x="12562" y="3415"/>
                    <a:pt x="12647" y="3162"/>
                  </a:cubicBez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4" name="Google Shape;10654;p62"/>
            <p:cNvSpPr/>
            <p:nvPr/>
          </p:nvSpPr>
          <p:spPr>
            <a:xfrm flipH="1">
              <a:off x="5253058" y="1377485"/>
              <a:ext cx="373599" cy="139104"/>
            </a:xfrm>
            <a:custGeom>
              <a:avLst/>
              <a:gdLst/>
              <a:ahLst/>
              <a:cxnLst/>
              <a:rect l="l" t="t" r="r" b="b"/>
              <a:pathLst>
                <a:path w="13700" h="5101" extrusionOk="0">
                  <a:moveTo>
                    <a:pt x="169" y="0"/>
                  </a:moveTo>
                  <a:cubicBezTo>
                    <a:pt x="85" y="717"/>
                    <a:pt x="0" y="1244"/>
                    <a:pt x="169" y="1412"/>
                  </a:cubicBezTo>
                  <a:cubicBezTo>
                    <a:pt x="527" y="1771"/>
                    <a:pt x="11592" y="5101"/>
                    <a:pt x="12562" y="5101"/>
                  </a:cubicBezTo>
                  <a:cubicBezTo>
                    <a:pt x="12646" y="5016"/>
                    <a:pt x="12730" y="4827"/>
                    <a:pt x="12815" y="4574"/>
                  </a:cubicBezTo>
                  <a:cubicBezTo>
                    <a:pt x="13089" y="4047"/>
                    <a:pt x="13426" y="3162"/>
                    <a:pt x="13700" y="2382"/>
                  </a:cubicBezTo>
                  <a:cubicBezTo>
                    <a:pt x="9126" y="2108"/>
                    <a:pt x="4658" y="1054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5" name="Google Shape;10655;p62"/>
            <p:cNvSpPr/>
            <p:nvPr/>
          </p:nvSpPr>
          <p:spPr>
            <a:xfrm flipH="1">
              <a:off x="5352239" y="1530879"/>
              <a:ext cx="78701" cy="244012"/>
            </a:xfrm>
            <a:custGeom>
              <a:avLst/>
              <a:gdLst/>
              <a:ahLst/>
              <a:cxnLst/>
              <a:rect l="l" t="t" r="r" b="b"/>
              <a:pathLst>
                <a:path w="2886" h="8948" extrusionOk="0">
                  <a:moveTo>
                    <a:pt x="2265" y="1"/>
                  </a:moveTo>
                  <a:cubicBezTo>
                    <a:pt x="2073" y="1"/>
                    <a:pt x="1899" y="109"/>
                    <a:pt x="1865" y="361"/>
                  </a:cubicBezTo>
                  <a:cubicBezTo>
                    <a:pt x="1422" y="3080"/>
                    <a:pt x="811" y="5714"/>
                    <a:pt x="116" y="8264"/>
                  </a:cubicBezTo>
                  <a:cubicBezTo>
                    <a:pt x="0" y="8688"/>
                    <a:pt x="315" y="8947"/>
                    <a:pt x="621" y="8947"/>
                  </a:cubicBezTo>
                  <a:cubicBezTo>
                    <a:pt x="818" y="8947"/>
                    <a:pt x="1011" y="8841"/>
                    <a:pt x="1085" y="8602"/>
                  </a:cubicBezTo>
                  <a:cubicBezTo>
                    <a:pt x="1781" y="5967"/>
                    <a:pt x="2392" y="3333"/>
                    <a:pt x="2835" y="614"/>
                  </a:cubicBezTo>
                  <a:cubicBezTo>
                    <a:pt x="2885" y="246"/>
                    <a:pt x="2555" y="1"/>
                    <a:pt x="2265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6" name="Google Shape;10656;p62"/>
            <p:cNvSpPr/>
            <p:nvPr/>
          </p:nvSpPr>
          <p:spPr>
            <a:xfrm flipH="1">
              <a:off x="5394425" y="1307946"/>
              <a:ext cx="198907" cy="62666"/>
            </a:xfrm>
            <a:custGeom>
              <a:avLst/>
              <a:gdLst/>
              <a:ahLst/>
              <a:cxnLst/>
              <a:rect l="l" t="t" r="r" b="b"/>
              <a:pathLst>
                <a:path w="7294" h="2298" extrusionOk="0">
                  <a:moveTo>
                    <a:pt x="528" y="0"/>
                  </a:moveTo>
                  <a:cubicBezTo>
                    <a:pt x="85" y="0"/>
                    <a:pt x="1" y="632"/>
                    <a:pt x="443" y="801"/>
                  </a:cubicBezTo>
                  <a:cubicBezTo>
                    <a:pt x="2551" y="1244"/>
                    <a:pt x="4574" y="1770"/>
                    <a:pt x="6682" y="2297"/>
                  </a:cubicBezTo>
                  <a:lnTo>
                    <a:pt x="6766" y="2297"/>
                  </a:lnTo>
                  <a:cubicBezTo>
                    <a:pt x="7209" y="2297"/>
                    <a:pt x="7293" y="1686"/>
                    <a:pt x="6851" y="1581"/>
                  </a:cubicBezTo>
                  <a:cubicBezTo>
                    <a:pt x="4827" y="1054"/>
                    <a:pt x="2720" y="527"/>
                    <a:pt x="612" y="0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7" name="Google Shape;10657;p62"/>
            <p:cNvSpPr/>
            <p:nvPr/>
          </p:nvSpPr>
          <p:spPr>
            <a:xfrm flipH="1">
              <a:off x="5327177" y="1358505"/>
              <a:ext cx="64984" cy="28770"/>
            </a:xfrm>
            <a:custGeom>
              <a:avLst/>
              <a:gdLst/>
              <a:ahLst/>
              <a:cxnLst/>
              <a:rect l="l" t="t" r="r" b="b"/>
              <a:pathLst>
                <a:path w="2383" h="1055" extrusionOk="0">
                  <a:moveTo>
                    <a:pt x="527" y="1"/>
                  </a:moveTo>
                  <a:cubicBezTo>
                    <a:pt x="85" y="1"/>
                    <a:pt x="0" y="612"/>
                    <a:pt x="443" y="696"/>
                  </a:cubicBezTo>
                  <a:cubicBezTo>
                    <a:pt x="886" y="781"/>
                    <a:pt x="1328" y="970"/>
                    <a:pt x="1771" y="1055"/>
                  </a:cubicBezTo>
                  <a:lnTo>
                    <a:pt x="1855" y="1055"/>
                  </a:lnTo>
                  <a:cubicBezTo>
                    <a:pt x="2298" y="1055"/>
                    <a:pt x="2382" y="443"/>
                    <a:pt x="1939" y="359"/>
                  </a:cubicBezTo>
                  <a:cubicBezTo>
                    <a:pt x="1497" y="169"/>
                    <a:pt x="1054" y="85"/>
                    <a:pt x="612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8" name="Google Shape;10658;p62"/>
            <p:cNvSpPr/>
            <p:nvPr/>
          </p:nvSpPr>
          <p:spPr>
            <a:xfrm flipH="1">
              <a:off x="5319378" y="1043918"/>
              <a:ext cx="115761" cy="94845"/>
            </a:xfrm>
            <a:custGeom>
              <a:avLst/>
              <a:gdLst/>
              <a:ahLst/>
              <a:cxnLst/>
              <a:rect l="l" t="t" r="r" b="b"/>
              <a:pathLst>
                <a:path w="4245" h="3478" extrusionOk="0">
                  <a:moveTo>
                    <a:pt x="3668" y="0"/>
                  </a:moveTo>
                  <a:cubicBezTo>
                    <a:pt x="3620" y="0"/>
                    <a:pt x="3568" y="9"/>
                    <a:pt x="3515" y="29"/>
                  </a:cubicBezTo>
                  <a:cubicBezTo>
                    <a:pt x="2103" y="640"/>
                    <a:pt x="965" y="1610"/>
                    <a:pt x="185" y="2938"/>
                  </a:cubicBezTo>
                  <a:cubicBezTo>
                    <a:pt x="0" y="3222"/>
                    <a:pt x="219" y="3478"/>
                    <a:pt x="465" y="3478"/>
                  </a:cubicBezTo>
                  <a:cubicBezTo>
                    <a:pt x="583" y="3478"/>
                    <a:pt x="708" y="3419"/>
                    <a:pt x="797" y="3275"/>
                  </a:cubicBezTo>
                  <a:cubicBezTo>
                    <a:pt x="1576" y="2137"/>
                    <a:pt x="2630" y="1167"/>
                    <a:pt x="3874" y="640"/>
                  </a:cubicBezTo>
                  <a:cubicBezTo>
                    <a:pt x="4245" y="492"/>
                    <a:pt x="4028" y="0"/>
                    <a:pt x="3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9" name="Google Shape;10659;p62"/>
            <p:cNvSpPr/>
            <p:nvPr/>
          </p:nvSpPr>
          <p:spPr>
            <a:xfrm flipH="1">
              <a:off x="5261920" y="1032628"/>
              <a:ext cx="50940" cy="22525"/>
            </a:xfrm>
            <a:custGeom>
              <a:avLst/>
              <a:gdLst/>
              <a:ahLst/>
              <a:cxnLst/>
              <a:rect l="l" t="t" r="r" b="b"/>
              <a:pathLst>
                <a:path w="1868" h="826" extrusionOk="0">
                  <a:moveTo>
                    <a:pt x="444" y="1"/>
                  </a:moveTo>
                  <a:cubicBezTo>
                    <a:pt x="170" y="1"/>
                    <a:pt x="1" y="190"/>
                    <a:pt x="1" y="359"/>
                  </a:cubicBezTo>
                  <a:cubicBezTo>
                    <a:pt x="1" y="612"/>
                    <a:pt x="170" y="801"/>
                    <a:pt x="444" y="801"/>
                  </a:cubicBezTo>
                  <a:cubicBezTo>
                    <a:pt x="570" y="759"/>
                    <a:pt x="702" y="738"/>
                    <a:pt x="833" y="738"/>
                  </a:cubicBezTo>
                  <a:cubicBezTo>
                    <a:pt x="965" y="738"/>
                    <a:pt x="1097" y="759"/>
                    <a:pt x="1223" y="801"/>
                  </a:cubicBezTo>
                  <a:cubicBezTo>
                    <a:pt x="1266" y="818"/>
                    <a:pt x="1307" y="825"/>
                    <a:pt x="1346" y="825"/>
                  </a:cubicBezTo>
                  <a:cubicBezTo>
                    <a:pt x="1708" y="825"/>
                    <a:pt x="1868" y="180"/>
                    <a:pt x="1392" y="85"/>
                  </a:cubicBezTo>
                  <a:cubicBezTo>
                    <a:pt x="1139" y="1"/>
                    <a:pt x="781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0" name="Google Shape;10660;p62"/>
            <p:cNvSpPr/>
            <p:nvPr/>
          </p:nvSpPr>
          <p:spPr>
            <a:xfrm flipH="1">
              <a:off x="5411524" y="1799161"/>
              <a:ext cx="52986" cy="81428"/>
            </a:xfrm>
            <a:custGeom>
              <a:avLst/>
              <a:gdLst/>
              <a:ahLst/>
              <a:cxnLst/>
              <a:rect l="l" t="t" r="r" b="b"/>
              <a:pathLst>
                <a:path w="1943" h="2986" extrusionOk="0">
                  <a:moveTo>
                    <a:pt x="1296" y="1"/>
                  </a:moveTo>
                  <a:cubicBezTo>
                    <a:pt x="1089" y="1"/>
                    <a:pt x="886" y="104"/>
                    <a:pt x="820" y="344"/>
                  </a:cubicBezTo>
                  <a:cubicBezTo>
                    <a:pt x="630" y="1061"/>
                    <a:pt x="377" y="1672"/>
                    <a:pt x="103" y="2368"/>
                  </a:cubicBezTo>
                  <a:cubicBezTo>
                    <a:pt x="1" y="2739"/>
                    <a:pt x="318" y="2985"/>
                    <a:pt x="620" y="2985"/>
                  </a:cubicBezTo>
                  <a:cubicBezTo>
                    <a:pt x="816" y="2985"/>
                    <a:pt x="1006" y="2882"/>
                    <a:pt x="1073" y="2642"/>
                  </a:cubicBezTo>
                  <a:cubicBezTo>
                    <a:pt x="1347" y="2009"/>
                    <a:pt x="1600" y="1314"/>
                    <a:pt x="1789" y="618"/>
                  </a:cubicBezTo>
                  <a:cubicBezTo>
                    <a:pt x="1943" y="247"/>
                    <a:pt x="1615" y="1"/>
                    <a:pt x="1296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1" name="Google Shape;10661;p62"/>
            <p:cNvSpPr/>
            <p:nvPr/>
          </p:nvSpPr>
          <p:spPr>
            <a:xfrm flipH="1">
              <a:off x="6093901" y="2646276"/>
              <a:ext cx="905255" cy="945969"/>
            </a:xfrm>
            <a:custGeom>
              <a:avLst/>
              <a:gdLst/>
              <a:ahLst/>
              <a:cxnLst/>
              <a:rect l="l" t="t" r="r" b="b"/>
              <a:pathLst>
                <a:path w="33196" h="34689" extrusionOk="0">
                  <a:moveTo>
                    <a:pt x="8663" y="0"/>
                  </a:moveTo>
                  <a:cubicBezTo>
                    <a:pt x="6639" y="0"/>
                    <a:pt x="4853" y="522"/>
                    <a:pt x="4216" y="1780"/>
                  </a:cubicBezTo>
                  <a:cubicBezTo>
                    <a:pt x="2909" y="4583"/>
                    <a:pt x="1" y="18029"/>
                    <a:pt x="5270" y="26460"/>
                  </a:cubicBezTo>
                  <a:cubicBezTo>
                    <a:pt x="9696" y="33585"/>
                    <a:pt x="24490" y="34689"/>
                    <a:pt x="29105" y="34689"/>
                  </a:cubicBezTo>
                  <a:cubicBezTo>
                    <a:pt x="29895" y="34689"/>
                    <a:pt x="30387" y="34656"/>
                    <a:pt x="30477" y="34616"/>
                  </a:cubicBezTo>
                  <a:cubicBezTo>
                    <a:pt x="31193" y="34279"/>
                    <a:pt x="33195" y="23825"/>
                    <a:pt x="32858" y="23467"/>
                  </a:cubicBezTo>
                  <a:cubicBezTo>
                    <a:pt x="32416" y="23024"/>
                    <a:pt x="19327" y="21971"/>
                    <a:pt x="16693" y="17313"/>
                  </a:cubicBezTo>
                  <a:cubicBezTo>
                    <a:pt x="13616" y="11706"/>
                    <a:pt x="17662" y="6690"/>
                    <a:pt x="16524" y="3276"/>
                  </a:cubicBezTo>
                  <a:cubicBezTo>
                    <a:pt x="15974" y="1414"/>
                    <a:pt x="11996" y="0"/>
                    <a:pt x="86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2" name="Google Shape;10662;p62"/>
            <p:cNvSpPr/>
            <p:nvPr/>
          </p:nvSpPr>
          <p:spPr>
            <a:xfrm flipH="1">
              <a:off x="6838208" y="3367813"/>
              <a:ext cx="17262" cy="23589"/>
            </a:xfrm>
            <a:custGeom>
              <a:avLst/>
              <a:gdLst/>
              <a:ahLst/>
              <a:cxnLst/>
              <a:rect l="l" t="t" r="r" b="b"/>
              <a:pathLst>
                <a:path w="633" h="865" extrusionOk="0"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528" y="781"/>
                  </a:moveTo>
                  <a:cubicBezTo>
                    <a:pt x="633" y="781"/>
                    <a:pt x="633" y="865"/>
                    <a:pt x="633" y="865"/>
                  </a:cubicBezTo>
                  <a:cubicBezTo>
                    <a:pt x="633" y="865"/>
                    <a:pt x="633" y="781"/>
                    <a:pt x="528" y="781"/>
                  </a:cubicBez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696"/>
                  </a:moveTo>
                  <a:lnTo>
                    <a:pt x="528" y="696"/>
                  </a:lnTo>
                  <a:lnTo>
                    <a:pt x="528" y="696"/>
                  </a:lnTo>
                  <a:close/>
                  <a:moveTo>
                    <a:pt x="443" y="696"/>
                  </a:moveTo>
                  <a:lnTo>
                    <a:pt x="528" y="696"/>
                  </a:lnTo>
                  <a:lnTo>
                    <a:pt x="443" y="696"/>
                  </a:lnTo>
                  <a:close/>
                  <a:moveTo>
                    <a:pt x="443" y="696"/>
                  </a:moveTo>
                  <a:lnTo>
                    <a:pt x="443" y="696"/>
                  </a:lnTo>
                  <a:lnTo>
                    <a:pt x="443" y="696"/>
                  </a:lnTo>
                  <a:close/>
                  <a:moveTo>
                    <a:pt x="443" y="612"/>
                  </a:moveTo>
                  <a:lnTo>
                    <a:pt x="443" y="696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359" y="612"/>
                  </a:moveTo>
                  <a:lnTo>
                    <a:pt x="443" y="612"/>
                  </a:lnTo>
                  <a:lnTo>
                    <a:pt x="359" y="612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443"/>
                  </a:moveTo>
                  <a:lnTo>
                    <a:pt x="359" y="528"/>
                  </a:lnTo>
                  <a:lnTo>
                    <a:pt x="359" y="443"/>
                  </a:lnTo>
                  <a:close/>
                  <a:moveTo>
                    <a:pt x="275" y="443"/>
                  </a:moveTo>
                  <a:lnTo>
                    <a:pt x="359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190" y="338"/>
                  </a:moveTo>
                  <a:lnTo>
                    <a:pt x="275" y="338"/>
                  </a:lnTo>
                  <a:lnTo>
                    <a:pt x="190" y="338"/>
                  </a:lnTo>
                  <a:close/>
                  <a:moveTo>
                    <a:pt x="190" y="338"/>
                  </a:moveTo>
                  <a:lnTo>
                    <a:pt x="190" y="338"/>
                  </a:lnTo>
                  <a:lnTo>
                    <a:pt x="190" y="338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06" y="169"/>
                  </a:moveTo>
                  <a:cubicBezTo>
                    <a:pt x="190" y="169"/>
                    <a:pt x="190" y="254"/>
                    <a:pt x="190" y="254"/>
                  </a:cubicBezTo>
                  <a:cubicBezTo>
                    <a:pt x="190" y="254"/>
                    <a:pt x="190" y="169"/>
                    <a:pt x="106" y="169"/>
                  </a:cubicBez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" y="85"/>
                  </a:moveTo>
                  <a:lnTo>
                    <a:pt x="106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3" name="Google Shape;10663;p62"/>
            <p:cNvSpPr/>
            <p:nvPr/>
          </p:nvSpPr>
          <p:spPr>
            <a:xfrm flipH="1">
              <a:off x="6716338" y="3446569"/>
              <a:ext cx="62121" cy="40823"/>
            </a:xfrm>
            <a:custGeom>
              <a:avLst/>
              <a:gdLst/>
              <a:ahLst/>
              <a:cxnLst/>
              <a:rect l="l" t="t" r="r" b="b"/>
              <a:pathLst>
                <a:path w="227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696" y="527"/>
                    <a:pt x="1497" y="1054"/>
                    <a:pt x="2277" y="1497"/>
                  </a:cubicBezTo>
                  <a:lnTo>
                    <a:pt x="2277" y="1497"/>
                  </a:lnTo>
                  <a:cubicBezTo>
                    <a:pt x="1497" y="1054"/>
                    <a:pt x="696" y="527"/>
                    <a:pt x="1" y="0"/>
                  </a:cubicBezTo>
                  <a:close/>
                </a:path>
              </a:pathLst>
            </a:custGeom>
            <a:solidFill>
              <a:srgbClr val="5D8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4" name="Google Shape;10664;p62"/>
            <p:cNvSpPr/>
            <p:nvPr/>
          </p:nvSpPr>
          <p:spPr>
            <a:xfrm flipH="1">
              <a:off x="6778432" y="3391374"/>
              <a:ext cx="59803" cy="55222"/>
            </a:xfrm>
            <a:custGeom>
              <a:avLst/>
              <a:gdLst/>
              <a:ahLst/>
              <a:cxnLst/>
              <a:rect l="l" t="t" r="r" b="b"/>
              <a:pathLst>
                <a:path w="2193" h="2025" extrusionOk="0">
                  <a:moveTo>
                    <a:pt x="1" y="1"/>
                  </a:moveTo>
                  <a:cubicBezTo>
                    <a:pt x="612" y="802"/>
                    <a:pt x="1392" y="1497"/>
                    <a:pt x="2193" y="2024"/>
                  </a:cubicBezTo>
                  <a:lnTo>
                    <a:pt x="2193" y="2024"/>
                  </a:lnTo>
                  <a:cubicBezTo>
                    <a:pt x="1392" y="1497"/>
                    <a:pt x="612" y="802"/>
                    <a:pt x="1" y="1"/>
                  </a:cubicBez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5" name="Google Shape;10665;p62"/>
            <p:cNvSpPr/>
            <p:nvPr/>
          </p:nvSpPr>
          <p:spPr>
            <a:xfrm flipH="1">
              <a:off x="6560600" y="3487365"/>
              <a:ext cx="155766" cy="57512"/>
            </a:xfrm>
            <a:custGeom>
              <a:avLst/>
              <a:gdLst/>
              <a:ahLst/>
              <a:cxnLst/>
              <a:rect l="l" t="t" r="r" b="b"/>
              <a:pathLst>
                <a:path w="5712" h="2109" extrusionOk="0">
                  <a:moveTo>
                    <a:pt x="5712" y="2108"/>
                  </a:moveTo>
                  <a:lnTo>
                    <a:pt x="5712" y="2108"/>
                  </a:lnTo>
                  <a:lnTo>
                    <a:pt x="5712" y="2108"/>
                  </a:lnTo>
                  <a:close/>
                  <a:moveTo>
                    <a:pt x="5627" y="2108"/>
                  </a:moveTo>
                  <a:lnTo>
                    <a:pt x="5627" y="2108"/>
                  </a:lnTo>
                  <a:lnTo>
                    <a:pt x="5627" y="2108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749" y="886"/>
                    <a:pt x="3688" y="1581"/>
                    <a:pt x="5627" y="2108"/>
                  </a:cubicBezTo>
                  <a:cubicBezTo>
                    <a:pt x="3688" y="1581"/>
                    <a:pt x="1749" y="886"/>
                    <a:pt x="0" y="1"/>
                  </a:cubicBezTo>
                  <a:close/>
                </a:path>
              </a:pathLst>
            </a:custGeom>
            <a:solidFill>
              <a:srgbClr val="F4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6" name="Google Shape;10666;p62"/>
            <p:cNvSpPr/>
            <p:nvPr/>
          </p:nvSpPr>
          <p:spPr>
            <a:xfrm flipH="1">
              <a:off x="6275519" y="2737903"/>
              <a:ext cx="663288" cy="852378"/>
            </a:xfrm>
            <a:custGeom>
              <a:avLst/>
              <a:gdLst/>
              <a:ahLst/>
              <a:cxnLst/>
              <a:rect l="l" t="t" r="r" b="b"/>
              <a:pathLst>
                <a:path w="24323" h="31257" extrusionOk="0">
                  <a:moveTo>
                    <a:pt x="1476" y="0"/>
                  </a:moveTo>
                  <a:cubicBezTo>
                    <a:pt x="780" y="2361"/>
                    <a:pt x="1" y="6239"/>
                    <a:pt x="1" y="10538"/>
                  </a:cubicBezTo>
                  <a:cubicBezTo>
                    <a:pt x="1" y="14838"/>
                    <a:pt x="780" y="19411"/>
                    <a:pt x="3057" y="23100"/>
                  </a:cubicBezTo>
                  <a:lnTo>
                    <a:pt x="3057" y="23184"/>
                  </a:lnTo>
                  <a:lnTo>
                    <a:pt x="3162" y="23184"/>
                  </a:lnTo>
                  <a:lnTo>
                    <a:pt x="3162" y="23268"/>
                  </a:lnTo>
                  <a:cubicBezTo>
                    <a:pt x="3246" y="23268"/>
                    <a:pt x="3246" y="23353"/>
                    <a:pt x="3246" y="23353"/>
                  </a:cubicBezTo>
                  <a:lnTo>
                    <a:pt x="3246" y="23437"/>
                  </a:lnTo>
                  <a:lnTo>
                    <a:pt x="3331" y="23437"/>
                  </a:lnTo>
                  <a:lnTo>
                    <a:pt x="3331" y="23542"/>
                  </a:lnTo>
                  <a:lnTo>
                    <a:pt x="3415" y="23542"/>
                  </a:lnTo>
                  <a:lnTo>
                    <a:pt x="3415" y="23627"/>
                  </a:lnTo>
                  <a:lnTo>
                    <a:pt x="3415" y="23711"/>
                  </a:lnTo>
                  <a:lnTo>
                    <a:pt x="3499" y="23711"/>
                  </a:lnTo>
                  <a:lnTo>
                    <a:pt x="3499" y="23795"/>
                  </a:lnTo>
                  <a:lnTo>
                    <a:pt x="3584" y="23795"/>
                  </a:lnTo>
                  <a:lnTo>
                    <a:pt x="3584" y="23880"/>
                  </a:lnTo>
                  <a:cubicBezTo>
                    <a:pt x="3689" y="23880"/>
                    <a:pt x="3689" y="23964"/>
                    <a:pt x="3689" y="23964"/>
                  </a:cubicBezTo>
                  <a:cubicBezTo>
                    <a:pt x="4300" y="24765"/>
                    <a:pt x="5080" y="25460"/>
                    <a:pt x="5881" y="25987"/>
                  </a:cubicBezTo>
                  <a:cubicBezTo>
                    <a:pt x="6576" y="26514"/>
                    <a:pt x="7377" y="27041"/>
                    <a:pt x="8157" y="27484"/>
                  </a:cubicBezTo>
                  <a:cubicBezTo>
                    <a:pt x="9906" y="28369"/>
                    <a:pt x="11845" y="29064"/>
                    <a:pt x="13784" y="29591"/>
                  </a:cubicBezTo>
                  <a:lnTo>
                    <a:pt x="13869" y="29591"/>
                  </a:lnTo>
                  <a:cubicBezTo>
                    <a:pt x="17557" y="30645"/>
                    <a:pt x="21498" y="31088"/>
                    <a:pt x="24322" y="31256"/>
                  </a:cubicBezTo>
                  <a:cubicBezTo>
                    <a:pt x="22299" y="29591"/>
                    <a:pt x="20444" y="27842"/>
                    <a:pt x="18695" y="25903"/>
                  </a:cubicBezTo>
                  <a:cubicBezTo>
                    <a:pt x="15281" y="22130"/>
                    <a:pt x="11150" y="16060"/>
                    <a:pt x="11761" y="10623"/>
                  </a:cubicBezTo>
                  <a:lnTo>
                    <a:pt x="11318" y="10623"/>
                  </a:lnTo>
                  <a:cubicBezTo>
                    <a:pt x="10433" y="10623"/>
                    <a:pt x="9485" y="10454"/>
                    <a:pt x="8600" y="10011"/>
                  </a:cubicBezTo>
                  <a:cubicBezTo>
                    <a:pt x="6661" y="9042"/>
                    <a:pt x="5965" y="7904"/>
                    <a:pt x="5881" y="6850"/>
                  </a:cubicBezTo>
                  <a:cubicBezTo>
                    <a:pt x="5270" y="6155"/>
                    <a:pt x="5080" y="5438"/>
                    <a:pt x="5080" y="4827"/>
                  </a:cubicBezTo>
                  <a:cubicBezTo>
                    <a:pt x="5080" y="4658"/>
                    <a:pt x="5080" y="4468"/>
                    <a:pt x="5164" y="4300"/>
                  </a:cubicBezTo>
                  <a:cubicBezTo>
                    <a:pt x="4110" y="4131"/>
                    <a:pt x="2804" y="3415"/>
                    <a:pt x="1919" y="1054"/>
                  </a:cubicBezTo>
                  <a:cubicBezTo>
                    <a:pt x="1919" y="970"/>
                    <a:pt x="1834" y="780"/>
                    <a:pt x="1834" y="696"/>
                  </a:cubicBezTo>
                  <a:cubicBezTo>
                    <a:pt x="1666" y="527"/>
                    <a:pt x="1581" y="253"/>
                    <a:pt x="1476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7" name="Google Shape;10667;p62"/>
            <p:cNvSpPr/>
            <p:nvPr/>
          </p:nvSpPr>
          <p:spPr>
            <a:xfrm flipH="1">
              <a:off x="5753653" y="3293884"/>
              <a:ext cx="385680" cy="328222"/>
            </a:xfrm>
            <a:custGeom>
              <a:avLst/>
              <a:gdLst/>
              <a:ahLst/>
              <a:cxnLst/>
              <a:rect l="l" t="t" r="r" b="b"/>
              <a:pathLst>
                <a:path w="14143" h="12036" extrusionOk="0">
                  <a:moveTo>
                    <a:pt x="4352" y="0"/>
                  </a:moveTo>
                  <a:cubicBezTo>
                    <a:pt x="3777" y="0"/>
                    <a:pt x="3067" y="74"/>
                    <a:pt x="2192" y="246"/>
                  </a:cubicBezTo>
                  <a:cubicBezTo>
                    <a:pt x="1665" y="330"/>
                    <a:pt x="0" y="10088"/>
                    <a:pt x="359" y="10426"/>
                  </a:cubicBezTo>
                  <a:cubicBezTo>
                    <a:pt x="646" y="10658"/>
                    <a:pt x="4553" y="12035"/>
                    <a:pt x="7694" y="12035"/>
                  </a:cubicBezTo>
                  <a:cubicBezTo>
                    <a:pt x="9394" y="12035"/>
                    <a:pt x="10869" y="11632"/>
                    <a:pt x="11424" y="10426"/>
                  </a:cubicBezTo>
                  <a:cubicBezTo>
                    <a:pt x="14143" y="4545"/>
                    <a:pt x="7461" y="2965"/>
                    <a:pt x="7040" y="2712"/>
                  </a:cubicBezTo>
                  <a:cubicBezTo>
                    <a:pt x="6593" y="2336"/>
                    <a:pt x="7589" y="0"/>
                    <a:pt x="4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8" name="Google Shape;10668;p62"/>
            <p:cNvSpPr/>
            <p:nvPr/>
          </p:nvSpPr>
          <p:spPr>
            <a:xfrm flipH="1">
              <a:off x="5830091" y="3293666"/>
              <a:ext cx="270737" cy="327649"/>
            </a:xfrm>
            <a:custGeom>
              <a:avLst/>
              <a:gdLst/>
              <a:ahLst/>
              <a:cxnLst/>
              <a:rect l="l" t="t" r="r" b="b"/>
              <a:pathLst>
                <a:path w="9928" h="12015" extrusionOk="0">
                  <a:moveTo>
                    <a:pt x="2361" y="1"/>
                  </a:moveTo>
                  <a:cubicBezTo>
                    <a:pt x="2193" y="1"/>
                    <a:pt x="2024" y="85"/>
                    <a:pt x="1940" y="85"/>
                  </a:cubicBezTo>
                  <a:cubicBezTo>
                    <a:pt x="1834" y="2003"/>
                    <a:pt x="527" y="8431"/>
                    <a:pt x="1" y="10876"/>
                  </a:cubicBezTo>
                  <a:cubicBezTo>
                    <a:pt x="1413" y="11319"/>
                    <a:pt x="4047" y="12014"/>
                    <a:pt x="6323" y="12014"/>
                  </a:cubicBezTo>
                  <a:cubicBezTo>
                    <a:pt x="7904" y="12014"/>
                    <a:pt x="9316" y="11677"/>
                    <a:pt x="9927" y="10623"/>
                  </a:cubicBezTo>
                  <a:cubicBezTo>
                    <a:pt x="8262" y="9907"/>
                    <a:pt x="6682" y="8958"/>
                    <a:pt x="5354" y="7546"/>
                  </a:cubicBezTo>
                  <a:cubicBezTo>
                    <a:pt x="3415" y="5439"/>
                    <a:pt x="2466" y="2804"/>
                    <a:pt x="2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9" name="Google Shape;10669;p62"/>
            <p:cNvSpPr/>
            <p:nvPr/>
          </p:nvSpPr>
          <p:spPr>
            <a:xfrm flipH="1">
              <a:off x="6038734" y="3253143"/>
              <a:ext cx="198880" cy="366318"/>
            </a:xfrm>
            <a:custGeom>
              <a:avLst/>
              <a:gdLst/>
              <a:ahLst/>
              <a:cxnLst/>
              <a:rect l="l" t="t" r="r" b="b"/>
              <a:pathLst>
                <a:path w="7293" h="13433" extrusionOk="0">
                  <a:moveTo>
                    <a:pt x="3657" y="1"/>
                  </a:moveTo>
                  <a:cubicBezTo>
                    <a:pt x="3414" y="1"/>
                    <a:pt x="3211" y="24"/>
                    <a:pt x="3078" y="75"/>
                  </a:cubicBezTo>
                  <a:cubicBezTo>
                    <a:pt x="2466" y="328"/>
                    <a:pt x="0" y="12552"/>
                    <a:pt x="443" y="12889"/>
                  </a:cubicBezTo>
                  <a:cubicBezTo>
                    <a:pt x="753" y="13140"/>
                    <a:pt x="2617" y="13433"/>
                    <a:pt x="3791" y="13433"/>
                  </a:cubicBezTo>
                  <a:cubicBezTo>
                    <a:pt x="4292" y="13433"/>
                    <a:pt x="4667" y="13380"/>
                    <a:pt x="4743" y="13247"/>
                  </a:cubicBezTo>
                  <a:cubicBezTo>
                    <a:pt x="5017" y="12889"/>
                    <a:pt x="7293" y="1824"/>
                    <a:pt x="6850" y="960"/>
                  </a:cubicBezTo>
                  <a:cubicBezTo>
                    <a:pt x="6576" y="445"/>
                    <a:pt x="4724" y="1"/>
                    <a:pt x="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0" name="Google Shape;10670;p62"/>
            <p:cNvSpPr/>
            <p:nvPr/>
          </p:nvSpPr>
          <p:spPr>
            <a:xfrm flipH="1">
              <a:off x="6153677" y="3255161"/>
              <a:ext cx="9217" cy="19007"/>
            </a:xfrm>
            <a:custGeom>
              <a:avLst/>
              <a:gdLst/>
              <a:ahLst/>
              <a:cxnLst/>
              <a:rect l="l" t="t" r="r" b="b"/>
              <a:pathLst>
                <a:path w="338" h="697" extrusionOk="0">
                  <a:moveTo>
                    <a:pt x="338" y="1"/>
                  </a:moveTo>
                  <a:lnTo>
                    <a:pt x="338" y="1"/>
                  </a:lnTo>
                  <a:cubicBezTo>
                    <a:pt x="253" y="85"/>
                    <a:pt x="169" y="254"/>
                    <a:pt x="0" y="696"/>
                  </a:cubicBezTo>
                  <a:lnTo>
                    <a:pt x="0" y="696"/>
                  </a:lnTo>
                  <a:cubicBezTo>
                    <a:pt x="169" y="254"/>
                    <a:pt x="253" y="85"/>
                    <a:pt x="338" y="1"/>
                  </a:cubicBezTo>
                  <a:lnTo>
                    <a:pt x="338" y="1"/>
                  </a:lnTo>
                  <a:close/>
                  <a:moveTo>
                    <a:pt x="338" y="1"/>
                  </a:moveTo>
                  <a:lnTo>
                    <a:pt x="338" y="1"/>
                  </a:lnTo>
                  <a:close/>
                </a:path>
              </a:pathLst>
            </a:custGeom>
            <a:solidFill>
              <a:srgbClr val="C2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1" name="Google Shape;10671;p62"/>
            <p:cNvSpPr/>
            <p:nvPr/>
          </p:nvSpPr>
          <p:spPr>
            <a:xfrm flipH="1">
              <a:off x="6215743" y="3604626"/>
              <a:ext cx="9790" cy="5181"/>
            </a:xfrm>
            <a:custGeom>
              <a:avLst/>
              <a:gdLst/>
              <a:ahLst/>
              <a:cxnLst/>
              <a:rect l="l" t="t" r="r" b="b"/>
              <a:pathLst>
                <a:path w="359" h="190" extrusionOk="0">
                  <a:moveTo>
                    <a:pt x="358" y="190"/>
                  </a:moveTo>
                  <a:lnTo>
                    <a:pt x="358" y="190"/>
                  </a:lnTo>
                  <a:lnTo>
                    <a:pt x="358" y="190"/>
                  </a:lnTo>
                  <a:close/>
                  <a:moveTo>
                    <a:pt x="0" y="0"/>
                  </a:moveTo>
                  <a:cubicBezTo>
                    <a:pt x="84" y="84"/>
                    <a:pt x="190" y="84"/>
                    <a:pt x="358" y="190"/>
                  </a:cubicBezTo>
                  <a:cubicBezTo>
                    <a:pt x="190" y="84"/>
                    <a:pt x="84" y="84"/>
                    <a:pt x="0" y="0"/>
                  </a:cubicBezTo>
                  <a:close/>
                </a:path>
              </a:pathLst>
            </a:custGeom>
            <a:solidFill>
              <a:srgbClr val="F9A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2" name="Google Shape;10672;p62"/>
            <p:cNvSpPr/>
            <p:nvPr/>
          </p:nvSpPr>
          <p:spPr>
            <a:xfrm flipH="1">
              <a:off x="6103091" y="3252870"/>
              <a:ext cx="124760" cy="361546"/>
            </a:xfrm>
            <a:custGeom>
              <a:avLst/>
              <a:gdLst/>
              <a:ahLst/>
              <a:cxnLst/>
              <a:rect l="l" t="t" r="r" b="b"/>
              <a:pathLst>
                <a:path w="4575" h="13258" extrusionOk="0">
                  <a:moveTo>
                    <a:pt x="3331" y="0"/>
                  </a:moveTo>
                  <a:cubicBezTo>
                    <a:pt x="3078" y="0"/>
                    <a:pt x="2909" y="85"/>
                    <a:pt x="2720" y="85"/>
                  </a:cubicBezTo>
                  <a:cubicBezTo>
                    <a:pt x="2635" y="169"/>
                    <a:pt x="2551" y="338"/>
                    <a:pt x="2382" y="780"/>
                  </a:cubicBezTo>
                  <a:cubicBezTo>
                    <a:pt x="1666" y="2972"/>
                    <a:pt x="85" y="10454"/>
                    <a:pt x="1" y="12456"/>
                  </a:cubicBezTo>
                  <a:lnTo>
                    <a:pt x="1" y="12562"/>
                  </a:lnTo>
                  <a:cubicBezTo>
                    <a:pt x="1" y="12730"/>
                    <a:pt x="85" y="12899"/>
                    <a:pt x="85" y="12899"/>
                  </a:cubicBezTo>
                  <a:cubicBezTo>
                    <a:pt x="169" y="12983"/>
                    <a:pt x="275" y="12983"/>
                    <a:pt x="443" y="13089"/>
                  </a:cubicBezTo>
                  <a:cubicBezTo>
                    <a:pt x="696" y="13173"/>
                    <a:pt x="1223" y="13257"/>
                    <a:pt x="1750" y="13257"/>
                  </a:cubicBezTo>
                  <a:cubicBezTo>
                    <a:pt x="2467" y="8874"/>
                    <a:pt x="3436" y="4469"/>
                    <a:pt x="4574" y="169"/>
                  </a:cubicBezTo>
                  <a:cubicBezTo>
                    <a:pt x="4132" y="85"/>
                    <a:pt x="3689" y="0"/>
                    <a:pt x="3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3" name="Google Shape;10673;p62"/>
            <p:cNvSpPr/>
            <p:nvPr/>
          </p:nvSpPr>
          <p:spPr>
            <a:xfrm flipH="1">
              <a:off x="5861315" y="3398846"/>
              <a:ext cx="100408" cy="70057"/>
            </a:xfrm>
            <a:custGeom>
              <a:avLst/>
              <a:gdLst/>
              <a:ahLst/>
              <a:cxnLst/>
              <a:rect l="l" t="t" r="r" b="b"/>
              <a:pathLst>
                <a:path w="3682" h="2569" extrusionOk="0">
                  <a:moveTo>
                    <a:pt x="422" y="1"/>
                  </a:moveTo>
                  <a:cubicBezTo>
                    <a:pt x="0" y="1"/>
                    <a:pt x="0" y="781"/>
                    <a:pt x="422" y="781"/>
                  </a:cubicBezTo>
                  <a:cubicBezTo>
                    <a:pt x="1475" y="781"/>
                    <a:pt x="2445" y="1413"/>
                    <a:pt x="2887" y="2361"/>
                  </a:cubicBezTo>
                  <a:cubicBezTo>
                    <a:pt x="2943" y="2508"/>
                    <a:pt x="3059" y="2569"/>
                    <a:pt x="3179" y="2569"/>
                  </a:cubicBezTo>
                  <a:cubicBezTo>
                    <a:pt x="3422" y="2569"/>
                    <a:pt x="3682" y="2320"/>
                    <a:pt x="3499" y="2024"/>
                  </a:cubicBezTo>
                  <a:cubicBezTo>
                    <a:pt x="2972" y="781"/>
                    <a:pt x="1749" y="85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4" name="Google Shape;10674;p62"/>
            <p:cNvSpPr/>
            <p:nvPr/>
          </p:nvSpPr>
          <p:spPr>
            <a:xfrm flipH="1">
              <a:off x="5842171" y="3479647"/>
              <a:ext cx="28743" cy="42187"/>
            </a:xfrm>
            <a:custGeom>
              <a:avLst/>
              <a:gdLst/>
              <a:ahLst/>
              <a:cxnLst/>
              <a:rect l="l" t="t" r="r" b="b"/>
              <a:pathLst>
                <a:path w="1054" h="1547" extrusionOk="0">
                  <a:moveTo>
                    <a:pt x="405" y="0"/>
                  </a:moveTo>
                  <a:cubicBezTo>
                    <a:pt x="358" y="0"/>
                    <a:pt x="308" y="10"/>
                    <a:pt x="253" y="31"/>
                  </a:cubicBezTo>
                  <a:cubicBezTo>
                    <a:pt x="84" y="31"/>
                    <a:pt x="0" y="284"/>
                    <a:pt x="0" y="452"/>
                  </a:cubicBezTo>
                  <a:cubicBezTo>
                    <a:pt x="84" y="726"/>
                    <a:pt x="169" y="979"/>
                    <a:pt x="253" y="1253"/>
                  </a:cubicBezTo>
                  <a:cubicBezTo>
                    <a:pt x="253" y="1440"/>
                    <a:pt x="403" y="1547"/>
                    <a:pt x="549" y="1547"/>
                  </a:cubicBezTo>
                  <a:cubicBezTo>
                    <a:pt x="601" y="1547"/>
                    <a:pt x="652" y="1533"/>
                    <a:pt x="696" y="1506"/>
                  </a:cubicBezTo>
                  <a:cubicBezTo>
                    <a:pt x="970" y="1506"/>
                    <a:pt x="1054" y="1253"/>
                    <a:pt x="970" y="1084"/>
                  </a:cubicBezTo>
                  <a:cubicBezTo>
                    <a:pt x="970" y="810"/>
                    <a:pt x="885" y="558"/>
                    <a:pt x="780" y="284"/>
                  </a:cubicBezTo>
                  <a:cubicBezTo>
                    <a:pt x="712" y="149"/>
                    <a:pt x="591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5" name="Google Shape;10675;p62"/>
            <p:cNvSpPr/>
            <p:nvPr/>
          </p:nvSpPr>
          <p:spPr>
            <a:xfrm flipH="1">
              <a:off x="6281382" y="3241935"/>
              <a:ext cx="184127" cy="68584"/>
            </a:xfrm>
            <a:custGeom>
              <a:avLst/>
              <a:gdLst/>
              <a:ahLst/>
              <a:cxnLst/>
              <a:rect l="l" t="t" r="r" b="b"/>
              <a:pathLst>
                <a:path w="6752" h="2515" extrusionOk="0">
                  <a:moveTo>
                    <a:pt x="614" y="1"/>
                  </a:moveTo>
                  <a:cubicBezTo>
                    <a:pt x="150" y="1"/>
                    <a:pt x="0" y="770"/>
                    <a:pt x="559" y="1013"/>
                  </a:cubicBezTo>
                  <a:cubicBezTo>
                    <a:pt x="2309" y="1624"/>
                    <a:pt x="4058" y="2151"/>
                    <a:pt x="5913" y="2509"/>
                  </a:cubicBezTo>
                  <a:cubicBezTo>
                    <a:pt x="5938" y="2513"/>
                    <a:pt x="5963" y="2514"/>
                    <a:pt x="5987" y="2514"/>
                  </a:cubicBezTo>
                  <a:cubicBezTo>
                    <a:pt x="6543" y="2514"/>
                    <a:pt x="6751" y="1620"/>
                    <a:pt x="6166" y="1540"/>
                  </a:cubicBezTo>
                  <a:cubicBezTo>
                    <a:pt x="4332" y="1181"/>
                    <a:pt x="2562" y="654"/>
                    <a:pt x="812" y="43"/>
                  </a:cubicBezTo>
                  <a:cubicBezTo>
                    <a:pt x="741" y="14"/>
                    <a:pt x="675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6" name="Google Shape;10676;p62"/>
            <p:cNvSpPr/>
            <p:nvPr/>
          </p:nvSpPr>
          <p:spPr>
            <a:xfrm flipH="1">
              <a:off x="6192345" y="3293011"/>
              <a:ext cx="79438" cy="38778"/>
            </a:xfrm>
            <a:custGeom>
              <a:avLst/>
              <a:gdLst/>
              <a:ahLst/>
              <a:cxnLst/>
              <a:rect l="l" t="t" r="r" b="b"/>
              <a:pathLst>
                <a:path w="2913" h="1422" extrusionOk="0">
                  <a:moveTo>
                    <a:pt x="673" y="0"/>
                  </a:moveTo>
                  <a:cubicBezTo>
                    <a:pt x="162" y="0"/>
                    <a:pt x="1" y="820"/>
                    <a:pt x="558" y="973"/>
                  </a:cubicBezTo>
                  <a:cubicBezTo>
                    <a:pt x="1085" y="1163"/>
                    <a:pt x="1527" y="1247"/>
                    <a:pt x="2054" y="1416"/>
                  </a:cubicBezTo>
                  <a:cubicBezTo>
                    <a:pt x="2080" y="1419"/>
                    <a:pt x="2106" y="1421"/>
                    <a:pt x="2130" y="1421"/>
                  </a:cubicBezTo>
                  <a:cubicBezTo>
                    <a:pt x="2687" y="1421"/>
                    <a:pt x="2913" y="544"/>
                    <a:pt x="2307" y="362"/>
                  </a:cubicBezTo>
                  <a:cubicBezTo>
                    <a:pt x="1886" y="278"/>
                    <a:pt x="1359" y="194"/>
                    <a:pt x="832" y="25"/>
                  </a:cubicBezTo>
                  <a:cubicBezTo>
                    <a:pt x="776" y="8"/>
                    <a:pt x="723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7" name="Google Shape;10677;p62"/>
            <p:cNvSpPr/>
            <p:nvPr/>
          </p:nvSpPr>
          <p:spPr>
            <a:xfrm flipH="1">
              <a:off x="6065158" y="3290803"/>
              <a:ext cx="52331" cy="165556"/>
            </a:xfrm>
            <a:custGeom>
              <a:avLst/>
              <a:gdLst/>
              <a:ahLst/>
              <a:cxnLst/>
              <a:rect l="l" t="t" r="r" b="b"/>
              <a:pathLst>
                <a:path w="1919" h="6071" extrusionOk="0">
                  <a:moveTo>
                    <a:pt x="1391" y="1"/>
                  </a:moveTo>
                  <a:cubicBezTo>
                    <a:pt x="1307" y="1"/>
                    <a:pt x="1138" y="106"/>
                    <a:pt x="1138" y="275"/>
                  </a:cubicBezTo>
                  <a:cubicBezTo>
                    <a:pt x="780" y="2024"/>
                    <a:pt x="443" y="3879"/>
                    <a:pt x="0" y="5628"/>
                  </a:cubicBezTo>
                  <a:cubicBezTo>
                    <a:pt x="0" y="5902"/>
                    <a:pt x="169" y="6070"/>
                    <a:pt x="443" y="6070"/>
                  </a:cubicBezTo>
                  <a:cubicBezTo>
                    <a:pt x="612" y="6070"/>
                    <a:pt x="696" y="5986"/>
                    <a:pt x="780" y="5796"/>
                  </a:cubicBezTo>
                  <a:cubicBezTo>
                    <a:pt x="1138" y="4047"/>
                    <a:pt x="1497" y="2298"/>
                    <a:pt x="1834" y="443"/>
                  </a:cubicBezTo>
                  <a:cubicBezTo>
                    <a:pt x="1918" y="190"/>
                    <a:pt x="1665" y="1"/>
                    <a:pt x="1391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8" name="Google Shape;10678;p62"/>
            <p:cNvSpPr/>
            <p:nvPr/>
          </p:nvSpPr>
          <p:spPr>
            <a:xfrm flipH="1">
              <a:off x="6103091" y="3475284"/>
              <a:ext cx="24161" cy="57512"/>
            </a:xfrm>
            <a:custGeom>
              <a:avLst/>
              <a:gdLst/>
              <a:ahLst/>
              <a:cxnLst/>
              <a:rect l="l" t="t" r="r" b="b"/>
              <a:pathLst>
                <a:path w="886" h="2109" extrusionOk="0">
                  <a:moveTo>
                    <a:pt x="443" y="1"/>
                  </a:moveTo>
                  <a:cubicBezTo>
                    <a:pt x="274" y="1"/>
                    <a:pt x="84" y="191"/>
                    <a:pt x="84" y="359"/>
                  </a:cubicBezTo>
                  <a:cubicBezTo>
                    <a:pt x="0" y="802"/>
                    <a:pt x="0" y="1244"/>
                    <a:pt x="84" y="1771"/>
                  </a:cubicBezTo>
                  <a:cubicBezTo>
                    <a:pt x="84" y="1940"/>
                    <a:pt x="274" y="2109"/>
                    <a:pt x="443" y="2109"/>
                  </a:cubicBezTo>
                  <a:cubicBezTo>
                    <a:pt x="611" y="2109"/>
                    <a:pt x="801" y="1940"/>
                    <a:pt x="801" y="1771"/>
                  </a:cubicBezTo>
                  <a:cubicBezTo>
                    <a:pt x="801" y="1244"/>
                    <a:pt x="801" y="802"/>
                    <a:pt x="885" y="359"/>
                  </a:cubicBezTo>
                  <a:cubicBezTo>
                    <a:pt x="885" y="191"/>
                    <a:pt x="696" y="1"/>
                    <a:pt x="443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9" name="Google Shape;10679;p62"/>
            <p:cNvSpPr/>
            <p:nvPr/>
          </p:nvSpPr>
          <p:spPr>
            <a:xfrm flipH="1">
              <a:off x="6742790" y="2213147"/>
              <a:ext cx="222441" cy="225332"/>
            </a:xfrm>
            <a:custGeom>
              <a:avLst/>
              <a:gdLst/>
              <a:ahLst/>
              <a:cxnLst/>
              <a:rect l="l" t="t" r="r" b="b"/>
              <a:pathLst>
                <a:path w="8157" h="8263" extrusionOk="0">
                  <a:moveTo>
                    <a:pt x="2972" y="1"/>
                  </a:moveTo>
                  <a:lnTo>
                    <a:pt x="0" y="1771"/>
                  </a:lnTo>
                  <a:cubicBezTo>
                    <a:pt x="0" y="1771"/>
                    <a:pt x="2361" y="6766"/>
                    <a:pt x="8157" y="8263"/>
                  </a:cubicBezTo>
                  <a:cubicBezTo>
                    <a:pt x="8157" y="8263"/>
                    <a:pt x="7988" y="3879"/>
                    <a:pt x="2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0" name="Google Shape;10680;p62"/>
            <p:cNvSpPr/>
            <p:nvPr/>
          </p:nvSpPr>
          <p:spPr>
            <a:xfrm flipH="1">
              <a:off x="6000228" y="1629214"/>
              <a:ext cx="213251" cy="246603"/>
            </a:xfrm>
            <a:custGeom>
              <a:avLst/>
              <a:gdLst/>
              <a:ahLst/>
              <a:cxnLst/>
              <a:rect l="l" t="t" r="r" b="b"/>
              <a:pathLst>
                <a:path w="7820" h="9043" extrusionOk="0">
                  <a:moveTo>
                    <a:pt x="3331" y="1"/>
                  </a:moveTo>
                  <a:cubicBezTo>
                    <a:pt x="1" y="5881"/>
                    <a:pt x="6935" y="9042"/>
                    <a:pt x="6935" y="9042"/>
                  </a:cubicBezTo>
                  <a:cubicBezTo>
                    <a:pt x="7820" y="3689"/>
                    <a:pt x="3331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1" name="Google Shape;10681;p62"/>
            <p:cNvSpPr/>
            <p:nvPr/>
          </p:nvSpPr>
          <p:spPr>
            <a:xfrm flipH="1">
              <a:off x="6137015" y="1435488"/>
              <a:ext cx="440520" cy="235149"/>
            </a:xfrm>
            <a:custGeom>
              <a:avLst/>
              <a:gdLst/>
              <a:ahLst/>
              <a:cxnLst/>
              <a:rect l="l" t="t" r="r" b="b"/>
              <a:pathLst>
                <a:path w="16154" h="8623" extrusionOk="0">
                  <a:moveTo>
                    <a:pt x="3698" y="1"/>
                  </a:moveTo>
                  <a:cubicBezTo>
                    <a:pt x="2888" y="1"/>
                    <a:pt x="1998" y="291"/>
                    <a:pt x="1232" y="1224"/>
                  </a:cubicBezTo>
                  <a:cubicBezTo>
                    <a:pt x="0" y="2803"/>
                    <a:pt x="5080" y="8622"/>
                    <a:pt x="10488" y="8622"/>
                  </a:cubicBezTo>
                  <a:cubicBezTo>
                    <a:pt x="11651" y="8622"/>
                    <a:pt x="12828" y="8353"/>
                    <a:pt x="13962" y="7716"/>
                  </a:cubicBezTo>
                  <a:cubicBezTo>
                    <a:pt x="13962" y="7716"/>
                    <a:pt x="16154" y="5166"/>
                    <a:pt x="14489" y="3142"/>
                  </a:cubicBezTo>
                  <a:cubicBezTo>
                    <a:pt x="13673" y="2235"/>
                    <a:pt x="12758" y="2029"/>
                    <a:pt x="12094" y="2029"/>
                  </a:cubicBezTo>
                  <a:cubicBezTo>
                    <a:pt x="11539" y="2029"/>
                    <a:pt x="11159" y="2173"/>
                    <a:pt x="11159" y="2173"/>
                  </a:cubicBezTo>
                  <a:cubicBezTo>
                    <a:pt x="11159" y="2173"/>
                    <a:pt x="10990" y="782"/>
                    <a:pt x="9304" y="255"/>
                  </a:cubicBezTo>
                  <a:cubicBezTo>
                    <a:pt x="8814" y="95"/>
                    <a:pt x="8385" y="32"/>
                    <a:pt x="8014" y="32"/>
                  </a:cubicBezTo>
                  <a:cubicBezTo>
                    <a:pt x="6727" y="32"/>
                    <a:pt x="6143" y="782"/>
                    <a:pt x="6143" y="782"/>
                  </a:cubicBezTo>
                  <a:cubicBezTo>
                    <a:pt x="6143" y="782"/>
                    <a:pt x="5028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2" name="Google Shape;10682;p62"/>
            <p:cNvSpPr/>
            <p:nvPr/>
          </p:nvSpPr>
          <p:spPr>
            <a:xfrm flipH="1">
              <a:off x="6827846" y="1930957"/>
              <a:ext cx="254647" cy="326204"/>
            </a:xfrm>
            <a:custGeom>
              <a:avLst/>
              <a:gdLst/>
              <a:ahLst/>
              <a:cxnLst/>
              <a:rect l="l" t="t" r="r" b="b"/>
              <a:pathLst>
                <a:path w="9338" h="11962" extrusionOk="0">
                  <a:moveTo>
                    <a:pt x="2704" y="1"/>
                  </a:moveTo>
                  <a:cubicBezTo>
                    <a:pt x="2579" y="1"/>
                    <a:pt x="2464" y="28"/>
                    <a:pt x="2361" y="85"/>
                  </a:cubicBezTo>
                  <a:cubicBezTo>
                    <a:pt x="1" y="1307"/>
                    <a:pt x="1139" y="4026"/>
                    <a:pt x="1139" y="4026"/>
                  </a:cubicBezTo>
                  <a:cubicBezTo>
                    <a:pt x="1139" y="4026"/>
                    <a:pt x="1" y="4553"/>
                    <a:pt x="253" y="6408"/>
                  </a:cubicBezTo>
                  <a:cubicBezTo>
                    <a:pt x="422" y="7904"/>
                    <a:pt x="1581" y="8241"/>
                    <a:pt x="1581" y="8241"/>
                  </a:cubicBezTo>
                  <a:cubicBezTo>
                    <a:pt x="1581" y="8241"/>
                    <a:pt x="696" y="9653"/>
                    <a:pt x="1834" y="11150"/>
                  </a:cubicBezTo>
                  <a:cubicBezTo>
                    <a:pt x="2327" y="11767"/>
                    <a:pt x="2973" y="11962"/>
                    <a:pt x="3591" y="11962"/>
                  </a:cubicBezTo>
                  <a:cubicBezTo>
                    <a:pt x="4639" y="11962"/>
                    <a:pt x="5607" y="11403"/>
                    <a:pt x="5607" y="11403"/>
                  </a:cubicBezTo>
                  <a:cubicBezTo>
                    <a:pt x="9337" y="7037"/>
                    <a:pt x="4717" y="1"/>
                    <a:pt x="2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3" name="Google Shape;10683;p62"/>
            <p:cNvSpPr/>
            <p:nvPr/>
          </p:nvSpPr>
          <p:spPr>
            <a:xfrm flipH="1">
              <a:off x="5554800" y="2412027"/>
              <a:ext cx="18980" cy="19553"/>
            </a:xfrm>
            <a:custGeom>
              <a:avLst/>
              <a:gdLst/>
              <a:ahLst/>
              <a:cxnLst/>
              <a:rect l="l" t="t" r="r" b="b"/>
              <a:pathLst>
                <a:path w="696" h="717" extrusionOk="0">
                  <a:moveTo>
                    <a:pt x="0" y="0"/>
                  </a:moveTo>
                  <a:cubicBezTo>
                    <a:pt x="169" y="190"/>
                    <a:pt x="338" y="443"/>
                    <a:pt x="527" y="717"/>
                  </a:cubicBezTo>
                  <a:cubicBezTo>
                    <a:pt x="612" y="717"/>
                    <a:pt x="612" y="717"/>
                    <a:pt x="696" y="611"/>
                  </a:cubicBezTo>
                  <a:cubicBezTo>
                    <a:pt x="422" y="443"/>
                    <a:pt x="253" y="190"/>
                    <a:pt x="0" y="0"/>
                  </a:cubicBezTo>
                  <a:close/>
                </a:path>
              </a:pathLst>
            </a:custGeom>
            <a:solidFill>
              <a:srgbClr val="18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4" name="Google Shape;10684;p62"/>
            <p:cNvSpPr/>
            <p:nvPr/>
          </p:nvSpPr>
          <p:spPr>
            <a:xfrm flipH="1">
              <a:off x="5559381" y="2397656"/>
              <a:ext cx="36242" cy="50586"/>
            </a:xfrm>
            <a:custGeom>
              <a:avLst/>
              <a:gdLst/>
              <a:ahLst/>
              <a:cxnLst/>
              <a:rect l="l" t="t" r="r" b="b"/>
              <a:pathLst>
                <a:path w="1329" h="1855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cubicBezTo>
                    <a:pt x="85" y="1138"/>
                    <a:pt x="274" y="1412"/>
                    <a:pt x="443" y="1855"/>
                  </a:cubicBezTo>
                  <a:cubicBezTo>
                    <a:pt x="527" y="1771"/>
                    <a:pt x="886" y="1581"/>
                    <a:pt x="1328" y="1244"/>
                  </a:cubicBezTo>
                  <a:cubicBezTo>
                    <a:pt x="1139" y="970"/>
                    <a:pt x="970" y="717"/>
                    <a:pt x="801" y="527"/>
                  </a:cubicBezTo>
                  <a:cubicBezTo>
                    <a:pt x="612" y="359"/>
                    <a:pt x="527" y="190"/>
                    <a:pt x="359" y="0"/>
                  </a:cubicBezTo>
                  <a:close/>
                </a:path>
              </a:pathLst>
            </a:custGeom>
            <a:solidFill>
              <a:srgbClr val="C01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5" name="Google Shape;10685;p62"/>
            <p:cNvSpPr/>
            <p:nvPr/>
          </p:nvSpPr>
          <p:spPr>
            <a:xfrm flipH="1">
              <a:off x="5585833" y="2397656"/>
              <a:ext cx="9790" cy="24161"/>
            </a:xfrm>
            <a:custGeom>
              <a:avLst/>
              <a:gdLst/>
              <a:ahLst/>
              <a:cxnLst/>
              <a:rect l="l" t="t" r="r" b="b"/>
              <a:pathLst>
                <a:path w="359" h="886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lnTo>
                    <a:pt x="0" y="885"/>
                  </a:lnTo>
                  <a:cubicBezTo>
                    <a:pt x="85" y="611"/>
                    <a:pt x="274" y="274"/>
                    <a:pt x="359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6" name="Google Shape;10686;p62"/>
            <p:cNvSpPr/>
            <p:nvPr/>
          </p:nvSpPr>
          <p:spPr>
            <a:xfrm flipH="1">
              <a:off x="5585833" y="2390756"/>
              <a:ext cx="21871" cy="31061"/>
            </a:xfrm>
            <a:custGeom>
              <a:avLst/>
              <a:gdLst/>
              <a:ahLst/>
              <a:cxnLst/>
              <a:rect l="l" t="t" r="r" b="b"/>
              <a:pathLst>
                <a:path w="802" h="1139" extrusionOk="0">
                  <a:moveTo>
                    <a:pt x="612" y="0"/>
                  </a:moveTo>
                  <a:cubicBezTo>
                    <a:pt x="275" y="253"/>
                    <a:pt x="1" y="338"/>
                    <a:pt x="1" y="338"/>
                  </a:cubicBezTo>
                  <a:cubicBezTo>
                    <a:pt x="1" y="338"/>
                    <a:pt x="191" y="612"/>
                    <a:pt x="443" y="1138"/>
                  </a:cubicBezTo>
                  <a:cubicBezTo>
                    <a:pt x="528" y="864"/>
                    <a:pt x="717" y="527"/>
                    <a:pt x="802" y="253"/>
                  </a:cubicBezTo>
                  <a:cubicBezTo>
                    <a:pt x="717" y="169"/>
                    <a:pt x="717" y="85"/>
                    <a:pt x="612" y="0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7" name="Google Shape;10687;p62"/>
            <p:cNvSpPr/>
            <p:nvPr/>
          </p:nvSpPr>
          <p:spPr>
            <a:xfrm flipH="1">
              <a:off x="5501924" y="2457431"/>
              <a:ext cx="505804" cy="369018"/>
            </a:xfrm>
            <a:custGeom>
              <a:avLst/>
              <a:gdLst/>
              <a:ahLst/>
              <a:cxnLst/>
              <a:rect l="l" t="t" r="r" b="b"/>
              <a:pathLst>
                <a:path w="18548" h="13532" extrusionOk="0">
                  <a:moveTo>
                    <a:pt x="15639" y="0"/>
                  </a:moveTo>
                  <a:cubicBezTo>
                    <a:pt x="15913" y="801"/>
                    <a:pt x="16082" y="1686"/>
                    <a:pt x="16082" y="2635"/>
                  </a:cubicBezTo>
                  <a:cubicBezTo>
                    <a:pt x="16082" y="4405"/>
                    <a:pt x="15471" y="6597"/>
                    <a:pt x="13616" y="8705"/>
                  </a:cubicBezTo>
                  <a:cubicBezTo>
                    <a:pt x="11508" y="11065"/>
                    <a:pt x="8874" y="11782"/>
                    <a:pt x="6513" y="11782"/>
                  </a:cubicBezTo>
                  <a:cubicBezTo>
                    <a:pt x="3352" y="11782"/>
                    <a:pt x="718" y="10538"/>
                    <a:pt x="718" y="10538"/>
                  </a:cubicBezTo>
                  <a:cubicBezTo>
                    <a:pt x="718" y="10538"/>
                    <a:pt x="444" y="11171"/>
                    <a:pt x="1" y="12035"/>
                  </a:cubicBezTo>
                  <a:cubicBezTo>
                    <a:pt x="359" y="12562"/>
                    <a:pt x="633" y="13004"/>
                    <a:pt x="970" y="13531"/>
                  </a:cubicBezTo>
                  <a:cubicBezTo>
                    <a:pt x="1329" y="12751"/>
                    <a:pt x="1497" y="12309"/>
                    <a:pt x="1497" y="12309"/>
                  </a:cubicBezTo>
                  <a:cubicBezTo>
                    <a:pt x="1497" y="12309"/>
                    <a:pt x="4048" y="13531"/>
                    <a:pt x="7293" y="13531"/>
                  </a:cubicBezTo>
                  <a:cubicBezTo>
                    <a:pt x="9591" y="13531"/>
                    <a:pt x="12309" y="12836"/>
                    <a:pt x="14417" y="10454"/>
                  </a:cubicBezTo>
                  <a:cubicBezTo>
                    <a:pt x="18548" y="5796"/>
                    <a:pt x="16440" y="1328"/>
                    <a:pt x="15639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8" name="Google Shape;10688;p62"/>
            <p:cNvSpPr/>
            <p:nvPr/>
          </p:nvSpPr>
          <p:spPr>
            <a:xfrm flipH="1">
              <a:off x="5981248" y="2785599"/>
              <a:ext cx="596040" cy="258656"/>
            </a:xfrm>
            <a:custGeom>
              <a:avLst/>
              <a:gdLst/>
              <a:ahLst/>
              <a:cxnLst/>
              <a:rect l="l" t="t" r="r" b="b"/>
              <a:pathLst>
                <a:path w="21857" h="9485" extrusionOk="0">
                  <a:moveTo>
                    <a:pt x="20887" y="1"/>
                  </a:moveTo>
                  <a:cubicBezTo>
                    <a:pt x="19665" y="2467"/>
                    <a:pt x="16777" y="7124"/>
                    <a:pt x="11761" y="7651"/>
                  </a:cubicBezTo>
                  <a:cubicBezTo>
                    <a:pt x="11234" y="7651"/>
                    <a:pt x="10707" y="7736"/>
                    <a:pt x="10180" y="7736"/>
                  </a:cubicBezTo>
                  <a:cubicBezTo>
                    <a:pt x="4743" y="7736"/>
                    <a:pt x="3689" y="4300"/>
                    <a:pt x="3689" y="4300"/>
                  </a:cubicBezTo>
                  <a:cubicBezTo>
                    <a:pt x="3689" y="4300"/>
                    <a:pt x="2192" y="5797"/>
                    <a:pt x="85" y="6597"/>
                  </a:cubicBezTo>
                  <a:cubicBezTo>
                    <a:pt x="0" y="7293"/>
                    <a:pt x="0" y="7904"/>
                    <a:pt x="85" y="8621"/>
                  </a:cubicBezTo>
                  <a:cubicBezTo>
                    <a:pt x="2635" y="7904"/>
                    <a:pt x="4469" y="6071"/>
                    <a:pt x="4469" y="6071"/>
                  </a:cubicBezTo>
                  <a:cubicBezTo>
                    <a:pt x="4469" y="6071"/>
                    <a:pt x="5522" y="9485"/>
                    <a:pt x="10981" y="9485"/>
                  </a:cubicBezTo>
                  <a:cubicBezTo>
                    <a:pt x="11508" y="9485"/>
                    <a:pt x="12035" y="9401"/>
                    <a:pt x="12562" y="9401"/>
                  </a:cubicBezTo>
                  <a:cubicBezTo>
                    <a:pt x="17725" y="8789"/>
                    <a:pt x="20718" y="3879"/>
                    <a:pt x="21856" y="1497"/>
                  </a:cubicBezTo>
                  <a:cubicBezTo>
                    <a:pt x="21519" y="970"/>
                    <a:pt x="21245" y="528"/>
                    <a:pt x="20887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9" name="Google Shape;10689;p62"/>
            <p:cNvSpPr/>
            <p:nvPr/>
          </p:nvSpPr>
          <p:spPr>
            <a:xfrm flipH="1">
              <a:off x="6574971" y="2965499"/>
              <a:ext cx="43114" cy="62094"/>
            </a:xfrm>
            <a:custGeom>
              <a:avLst/>
              <a:gdLst/>
              <a:ahLst/>
              <a:cxnLst/>
              <a:rect l="l" t="t" r="r" b="b"/>
              <a:pathLst>
                <a:path w="1581" h="2277" extrusionOk="0">
                  <a:moveTo>
                    <a:pt x="1581" y="0"/>
                  </a:moveTo>
                  <a:lnTo>
                    <a:pt x="1581" y="0"/>
                  </a:lnTo>
                  <a:cubicBezTo>
                    <a:pt x="1222" y="169"/>
                    <a:pt x="885" y="253"/>
                    <a:pt x="443" y="338"/>
                  </a:cubicBezTo>
                  <a:cubicBezTo>
                    <a:pt x="253" y="970"/>
                    <a:pt x="84" y="1665"/>
                    <a:pt x="0" y="2277"/>
                  </a:cubicBezTo>
                  <a:cubicBezTo>
                    <a:pt x="527" y="2277"/>
                    <a:pt x="1138" y="2192"/>
                    <a:pt x="1581" y="2024"/>
                  </a:cubicBezTo>
                  <a:cubicBezTo>
                    <a:pt x="1496" y="1307"/>
                    <a:pt x="1496" y="696"/>
                    <a:pt x="1581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0" name="Google Shape;10690;p62"/>
            <p:cNvSpPr/>
            <p:nvPr/>
          </p:nvSpPr>
          <p:spPr>
            <a:xfrm flipH="1">
              <a:off x="6606004" y="2756856"/>
              <a:ext cx="282790" cy="270737"/>
            </a:xfrm>
            <a:custGeom>
              <a:avLst/>
              <a:gdLst/>
              <a:ahLst/>
              <a:cxnLst/>
              <a:rect l="l" t="t" r="r" b="b"/>
              <a:pathLst>
                <a:path w="10370" h="9928" extrusionOk="0">
                  <a:moveTo>
                    <a:pt x="0" y="1"/>
                  </a:moveTo>
                  <a:cubicBezTo>
                    <a:pt x="0" y="85"/>
                    <a:pt x="85" y="275"/>
                    <a:pt x="85" y="359"/>
                  </a:cubicBezTo>
                  <a:cubicBezTo>
                    <a:pt x="970" y="2720"/>
                    <a:pt x="2276" y="3436"/>
                    <a:pt x="3330" y="3605"/>
                  </a:cubicBezTo>
                  <a:cubicBezTo>
                    <a:pt x="3520" y="2467"/>
                    <a:pt x="4131" y="1582"/>
                    <a:pt x="4131" y="1582"/>
                  </a:cubicBezTo>
                  <a:lnTo>
                    <a:pt x="4131" y="1582"/>
                  </a:lnTo>
                  <a:cubicBezTo>
                    <a:pt x="4131" y="1582"/>
                    <a:pt x="3688" y="1856"/>
                    <a:pt x="2909" y="1856"/>
                  </a:cubicBezTo>
                  <a:cubicBezTo>
                    <a:pt x="2108" y="1856"/>
                    <a:pt x="885" y="1497"/>
                    <a:pt x="0" y="1"/>
                  </a:cubicBezTo>
                  <a:close/>
                  <a:moveTo>
                    <a:pt x="4047" y="6155"/>
                  </a:moveTo>
                  <a:lnTo>
                    <a:pt x="4047" y="6155"/>
                  </a:lnTo>
                  <a:cubicBezTo>
                    <a:pt x="4131" y="7209"/>
                    <a:pt x="4827" y="8347"/>
                    <a:pt x="6766" y="9316"/>
                  </a:cubicBezTo>
                  <a:cubicBezTo>
                    <a:pt x="7651" y="9759"/>
                    <a:pt x="8599" y="9928"/>
                    <a:pt x="9484" y="9928"/>
                  </a:cubicBezTo>
                  <a:lnTo>
                    <a:pt x="9927" y="9928"/>
                  </a:lnTo>
                  <a:cubicBezTo>
                    <a:pt x="10011" y="9316"/>
                    <a:pt x="10180" y="8621"/>
                    <a:pt x="10370" y="7989"/>
                  </a:cubicBezTo>
                  <a:lnTo>
                    <a:pt x="10370" y="7989"/>
                  </a:lnTo>
                  <a:cubicBezTo>
                    <a:pt x="9843" y="8178"/>
                    <a:pt x="9316" y="8178"/>
                    <a:pt x="8789" y="8178"/>
                  </a:cubicBezTo>
                  <a:cubicBezTo>
                    <a:pt x="7819" y="8178"/>
                    <a:pt x="6934" y="7989"/>
                    <a:pt x="5965" y="7567"/>
                  </a:cubicBezTo>
                  <a:cubicBezTo>
                    <a:pt x="5101" y="7125"/>
                    <a:pt x="4489" y="6682"/>
                    <a:pt x="4047" y="6155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1" name="Google Shape;10691;p62"/>
            <p:cNvSpPr/>
            <p:nvPr/>
          </p:nvSpPr>
          <p:spPr>
            <a:xfrm flipH="1">
              <a:off x="6496897" y="1409091"/>
              <a:ext cx="849406" cy="819927"/>
            </a:xfrm>
            <a:custGeom>
              <a:avLst/>
              <a:gdLst/>
              <a:ahLst/>
              <a:cxnLst/>
              <a:rect l="l" t="t" r="r" b="b"/>
              <a:pathLst>
                <a:path w="31148" h="30067" extrusionOk="0">
                  <a:moveTo>
                    <a:pt x="13808" y="1"/>
                  </a:moveTo>
                  <a:cubicBezTo>
                    <a:pt x="11605" y="1"/>
                    <a:pt x="9771" y="228"/>
                    <a:pt x="8789" y="780"/>
                  </a:cubicBezTo>
                  <a:cubicBezTo>
                    <a:pt x="4743" y="3056"/>
                    <a:pt x="1" y="28011"/>
                    <a:pt x="1139" y="29486"/>
                  </a:cubicBezTo>
                  <a:cubicBezTo>
                    <a:pt x="1450" y="29865"/>
                    <a:pt x="1772" y="30066"/>
                    <a:pt x="2100" y="30066"/>
                  </a:cubicBezTo>
                  <a:cubicBezTo>
                    <a:pt x="2993" y="30066"/>
                    <a:pt x="3933" y="28571"/>
                    <a:pt x="4827" y="25102"/>
                  </a:cubicBezTo>
                  <a:cubicBezTo>
                    <a:pt x="5694" y="21853"/>
                    <a:pt x="7279" y="19589"/>
                    <a:pt x="10097" y="19589"/>
                  </a:cubicBezTo>
                  <a:cubicBezTo>
                    <a:pt x="11319" y="19589"/>
                    <a:pt x="12773" y="20015"/>
                    <a:pt x="14501" y="20971"/>
                  </a:cubicBezTo>
                  <a:cubicBezTo>
                    <a:pt x="14501" y="20971"/>
                    <a:pt x="27589" y="10791"/>
                    <a:pt x="30477" y="3668"/>
                  </a:cubicBezTo>
                  <a:cubicBezTo>
                    <a:pt x="31147" y="2215"/>
                    <a:pt x="20683" y="1"/>
                    <a:pt x="13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2" name="Google Shape;10692;p62"/>
            <p:cNvSpPr/>
            <p:nvPr/>
          </p:nvSpPr>
          <p:spPr>
            <a:xfrm flipH="1">
              <a:off x="6593923" y="1411381"/>
              <a:ext cx="725927" cy="780549"/>
            </a:xfrm>
            <a:custGeom>
              <a:avLst/>
              <a:gdLst/>
              <a:ahLst/>
              <a:cxnLst/>
              <a:rect l="l" t="t" r="r" b="b"/>
              <a:pathLst>
                <a:path w="26620" h="28623" extrusionOk="0">
                  <a:moveTo>
                    <a:pt x="14669" y="1"/>
                  </a:moveTo>
                  <a:cubicBezTo>
                    <a:pt x="11508" y="9485"/>
                    <a:pt x="7208" y="18611"/>
                    <a:pt x="696" y="26156"/>
                  </a:cubicBezTo>
                  <a:cubicBezTo>
                    <a:pt x="1328" y="26683"/>
                    <a:pt x="1328" y="27927"/>
                    <a:pt x="1328" y="27927"/>
                  </a:cubicBezTo>
                  <a:cubicBezTo>
                    <a:pt x="1328" y="27927"/>
                    <a:pt x="1855" y="25819"/>
                    <a:pt x="2803" y="25819"/>
                  </a:cubicBezTo>
                  <a:cubicBezTo>
                    <a:pt x="2993" y="25819"/>
                    <a:pt x="3077" y="25819"/>
                    <a:pt x="3246" y="25903"/>
                  </a:cubicBezTo>
                  <a:cubicBezTo>
                    <a:pt x="3330" y="25988"/>
                    <a:pt x="3520" y="26072"/>
                    <a:pt x="3604" y="26156"/>
                  </a:cubicBezTo>
                  <a:cubicBezTo>
                    <a:pt x="3688" y="25819"/>
                    <a:pt x="3773" y="25461"/>
                    <a:pt x="3857" y="25018"/>
                  </a:cubicBezTo>
                  <a:cubicBezTo>
                    <a:pt x="4658" y="21857"/>
                    <a:pt x="6239" y="19580"/>
                    <a:pt x="8957" y="19496"/>
                  </a:cubicBezTo>
                  <a:cubicBezTo>
                    <a:pt x="9042" y="19053"/>
                    <a:pt x="9316" y="18780"/>
                    <a:pt x="9653" y="18695"/>
                  </a:cubicBezTo>
                  <a:cubicBezTo>
                    <a:pt x="9316" y="18253"/>
                    <a:pt x="8957" y="17726"/>
                    <a:pt x="9231" y="17114"/>
                  </a:cubicBezTo>
                  <a:cubicBezTo>
                    <a:pt x="9126" y="16946"/>
                    <a:pt x="9126" y="16862"/>
                    <a:pt x="9126" y="16672"/>
                  </a:cubicBezTo>
                  <a:cubicBezTo>
                    <a:pt x="9126" y="16503"/>
                    <a:pt x="9126" y="16229"/>
                    <a:pt x="9316" y="16061"/>
                  </a:cubicBezTo>
                  <a:cubicBezTo>
                    <a:pt x="9653" y="15449"/>
                    <a:pt x="10285" y="15281"/>
                    <a:pt x="10812" y="15281"/>
                  </a:cubicBezTo>
                  <a:cubicBezTo>
                    <a:pt x="11149" y="15281"/>
                    <a:pt x="11508" y="15365"/>
                    <a:pt x="11676" y="15365"/>
                  </a:cubicBezTo>
                  <a:cubicBezTo>
                    <a:pt x="11592" y="15091"/>
                    <a:pt x="11508" y="14838"/>
                    <a:pt x="11508" y="14480"/>
                  </a:cubicBezTo>
                  <a:cubicBezTo>
                    <a:pt x="11423" y="13869"/>
                    <a:pt x="11339" y="13173"/>
                    <a:pt x="11676" y="12541"/>
                  </a:cubicBezTo>
                  <a:cubicBezTo>
                    <a:pt x="12203" y="11761"/>
                    <a:pt x="12730" y="11593"/>
                    <a:pt x="13257" y="11593"/>
                  </a:cubicBezTo>
                  <a:cubicBezTo>
                    <a:pt x="13868" y="11593"/>
                    <a:pt x="14395" y="11845"/>
                    <a:pt x="14395" y="11845"/>
                  </a:cubicBezTo>
                  <a:cubicBezTo>
                    <a:pt x="14395" y="11845"/>
                    <a:pt x="13700" y="9654"/>
                    <a:pt x="15112" y="8684"/>
                  </a:cubicBezTo>
                  <a:cubicBezTo>
                    <a:pt x="15554" y="8431"/>
                    <a:pt x="15976" y="8241"/>
                    <a:pt x="16334" y="8241"/>
                  </a:cubicBezTo>
                  <a:cubicBezTo>
                    <a:pt x="17135" y="8241"/>
                    <a:pt x="17746" y="8853"/>
                    <a:pt x="17746" y="8853"/>
                  </a:cubicBezTo>
                  <a:cubicBezTo>
                    <a:pt x="17746" y="8853"/>
                    <a:pt x="16945" y="6576"/>
                    <a:pt x="18273" y="5607"/>
                  </a:cubicBezTo>
                  <a:cubicBezTo>
                    <a:pt x="18716" y="5270"/>
                    <a:pt x="19137" y="5164"/>
                    <a:pt x="19664" y="5164"/>
                  </a:cubicBezTo>
                  <a:cubicBezTo>
                    <a:pt x="20718" y="5164"/>
                    <a:pt x="21687" y="5691"/>
                    <a:pt x="21687" y="5691"/>
                  </a:cubicBezTo>
                  <a:cubicBezTo>
                    <a:pt x="21687" y="5691"/>
                    <a:pt x="21076" y="3584"/>
                    <a:pt x="22573" y="2972"/>
                  </a:cubicBezTo>
                  <a:cubicBezTo>
                    <a:pt x="22741" y="2888"/>
                    <a:pt x="23015" y="2888"/>
                    <a:pt x="23268" y="2888"/>
                  </a:cubicBezTo>
                  <a:cubicBezTo>
                    <a:pt x="23985" y="2888"/>
                    <a:pt x="24680" y="3246"/>
                    <a:pt x="25123" y="3499"/>
                  </a:cubicBezTo>
                  <a:cubicBezTo>
                    <a:pt x="25291" y="3499"/>
                    <a:pt x="25460" y="3584"/>
                    <a:pt x="25565" y="3689"/>
                  </a:cubicBezTo>
                  <a:cubicBezTo>
                    <a:pt x="25650" y="3415"/>
                    <a:pt x="25987" y="2530"/>
                    <a:pt x="26619" y="1834"/>
                  </a:cubicBezTo>
                  <a:cubicBezTo>
                    <a:pt x="23626" y="949"/>
                    <a:pt x="18800" y="169"/>
                    <a:pt x="14669" y="1"/>
                  </a:cubicBezTo>
                  <a:close/>
                  <a:moveTo>
                    <a:pt x="0" y="28538"/>
                  </a:moveTo>
                  <a:lnTo>
                    <a:pt x="0" y="28622"/>
                  </a:lnTo>
                  <a:lnTo>
                    <a:pt x="169" y="28622"/>
                  </a:lnTo>
                  <a:cubicBezTo>
                    <a:pt x="169" y="28622"/>
                    <a:pt x="84" y="28622"/>
                    <a:pt x="0" y="28538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3" name="Google Shape;10693;p62"/>
            <p:cNvSpPr/>
            <p:nvPr/>
          </p:nvSpPr>
          <p:spPr>
            <a:xfrm flipH="1">
              <a:off x="7171884" y="2114484"/>
              <a:ext cx="213579" cy="196835"/>
            </a:xfrm>
            <a:custGeom>
              <a:avLst/>
              <a:gdLst/>
              <a:ahLst/>
              <a:cxnLst/>
              <a:rect l="l" t="t" r="r" b="b"/>
              <a:pathLst>
                <a:path w="7832" h="7218" extrusionOk="0">
                  <a:moveTo>
                    <a:pt x="5249" y="1"/>
                  </a:moveTo>
                  <a:cubicBezTo>
                    <a:pt x="4278" y="1"/>
                    <a:pt x="3734" y="2144"/>
                    <a:pt x="3734" y="2144"/>
                  </a:cubicBezTo>
                  <a:cubicBezTo>
                    <a:pt x="3734" y="2144"/>
                    <a:pt x="3734" y="199"/>
                    <a:pt x="2611" y="199"/>
                  </a:cubicBezTo>
                  <a:cubicBezTo>
                    <a:pt x="2427" y="199"/>
                    <a:pt x="2213" y="251"/>
                    <a:pt x="1964" y="373"/>
                  </a:cubicBezTo>
                  <a:cubicBezTo>
                    <a:pt x="299" y="1174"/>
                    <a:pt x="2575" y="2839"/>
                    <a:pt x="2575" y="2839"/>
                  </a:cubicBezTo>
                  <a:cubicBezTo>
                    <a:pt x="2575" y="2839"/>
                    <a:pt x="2199" y="2773"/>
                    <a:pt x="1738" y="2773"/>
                  </a:cubicBezTo>
                  <a:cubicBezTo>
                    <a:pt x="1001" y="2773"/>
                    <a:pt x="46" y="2941"/>
                    <a:pt x="46" y="3809"/>
                  </a:cubicBezTo>
                  <a:cubicBezTo>
                    <a:pt x="0" y="4371"/>
                    <a:pt x="514" y="4531"/>
                    <a:pt x="1113" y="4531"/>
                  </a:cubicBezTo>
                  <a:cubicBezTo>
                    <a:pt x="1906" y="4531"/>
                    <a:pt x="2849" y="4251"/>
                    <a:pt x="2849" y="4251"/>
                  </a:cubicBezTo>
                  <a:lnTo>
                    <a:pt x="2849" y="4251"/>
                  </a:lnTo>
                  <a:cubicBezTo>
                    <a:pt x="2849" y="4251"/>
                    <a:pt x="299" y="6169"/>
                    <a:pt x="1795" y="7054"/>
                  </a:cubicBezTo>
                  <a:cubicBezTo>
                    <a:pt x="1988" y="7168"/>
                    <a:pt x="2164" y="7218"/>
                    <a:pt x="2326" y="7218"/>
                  </a:cubicBezTo>
                  <a:cubicBezTo>
                    <a:pt x="3418" y="7218"/>
                    <a:pt x="3818" y="4947"/>
                    <a:pt x="3818" y="4947"/>
                  </a:cubicBezTo>
                  <a:cubicBezTo>
                    <a:pt x="3818" y="4947"/>
                    <a:pt x="4057" y="6933"/>
                    <a:pt x="5138" y="6933"/>
                  </a:cubicBezTo>
                  <a:cubicBezTo>
                    <a:pt x="5342" y="6933"/>
                    <a:pt x="5575" y="6863"/>
                    <a:pt x="5842" y="6696"/>
                  </a:cubicBezTo>
                  <a:cubicBezTo>
                    <a:pt x="7507" y="5642"/>
                    <a:pt x="5209" y="4062"/>
                    <a:pt x="5209" y="4061"/>
                  </a:cubicBezTo>
                  <a:lnTo>
                    <a:pt x="5209" y="4061"/>
                  </a:lnTo>
                  <a:cubicBezTo>
                    <a:pt x="5209" y="4061"/>
                    <a:pt x="5523" y="4105"/>
                    <a:pt x="5930" y="4105"/>
                  </a:cubicBezTo>
                  <a:cubicBezTo>
                    <a:pt x="6684" y="4105"/>
                    <a:pt x="7759" y="3954"/>
                    <a:pt x="7759" y="3092"/>
                  </a:cubicBezTo>
                  <a:cubicBezTo>
                    <a:pt x="7832" y="2395"/>
                    <a:pt x="7469" y="2179"/>
                    <a:pt x="6991" y="2179"/>
                  </a:cubicBezTo>
                  <a:cubicBezTo>
                    <a:pt x="6211" y="2179"/>
                    <a:pt x="5125" y="2755"/>
                    <a:pt x="5125" y="2755"/>
                  </a:cubicBezTo>
                  <a:cubicBezTo>
                    <a:pt x="5125" y="2755"/>
                    <a:pt x="7064" y="900"/>
                    <a:pt x="5652" y="120"/>
                  </a:cubicBezTo>
                  <a:cubicBezTo>
                    <a:pt x="5510" y="37"/>
                    <a:pt x="5376" y="1"/>
                    <a:pt x="5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4" name="Google Shape;10694;p62"/>
            <p:cNvSpPr/>
            <p:nvPr/>
          </p:nvSpPr>
          <p:spPr>
            <a:xfrm flipH="1">
              <a:off x="7315242" y="2120047"/>
              <a:ext cx="16689" cy="4636"/>
            </a:xfrm>
            <a:custGeom>
              <a:avLst/>
              <a:gdLst/>
              <a:ahLst/>
              <a:cxnLst/>
              <a:rect l="l" t="t" r="r" b="b"/>
              <a:pathLst>
                <a:path w="612" h="170" extrusionOk="0">
                  <a:moveTo>
                    <a:pt x="612" y="1"/>
                  </a:moveTo>
                  <a:cubicBezTo>
                    <a:pt x="443" y="1"/>
                    <a:pt x="275" y="1"/>
                    <a:pt x="1" y="169"/>
                  </a:cubicBezTo>
                  <a:lnTo>
                    <a:pt x="1" y="169"/>
                  </a:lnTo>
                  <a:lnTo>
                    <a:pt x="1" y="169"/>
                  </a:lnTo>
                  <a:cubicBezTo>
                    <a:pt x="275" y="1"/>
                    <a:pt x="443" y="1"/>
                    <a:pt x="612" y="1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5" name="Google Shape;10695;p62"/>
            <p:cNvSpPr/>
            <p:nvPr/>
          </p:nvSpPr>
          <p:spPr>
            <a:xfrm flipH="1">
              <a:off x="7221543" y="2115438"/>
              <a:ext cx="79356" cy="57512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108" y="1"/>
                  </a:moveTo>
                  <a:cubicBezTo>
                    <a:pt x="1160" y="1"/>
                    <a:pt x="633" y="2109"/>
                    <a:pt x="633" y="2109"/>
                  </a:cubicBezTo>
                  <a:cubicBezTo>
                    <a:pt x="633" y="2109"/>
                    <a:pt x="633" y="865"/>
                    <a:pt x="1" y="338"/>
                  </a:cubicBezTo>
                  <a:lnTo>
                    <a:pt x="1" y="338"/>
                  </a:lnTo>
                  <a:cubicBezTo>
                    <a:pt x="633" y="865"/>
                    <a:pt x="633" y="2109"/>
                    <a:pt x="633" y="2109"/>
                  </a:cubicBezTo>
                  <a:cubicBezTo>
                    <a:pt x="633" y="2109"/>
                    <a:pt x="1160" y="1"/>
                    <a:pt x="2108" y="1"/>
                  </a:cubicBezTo>
                  <a:cubicBezTo>
                    <a:pt x="2298" y="1"/>
                    <a:pt x="2382" y="1"/>
                    <a:pt x="2551" y="85"/>
                  </a:cubicBezTo>
                  <a:cubicBezTo>
                    <a:pt x="2635" y="170"/>
                    <a:pt x="2825" y="254"/>
                    <a:pt x="2909" y="338"/>
                  </a:cubicBezTo>
                  <a:lnTo>
                    <a:pt x="2909" y="338"/>
                  </a:lnTo>
                  <a:cubicBezTo>
                    <a:pt x="2825" y="254"/>
                    <a:pt x="2635" y="170"/>
                    <a:pt x="2551" y="85"/>
                  </a:cubicBezTo>
                  <a:cubicBezTo>
                    <a:pt x="2382" y="1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6" name="Google Shape;10696;p62"/>
            <p:cNvSpPr/>
            <p:nvPr/>
          </p:nvSpPr>
          <p:spPr>
            <a:xfrm flipH="1">
              <a:off x="7173847" y="2124656"/>
              <a:ext cx="158084" cy="86228"/>
            </a:xfrm>
            <a:custGeom>
              <a:avLst/>
              <a:gdLst/>
              <a:ahLst/>
              <a:cxnLst/>
              <a:rect l="l" t="t" r="r" b="b"/>
              <a:pathLst>
                <a:path w="5797" h="3162" extrusionOk="0"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96" y="2719"/>
                  </a:moveTo>
                  <a:cubicBezTo>
                    <a:pt x="5796" y="2909"/>
                    <a:pt x="5796" y="2993"/>
                    <a:pt x="5712" y="3162"/>
                  </a:cubicBezTo>
                  <a:cubicBezTo>
                    <a:pt x="5796" y="2993"/>
                    <a:pt x="5796" y="2909"/>
                    <a:pt x="5796" y="2719"/>
                  </a:cubicBez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7" name="Google Shape;10697;p62"/>
            <p:cNvSpPr/>
            <p:nvPr/>
          </p:nvSpPr>
          <p:spPr>
            <a:xfrm flipH="1">
              <a:off x="7171557" y="2115438"/>
              <a:ext cx="177037" cy="109816"/>
            </a:xfrm>
            <a:custGeom>
              <a:avLst/>
              <a:gdLst/>
              <a:ahLst/>
              <a:cxnLst/>
              <a:rect l="l" t="t" r="r" b="b"/>
              <a:pathLst>
                <a:path w="6492" h="4027" extrusionOk="0">
                  <a:moveTo>
                    <a:pt x="3857" y="1"/>
                  </a:moveTo>
                  <a:cubicBezTo>
                    <a:pt x="2909" y="1"/>
                    <a:pt x="2382" y="2109"/>
                    <a:pt x="2382" y="2109"/>
                  </a:cubicBezTo>
                  <a:cubicBezTo>
                    <a:pt x="2382" y="2109"/>
                    <a:pt x="2382" y="865"/>
                    <a:pt x="1750" y="338"/>
                  </a:cubicBezTo>
                  <a:cubicBezTo>
                    <a:pt x="1665" y="170"/>
                    <a:pt x="1497" y="170"/>
                    <a:pt x="1223" y="170"/>
                  </a:cubicBezTo>
                  <a:cubicBezTo>
                    <a:pt x="1054" y="170"/>
                    <a:pt x="886" y="170"/>
                    <a:pt x="612" y="338"/>
                  </a:cubicBezTo>
                  <a:cubicBezTo>
                    <a:pt x="274" y="528"/>
                    <a:pt x="85" y="781"/>
                    <a:pt x="0" y="1055"/>
                  </a:cubicBezTo>
                  <a:cubicBezTo>
                    <a:pt x="696" y="1055"/>
                    <a:pt x="1223" y="1223"/>
                    <a:pt x="1581" y="1919"/>
                  </a:cubicBezTo>
                  <a:cubicBezTo>
                    <a:pt x="1855" y="2361"/>
                    <a:pt x="1939" y="2888"/>
                    <a:pt x="1855" y="3331"/>
                  </a:cubicBezTo>
                  <a:cubicBezTo>
                    <a:pt x="2277" y="3415"/>
                    <a:pt x="2635" y="3689"/>
                    <a:pt x="2909" y="3942"/>
                  </a:cubicBezTo>
                  <a:cubicBezTo>
                    <a:pt x="3077" y="3942"/>
                    <a:pt x="3246" y="3858"/>
                    <a:pt x="3436" y="3858"/>
                  </a:cubicBezTo>
                  <a:lnTo>
                    <a:pt x="3857" y="3858"/>
                  </a:lnTo>
                  <a:cubicBezTo>
                    <a:pt x="4300" y="3858"/>
                    <a:pt x="4742" y="3858"/>
                    <a:pt x="5101" y="4026"/>
                  </a:cubicBezTo>
                  <a:cubicBezTo>
                    <a:pt x="5543" y="3942"/>
                    <a:pt x="6070" y="3858"/>
                    <a:pt x="6323" y="3500"/>
                  </a:cubicBezTo>
                  <a:cubicBezTo>
                    <a:pt x="6407" y="3331"/>
                    <a:pt x="6407" y="3247"/>
                    <a:pt x="6407" y="3057"/>
                  </a:cubicBezTo>
                  <a:lnTo>
                    <a:pt x="6492" y="2973"/>
                  </a:lnTo>
                  <a:cubicBezTo>
                    <a:pt x="6492" y="2361"/>
                    <a:pt x="6070" y="2109"/>
                    <a:pt x="5628" y="2109"/>
                  </a:cubicBezTo>
                  <a:cubicBezTo>
                    <a:pt x="4827" y="2109"/>
                    <a:pt x="3773" y="2720"/>
                    <a:pt x="3773" y="2720"/>
                  </a:cubicBezTo>
                  <a:cubicBezTo>
                    <a:pt x="3773" y="2720"/>
                    <a:pt x="4827" y="1750"/>
                    <a:pt x="4827" y="865"/>
                  </a:cubicBezTo>
                  <a:cubicBezTo>
                    <a:pt x="4827" y="696"/>
                    <a:pt x="4742" y="528"/>
                    <a:pt x="4658" y="338"/>
                  </a:cubicBezTo>
                  <a:cubicBezTo>
                    <a:pt x="4574" y="254"/>
                    <a:pt x="4384" y="170"/>
                    <a:pt x="4300" y="85"/>
                  </a:cubicBezTo>
                  <a:cubicBezTo>
                    <a:pt x="4131" y="1"/>
                    <a:pt x="4047" y="1"/>
                    <a:pt x="3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8" name="Google Shape;10698;p62"/>
            <p:cNvSpPr/>
            <p:nvPr/>
          </p:nvSpPr>
          <p:spPr>
            <a:xfrm flipH="1">
              <a:off x="6002519" y="1539523"/>
              <a:ext cx="1015589" cy="883166"/>
            </a:xfrm>
            <a:custGeom>
              <a:avLst/>
              <a:gdLst/>
              <a:ahLst/>
              <a:cxnLst/>
              <a:rect l="l" t="t" r="r" b="b"/>
              <a:pathLst>
                <a:path w="37242" h="32386" extrusionOk="0">
                  <a:moveTo>
                    <a:pt x="18877" y="1"/>
                  </a:moveTo>
                  <a:cubicBezTo>
                    <a:pt x="15285" y="1"/>
                    <a:pt x="11264" y="1047"/>
                    <a:pt x="7651" y="4428"/>
                  </a:cubicBezTo>
                  <a:cubicBezTo>
                    <a:pt x="2993" y="8811"/>
                    <a:pt x="358" y="17073"/>
                    <a:pt x="3246" y="23228"/>
                  </a:cubicBezTo>
                  <a:cubicBezTo>
                    <a:pt x="3246" y="23228"/>
                    <a:pt x="0" y="23228"/>
                    <a:pt x="274" y="25504"/>
                  </a:cubicBezTo>
                  <a:cubicBezTo>
                    <a:pt x="367" y="26752"/>
                    <a:pt x="1334" y="27373"/>
                    <a:pt x="2331" y="27373"/>
                  </a:cubicBezTo>
                  <a:cubicBezTo>
                    <a:pt x="3152" y="27373"/>
                    <a:pt x="3994" y="26952"/>
                    <a:pt x="4384" y="26115"/>
                  </a:cubicBezTo>
                  <a:cubicBezTo>
                    <a:pt x="4384" y="26115"/>
                    <a:pt x="9126" y="31384"/>
                    <a:pt x="11423" y="32353"/>
                  </a:cubicBezTo>
                  <a:cubicBezTo>
                    <a:pt x="11479" y="32375"/>
                    <a:pt x="11547" y="32386"/>
                    <a:pt x="11627" y="32386"/>
                  </a:cubicBezTo>
                  <a:cubicBezTo>
                    <a:pt x="14811" y="32386"/>
                    <a:pt x="36721" y="15558"/>
                    <a:pt x="36968" y="14797"/>
                  </a:cubicBezTo>
                  <a:cubicBezTo>
                    <a:pt x="37242" y="13996"/>
                    <a:pt x="35050" y="7842"/>
                    <a:pt x="32752" y="5924"/>
                  </a:cubicBezTo>
                  <a:cubicBezTo>
                    <a:pt x="32752" y="5924"/>
                    <a:pt x="34691" y="3205"/>
                    <a:pt x="32752" y="1709"/>
                  </a:cubicBezTo>
                  <a:cubicBezTo>
                    <a:pt x="32325" y="1395"/>
                    <a:pt x="31924" y="1272"/>
                    <a:pt x="31557" y="1272"/>
                  </a:cubicBezTo>
                  <a:cubicBezTo>
                    <a:pt x="30276" y="1272"/>
                    <a:pt x="29422" y="2763"/>
                    <a:pt x="29422" y="2763"/>
                  </a:cubicBezTo>
                  <a:cubicBezTo>
                    <a:pt x="29422" y="2763"/>
                    <a:pt x="24714" y="1"/>
                    <a:pt x="188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9" name="Google Shape;10699;p62"/>
            <p:cNvSpPr/>
            <p:nvPr/>
          </p:nvSpPr>
          <p:spPr>
            <a:xfrm flipH="1">
              <a:off x="6929590" y="2126946"/>
              <a:ext cx="83937" cy="108071"/>
            </a:xfrm>
            <a:custGeom>
              <a:avLst/>
              <a:gdLst/>
              <a:ahLst/>
              <a:cxnLst/>
              <a:rect l="l" t="t" r="r" b="b"/>
              <a:pathLst>
                <a:path w="3078" h="3963" extrusionOk="0">
                  <a:moveTo>
                    <a:pt x="1" y="3878"/>
                  </a:moveTo>
                  <a:lnTo>
                    <a:pt x="106" y="3963"/>
                  </a:lnTo>
                  <a:lnTo>
                    <a:pt x="1" y="3878"/>
                  </a:lnTo>
                  <a:close/>
                  <a:moveTo>
                    <a:pt x="1" y="3794"/>
                  </a:moveTo>
                  <a:lnTo>
                    <a:pt x="1" y="3878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04"/>
                  </a:moveTo>
                  <a:lnTo>
                    <a:pt x="1" y="3604"/>
                  </a:lnTo>
                  <a:lnTo>
                    <a:pt x="1" y="3604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06" y="3520"/>
                  </a:moveTo>
                  <a:lnTo>
                    <a:pt x="1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2467" y="190"/>
                  </a:moveTo>
                  <a:cubicBezTo>
                    <a:pt x="2635" y="633"/>
                    <a:pt x="2825" y="1160"/>
                    <a:pt x="3078" y="1687"/>
                  </a:cubicBezTo>
                  <a:lnTo>
                    <a:pt x="3078" y="1687"/>
                  </a:lnTo>
                  <a:cubicBezTo>
                    <a:pt x="2825" y="1160"/>
                    <a:pt x="2635" y="633"/>
                    <a:pt x="2467" y="190"/>
                  </a:cubicBezTo>
                  <a:close/>
                  <a:moveTo>
                    <a:pt x="2467" y="106"/>
                  </a:moveTo>
                  <a:lnTo>
                    <a:pt x="2467" y="190"/>
                  </a:lnTo>
                  <a:lnTo>
                    <a:pt x="2467" y="106"/>
                  </a:lnTo>
                  <a:close/>
                  <a:moveTo>
                    <a:pt x="2467" y="106"/>
                  </a:moveTo>
                  <a:lnTo>
                    <a:pt x="2467" y="106"/>
                  </a:lnTo>
                  <a:lnTo>
                    <a:pt x="2467" y="106"/>
                  </a:lnTo>
                  <a:close/>
                  <a:moveTo>
                    <a:pt x="2467" y="0"/>
                  </a:moveTo>
                  <a:lnTo>
                    <a:pt x="2467" y="106"/>
                  </a:lnTo>
                  <a:lnTo>
                    <a:pt x="2467" y="0"/>
                  </a:lnTo>
                  <a:close/>
                  <a:moveTo>
                    <a:pt x="2382" y="0"/>
                  </a:moveTo>
                  <a:lnTo>
                    <a:pt x="2382" y="0"/>
                  </a:lnTo>
                  <a:close/>
                </a:path>
              </a:pathLst>
            </a:custGeom>
            <a:solidFill>
              <a:srgbClr val="E5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0" name="Google Shape;10700;p62"/>
            <p:cNvSpPr/>
            <p:nvPr/>
          </p:nvSpPr>
          <p:spPr>
            <a:xfrm flipH="1">
              <a:off x="6311734" y="1866000"/>
              <a:ext cx="701793" cy="500650"/>
            </a:xfrm>
            <a:custGeom>
              <a:avLst/>
              <a:gdLst/>
              <a:ahLst/>
              <a:cxnLst/>
              <a:rect l="l" t="t" r="r" b="b"/>
              <a:pathLst>
                <a:path w="25735" h="18359" extrusionOk="0">
                  <a:moveTo>
                    <a:pt x="23374" y="8958"/>
                  </a:moveTo>
                  <a:cubicBezTo>
                    <a:pt x="23016" y="9317"/>
                    <a:pt x="22573" y="9569"/>
                    <a:pt x="22131" y="9759"/>
                  </a:cubicBezTo>
                  <a:cubicBezTo>
                    <a:pt x="22405" y="10623"/>
                    <a:pt x="22489" y="11424"/>
                    <a:pt x="22489" y="12309"/>
                  </a:cubicBezTo>
                  <a:cubicBezTo>
                    <a:pt x="23627" y="11508"/>
                    <a:pt x="24681" y="10813"/>
                    <a:pt x="25735" y="10096"/>
                  </a:cubicBezTo>
                  <a:cubicBezTo>
                    <a:pt x="24681" y="9843"/>
                    <a:pt x="23985" y="9401"/>
                    <a:pt x="23374" y="8958"/>
                  </a:cubicBezTo>
                  <a:close/>
                  <a:moveTo>
                    <a:pt x="7377" y="1"/>
                  </a:moveTo>
                  <a:cubicBezTo>
                    <a:pt x="7377" y="717"/>
                    <a:pt x="7293" y="1771"/>
                    <a:pt x="6598" y="2720"/>
                  </a:cubicBezTo>
                  <a:cubicBezTo>
                    <a:pt x="5375" y="4406"/>
                    <a:pt x="3352" y="4574"/>
                    <a:pt x="3352" y="4574"/>
                  </a:cubicBezTo>
                  <a:cubicBezTo>
                    <a:pt x="3268" y="5101"/>
                    <a:pt x="3078" y="6598"/>
                    <a:pt x="1940" y="6851"/>
                  </a:cubicBezTo>
                  <a:cubicBezTo>
                    <a:pt x="1940" y="7736"/>
                    <a:pt x="2108" y="8705"/>
                    <a:pt x="2382" y="9569"/>
                  </a:cubicBezTo>
                  <a:lnTo>
                    <a:pt x="2467" y="9569"/>
                  </a:lnTo>
                  <a:lnTo>
                    <a:pt x="2467" y="9675"/>
                  </a:lnTo>
                  <a:lnTo>
                    <a:pt x="2467" y="9759"/>
                  </a:lnTo>
                  <a:cubicBezTo>
                    <a:pt x="2635" y="10202"/>
                    <a:pt x="2825" y="10729"/>
                    <a:pt x="3078" y="11256"/>
                  </a:cubicBezTo>
                  <a:cubicBezTo>
                    <a:pt x="2909" y="11256"/>
                    <a:pt x="275" y="11256"/>
                    <a:pt x="106" y="13089"/>
                  </a:cubicBezTo>
                  <a:lnTo>
                    <a:pt x="1" y="13089"/>
                  </a:lnTo>
                  <a:lnTo>
                    <a:pt x="1" y="13173"/>
                  </a:lnTo>
                  <a:lnTo>
                    <a:pt x="1" y="13258"/>
                  </a:lnTo>
                  <a:lnTo>
                    <a:pt x="1" y="13363"/>
                  </a:lnTo>
                  <a:lnTo>
                    <a:pt x="1" y="13447"/>
                  </a:lnTo>
                  <a:lnTo>
                    <a:pt x="106" y="13532"/>
                  </a:lnTo>
                  <a:cubicBezTo>
                    <a:pt x="190" y="14754"/>
                    <a:pt x="1160" y="15471"/>
                    <a:pt x="2108" y="15471"/>
                  </a:cubicBezTo>
                  <a:cubicBezTo>
                    <a:pt x="2994" y="15471"/>
                    <a:pt x="3794" y="15028"/>
                    <a:pt x="4216" y="14143"/>
                  </a:cubicBezTo>
                  <a:cubicBezTo>
                    <a:pt x="4216" y="14143"/>
                    <a:pt x="6429" y="16525"/>
                    <a:pt x="8431" y="18358"/>
                  </a:cubicBezTo>
                  <a:cubicBezTo>
                    <a:pt x="9590" y="16693"/>
                    <a:pt x="10012" y="14417"/>
                    <a:pt x="10644" y="12204"/>
                  </a:cubicBezTo>
                  <a:lnTo>
                    <a:pt x="10644" y="12204"/>
                  </a:lnTo>
                  <a:cubicBezTo>
                    <a:pt x="9590" y="12836"/>
                    <a:pt x="8347" y="13173"/>
                    <a:pt x="7483" y="13173"/>
                  </a:cubicBezTo>
                  <a:cubicBezTo>
                    <a:pt x="6850" y="13173"/>
                    <a:pt x="6324" y="13005"/>
                    <a:pt x="6071" y="12562"/>
                  </a:cubicBezTo>
                  <a:cubicBezTo>
                    <a:pt x="4490" y="10096"/>
                    <a:pt x="9063" y="5987"/>
                    <a:pt x="12035" y="5987"/>
                  </a:cubicBezTo>
                  <a:cubicBezTo>
                    <a:pt x="12752" y="5987"/>
                    <a:pt x="13447" y="6239"/>
                    <a:pt x="13890" y="6851"/>
                  </a:cubicBezTo>
                  <a:cubicBezTo>
                    <a:pt x="14944" y="6155"/>
                    <a:pt x="16082" y="5797"/>
                    <a:pt x="17051" y="5797"/>
                  </a:cubicBezTo>
                  <a:cubicBezTo>
                    <a:pt x="17136" y="5460"/>
                    <a:pt x="17220" y="5186"/>
                    <a:pt x="17304" y="4933"/>
                  </a:cubicBezTo>
                  <a:cubicBezTo>
                    <a:pt x="13700" y="3963"/>
                    <a:pt x="10370" y="2298"/>
                    <a:pt x="73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1" name="Google Shape;10701;p62"/>
            <p:cNvSpPr/>
            <p:nvPr/>
          </p:nvSpPr>
          <p:spPr>
            <a:xfrm flipH="1">
              <a:off x="6359429" y="1444733"/>
              <a:ext cx="153476" cy="112680"/>
            </a:xfrm>
            <a:custGeom>
              <a:avLst/>
              <a:gdLst/>
              <a:ahLst/>
              <a:cxnLst/>
              <a:rect l="l" t="t" r="r" b="b"/>
              <a:pathLst>
                <a:path w="5628" h="4132" extrusionOk="0">
                  <a:moveTo>
                    <a:pt x="0" y="0"/>
                  </a:moveTo>
                  <a:lnTo>
                    <a:pt x="0" y="0"/>
                  </a:lnTo>
                  <a:cubicBezTo>
                    <a:pt x="1138" y="611"/>
                    <a:pt x="1496" y="1749"/>
                    <a:pt x="1496" y="1749"/>
                  </a:cubicBezTo>
                  <a:cubicBezTo>
                    <a:pt x="1665" y="1665"/>
                    <a:pt x="1939" y="1665"/>
                    <a:pt x="2192" y="1581"/>
                  </a:cubicBezTo>
                  <a:cubicBezTo>
                    <a:pt x="1855" y="1054"/>
                    <a:pt x="1243" y="169"/>
                    <a:pt x="0" y="0"/>
                  </a:cubicBezTo>
                  <a:close/>
                  <a:moveTo>
                    <a:pt x="3604" y="1939"/>
                  </a:moveTo>
                  <a:lnTo>
                    <a:pt x="3604" y="1939"/>
                  </a:lnTo>
                  <a:cubicBezTo>
                    <a:pt x="4131" y="2276"/>
                    <a:pt x="4489" y="2888"/>
                    <a:pt x="4489" y="3604"/>
                  </a:cubicBezTo>
                  <a:cubicBezTo>
                    <a:pt x="4489" y="3688"/>
                    <a:pt x="4489" y="3773"/>
                    <a:pt x="4405" y="3941"/>
                  </a:cubicBezTo>
                  <a:cubicBezTo>
                    <a:pt x="4742" y="4047"/>
                    <a:pt x="5185" y="4047"/>
                    <a:pt x="5459" y="4131"/>
                  </a:cubicBezTo>
                  <a:cubicBezTo>
                    <a:pt x="5627" y="2993"/>
                    <a:pt x="4742" y="2023"/>
                    <a:pt x="3604" y="1939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2" name="Google Shape;10702;p62"/>
            <p:cNvSpPr/>
            <p:nvPr/>
          </p:nvSpPr>
          <p:spPr>
            <a:xfrm flipH="1">
              <a:off x="6364037" y="1552204"/>
              <a:ext cx="462690" cy="313823"/>
            </a:xfrm>
            <a:custGeom>
              <a:avLst/>
              <a:gdLst/>
              <a:ahLst/>
              <a:cxnLst/>
              <a:rect l="l" t="t" r="r" b="b"/>
              <a:pathLst>
                <a:path w="16967" h="11508" extrusionOk="0">
                  <a:moveTo>
                    <a:pt x="15913" y="0"/>
                  </a:moveTo>
                  <a:cubicBezTo>
                    <a:pt x="15913" y="106"/>
                    <a:pt x="15913" y="274"/>
                    <a:pt x="15808" y="359"/>
                  </a:cubicBezTo>
                  <a:cubicBezTo>
                    <a:pt x="15386" y="1412"/>
                    <a:pt x="14417" y="1581"/>
                    <a:pt x="13890" y="1581"/>
                  </a:cubicBezTo>
                  <a:lnTo>
                    <a:pt x="13278" y="1581"/>
                  </a:lnTo>
                  <a:cubicBezTo>
                    <a:pt x="13278" y="1581"/>
                    <a:pt x="12751" y="3689"/>
                    <a:pt x="10981" y="4047"/>
                  </a:cubicBezTo>
                  <a:cubicBezTo>
                    <a:pt x="10539" y="4131"/>
                    <a:pt x="10201" y="4216"/>
                    <a:pt x="9843" y="4216"/>
                  </a:cubicBezTo>
                  <a:cubicBezTo>
                    <a:pt x="8705" y="4216"/>
                    <a:pt x="8094" y="3794"/>
                    <a:pt x="8094" y="3794"/>
                  </a:cubicBezTo>
                  <a:cubicBezTo>
                    <a:pt x="8094" y="3794"/>
                    <a:pt x="7735" y="6155"/>
                    <a:pt x="6323" y="6597"/>
                  </a:cubicBezTo>
                  <a:cubicBezTo>
                    <a:pt x="5986" y="6681"/>
                    <a:pt x="5628" y="6681"/>
                    <a:pt x="5375" y="6681"/>
                  </a:cubicBezTo>
                  <a:cubicBezTo>
                    <a:pt x="4490" y="6681"/>
                    <a:pt x="4047" y="6323"/>
                    <a:pt x="4047" y="6323"/>
                  </a:cubicBezTo>
                  <a:cubicBezTo>
                    <a:pt x="4047" y="6323"/>
                    <a:pt x="3878" y="7904"/>
                    <a:pt x="2740" y="8958"/>
                  </a:cubicBezTo>
                  <a:cubicBezTo>
                    <a:pt x="1581" y="9843"/>
                    <a:pt x="106" y="9927"/>
                    <a:pt x="0" y="10011"/>
                  </a:cubicBezTo>
                  <a:cubicBezTo>
                    <a:pt x="0" y="10117"/>
                    <a:pt x="190" y="10454"/>
                    <a:pt x="190" y="10897"/>
                  </a:cubicBezTo>
                  <a:cubicBezTo>
                    <a:pt x="190" y="11065"/>
                    <a:pt x="106" y="11171"/>
                    <a:pt x="106" y="11255"/>
                  </a:cubicBezTo>
                  <a:cubicBezTo>
                    <a:pt x="274" y="11339"/>
                    <a:pt x="359" y="11424"/>
                    <a:pt x="527" y="11508"/>
                  </a:cubicBezTo>
                  <a:cubicBezTo>
                    <a:pt x="527" y="11065"/>
                    <a:pt x="359" y="10812"/>
                    <a:pt x="359" y="10812"/>
                  </a:cubicBezTo>
                  <a:cubicBezTo>
                    <a:pt x="359" y="10812"/>
                    <a:pt x="1939" y="10728"/>
                    <a:pt x="3162" y="9674"/>
                  </a:cubicBezTo>
                  <a:cubicBezTo>
                    <a:pt x="4405" y="8705"/>
                    <a:pt x="4574" y="7040"/>
                    <a:pt x="4574" y="7040"/>
                  </a:cubicBezTo>
                  <a:cubicBezTo>
                    <a:pt x="4574" y="7040"/>
                    <a:pt x="5101" y="7377"/>
                    <a:pt x="5986" y="7377"/>
                  </a:cubicBezTo>
                  <a:cubicBezTo>
                    <a:pt x="6239" y="7377"/>
                    <a:pt x="6597" y="7377"/>
                    <a:pt x="6956" y="7208"/>
                  </a:cubicBezTo>
                  <a:cubicBezTo>
                    <a:pt x="8431" y="6850"/>
                    <a:pt x="8789" y="4405"/>
                    <a:pt x="8789" y="4405"/>
                  </a:cubicBezTo>
                  <a:cubicBezTo>
                    <a:pt x="8789" y="4405"/>
                    <a:pt x="9485" y="4742"/>
                    <a:pt x="10644" y="4742"/>
                  </a:cubicBezTo>
                  <a:cubicBezTo>
                    <a:pt x="10981" y="4742"/>
                    <a:pt x="11339" y="4742"/>
                    <a:pt x="11782" y="4658"/>
                  </a:cubicBezTo>
                  <a:cubicBezTo>
                    <a:pt x="13616" y="4321"/>
                    <a:pt x="14227" y="2024"/>
                    <a:pt x="14227" y="2024"/>
                  </a:cubicBezTo>
                  <a:cubicBezTo>
                    <a:pt x="14227" y="2024"/>
                    <a:pt x="14501" y="2108"/>
                    <a:pt x="14754" y="2108"/>
                  </a:cubicBezTo>
                  <a:cubicBezTo>
                    <a:pt x="15386" y="2108"/>
                    <a:pt x="16334" y="1855"/>
                    <a:pt x="16861" y="801"/>
                  </a:cubicBezTo>
                  <a:cubicBezTo>
                    <a:pt x="16967" y="633"/>
                    <a:pt x="16967" y="443"/>
                    <a:pt x="16967" y="190"/>
                  </a:cubicBezTo>
                  <a:cubicBezTo>
                    <a:pt x="16693" y="106"/>
                    <a:pt x="16250" y="106"/>
                    <a:pt x="15913" y="0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3" name="Google Shape;10703;p62"/>
            <p:cNvSpPr/>
            <p:nvPr/>
          </p:nvSpPr>
          <p:spPr>
            <a:xfrm flipH="1">
              <a:off x="6622666" y="1506799"/>
              <a:ext cx="452927" cy="414422"/>
            </a:xfrm>
            <a:custGeom>
              <a:avLst/>
              <a:gdLst/>
              <a:ahLst/>
              <a:cxnLst/>
              <a:rect l="l" t="t" r="r" b="b"/>
              <a:pathLst>
                <a:path w="16609" h="15197" extrusionOk="0">
                  <a:moveTo>
                    <a:pt x="16166" y="0"/>
                  </a:moveTo>
                  <a:cubicBezTo>
                    <a:pt x="16419" y="190"/>
                    <a:pt x="16608" y="274"/>
                    <a:pt x="16608" y="274"/>
                  </a:cubicBezTo>
                  <a:lnTo>
                    <a:pt x="16608" y="190"/>
                  </a:lnTo>
                  <a:cubicBezTo>
                    <a:pt x="16503" y="85"/>
                    <a:pt x="16334" y="0"/>
                    <a:pt x="16166" y="0"/>
                  </a:cubicBezTo>
                  <a:close/>
                  <a:moveTo>
                    <a:pt x="2551" y="10981"/>
                  </a:moveTo>
                  <a:cubicBezTo>
                    <a:pt x="2551" y="11339"/>
                    <a:pt x="2635" y="11592"/>
                    <a:pt x="2719" y="11866"/>
                  </a:cubicBezTo>
                  <a:cubicBezTo>
                    <a:pt x="2909" y="11950"/>
                    <a:pt x="2993" y="11950"/>
                    <a:pt x="2993" y="11950"/>
                  </a:cubicBezTo>
                  <a:cubicBezTo>
                    <a:pt x="2993" y="11950"/>
                    <a:pt x="2719" y="11592"/>
                    <a:pt x="2551" y="10981"/>
                  </a:cubicBezTo>
                  <a:close/>
                  <a:moveTo>
                    <a:pt x="274" y="13615"/>
                  </a:moveTo>
                  <a:cubicBezTo>
                    <a:pt x="0" y="14227"/>
                    <a:pt x="359" y="14754"/>
                    <a:pt x="696" y="15196"/>
                  </a:cubicBezTo>
                  <a:cubicBezTo>
                    <a:pt x="1139" y="15028"/>
                    <a:pt x="1497" y="14943"/>
                    <a:pt x="1666" y="14943"/>
                  </a:cubicBezTo>
                  <a:cubicBezTo>
                    <a:pt x="1497" y="14838"/>
                    <a:pt x="527" y="14311"/>
                    <a:pt x="274" y="13615"/>
                  </a:cubicBezTo>
                  <a:close/>
                </a:path>
              </a:pathLst>
            </a:custGeom>
            <a:solidFill>
              <a:srgbClr val="B11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4" name="Google Shape;10704;p62"/>
            <p:cNvSpPr/>
            <p:nvPr/>
          </p:nvSpPr>
          <p:spPr>
            <a:xfrm flipH="1">
              <a:off x="7056614" y="1961990"/>
              <a:ext cx="21271" cy="40823"/>
            </a:xfrm>
            <a:custGeom>
              <a:avLst/>
              <a:gdLst/>
              <a:ahLst/>
              <a:cxnLst/>
              <a:rect l="l" t="t" r="r" b="b"/>
              <a:pathLst>
                <a:path w="780" h="1497" extrusionOk="0">
                  <a:moveTo>
                    <a:pt x="169" y="1"/>
                  </a:moveTo>
                  <a:cubicBezTo>
                    <a:pt x="84" y="169"/>
                    <a:pt x="0" y="443"/>
                    <a:pt x="84" y="696"/>
                  </a:cubicBezTo>
                  <a:cubicBezTo>
                    <a:pt x="169" y="1139"/>
                    <a:pt x="358" y="1413"/>
                    <a:pt x="696" y="1497"/>
                  </a:cubicBezTo>
                  <a:cubicBezTo>
                    <a:pt x="696" y="1139"/>
                    <a:pt x="696" y="780"/>
                    <a:pt x="780" y="443"/>
                  </a:cubicBezTo>
                  <a:cubicBezTo>
                    <a:pt x="527" y="443"/>
                    <a:pt x="358" y="254"/>
                    <a:pt x="169" y="1"/>
                  </a:cubicBezTo>
                  <a:close/>
                </a:path>
              </a:pathLst>
            </a:custGeom>
            <a:solidFill>
              <a:srgbClr val="192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5" name="Google Shape;10705;p62"/>
            <p:cNvSpPr/>
            <p:nvPr/>
          </p:nvSpPr>
          <p:spPr>
            <a:xfrm flipH="1">
              <a:off x="6960623" y="1971753"/>
              <a:ext cx="98308" cy="81074"/>
            </a:xfrm>
            <a:custGeom>
              <a:avLst/>
              <a:gdLst/>
              <a:ahLst/>
              <a:cxnLst/>
              <a:rect l="l" t="t" r="r" b="b"/>
              <a:pathLst>
                <a:path w="3605" h="2973" extrusionOk="0">
                  <a:moveTo>
                    <a:pt x="1055" y="1"/>
                  </a:moveTo>
                  <a:cubicBezTo>
                    <a:pt x="1055" y="1"/>
                    <a:pt x="717" y="85"/>
                    <a:pt x="359" y="85"/>
                  </a:cubicBezTo>
                  <a:lnTo>
                    <a:pt x="85" y="85"/>
                  </a:lnTo>
                  <a:cubicBezTo>
                    <a:pt x="1" y="422"/>
                    <a:pt x="1" y="781"/>
                    <a:pt x="1" y="1139"/>
                  </a:cubicBezTo>
                  <a:lnTo>
                    <a:pt x="359" y="1139"/>
                  </a:lnTo>
                  <a:cubicBezTo>
                    <a:pt x="802" y="1139"/>
                    <a:pt x="1139" y="1055"/>
                    <a:pt x="1139" y="1055"/>
                  </a:cubicBezTo>
                  <a:cubicBezTo>
                    <a:pt x="1139" y="1055"/>
                    <a:pt x="1497" y="2888"/>
                    <a:pt x="2994" y="2973"/>
                  </a:cubicBezTo>
                  <a:lnTo>
                    <a:pt x="3605" y="2973"/>
                  </a:lnTo>
                  <a:cubicBezTo>
                    <a:pt x="3520" y="2635"/>
                    <a:pt x="3520" y="2193"/>
                    <a:pt x="3520" y="1835"/>
                  </a:cubicBezTo>
                  <a:cubicBezTo>
                    <a:pt x="3352" y="1835"/>
                    <a:pt x="3162" y="1919"/>
                    <a:pt x="2994" y="1919"/>
                  </a:cubicBezTo>
                  <a:lnTo>
                    <a:pt x="2825" y="1919"/>
                  </a:lnTo>
                  <a:cubicBezTo>
                    <a:pt x="1413" y="1750"/>
                    <a:pt x="1055" y="1"/>
                    <a:pt x="1055" y="1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6" name="Google Shape;10706;p62"/>
            <p:cNvSpPr/>
            <p:nvPr/>
          </p:nvSpPr>
          <p:spPr>
            <a:xfrm flipH="1">
              <a:off x="6960623" y="2021766"/>
              <a:ext cx="2318" cy="31061"/>
            </a:xfrm>
            <a:custGeom>
              <a:avLst/>
              <a:gdLst/>
              <a:ahLst/>
              <a:cxnLst/>
              <a:rect l="l" t="t" r="r" b="b"/>
              <a:pathLst>
                <a:path w="85" h="113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59"/>
                    <a:pt x="0" y="801"/>
                    <a:pt x="85" y="1139"/>
                  </a:cubicBezTo>
                  <a:lnTo>
                    <a:pt x="85" y="1139"/>
                  </a:lnTo>
                  <a:cubicBezTo>
                    <a:pt x="0" y="801"/>
                    <a:pt x="0" y="359"/>
                    <a:pt x="0" y="1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7" name="Google Shape;10707;p62"/>
            <p:cNvSpPr/>
            <p:nvPr/>
          </p:nvSpPr>
          <p:spPr>
            <a:xfrm flipH="1">
              <a:off x="6812329" y="1859100"/>
              <a:ext cx="150612" cy="193726"/>
            </a:xfrm>
            <a:custGeom>
              <a:avLst/>
              <a:gdLst/>
              <a:ahLst/>
              <a:cxnLst/>
              <a:rect l="l" t="t" r="r" b="b"/>
              <a:pathLst>
                <a:path w="5523" h="7104" extrusionOk="0">
                  <a:moveTo>
                    <a:pt x="5101" y="1"/>
                  </a:moveTo>
                  <a:cubicBezTo>
                    <a:pt x="5101" y="612"/>
                    <a:pt x="4911" y="1308"/>
                    <a:pt x="4384" y="2024"/>
                  </a:cubicBezTo>
                  <a:cubicBezTo>
                    <a:pt x="3246" y="3605"/>
                    <a:pt x="1223" y="3774"/>
                    <a:pt x="1223" y="3774"/>
                  </a:cubicBezTo>
                  <a:cubicBezTo>
                    <a:pt x="1223" y="4301"/>
                    <a:pt x="1054" y="5607"/>
                    <a:pt x="0" y="5966"/>
                  </a:cubicBezTo>
                  <a:cubicBezTo>
                    <a:pt x="0" y="6324"/>
                    <a:pt x="0" y="6766"/>
                    <a:pt x="85" y="7104"/>
                  </a:cubicBezTo>
                  <a:cubicBezTo>
                    <a:pt x="1223" y="6851"/>
                    <a:pt x="1413" y="5354"/>
                    <a:pt x="1497" y="4827"/>
                  </a:cubicBezTo>
                  <a:cubicBezTo>
                    <a:pt x="1497" y="4827"/>
                    <a:pt x="3520" y="4659"/>
                    <a:pt x="4743" y="2973"/>
                  </a:cubicBezTo>
                  <a:cubicBezTo>
                    <a:pt x="5438" y="2024"/>
                    <a:pt x="5522" y="970"/>
                    <a:pt x="5522" y="254"/>
                  </a:cubicBezTo>
                  <a:cubicBezTo>
                    <a:pt x="5354" y="170"/>
                    <a:pt x="5269" y="85"/>
                    <a:pt x="5101" y="1"/>
                  </a:cubicBezTo>
                  <a:close/>
                </a:path>
              </a:pathLst>
            </a:custGeom>
            <a:solidFill>
              <a:srgbClr val="E8A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8" name="Google Shape;10708;p62"/>
            <p:cNvSpPr/>
            <p:nvPr/>
          </p:nvSpPr>
          <p:spPr>
            <a:xfrm flipH="1">
              <a:off x="6379527" y="1437206"/>
              <a:ext cx="708147" cy="584887"/>
            </a:xfrm>
            <a:custGeom>
              <a:avLst/>
              <a:gdLst/>
              <a:ahLst/>
              <a:cxnLst/>
              <a:rect l="l" t="t" r="r" b="b"/>
              <a:pathLst>
                <a:path w="25968" h="21448" extrusionOk="0">
                  <a:moveTo>
                    <a:pt x="19853" y="0"/>
                  </a:moveTo>
                  <a:cubicBezTo>
                    <a:pt x="17891" y="0"/>
                    <a:pt x="17051" y="2826"/>
                    <a:pt x="17051" y="2826"/>
                  </a:cubicBezTo>
                  <a:cubicBezTo>
                    <a:pt x="17051" y="2826"/>
                    <a:pt x="15951" y="1902"/>
                    <a:pt x="14766" y="1902"/>
                  </a:cubicBezTo>
                  <a:cubicBezTo>
                    <a:pt x="14531" y="1902"/>
                    <a:pt x="14292" y="1938"/>
                    <a:pt x="14059" y="2025"/>
                  </a:cubicBezTo>
                  <a:cubicBezTo>
                    <a:pt x="12562" y="2637"/>
                    <a:pt x="13173" y="4744"/>
                    <a:pt x="13173" y="4744"/>
                  </a:cubicBezTo>
                  <a:cubicBezTo>
                    <a:pt x="13173" y="4744"/>
                    <a:pt x="12189" y="4212"/>
                    <a:pt x="11148" y="4212"/>
                  </a:cubicBezTo>
                  <a:cubicBezTo>
                    <a:pt x="10666" y="4212"/>
                    <a:pt x="10173" y="4326"/>
                    <a:pt x="9759" y="4660"/>
                  </a:cubicBezTo>
                  <a:cubicBezTo>
                    <a:pt x="8431" y="5629"/>
                    <a:pt x="9232" y="7906"/>
                    <a:pt x="9232" y="7906"/>
                  </a:cubicBezTo>
                  <a:cubicBezTo>
                    <a:pt x="9232" y="7906"/>
                    <a:pt x="8672" y="7346"/>
                    <a:pt x="7822" y="7346"/>
                  </a:cubicBezTo>
                  <a:cubicBezTo>
                    <a:pt x="7460" y="7346"/>
                    <a:pt x="7045" y="7447"/>
                    <a:pt x="6598" y="7737"/>
                  </a:cubicBezTo>
                  <a:cubicBezTo>
                    <a:pt x="5186" y="8707"/>
                    <a:pt x="5881" y="10898"/>
                    <a:pt x="5881" y="10898"/>
                  </a:cubicBezTo>
                  <a:cubicBezTo>
                    <a:pt x="5881" y="10898"/>
                    <a:pt x="5384" y="10584"/>
                    <a:pt x="4761" y="10584"/>
                  </a:cubicBezTo>
                  <a:cubicBezTo>
                    <a:pt x="4244" y="10584"/>
                    <a:pt x="3640" y="10801"/>
                    <a:pt x="3162" y="11594"/>
                  </a:cubicBezTo>
                  <a:cubicBezTo>
                    <a:pt x="2467" y="13006"/>
                    <a:pt x="3436" y="14502"/>
                    <a:pt x="3436" y="14502"/>
                  </a:cubicBezTo>
                  <a:cubicBezTo>
                    <a:pt x="3436" y="14502"/>
                    <a:pt x="2921" y="14318"/>
                    <a:pt x="2326" y="14318"/>
                  </a:cubicBezTo>
                  <a:cubicBezTo>
                    <a:pt x="1767" y="14318"/>
                    <a:pt x="1139" y="14481"/>
                    <a:pt x="802" y="15114"/>
                  </a:cubicBezTo>
                  <a:cubicBezTo>
                    <a:pt x="1" y="16441"/>
                    <a:pt x="2109" y="17495"/>
                    <a:pt x="2109" y="17495"/>
                  </a:cubicBezTo>
                  <a:cubicBezTo>
                    <a:pt x="2109" y="17495"/>
                    <a:pt x="275" y="17664"/>
                    <a:pt x="443" y="18886"/>
                  </a:cubicBezTo>
                  <a:cubicBezTo>
                    <a:pt x="535" y="19559"/>
                    <a:pt x="1015" y="19714"/>
                    <a:pt x="1436" y="19714"/>
                  </a:cubicBezTo>
                  <a:cubicBezTo>
                    <a:pt x="1794" y="19714"/>
                    <a:pt x="2109" y="19603"/>
                    <a:pt x="2109" y="19603"/>
                  </a:cubicBezTo>
                  <a:cubicBezTo>
                    <a:pt x="2109" y="19603"/>
                    <a:pt x="2467" y="21352"/>
                    <a:pt x="3879" y="21437"/>
                  </a:cubicBezTo>
                  <a:cubicBezTo>
                    <a:pt x="3955" y="21444"/>
                    <a:pt x="4028" y="21448"/>
                    <a:pt x="4098" y="21448"/>
                  </a:cubicBezTo>
                  <a:cubicBezTo>
                    <a:pt x="5566" y="21448"/>
                    <a:pt x="5797" y="19828"/>
                    <a:pt x="5797" y="19245"/>
                  </a:cubicBezTo>
                  <a:cubicBezTo>
                    <a:pt x="5797" y="19245"/>
                    <a:pt x="7820" y="19076"/>
                    <a:pt x="8958" y="17495"/>
                  </a:cubicBezTo>
                  <a:cubicBezTo>
                    <a:pt x="10096" y="15915"/>
                    <a:pt x="9569" y="14144"/>
                    <a:pt x="9569" y="14144"/>
                  </a:cubicBezTo>
                  <a:cubicBezTo>
                    <a:pt x="9569" y="14144"/>
                    <a:pt x="11066" y="14144"/>
                    <a:pt x="12309" y="13090"/>
                  </a:cubicBezTo>
                  <a:cubicBezTo>
                    <a:pt x="13447" y="12121"/>
                    <a:pt x="13616" y="10540"/>
                    <a:pt x="13616" y="10540"/>
                  </a:cubicBezTo>
                  <a:cubicBezTo>
                    <a:pt x="13616" y="10540"/>
                    <a:pt x="14102" y="10924"/>
                    <a:pt x="15015" y="10924"/>
                  </a:cubicBezTo>
                  <a:cubicBezTo>
                    <a:pt x="15274" y="10924"/>
                    <a:pt x="15567" y="10893"/>
                    <a:pt x="15892" y="10814"/>
                  </a:cubicBezTo>
                  <a:cubicBezTo>
                    <a:pt x="17304" y="10372"/>
                    <a:pt x="17663" y="8011"/>
                    <a:pt x="17663" y="8011"/>
                  </a:cubicBezTo>
                  <a:cubicBezTo>
                    <a:pt x="17663" y="8011"/>
                    <a:pt x="18293" y="8377"/>
                    <a:pt x="19427" y="8377"/>
                  </a:cubicBezTo>
                  <a:cubicBezTo>
                    <a:pt x="19759" y="8377"/>
                    <a:pt x="20134" y="8345"/>
                    <a:pt x="20550" y="8264"/>
                  </a:cubicBezTo>
                  <a:cubicBezTo>
                    <a:pt x="22320" y="7906"/>
                    <a:pt x="22847" y="5714"/>
                    <a:pt x="22847" y="5714"/>
                  </a:cubicBezTo>
                  <a:cubicBezTo>
                    <a:pt x="22847" y="5714"/>
                    <a:pt x="23123" y="5793"/>
                    <a:pt x="23501" y="5793"/>
                  </a:cubicBezTo>
                  <a:cubicBezTo>
                    <a:pt x="24098" y="5793"/>
                    <a:pt x="24951" y="5595"/>
                    <a:pt x="25377" y="4576"/>
                  </a:cubicBezTo>
                  <a:cubicBezTo>
                    <a:pt x="25968" y="3202"/>
                    <a:pt x="24866" y="1828"/>
                    <a:pt x="23479" y="1828"/>
                  </a:cubicBezTo>
                  <a:cubicBezTo>
                    <a:pt x="23185" y="1828"/>
                    <a:pt x="22879" y="1889"/>
                    <a:pt x="22573" y="2025"/>
                  </a:cubicBezTo>
                  <a:cubicBezTo>
                    <a:pt x="22573" y="2025"/>
                    <a:pt x="21962" y="108"/>
                    <a:pt x="19939" y="2"/>
                  </a:cubicBezTo>
                  <a:cubicBezTo>
                    <a:pt x="19910" y="1"/>
                    <a:pt x="19881" y="0"/>
                    <a:pt x="19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9" name="Google Shape;10709;p62"/>
            <p:cNvSpPr/>
            <p:nvPr/>
          </p:nvSpPr>
          <p:spPr>
            <a:xfrm flipH="1">
              <a:off x="7073276" y="1947619"/>
              <a:ext cx="2318" cy="14399"/>
            </a:xfrm>
            <a:custGeom>
              <a:avLst/>
              <a:gdLst/>
              <a:ahLst/>
              <a:cxnLst/>
              <a:rect l="l" t="t" r="r" b="b"/>
              <a:pathLst>
                <a:path w="85" h="528" extrusionOk="0">
                  <a:moveTo>
                    <a:pt x="0" y="1"/>
                  </a:moveTo>
                  <a:lnTo>
                    <a:pt x="0" y="169"/>
                  </a:lnTo>
                  <a:cubicBezTo>
                    <a:pt x="0" y="359"/>
                    <a:pt x="0" y="443"/>
                    <a:pt x="85" y="528"/>
                  </a:cubicBezTo>
                  <a:lnTo>
                    <a:pt x="85" y="528"/>
                  </a:lnTo>
                  <a:cubicBezTo>
                    <a:pt x="0" y="443"/>
                    <a:pt x="0" y="359"/>
                    <a:pt x="0" y="169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0" name="Google Shape;10710;p62"/>
            <p:cNvSpPr/>
            <p:nvPr/>
          </p:nvSpPr>
          <p:spPr>
            <a:xfrm flipH="1">
              <a:off x="7068094" y="1866000"/>
              <a:ext cx="2891" cy="12108"/>
            </a:xfrm>
            <a:custGeom>
              <a:avLst/>
              <a:gdLst/>
              <a:ahLst/>
              <a:cxnLst/>
              <a:rect l="l" t="t" r="r" b="b"/>
              <a:pathLst>
                <a:path w="106" h="444" extrusionOk="0">
                  <a:moveTo>
                    <a:pt x="0" y="1"/>
                  </a:moveTo>
                  <a:cubicBezTo>
                    <a:pt x="0" y="191"/>
                    <a:pt x="0" y="275"/>
                    <a:pt x="105" y="443"/>
                  </a:cubicBezTo>
                  <a:lnTo>
                    <a:pt x="105" y="443"/>
                  </a:lnTo>
                  <a:cubicBezTo>
                    <a:pt x="0" y="275"/>
                    <a:pt x="0" y="191"/>
                    <a:pt x="0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1" name="Google Shape;10711;p62"/>
            <p:cNvSpPr/>
            <p:nvPr/>
          </p:nvSpPr>
          <p:spPr>
            <a:xfrm flipH="1">
              <a:off x="6390462" y="1543014"/>
              <a:ext cx="2345" cy="9217"/>
            </a:xfrm>
            <a:custGeom>
              <a:avLst/>
              <a:gdLst/>
              <a:ahLst/>
              <a:cxnLst/>
              <a:rect l="l" t="t" r="r" b="b"/>
              <a:pathLst>
                <a:path w="86" h="338" extrusionOk="0">
                  <a:moveTo>
                    <a:pt x="85" y="0"/>
                  </a:moveTo>
                  <a:cubicBezTo>
                    <a:pt x="85" y="84"/>
                    <a:pt x="85" y="169"/>
                    <a:pt x="1" y="337"/>
                  </a:cubicBezTo>
                  <a:lnTo>
                    <a:pt x="1" y="337"/>
                  </a:lnTo>
                  <a:cubicBezTo>
                    <a:pt x="85" y="169"/>
                    <a:pt x="85" y="84"/>
                    <a:pt x="85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2" name="Google Shape;10712;p62"/>
            <p:cNvSpPr/>
            <p:nvPr/>
          </p:nvSpPr>
          <p:spPr>
            <a:xfrm flipH="1">
              <a:off x="6392780" y="1552340"/>
              <a:ext cx="433948" cy="272891"/>
            </a:xfrm>
            <a:custGeom>
              <a:avLst/>
              <a:gdLst/>
              <a:ahLst/>
              <a:cxnLst/>
              <a:rect l="l" t="t" r="r" b="b"/>
              <a:pathLst>
                <a:path w="15913" h="10007" extrusionOk="0">
                  <a:moveTo>
                    <a:pt x="15913" y="0"/>
                  </a:moveTo>
                  <a:lnTo>
                    <a:pt x="15913" y="0"/>
                  </a:lnTo>
                  <a:cubicBezTo>
                    <a:pt x="15913" y="103"/>
                    <a:pt x="15911" y="188"/>
                    <a:pt x="15808" y="354"/>
                  </a:cubicBezTo>
                  <a:cubicBezTo>
                    <a:pt x="15911" y="271"/>
                    <a:pt x="15913" y="106"/>
                    <a:pt x="15913" y="0"/>
                  </a:cubicBezTo>
                  <a:close/>
                  <a:moveTo>
                    <a:pt x="13278" y="1492"/>
                  </a:moveTo>
                  <a:cubicBezTo>
                    <a:pt x="13278" y="1492"/>
                    <a:pt x="12751" y="3684"/>
                    <a:pt x="10981" y="4042"/>
                  </a:cubicBezTo>
                  <a:cubicBezTo>
                    <a:pt x="12751" y="3684"/>
                    <a:pt x="13278" y="1576"/>
                    <a:pt x="13278" y="1576"/>
                  </a:cubicBezTo>
                  <a:lnTo>
                    <a:pt x="13890" y="1576"/>
                  </a:lnTo>
                  <a:cubicBezTo>
                    <a:pt x="13531" y="1576"/>
                    <a:pt x="13278" y="1492"/>
                    <a:pt x="13278" y="1492"/>
                  </a:cubicBezTo>
                  <a:close/>
                  <a:moveTo>
                    <a:pt x="8094" y="3789"/>
                  </a:moveTo>
                  <a:lnTo>
                    <a:pt x="8094" y="3789"/>
                  </a:lnTo>
                  <a:cubicBezTo>
                    <a:pt x="8094" y="3789"/>
                    <a:pt x="8705" y="4211"/>
                    <a:pt x="9843" y="4211"/>
                  </a:cubicBezTo>
                  <a:cubicBezTo>
                    <a:pt x="10201" y="4211"/>
                    <a:pt x="10538" y="4126"/>
                    <a:pt x="10981" y="4042"/>
                  </a:cubicBezTo>
                  <a:lnTo>
                    <a:pt x="10981" y="4042"/>
                  </a:lnTo>
                  <a:cubicBezTo>
                    <a:pt x="10538" y="4126"/>
                    <a:pt x="10201" y="4126"/>
                    <a:pt x="9843" y="4126"/>
                  </a:cubicBezTo>
                  <a:cubicBezTo>
                    <a:pt x="8705" y="4126"/>
                    <a:pt x="8094" y="3789"/>
                    <a:pt x="8094" y="3789"/>
                  </a:cubicBezTo>
                  <a:close/>
                  <a:moveTo>
                    <a:pt x="4047" y="6319"/>
                  </a:moveTo>
                  <a:cubicBezTo>
                    <a:pt x="4043" y="6355"/>
                    <a:pt x="3865" y="7910"/>
                    <a:pt x="2740" y="8868"/>
                  </a:cubicBezTo>
                  <a:cubicBezTo>
                    <a:pt x="1497" y="9922"/>
                    <a:pt x="0" y="9922"/>
                    <a:pt x="0" y="9922"/>
                  </a:cubicBezTo>
                  <a:lnTo>
                    <a:pt x="0" y="10006"/>
                  </a:lnTo>
                  <a:cubicBezTo>
                    <a:pt x="106" y="9922"/>
                    <a:pt x="1581" y="9838"/>
                    <a:pt x="2740" y="8953"/>
                  </a:cubicBezTo>
                  <a:cubicBezTo>
                    <a:pt x="3865" y="7911"/>
                    <a:pt x="4043" y="6355"/>
                    <a:pt x="4047" y="6319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3" name="Google Shape;10713;p62"/>
            <p:cNvSpPr/>
            <p:nvPr/>
          </p:nvSpPr>
          <p:spPr>
            <a:xfrm flipH="1">
              <a:off x="7030162" y="1878080"/>
              <a:ext cx="37960" cy="36242"/>
            </a:xfrm>
            <a:custGeom>
              <a:avLst/>
              <a:gdLst/>
              <a:ahLst/>
              <a:cxnLst/>
              <a:rect l="l" t="t" r="r" b="b"/>
              <a:pathLst>
                <a:path w="1392" h="132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278"/>
                    <a:pt x="316" y="528"/>
                    <a:pt x="548" y="736"/>
                  </a:cubicBezTo>
                  <a:lnTo>
                    <a:pt x="548" y="736"/>
                  </a:lnTo>
                  <a:cubicBezTo>
                    <a:pt x="328" y="532"/>
                    <a:pt x="120" y="284"/>
                    <a:pt x="0" y="0"/>
                  </a:cubicBezTo>
                  <a:close/>
                  <a:moveTo>
                    <a:pt x="548" y="736"/>
                  </a:moveTo>
                  <a:cubicBezTo>
                    <a:pt x="951" y="1108"/>
                    <a:pt x="1392" y="1328"/>
                    <a:pt x="1392" y="1328"/>
                  </a:cubicBezTo>
                  <a:cubicBezTo>
                    <a:pt x="1290" y="1265"/>
                    <a:pt x="899" y="1049"/>
                    <a:pt x="548" y="736"/>
                  </a:cubicBezTo>
                  <a:close/>
                </a:path>
              </a:pathLst>
            </a:custGeom>
            <a:solidFill>
              <a:srgbClr val="AD1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4" name="Google Shape;10714;p62"/>
            <p:cNvSpPr/>
            <p:nvPr/>
          </p:nvSpPr>
          <p:spPr>
            <a:xfrm flipH="1">
              <a:off x="7053723" y="1961990"/>
              <a:ext cx="19580" cy="12108"/>
            </a:xfrm>
            <a:custGeom>
              <a:avLst/>
              <a:gdLst/>
              <a:ahLst/>
              <a:cxnLst/>
              <a:rect l="l" t="t" r="r" b="b"/>
              <a:pathLst>
                <a:path w="718" h="444" extrusionOk="0">
                  <a:moveTo>
                    <a:pt x="1" y="1"/>
                  </a:moveTo>
                  <a:cubicBezTo>
                    <a:pt x="191" y="254"/>
                    <a:pt x="359" y="443"/>
                    <a:pt x="612" y="443"/>
                  </a:cubicBezTo>
                  <a:lnTo>
                    <a:pt x="717" y="443"/>
                  </a:lnTo>
                  <a:cubicBezTo>
                    <a:pt x="443" y="443"/>
                    <a:pt x="191" y="254"/>
                    <a:pt x="1" y="1"/>
                  </a:cubicBezTo>
                  <a:close/>
                </a:path>
              </a:pathLst>
            </a:custGeom>
            <a:solidFill>
              <a:srgbClr val="192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5" name="Google Shape;10715;p62"/>
            <p:cNvSpPr/>
            <p:nvPr/>
          </p:nvSpPr>
          <p:spPr>
            <a:xfrm flipH="1">
              <a:off x="6962914" y="1971780"/>
              <a:ext cx="67275" cy="52304"/>
            </a:xfrm>
            <a:custGeom>
              <a:avLst/>
              <a:gdLst/>
              <a:ahLst/>
              <a:cxnLst/>
              <a:rect l="l" t="t" r="r" b="b"/>
              <a:pathLst>
                <a:path w="2467" h="1918" extrusionOk="0">
                  <a:moveTo>
                    <a:pt x="1" y="0"/>
                  </a:moveTo>
                  <a:cubicBezTo>
                    <a:pt x="7" y="32"/>
                    <a:pt x="372" y="1751"/>
                    <a:pt x="1771" y="1918"/>
                  </a:cubicBezTo>
                  <a:lnTo>
                    <a:pt x="1940" y="1918"/>
                  </a:lnTo>
                  <a:cubicBezTo>
                    <a:pt x="2108" y="1918"/>
                    <a:pt x="2298" y="1834"/>
                    <a:pt x="2466" y="1834"/>
                  </a:cubicBezTo>
                  <a:lnTo>
                    <a:pt x="1771" y="1834"/>
                  </a:lnTo>
                  <a:cubicBezTo>
                    <a:pt x="372" y="1750"/>
                    <a:pt x="7" y="32"/>
                    <a:pt x="1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6" name="Google Shape;10716;p62"/>
            <p:cNvSpPr/>
            <p:nvPr/>
          </p:nvSpPr>
          <p:spPr>
            <a:xfrm flipH="1">
              <a:off x="6962914" y="202176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7" name="Google Shape;10717;p62"/>
            <p:cNvSpPr/>
            <p:nvPr/>
          </p:nvSpPr>
          <p:spPr>
            <a:xfrm flipH="1">
              <a:off x="6929590" y="1962017"/>
              <a:ext cx="33351" cy="59776"/>
            </a:xfrm>
            <a:custGeom>
              <a:avLst/>
              <a:gdLst/>
              <a:ahLst/>
              <a:cxnLst/>
              <a:rect l="l" t="t" r="r" b="b"/>
              <a:pathLst>
                <a:path w="1223" h="2192" extrusionOk="0">
                  <a:moveTo>
                    <a:pt x="1223" y="0"/>
                  </a:moveTo>
                  <a:cubicBezTo>
                    <a:pt x="1223" y="443"/>
                    <a:pt x="1054" y="1833"/>
                    <a:pt x="0" y="2192"/>
                  </a:cubicBezTo>
                  <a:cubicBezTo>
                    <a:pt x="1054" y="1833"/>
                    <a:pt x="1223" y="527"/>
                    <a:pt x="1223" y="0"/>
                  </a:cubicBezTo>
                  <a:close/>
                </a:path>
              </a:pathLst>
            </a:custGeom>
            <a:solidFill>
              <a:srgbClr val="E3A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8" name="Google Shape;10718;p62"/>
            <p:cNvSpPr/>
            <p:nvPr/>
          </p:nvSpPr>
          <p:spPr>
            <a:xfrm flipH="1">
              <a:off x="6390462" y="1516562"/>
              <a:ext cx="685131" cy="505231"/>
            </a:xfrm>
            <a:custGeom>
              <a:avLst/>
              <a:gdLst/>
              <a:ahLst/>
              <a:cxnLst/>
              <a:rect l="l" t="t" r="r" b="b"/>
              <a:pathLst>
                <a:path w="25124" h="18527" extrusionOk="0">
                  <a:moveTo>
                    <a:pt x="24849" y="1"/>
                  </a:moveTo>
                  <a:lnTo>
                    <a:pt x="24238" y="612"/>
                  </a:lnTo>
                  <a:cubicBezTo>
                    <a:pt x="23100" y="1413"/>
                    <a:pt x="21962" y="1750"/>
                    <a:pt x="20634" y="1750"/>
                  </a:cubicBezTo>
                  <a:cubicBezTo>
                    <a:pt x="19496" y="1750"/>
                    <a:pt x="18358" y="1497"/>
                    <a:pt x="17220" y="1054"/>
                  </a:cubicBezTo>
                  <a:cubicBezTo>
                    <a:pt x="16608" y="3162"/>
                    <a:pt x="14227" y="4996"/>
                    <a:pt x="12204" y="4996"/>
                  </a:cubicBezTo>
                  <a:lnTo>
                    <a:pt x="11677" y="4996"/>
                  </a:lnTo>
                  <a:cubicBezTo>
                    <a:pt x="11424" y="6408"/>
                    <a:pt x="10180" y="7546"/>
                    <a:pt x="8705" y="8073"/>
                  </a:cubicBezTo>
                  <a:cubicBezTo>
                    <a:pt x="8262" y="8262"/>
                    <a:pt x="7735" y="8347"/>
                    <a:pt x="7209" y="8347"/>
                  </a:cubicBezTo>
                  <a:lnTo>
                    <a:pt x="6935" y="8347"/>
                  </a:lnTo>
                  <a:cubicBezTo>
                    <a:pt x="6239" y="10623"/>
                    <a:pt x="4131" y="12731"/>
                    <a:pt x="2108" y="12731"/>
                  </a:cubicBezTo>
                  <a:cubicBezTo>
                    <a:pt x="1497" y="12731"/>
                    <a:pt x="886" y="12562"/>
                    <a:pt x="359" y="12119"/>
                  </a:cubicBezTo>
                  <a:lnTo>
                    <a:pt x="359" y="12204"/>
                  </a:lnTo>
                  <a:cubicBezTo>
                    <a:pt x="274" y="12478"/>
                    <a:pt x="169" y="12646"/>
                    <a:pt x="169" y="12815"/>
                  </a:cubicBezTo>
                  <a:cubicBezTo>
                    <a:pt x="169" y="13005"/>
                    <a:pt x="169" y="13089"/>
                    <a:pt x="274" y="13257"/>
                  </a:cubicBezTo>
                  <a:cubicBezTo>
                    <a:pt x="612" y="14058"/>
                    <a:pt x="1666" y="14585"/>
                    <a:pt x="1666" y="14585"/>
                  </a:cubicBezTo>
                  <a:cubicBezTo>
                    <a:pt x="1666" y="14585"/>
                    <a:pt x="0" y="14754"/>
                    <a:pt x="0" y="15808"/>
                  </a:cubicBezTo>
                  <a:lnTo>
                    <a:pt x="0" y="15976"/>
                  </a:lnTo>
                  <a:cubicBezTo>
                    <a:pt x="0" y="16166"/>
                    <a:pt x="0" y="16250"/>
                    <a:pt x="85" y="16335"/>
                  </a:cubicBezTo>
                  <a:cubicBezTo>
                    <a:pt x="274" y="16588"/>
                    <a:pt x="527" y="16777"/>
                    <a:pt x="801" y="16777"/>
                  </a:cubicBezTo>
                  <a:lnTo>
                    <a:pt x="970" y="16777"/>
                  </a:lnTo>
                  <a:cubicBezTo>
                    <a:pt x="1328" y="16777"/>
                    <a:pt x="1666" y="16693"/>
                    <a:pt x="1666" y="16693"/>
                  </a:cubicBezTo>
                  <a:cubicBezTo>
                    <a:pt x="1666" y="16693"/>
                    <a:pt x="2024" y="18442"/>
                    <a:pt x="3436" y="18527"/>
                  </a:cubicBezTo>
                  <a:lnTo>
                    <a:pt x="4131" y="18527"/>
                  </a:lnTo>
                  <a:cubicBezTo>
                    <a:pt x="5185" y="18168"/>
                    <a:pt x="5354" y="16777"/>
                    <a:pt x="5354" y="16335"/>
                  </a:cubicBezTo>
                  <a:cubicBezTo>
                    <a:pt x="5354" y="16335"/>
                    <a:pt x="7377" y="16166"/>
                    <a:pt x="8515" y="14585"/>
                  </a:cubicBezTo>
                  <a:cubicBezTo>
                    <a:pt x="9042" y="13869"/>
                    <a:pt x="9232" y="13173"/>
                    <a:pt x="9232" y="12562"/>
                  </a:cubicBezTo>
                  <a:cubicBezTo>
                    <a:pt x="9232" y="12478"/>
                    <a:pt x="9316" y="12372"/>
                    <a:pt x="9316" y="12204"/>
                  </a:cubicBezTo>
                  <a:cubicBezTo>
                    <a:pt x="9316" y="11677"/>
                    <a:pt x="9126" y="11318"/>
                    <a:pt x="9126" y="11318"/>
                  </a:cubicBezTo>
                  <a:lnTo>
                    <a:pt x="9126" y="11234"/>
                  </a:lnTo>
                  <a:cubicBezTo>
                    <a:pt x="9126" y="11234"/>
                    <a:pt x="10623" y="11234"/>
                    <a:pt x="11866" y="10180"/>
                  </a:cubicBezTo>
                  <a:cubicBezTo>
                    <a:pt x="13004" y="9211"/>
                    <a:pt x="13173" y="7630"/>
                    <a:pt x="13173" y="7630"/>
                  </a:cubicBezTo>
                  <a:cubicBezTo>
                    <a:pt x="13173" y="7630"/>
                    <a:pt x="13616" y="7988"/>
                    <a:pt x="14501" y="7988"/>
                  </a:cubicBezTo>
                  <a:cubicBezTo>
                    <a:pt x="14754" y="7988"/>
                    <a:pt x="15112" y="7988"/>
                    <a:pt x="15449" y="7904"/>
                  </a:cubicBezTo>
                  <a:cubicBezTo>
                    <a:pt x="16861" y="7462"/>
                    <a:pt x="17220" y="5101"/>
                    <a:pt x="17220" y="5101"/>
                  </a:cubicBezTo>
                  <a:cubicBezTo>
                    <a:pt x="17220" y="5101"/>
                    <a:pt x="17831" y="5438"/>
                    <a:pt x="18969" y="5438"/>
                  </a:cubicBezTo>
                  <a:cubicBezTo>
                    <a:pt x="19327" y="5438"/>
                    <a:pt x="19665" y="5438"/>
                    <a:pt x="20107" y="5354"/>
                  </a:cubicBezTo>
                  <a:cubicBezTo>
                    <a:pt x="21877" y="4996"/>
                    <a:pt x="22404" y="2804"/>
                    <a:pt x="22404" y="2804"/>
                  </a:cubicBezTo>
                  <a:cubicBezTo>
                    <a:pt x="22404" y="2804"/>
                    <a:pt x="22657" y="2888"/>
                    <a:pt x="23016" y="2888"/>
                  </a:cubicBezTo>
                  <a:cubicBezTo>
                    <a:pt x="23543" y="2888"/>
                    <a:pt x="24512" y="2719"/>
                    <a:pt x="24934" y="1666"/>
                  </a:cubicBezTo>
                  <a:cubicBezTo>
                    <a:pt x="25039" y="1497"/>
                    <a:pt x="25039" y="1413"/>
                    <a:pt x="25039" y="1307"/>
                  </a:cubicBezTo>
                  <a:cubicBezTo>
                    <a:pt x="25123" y="1139"/>
                    <a:pt x="25123" y="1054"/>
                    <a:pt x="25123" y="970"/>
                  </a:cubicBezTo>
                  <a:cubicBezTo>
                    <a:pt x="25123" y="612"/>
                    <a:pt x="25039" y="254"/>
                    <a:pt x="24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9" name="Google Shape;10719;p62"/>
            <p:cNvSpPr/>
            <p:nvPr/>
          </p:nvSpPr>
          <p:spPr>
            <a:xfrm flipH="1">
              <a:off x="6634747" y="2029238"/>
              <a:ext cx="256365" cy="196017"/>
            </a:xfrm>
            <a:custGeom>
              <a:avLst/>
              <a:gdLst/>
              <a:ahLst/>
              <a:cxnLst/>
              <a:rect l="l" t="t" r="r" b="b"/>
              <a:pathLst>
                <a:path w="9401" h="7188" extrusionOk="0">
                  <a:moveTo>
                    <a:pt x="7546" y="1"/>
                  </a:moveTo>
                  <a:cubicBezTo>
                    <a:pt x="4574" y="1"/>
                    <a:pt x="1" y="4110"/>
                    <a:pt x="1582" y="6576"/>
                  </a:cubicBezTo>
                  <a:cubicBezTo>
                    <a:pt x="1835" y="7019"/>
                    <a:pt x="2361" y="7187"/>
                    <a:pt x="2994" y="7187"/>
                  </a:cubicBezTo>
                  <a:cubicBezTo>
                    <a:pt x="3858" y="7187"/>
                    <a:pt x="5101" y="6850"/>
                    <a:pt x="6155" y="6218"/>
                  </a:cubicBezTo>
                  <a:cubicBezTo>
                    <a:pt x="6577" y="4743"/>
                    <a:pt x="7104" y="3415"/>
                    <a:pt x="7904" y="2277"/>
                  </a:cubicBezTo>
                  <a:cubicBezTo>
                    <a:pt x="8431" y="1750"/>
                    <a:pt x="8874" y="1307"/>
                    <a:pt x="9401" y="865"/>
                  </a:cubicBezTo>
                  <a:cubicBezTo>
                    <a:pt x="8958" y="253"/>
                    <a:pt x="8263" y="1"/>
                    <a:pt x="754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0" name="Google Shape;10720;p62"/>
            <p:cNvSpPr/>
            <p:nvPr/>
          </p:nvSpPr>
          <p:spPr>
            <a:xfrm flipH="1">
              <a:off x="6129543" y="1729786"/>
              <a:ext cx="254047" cy="172455"/>
            </a:xfrm>
            <a:custGeom>
              <a:avLst/>
              <a:gdLst/>
              <a:ahLst/>
              <a:cxnLst/>
              <a:rect l="l" t="t" r="r" b="b"/>
              <a:pathLst>
                <a:path w="9316" h="6324" extrusionOk="0">
                  <a:moveTo>
                    <a:pt x="6766" y="1"/>
                  </a:moveTo>
                  <a:cubicBezTo>
                    <a:pt x="4131" y="1"/>
                    <a:pt x="0" y="3689"/>
                    <a:pt x="1138" y="5881"/>
                  </a:cubicBezTo>
                  <a:cubicBezTo>
                    <a:pt x="1328" y="6050"/>
                    <a:pt x="1412" y="6239"/>
                    <a:pt x="1497" y="6324"/>
                  </a:cubicBezTo>
                  <a:cubicBezTo>
                    <a:pt x="3077" y="5438"/>
                    <a:pt x="5016" y="5270"/>
                    <a:pt x="6934" y="5080"/>
                  </a:cubicBezTo>
                  <a:cubicBezTo>
                    <a:pt x="8346" y="3942"/>
                    <a:pt x="9316" y="2277"/>
                    <a:pt x="8620" y="970"/>
                  </a:cubicBezTo>
                  <a:cubicBezTo>
                    <a:pt x="8178" y="254"/>
                    <a:pt x="7566" y="1"/>
                    <a:pt x="676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1" name="Google Shape;10721;p62"/>
            <p:cNvSpPr/>
            <p:nvPr/>
          </p:nvSpPr>
          <p:spPr>
            <a:xfrm flipH="1">
              <a:off x="5451910" y="1797606"/>
              <a:ext cx="1501268" cy="1198844"/>
            </a:xfrm>
            <a:custGeom>
              <a:avLst/>
              <a:gdLst/>
              <a:ahLst/>
              <a:cxnLst/>
              <a:rect l="l" t="t" r="r" b="b"/>
              <a:pathLst>
                <a:path w="55052" h="43962" extrusionOk="0">
                  <a:moveTo>
                    <a:pt x="46754" y="1"/>
                  </a:moveTo>
                  <a:cubicBezTo>
                    <a:pt x="44810" y="1"/>
                    <a:pt x="42933" y="1539"/>
                    <a:pt x="42933" y="1539"/>
                  </a:cubicBezTo>
                  <a:cubicBezTo>
                    <a:pt x="42933" y="1539"/>
                    <a:pt x="42007" y="390"/>
                    <a:pt x="40269" y="390"/>
                  </a:cubicBezTo>
                  <a:cubicBezTo>
                    <a:pt x="39561" y="390"/>
                    <a:pt x="38718" y="581"/>
                    <a:pt x="37748" y="1118"/>
                  </a:cubicBezTo>
                  <a:cubicBezTo>
                    <a:pt x="37748" y="1118"/>
                    <a:pt x="27210" y="11993"/>
                    <a:pt x="6850" y="22615"/>
                  </a:cubicBezTo>
                  <a:cubicBezTo>
                    <a:pt x="6850" y="22615"/>
                    <a:pt x="1" y="29381"/>
                    <a:pt x="1666" y="33870"/>
                  </a:cubicBezTo>
                  <a:cubicBezTo>
                    <a:pt x="2655" y="36475"/>
                    <a:pt x="4173" y="37004"/>
                    <a:pt x="5242" y="37004"/>
                  </a:cubicBezTo>
                  <a:cubicBezTo>
                    <a:pt x="5972" y="37004"/>
                    <a:pt x="6492" y="36758"/>
                    <a:pt x="6492" y="36758"/>
                  </a:cubicBezTo>
                  <a:lnTo>
                    <a:pt x="6492" y="36758"/>
                  </a:lnTo>
                  <a:cubicBezTo>
                    <a:pt x="6492" y="36758"/>
                    <a:pt x="3584" y="40446"/>
                    <a:pt x="8326" y="42743"/>
                  </a:cubicBezTo>
                  <a:cubicBezTo>
                    <a:pt x="9268" y="43204"/>
                    <a:pt x="10203" y="43387"/>
                    <a:pt x="11095" y="43387"/>
                  </a:cubicBezTo>
                  <a:cubicBezTo>
                    <a:pt x="14616" y="43387"/>
                    <a:pt x="17473" y="40530"/>
                    <a:pt x="17473" y="40530"/>
                  </a:cubicBezTo>
                  <a:cubicBezTo>
                    <a:pt x="17473" y="40530"/>
                    <a:pt x="18509" y="43962"/>
                    <a:pt x="24022" y="43962"/>
                  </a:cubicBezTo>
                  <a:cubicBezTo>
                    <a:pt x="24496" y="43962"/>
                    <a:pt x="25003" y="43936"/>
                    <a:pt x="25545" y="43881"/>
                  </a:cubicBezTo>
                  <a:cubicBezTo>
                    <a:pt x="32395" y="43165"/>
                    <a:pt x="35388" y="34734"/>
                    <a:pt x="35388" y="34734"/>
                  </a:cubicBezTo>
                  <a:cubicBezTo>
                    <a:pt x="35388" y="34734"/>
                    <a:pt x="38021" y="35985"/>
                    <a:pt x="41193" y="35985"/>
                  </a:cubicBezTo>
                  <a:cubicBezTo>
                    <a:pt x="43546" y="35985"/>
                    <a:pt x="46195" y="35297"/>
                    <a:pt x="48286" y="32901"/>
                  </a:cubicBezTo>
                  <a:cubicBezTo>
                    <a:pt x="53218" y="27358"/>
                    <a:pt x="49340" y="22089"/>
                    <a:pt x="49340" y="22089"/>
                  </a:cubicBezTo>
                  <a:cubicBezTo>
                    <a:pt x="49340" y="22089"/>
                    <a:pt x="52775" y="20866"/>
                    <a:pt x="53913" y="15597"/>
                  </a:cubicBezTo>
                  <a:cubicBezTo>
                    <a:pt x="55052" y="10412"/>
                    <a:pt x="49171" y="6998"/>
                    <a:pt x="49171" y="6998"/>
                  </a:cubicBezTo>
                  <a:cubicBezTo>
                    <a:pt x="49171" y="6998"/>
                    <a:pt x="51532" y="3837"/>
                    <a:pt x="49171" y="1118"/>
                  </a:cubicBezTo>
                  <a:cubicBezTo>
                    <a:pt x="48451" y="290"/>
                    <a:pt x="47596" y="1"/>
                    <a:pt x="46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2" name="Google Shape;10722;p62"/>
            <p:cNvSpPr/>
            <p:nvPr/>
          </p:nvSpPr>
          <p:spPr>
            <a:xfrm flipH="1">
              <a:off x="5485234" y="2227518"/>
              <a:ext cx="1430012" cy="769041"/>
            </a:xfrm>
            <a:custGeom>
              <a:avLst/>
              <a:gdLst/>
              <a:ahLst/>
              <a:cxnLst/>
              <a:rect l="l" t="t" r="r" b="b"/>
              <a:pathLst>
                <a:path w="52439" h="28201" extrusionOk="0">
                  <a:moveTo>
                    <a:pt x="52438" y="1"/>
                  </a:moveTo>
                  <a:lnTo>
                    <a:pt x="52438" y="1"/>
                  </a:lnTo>
                  <a:cubicBezTo>
                    <a:pt x="50141" y="1497"/>
                    <a:pt x="47338" y="2467"/>
                    <a:pt x="44977" y="2467"/>
                  </a:cubicBezTo>
                  <a:cubicBezTo>
                    <a:pt x="44261" y="2467"/>
                    <a:pt x="43649" y="2382"/>
                    <a:pt x="43038" y="2214"/>
                  </a:cubicBezTo>
                  <a:cubicBezTo>
                    <a:pt x="42954" y="5902"/>
                    <a:pt x="38823" y="8263"/>
                    <a:pt x="35050" y="8263"/>
                  </a:cubicBezTo>
                  <a:cubicBezTo>
                    <a:pt x="33912" y="8263"/>
                    <a:pt x="32753" y="8010"/>
                    <a:pt x="31805" y="7567"/>
                  </a:cubicBezTo>
                  <a:cubicBezTo>
                    <a:pt x="30308" y="8789"/>
                    <a:pt x="28453" y="9759"/>
                    <a:pt x="26536" y="9759"/>
                  </a:cubicBezTo>
                  <a:cubicBezTo>
                    <a:pt x="26177" y="9759"/>
                    <a:pt x="25903" y="9759"/>
                    <a:pt x="25566" y="9675"/>
                  </a:cubicBezTo>
                  <a:cubicBezTo>
                    <a:pt x="24428" y="9401"/>
                    <a:pt x="23543" y="8874"/>
                    <a:pt x="23016" y="8094"/>
                  </a:cubicBezTo>
                  <a:cubicBezTo>
                    <a:pt x="21962" y="8537"/>
                    <a:pt x="20824" y="8789"/>
                    <a:pt x="19686" y="8789"/>
                  </a:cubicBezTo>
                  <a:cubicBezTo>
                    <a:pt x="17915" y="8789"/>
                    <a:pt x="16166" y="8263"/>
                    <a:pt x="14754" y="7124"/>
                  </a:cubicBezTo>
                  <a:cubicBezTo>
                    <a:pt x="14670" y="7124"/>
                    <a:pt x="14670" y="7040"/>
                    <a:pt x="14585" y="7040"/>
                  </a:cubicBezTo>
                  <a:cubicBezTo>
                    <a:pt x="13089" y="8263"/>
                    <a:pt x="11424" y="9232"/>
                    <a:pt x="9569" y="9843"/>
                  </a:cubicBezTo>
                  <a:cubicBezTo>
                    <a:pt x="7567" y="10644"/>
                    <a:pt x="5881" y="10897"/>
                    <a:pt x="4406" y="10897"/>
                  </a:cubicBezTo>
                  <a:cubicBezTo>
                    <a:pt x="3605" y="10897"/>
                    <a:pt x="2909" y="10813"/>
                    <a:pt x="2298" y="10728"/>
                  </a:cubicBezTo>
                  <a:cubicBezTo>
                    <a:pt x="1139" y="12478"/>
                    <a:pt x="1" y="14585"/>
                    <a:pt x="1" y="16524"/>
                  </a:cubicBezTo>
                  <a:cubicBezTo>
                    <a:pt x="1" y="17051"/>
                    <a:pt x="85" y="17578"/>
                    <a:pt x="275" y="18105"/>
                  </a:cubicBezTo>
                  <a:cubicBezTo>
                    <a:pt x="1329" y="20740"/>
                    <a:pt x="2825" y="21267"/>
                    <a:pt x="3879" y="21267"/>
                  </a:cubicBezTo>
                  <a:cubicBezTo>
                    <a:pt x="4658" y="21267"/>
                    <a:pt x="5101" y="20993"/>
                    <a:pt x="5101" y="20993"/>
                  </a:cubicBezTo>
                  <a:lnTo>
                    <a:pt x="5101" y="20993"/>
                  </a:lnTo>
                  <a:cubicBezTo>
                    <a:pt x="5101" y="20993"/>
                    <a:pt x="4216" y="22131"/>
                    <a:pt x="4216" y="23543"/>
                  </a:cubicBezTo>
                  <a:cubicBezTo>
                    <a:pt x="4216" y="24681"/>
                    <a:pt x="4827" y="25924"/>
                    <a:pt x="6935" y="26978"/>
                  </a:cubicBezTo>
                  <a:cubicBezTo>
                    <a:pt x="7904" y="27400"/>
                    <a:pt x="8789" y="27589"/>
                    <a:pt x="9759" y="27589"/>
                  </a:cubicBezTo>
                  <a:cubicBezTo>
                    <a:pt x="13258" y="27589"/>
                    <a:pt x="16082" y="24765"/>
                    <a:pt x="16082" y="24765"/>
                  </a:cubicBezTo>
                  <a:cubicBezTo>
                    <a:pt x="16082" y="24765"/>
                    <a:pt x="17136" y="28201"/>
                    <a:pt x="22573" y="28201"/>
                  </a:cubicBezTo>
                  <a:cubicBezTo>
                    <a:pt x="23100" y="28201"/>
                    <a:pt x="23627" y="28116"/>
                    <a:pt x="24154" y="28116"/>
                  </a:cubicBezTo>
                  <a:cubicBezTo>
                    <a:pt x="31004" y="27400"/>
                    <a:pt x="33997" y="18969"/>
                    <a:pt x="33997" y="18969"/>
                  </a:cubicBezTo>
                  <a:cubicBezTo>
                    <a:pt x="33997" y="18969"/>
                    <a:pt x="36631" y="20213"/>
                    <a:pt x="39792" y="20213"/>
                  </a:cubicBezTo>
                  <a:cubicBezTo>
                    <a:pt x="42153" y="20213"/>
                    <a:pt x="44787" y="19496"/>
                    <a:pt x="46895" y="17136"/>
                  </a:cubicBezTo>
                  <a:cubicBezTo>
                    <a:pt x="48750" y="15028"/>
                    <a:pt x="49361" y="12836"/>
                    <a:pt x="49361" y="11066"/>
                  </a:cubicBezTo>
                  <a:cubicBezTo>
                    <a:pt x="49361" y="8263"/>
                    <a:pt x="47949" y="6324"/>
                    <a:pt x="47949" y="6324"/>
                  </a:cubicBezTo>
                  <a:cubicBezTo>
                    <a:pt x="47949" y="6324"/>
                    <a:pt x="51300" y="5101"/>
                    <a:pt x="5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3" name="Google Shape;10723;p62"/>
            <p:cNvSpPr/>
            <p:nvPr/>
          </p:nvSpPr>
          <p:spPr>
            <a:xfrm flipH="1">
              <a:off x="6400252" y="2132128"/>
              <a:ext cx="24161" cy="83937"/>
            </a:xfrm>
            <a:custGeom>
              <a:avLst/>
              <a:gdLst/>
              <a:ahLst/>
              <a:cxnLst/>
              <a:rect l="l" t="t" r="r" b="b"/>
              <a:pathLst>
                <a:path w="886" h="3078" extrusionOk="0">
                  <a:moveTo>
                    <a:pt x="528" y="0"/>
                  </a:moveTo>
                  <a:cubicBezTo>
                    <a:pt x="359" y="0"/>
                    <a:pt x="275" y="84"/>
                    <a:pt x="106" y="169"/>
                  </a:cubicBezTo>
                  <a:cubicBezTo>
                    <a:pt x="190" y="1138"/>
                    <a:pt x="190" y="2108"/>
                    <a:pt x="1" y="3077"/>
                  </a:cubicBezTo>
                  <a:cubicBezTo>
                    <a:pt x="275" y="2888"/>
                    <a:pt x="633" y="2719"/>
                    <a:pt x="886" y="2550"/>
                  </a:cubicBezTo>
                  <a:cubicBezTo>
                    <a:pt x="886" y="1665"/>
                    <a:pt x="802" y="864"/>
                    <a:pt x="528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4" name="Google Shape;10724;p62"/>
            <p:cNvSpPr/>
            <p:nvPr/>
          </p:nvSpPr>
          <p:spPr>
            <a:xfrm flipH="1">
              <a:off x="6838208" y="2469485"/>
              <a:ext cx="98308" cy="50613"/>
            </a:xfrm>
            <a:custGeom>
              <a:avLst/>
              <a:gdLst/>
              <a:ahLst/>
              <a:cxnLst/>
              <a:rect l="l" t="t" r="r" b="b"/>
              <a:pathLst>
                <a:path w="3605" h="1856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" y="275"/>
                    <a:pt x="970" y="1329"/>
                    <a:pt x="3078" y="1855"/>
                  </a:cubicBezTo>
                  <a:cubicBezTo>
                    <a:pt x="3247" y="1581"/>
                    <a:pt x="3415" y="1329"/>
                    <a:pt x="3605" y="1055"/>
                  </a:cubicBezTo>
                  <a:cubicBezTo>
                    <a:pt x="2361" y="970"/>
                    <a:pt x="1497" y="612"/>
                    <a:pt x="781" y="359"/>
                  </a:cubicBezTo>
                  <a:cubicBezTo>
                    <a:pt x="696" y="359"/>
                    <a:pt x="696" y="443"/>
                    <a:pt x="696" y="443"/>
                  </a:cubicBezTo>
                  <a:lnTo>
                    <a:pt x="528" y="443"/>
                  </a:lnTo>
                  <a:lnTo>
                    <a:pt x="444" y="359"/>
                  </a:lnTo>
                  <a:lnTo>
                    <a:pt x="254" y="85"/>
                  </a:lnTo>
                  <a:cubicBezTo>
                    <a:pt x="254" y="1"/>
                    <a:pt x="170" y="1"/>
                    <a:pt x="170" y="1"/>
                  </a:cubicBez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5" name="Google Shape;10725;p62"/>
            <p:cNvSpPr/>
            <p:nvPr/>
          </p:nvSpPr>
          <p:spPr>
            <a:xfrm flipH="1">
              <a:off x="6915219" y="2471803"/>
              <a:ext cx="14399" cy="9790"/>
            </a:xfrm>
            <a:custGeom>
              <a:avLst/>
              <a:gdLst/>
              <a:ahLst/>
              <a:cxnLst/>
              <a:rect l="l" t="t" r="r" b="b"/>
              <a:pathLst>
                <a:path w="528" h="359" extrusionOk="0">
                  <a:moveTo>
                    <a:pt x="1" y="0"/>
                  </a:moveTo>
                  <a:lnTo>
                    <a:pt x="191" y="274"/>
                  </a:lnTo>
                  <a:lnTo>
                    <a:pt x="275" y="358"/>
                  </a:lnTo>
                  <a:lnTo>
                    <a:pt x="443" y="358"/>
                  </a:lnTo>
                  <a:cubicBezTo>
                    <a:pt x="443" y="358"/>
                    <a:pt x="443" y="274"/>
                    <a:pt x="528" y="274"/>
                  </a:cubicBezTo>
                  <a:cubicBezTo>
                    <a:pt x="359" y="190"/>
                    <a:pt x="191" y="105"/>
                    <a:pt x="1" y="0"/>
                  </a:cubicBezTo>
                  <a:close/>
                </a:path>
              </a:pathLst>
            </a:custGeom>
            <a:solidFill>
              <a:srgbClr val="45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6" name="Google Shape;10726;p62"/>
            <p:cNvSpPr/>
            <p:nvPr/>
          </p:nvSpPr>
          <p:spPr>
            <a:xfrm flipH="1">
              <a:off x="6400252" y="2201666"/>
              <a:ext cx="141395" cy="217860"/>
            </a:xfrm>
            <a:custGeom>
              <a:avLst/>
              <a:gdLst/>
              <a:ahLst/>
              <a:cxnLst/>
              <a:rect l="l" t="t" r="r" b="b"/>
              <a:pathLst>
                <a:path w="5185" h="7989" extrusionOk="0">
                  <a:moveTo>
                    <a:pt x="5185" y="0"/>
                  </a:moveTo>
                  <a:lnTo>
                    <a:pt x="5185" y="0"/>
                  </a:lnTo>
                  <a:cubicBezTo>
                    <a:pt x="4932" y="169"/>
                    <a:pt x="4574" y="338"/>
                    <a:pt x="4300" y="527"/>
                  </a:cubicBezTo>
                  <a:cubicBezTo>
                    <a:pt x="3773" y="3056"/>
                    <a:pt x="2192" y="5354"/>
                    <a:pt x="0" y="7103"/>
                  </a:cubicBezTo>
                  <a:cubicBezTo>
                    <a:pt x="274" y="7461"/>
                    <a:pt x="527" y="7714"/>
                    <a:pt x="885" y="7988"/>
                  </a:cubicBezTo>
                  <a:cubicBezTo>
                    <a:pt x="3351" y="5881"/>
                    <a:pt x="5185" y="3056"/>
                    <a:pt x="5185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7" name="Google Shape;10727;p62"/>
            <p:cNvSpPr/>
            <p:nvPr/>
          </p:nvSpPr>
          <p:spPr>
            <a:xfrm flipH="1">
              <a:off x="6517486" y="2395338"/>
              <a:ext cx="335094" cy="129369"/>
            </a:xfrm>
            <a:custGeom>
              <a:avLst/>
              <a:gdLst/>
              <a:ahLst/>
              <a:cxnLst/>
              <a:rect l="l" t="t" r="r" b="b"/>
              <a:pathLst>
                <a:path w="12288" h="4744" extrusionOk="0">
                  <a:moveTo>
                    <a:pt x="11402" y="1"/>
                  </a:moveTo>
                  <a:cubicBezTo>
                    <a:pt x="10011" y="1139"/>
                    <a:pt x="8325" y="2109"/>
                    <a:pt x="6576" y="2804"/>
                  </a:cubicBezTo>
                  <a:cubicBezTo>
                    <a:pt x="4552" y="3521"/>
                    <a:pt x="2887" y="3774"/>
                    <a:pt x="1391" y="3774"/>
                  </a:cubicBezTo>
                  <a:lnTo>
                    <a:pt x="527" y="3774"/>
                  </a:lnTo>
                  <a:cubicBezTo>
                    <a:pt x="337" y="4048"/>
                    <a:pt x="169" y="4300"/>
                    <a:pt x="0" y="4574"/>
                  </a:cubicBezTo>
                  <a:cubicBezTo>
                    <a:pt x="611" y="4659"/>
                    <a:pt x="1307" y="4743"/>
                    <a:pt x="2108" y="4743"/>
                  </a:cubicBezTo>
                  <a:cubicBezTo>
                    <a:pt x="3583" y="4743"/>
                    <a:pt x="5269" y="4490"/>
                    <a:pt x="7271" y="3689"/>
                  </a:cubicBezTo>
                  <a:cubicBezTo>
                    <a:pt x="9126" y="3078"/>
                    <a:pt x="10791" y="2109"/>
                    <a:pt x="12287" y="886"/>
                  </a:cubicBezTo>
                  <a:cubicBezTo>
                    <a:pt x="11929" y="612"/>
                    <a:pt x="11676" y="359"/>
                    <a:pt x="11402" y="1"/>
                  </a:cubicBezTo>
                  <a:close/>
                </a:path>
              </a:pathLst>
            </a:custGeom>
            <a:solidFill>
              <a:srgbClr val="DA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8" name="Google Shape;10728;p62"/>
            <p:cNvSpPr/>
            <p:nvPr/>
          </p:nvSpPr>
          <p:spPr>
            <a:xfrm flipH="1">
              <a:off x="5866305" y="1686699"/>
              <a:ext cx="23589" cy="127024"/>
            </a:xfrm>
            <a:custGeom>
              <a:avLst/>
              <a:gdLst/>
              <a:ahLst/>
              <a:cxnLst/>
              <a:rect l="l" t="t" r="r" b="b"/>
              <a:pathLst>
                <a:path w="865" h="4658" extrusionOk="0">
                  <a:moveTo>
                    <a:pt x="422" y="0"/>
                  </a:moveTo>
                  <a:cubicBezTo>
                    <a:pt x="338" y="0"/>
                    <a:pt x="169" y="337"/>
                    <a:pt x="1" y="780"/>
                  </a:cubicBezTo>
                  <a:cubicBezTo>
                    <a:pt x="169" y="2108"/>
                    <a:pt x="169" y="3414"/>
                    <a:pt x="1" y="4658"/>
                  </a:cubicBezTo>
                  <a:cubicBezTo>
                    <a:pt x="253" y="4553"/>
                    <a:pt x="527" y="4553"/>
                    <a:pt x="780" y="4468"/>
                  </a:cubicBezTo>
                  <a:cubicBezTo>
                    <a:pt x="865" y="3077"/>
                    <a:pt x="780" y="1581"/>
                    <a:pt x="422" y="84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9" name="Google Shape;10729;p62"/>
            <p:cNvSpPr/>
            <p:nvPr/>
          </p:nvSpPr>
          <p:spPr>
            <a:xfrm flipH="1">
              <a:off x="6287600" y="2101094"/>
              <a:ext cx="88518" cy="40251"/>
            </a:xfrm>
            <a:custGeom>
              <a:avLst/>
              <a:gdLst/>
              <a:ahLst/>
              <a:cxnLst/>
              <a:rect l="l" t="t" r="r" b="b"/>
              <a:pathLst>
                <a:path w="3246" h="1476" extrusionOk="0">
                  <a:moveTo>
                    <a:pt x="253" y="0"/>
                  </a:moveTo>
                  <a:cubicBezTo>
                    <a:pt x="169" y="169"/>
                    <a:pt x="84" y="253"/>
                    <a:pt x="0" y="337"/>
                  </a:cubicBezTo>
                  <a:cubicBezTo>
                    <a:pt x="611" y="780"/>
                    <a:pt x="1307" y="1222"/>
                    <a:pt x="2361" y="1475"/>
                  </a:cubicBezTo>
                  <a:cubicBezTo>
                    <a:pt x="2635" y="1307"/>
                    <a:pt x="2888" y="1054"/>
                    <a:pt x="3246" y="864"/>
                  </a:cubicBezTo>
                  <a:cubicBezTo>
                    <a:pt x="2023" y="696"/>
                    <a:pt x="1054" y="422"/>
                    <a:pt x="253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0" name="Google Shape;10730;p62"/>
            <p:cNvSpPr/>
            <p:nvPr/>
          </p:nvSpPr>
          <p:spPr>
            <a:xfrm flipH="1">
              <a:off x="5868596" y="1808542"/>
              <a:ext cx="443165" cy="344856"/>
            </a:xfrm>
            <a:custGeom>
              <a:avLst/>
              <a:gdLst/>
              <a:ahLst/>
              <a:cxnLst/>
              <a:rect l="l" t="t" r="r" b="b"/>
              <a:pathLst>
                <a:path w="16251" h="12646" extrusionOk="0">
                  <a:moveTo>
                    <a:pt x="16250" y="0"/>
                  </a:moveTo>
                  <a:lnTo>
                    <a:pt x="16250" y="0"/>
                  </a:lnTo>
                  <a:cubicBezTo>
                    <a:pt x="15997" y="85"/>
                    <a:pt x="15723" y="85"/>
                    <a:pt x="15471" y="190"/>
                  </a:cubicBezTo>
                  <a:cubicBezTo>
                    <a:pt x="14944" y="5459"/>
                    <a:pt x="11782" y="9843"/>
                    <a:pt x="6155" y="11150"/>
                  </a:cubicBezTo>
                  <a:cubicBezTo>
                    <a:pt x="4743" y="11508"/>
                    <a:pt x="3436" y="11676"/>
                    <a:pt x="2382" y="11676"/>
                  </a:cubicBezTo>
                  <a:cubicBezTo>
                    <a:pt x="1855" y="11676"/>
                    <a:pt x="1328" y="11676"/>
                    <a:pt x="886" y="11592"/>
                  </a:cubicBezTo>
                  <a:cubicBezTo>
                    <a:pt x="528" y="11782"/>
                    <a:pt x="275" y="12035"/>
                    <a:pt x="1" y="12203"/>
                  </a:cubicBezTo>
                  <a:cubicBezTo>
                    <a:pt x="886" y="12477"/>
                    <a:pt x="1855" y="12646"/>
                    <a:pt x="3078" y="12646"/>
                  </a:cubicBezTo>
                  <a:cubicBezTo>
                    <a:pt x="4216" y="12646"/>
                    <a:pt x="5459" y="12477"/>
                    <a:pt x="6850" y="12119"/>
                  </a:cubicBezTo>
                  <a:cubicBezTo>
                    <a:pt x="12920" y="10728"/>
                    <a:pt x="15997" y="5796"/>
                    <a:pt x="16250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1" name="Google Shape;10731;p62"/>
            <p:cNvSpPr/>
            <p:nvPr/>
          </p:nvSpPr>
          <p:spPr>
            <a:xfrm flipH="1">
              <a:off x="6354847" y="2022993"/>
              <a:ext cx="604685" cy="476652"/>
            </a:xfrm>
            <a:custGeom>
              <a:avLst/>
              <a:gdLst/>
              <a:ahLst/>
              <a:cxnLst/>
              <a:rect l="l" t="t" r="r" b="b"/>
              <a:pathLst>
                <a:path w="22174" h="17479" extrusionOk="0">
                  <a:moveTo>
                    <a:pt x="15490" y="0"/>
                  </a:moveTo>
                  <a:cubicBezTo>
                    <a:pt x="13852" y="0"/>
                    <a:pt x="11913" y="615"/>
                    <a:pt x="10413" y="2506"/>
                  </a:cubicBezTo>
                  <a:cubicBezTo>
                    <a:pt x="8032" y="5667"/>
                    <a:pt x="8306" y="11294"/>
                    <a:pt x="5587" y="13739"/>
                  </a:cubicBezTo>
                  <a:cubicBezTo>
                    <a:pt x="3903" y="15251"/>
                    <a:pt x="2445" y="15321"/>
                    <a:pt x="1465" y="15321"/>
                  </a:cubicBezTo>
                  <a:cubicBezTo>
                    <a:pt x="1366" y="15321"/>
                    <a:pt x="1271" y="15320"/>
                    <a:pt x="1182" y="15320"/>
                  </a:cubicBezTo>
                  <a:cubicBezTo>
                    <a:pt x="1008" y="15285"/>
                    <a:pt x="844" y="15265"/>
                    <a:pt x="706" y="15265"/>
                  </a:cubicBezTo>
                  <a:cubicBezTo>
                    <a:pt x="511" y="15265"/>
                    <a:pt x="367" y="15306"/>
                    <a:pt x="318" y="15404"/>
                  </a:cubicBezTo>
                  <a:cubicBezTo>
                    <a:pt x="1" y="15722"/>
                    <a:pt x="1762" y="17479"/>
                    <a:pt x="5370" y="17479"/>
                  </a:cubicBezTo>
                  <a:cubicBezTo>
                    <a:pt x="6796" y="17479"/>
                    <a:pt x="8510" y="17204"/>
                    <a:pt x="10498" y="16458"/>
                  </a:cubicBezTo>
                  <a:cubicBezTo>
                    <a:pt x="16736" y="14098"/>
                    <a:pt x="22174" y="8028"/>
                    <a:pt x="18760" y="1178"/>
                  </a:cubicBezTo>
                  <a:cubicBezTo>
                    <a:pt x="18455" y="610"/>
                    <a:pt x="17121" y="0"/>
                    <a:pt x="15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2" name="Google Shape;10732;p62"/>
            <p:cNvSpPr/>
            <p:nvPr/>
          </p:nvSpPr>
          <p:spPr>
            <a:xfrm flipH="1">
              <a:off x="5856543" y="1661366"/>
              <a:ext cx="578015" cy="465035"/>
            </a:xfrm>
            <a:custGeom>
              <a:avLst/>
              <a:gdLst/>
              <a:ahLst/>
              <a:cxnLst/>
              <a:rect l="l" t="t" r="r" b="b"/>
              <a:pathLst>
                <a:path w="21196" h="17053" extrusionOk="0">
                  <a:moveTo>
                    <a:pt x="19674" y="0"/>
                  </a:moveTo>
                  <a:cubicBezTo>
                    <a:pt x="19470" y="0"/>
                    <a:pt x="18172" y="4039"/>
                    <a:pt x="14431" y="6367"/>
                  </a:cubicBezTo>
                  <a:cubicBezTo>
                    <a:pt x="9857" y="9086"/>
                    <a:pt x="2227" y="5144"/>
                    <a:pt x="204" y="13743"/>
                  </a:cubicBezTo>
                  <a:cubicBezTo>
                    <a:pt x="0" y="14458"/>
                    <a:pt x="2075" y="17053"/>
                    <a:pt x="6804" y="17053"/>
                  </a:cubicBezTo>
                  <a:cubicBezTo>
                    <a:pt x="7935" y="17053"/>
                    <a:pt x="9218" y="16904"/>
                    <a:pt x="10658" y="16547"/>
                  </a:cubicBezTo>
                  <a:cubicBezTo>
                    <a:pt x="18203" y="14797"/>
                    <a:pt x="21196" y="7589"/>
                    <a:pt x="19700" y="44"/>
                  </a:cubicBezTo>
                  <a:cubicBezTo>
                    <a:pt x="19695" y="15"/>
                    <a:pt x="19687" y="0"/>
                    <a:pt x="19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3" name="Google Shape;10733;p62"/>
            <p:cNvSpPr/>
            <p:nvPr/>
          </p:nvSpPr>
          <p:spPr>
            <a:xfrm flipH="1">
              <a:off x="6345057" y="1935565"/>
              <a:ext cx="203489" cy="203489"/>
            </a:xfrm>
            <a:custGeom>
              <a:avLst/>
              <a:gdLst/>
              <a:ahLst/>
              <a:cxnLst/>
              <a:rect l="l" t="t" r="r" b="b"/>
              <a:pathLst>
                <a:path w="7462" h="7462" extrusionOk="0">
                  <a:moveTo>
                    <a:pt x="3773" y="0"/>
                  </a:moveTo>
                  <a:cubicBezTo>
                    <a:pt x="1665" y="0"/>
                    <a:pt x="0" y="1665"/>
                    <a:pt x="0" y="3688"/>
                  </a:cubicBezTo>
                  <a:cubicBezTo>
                    <a:pt x="0" y="5796"/>
                    <a:pt x="1665" y="7461"/>
                    <a:pt x="3773" y="7461"/>
                  </a:cubicBezTo>
                  <a:cubicBezTo>
                    <a:pt x="5796" y="7461"/>
                    <a:pt x="7461" y="5796"/>
                    <a:pt x="7461" y="3688"/>
                  </a:cubicBezTo>
                  <a:cubicBezTo>
                    <a:pt x="7461" y="1665"/>
                    <a:pt x="5796" y="0"/>
                    <a:pt x="3773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4" name="Google Shape;10734;p62"/>
            <p:cNvSpPr/>
            <p:nvPr/>
          </p:nvSpPr>
          <p:spPr>
            <a:xfrm flipH="1">
              <a:off x="6548519" y="2036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5" name="Google Shape;10735;p62"/>
            <p:cNvSpPr/>
            <p:nvPr/>
          </p:nvSpPr>
          <p:spPr>
            <a:xfrm flipH="1">
              <a:off x="6345057" y="1974071"/>
              <a:ext cx="203489" cy="164983"/>
            </a:xfrm>
            <a:custGeom>
              <a:avLst/>
              <a:gdLst/>
              <a:ahLst/>
              <a:cxnLst/>
              <a:rect l="l" t="t" r="r" b="b"/>
              <a:pathLst>
                <a:path w="7462" h="6050" extrusionOk="0">
                  <a:moveTo>
                    <a:pt x="780" y="0"/>
                  </a:moveTo>
                  <a:cubicBezTo>
                    <a:pt x="338" y="611"/>
                    <a:pt x="0" y="1391"/>
                    <a:pt x="0" y="2276"/>
                  </a:cubicBezTo>
                  <a:cubicBezTo>
                    <a:pt x="0" y="4384"/>
                    <a:pt x="1665" y="6049"/>
                    <a:pt x="3773" y="6049"/>
                  </a:cubicBezTo>
                  <a:cubicBezTo>
                    <a:pt x="5796" y="6049"/>
                    <a:pt x="7461" y="4384"/>
                    <a:pt x="7461" y="2276"/>
                  </a:cubicBezTo>
                  <a:lnTo>
                    <a:pt x="7461" y="2108"/>
                  </a:lnTo>
                  <a:cubicBezTo>
                    <a:pt x="6660" y="2888"/>
                    <a:pt x="5607" y="3415"/>
                    <a:pt x="4300" y="3415"/>
                  </a:cubicBezTo>
                  <a:cubicBezTo>
                    <a:pt x="2277" y="3415"/>
                    <a:pt x="1223" y="1750"/>
                    <a:pt x="780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6" name="Google Shape;10736;p62"/>
            <p:cNvSpPr/>
            <p:nvPr/>
          </p:nvSpPr>
          <p:spPr>
            <a:xfrm flipH="1">
              <a:off x="6330686" y="1751902"/>
              <a:ext cx="119579" cy="80801"/>
            </a:xfrm>
            <a:custGeom>
              <a:avLst/>
              <a:gdLst/>
              <a:ahLst/>
              <a:cxnLst/>
              <a:rect l="l" t="t" r="r" b="b"/>
              <a:pathLst>
                <a:path w="4385" h="2963" extrusionOk="0">
                  <a:moveTo>
                    <a:pt x="2567" y="0"/>
                  </a:moveTo>
                  <a:cubicBezTo>
                    <a:pt x="2203" y="0"/>
                    <a:pt x="1833" y="80"/>
                    <a:pt x="1476" y="244"/>
                  </a:cubicBezTo>
                  <a:cubicBezTo>
                    <a:pt x="612" y="686"/>
                    <a:pt x="0" y="1550"/>
                    <a:pt x="0" y="2604"/>
                  </a:cubicBezTo>
                  <a:cubicBezTo>
                    <a:pt x="0" y="2794"/>
                    <a:pt x="169" y="2962"/>
                    <a:pt x="338" y="2962"/>
                  </a:cubicBezTo>
                  <a:cubicBezTo>
                    <a:pt x="527" y="2962"/>
                    <a:pt x="696" y="2794"/>
                    <a:pt x="696" y="2604"/>
                  </a:cubicBezTo>
                  <a:cubicBezTo>
                    <a:pt x="696" y="1824"/>
                    <a:pt x="1138" y="1108"/>
                    <a:pt x="1750" y="855"/>
                  </a:cubicBezTo>
                  <a:cubicBezTo>
                    <a:pt x="1993" y="729"/>
                    <a:pt x="2250" y="671"/>
                    <a:pt x="2504" y="671"/>
                  </a:cubicBezTo>
                  <a:cubicBezTo>
                    <a:pt x="2973" y="671"/>
                    <a:pt x="3431" y="871"/>
                    <a:pt x="3773" y="1213"/>
                  </a:cubicBezTo>
                  <a:cubicBezTo>
                    <a:pt x="3840" y="1247"/>
                    <a:pt x="3908" y="1267"/>
                    <a:pt x="3977" y="1267"/>
                  </a:cubicBezTo>
                  <a:cubicBezTo>
                    <a:pt x="4080" y="1267"/>
                    <a:pt x="4186" y="1222"/>
                    <a:pt x="4300" y="1108"/>
                  </a:cubicBezTo>
                  <a:cubicBezTo>
                    <a:pt x="4384" y="1023"/>
                    <a:pt x="4384" y="771"/>
                    <a:pt x="4300" y="686"/>
                  </a:cubicBezTo>
                  <a:cubicBezTo>
                    <a:pt x="3795" y="234"/>
                    <a:pt x="3189" y="0"/>
                    <a:pt x="256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7" name="Google Shape;10737;p62"/>
            <p:cNvSpPr/>
            <p:nvPr/>
          </p:nvSpPr>
          <p:spPr>
            <a:xfrm flipH="1">
              <a:off x="6622666" y="1922749"/>
              <a:ext cx="117861" cy="86964"/>
            </a:xfrm>
            <a:custGeom>
              <a:avLst/>
              <a:gdLst/>
              <a:ahLst/>
              <a:cxnLst/>
              <a:rect l="l" t="t" r="r" b="b"/>
              <a:pathLst>
                <a:path w="4322" h="3189" extrusionOk="0">
                  <a:moveTo>
                    <a:pt x="2684" y="1"/>
                  </a:moveTo>
                  <a:cubicBezTo>
                    <a:pt x="2220" y="1"/>
                    <a:pt x="1755" y="132"/>
                    <a:pt x="1329" y="386"/>
                  </a:cubicBezTo>
                  <a:cubicBezTo>
                    <a:pt x="443" y="913"/>
                    <a:pt x="1" y="1882"/>
                    <a:pt x="191" y="2936"/>
                  </a:cubicBezTo>
                  <a:cubicBezTo>
                    <a:pt x="191" y="3105"/>
                    <a:pt x="359" y="3189"/>
                    <a:pt x="443" y="3189"/>
                  </a:cubicBezTo>
                  <a:lnTo>
                    <a:pt x="528" y="3189"/>
                  </a:lnTo>
                  <a:cubicBezTo>
                    <a:pt x="717" y="3189"/>
                    <a:pt x="886" y="3020"/>
                    <a:pt x="802" y="2852"/>
                  </a:cubicBezTo>
                  <a:cubicBezTo>
                    <a:pt x="717" y="2051"/>
                    <a:pt x="1055" y="1355"/>
                    <a:pt x="1687" y="913"/>
                  </a:cubicBezTo>
                  <a:cubicBezTo>
                    <a:pt x="1976" y="743"/>
                    <a:pt x="2304" y="654"/>
                    <a:pt x="2633" y="654"/>
                  </a:cubicBezTo>
                  <a:cubicBezTo>
                    <a:pt x="2999" y="654"/>
                    <a:pt x="3367" y="764"/>
                    <a:pt x="3689" y="997"/>
                  </a:cubicBezTo>
                  <a:cubicBezTo>
                    <a:pt x="3768" y="1032"/>
                    <a:pt x="3843" y="1052"/>
                    <a:pt x="3916" y="1052"/>
                  </a:cubicBezTo>
                  <a:cubicBezTo>
                    <a:pt x="4019" y="1052"/>
                    <a:pt x="4117" y="1011"/>
                    <a:pt x="4216" y="913"/>
                  </a:cubicBezTo>
                  <a:cubicBezTo>
                    <a:pt x="4321" y="828"/>
                    <a:pt x="4216" y="554"/>
                    <a:pt x="4132" y="470"/>
                  </a:cubicBezTo>
                  <a:cubicBezTo>
                    <a:pt x="3684" y="153"/>
                    <a:pt x="3185" y="1"/>
                    <a:pt x="268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8" name="Google Shape;10738;p62"/>
            <p:cNvSpPr/>
            <p:nvPr/>
          </p:nvSpPr>
          <p:spPr>
            <a:xfrm flipH="1">
              <a:off x="5612258" y="1830385"/>
              <a:ext cx="86255" cy="170138"/>
            </a:xfrm>
            <a:custGeom>
              <a:avLst/>
              <a:gdLst/>
              <a:ahLst/>
              <a:cxnLst/>
              <a:rect l="l" t="t" r="r" b="b"/>
              <a:pathLst>
                <a:path w="3163" h="6239" extrusionOk="0">
                  <a:moveTo>
                    <a:pt x="886" y="0"/>
                  </a:moveTo>
                  <a:cubicBezTo>
                    <a:pt x="443" y="0"/>
                    <a:pt x="1" y="527"/>
                    <a:pt x="443" y="970"/>
                  </a:cubicBezTo>
                  <a:cubicBezTo>
                    <a:pt x="1834" y="2276"/>
                    <a:pt x="1413" y="3773"/>
                    <a:pt x="781" y="5354"/>
                  </a:cubicBezTo>
                  <a:cubicBezTo>
                    <a:pt x="528" y="5796"/>
                    <a:pt x="970" y="6239"/>
                    <a:pt x="1308" y="6239"/>
                  </a:cubicBezTo>
                  <a:cubicBezTo>
                    <a:pt x="1497" y="6239"/>
                    <a:pt x="1666" y="6133"/>
                    <a:pt x="1750" y="5965"/>
                  </a:cubicBezTo>
                  <a:cubicBezTo>
                    <a:pt x="2635" y="3857"/>
                    <a:pt x="3162" y="1749"/>
                    <a:pt x="1308" y="84"/>
                  </a:cubicBezTo>
                  <a:cubicBezTo>
                    <a:pt x="1139" y="0"/>
                    <a:pt x="1055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9" name="Google Shape;10739;p62"/>
            <p:cNvSpPr/>
            <p:nvPr/>
          </p:nvSpPr>
          <p:spPr>
            <a:xfrm flipH="1">
              <a:off x="5528348" y="2024057"/>
              <a:ext cx="129342" cy="198907"/>
            </a:xfrm>
            <a:custGeom>
              <a:avLst/>
              <a:gdLst/>
              <a:ahLst/>
              <a:cxnLst/>
              <a:rect l="l" t="t" r="r" b="b"/>
              <a:pathLst>
                <a:path w="4743" h="7294" extrusionOk="0">
                  <a:moveTo>
                    <a:pt x="864" y="1"/>
                  </a:moveTo>
                  <a:cubicBezTo>
                    <a:pt x="337" y="1"/>
                    <a:pt x="0" y="802"/>
                    <a:pt x="527" y="1139"/>
                  </a:cubicBezTo>
                  <a:cubicBezTo>
                    <a:pt x="2719" y="2467"/>
                    <a:pt x="3689" y="4132"/>
                    <a:pt x="3415" y="6766"/>
                  </a:cubicBezTo>
                  <a:cubicBezTo>
                    <a:pt x="3415" y="7125"/>
                    <a:pt x="3689" y="7293"/>
                    <a:pt x="3942" y="7293"/>
                  </a:cubicBezTo>
                  <a:cubicBezTo>
                    <a:pt x="4300" y="7293"/>
                    <a:pt x="4658" y="7125"/>
                    <a:pt x="4658" y="6766"/>
                  </a:cubicBezTo>
                  <a:cubicBezTo>
                    <a:pt x="4742" y="5354"/>
                    <a:pt x="4553" y="3879"/>
                    <a:pt x="3942" y="2551"/>
                  </a:cubicBezTo>
                  <a:cubicBezTo>
                    <a:pt x="3330" y="1413"/>
                    <a:pt x="2276" y="717"/>
                    <a:pt x="1138" y="85"/>
                  </a:cubicBezTo>
                  <a:cubicBezTo>
                    <a:pt x="1054" y="1"/>
                    <a:pt x="970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0" name="Google Shape;10740;p62"/>
            <p:cNvSpPr/>
            <p:nvPr/>
          </p:nvSpPr>
          <p:spPr>
            <a:xfrm flipH="1">
              <a:off x="5813429" y="2311428"/>
              <a:ext cx="244285" cy="93727"/>
            </a:xfrm>
            <a:custGeom>
              <a:avLst/>
              <a:gdLst/>
              <a:ahLst/>
              <a:cxnLst/>
              <a:rect l="l" t="t" r="r" b="b"/>
              <a:pathLst>
                <a:path w="8958" h="3437" extrusionOk="0">
                  <a:moveTo>
                    <a:pt x="8072" y="1"/>
                  </a:moveTo>
                  <a:cubicBezTo>
                    <a:pt x="7988" y="1"/>
                    <a:pt x="7820" y="1"/>
                    <a:pt x="7735" y="191"/>
                  </a:cubicBezTo>
                  <a:cubicBezTo>
                    <a:pt x="6492" y="1413"/>
                    <a:pt x="4995" y="2193"/>
                    <a:pt x="3520" y="2193"/>
                  </a:cubicBezTo>
                  <a:cubicBezTo>
                    <a:pt x="2719" y="2193"/>
                    <a:pt x="1939" y="2024"/>
                    <a:pt x="1138" y="1497"/>
                  </a:cubicBezTo>
                  <a:cubicBezTo>
                    <a:pt x="970" y="1413"/>
                    <a:pt x="885" y="1329"/>
                    <a:pt x="780" y="1329"/>
                  </a:cubicBezTo>
                  <a:cubicBezTo>
                    <a:pt x="253" y="1329"/>
                    <a:pt x="0" y="2108"/>
                    <a:pt x="527" y="2551"/>
                  </a:cubicBezTo>
                  <a:cubicBezTo>
                    <a:pt x="1497" y="3162"/>
                    <a:pt x="2466" y="3436"/>
                    <a:pt x="3415" y="3436"/>
                  </a:cubicBezTo>
                  <a:cubicBezTo>
                    <a:pt x="5354" y="3436"/>
                    <a:pt x="7208" y="2467"/>
                    <a:pt x="8515" y="1055"/>
                  </a:cubicBezTo>
                  <a:cubicBezTo>
                    <a:pt x="8958" y="612"/>
                    <a:pt x="8515" y="1"/>
                    <a:pt x="8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1" name="Google Shape;10741;p62"/>
            <p:cNvSpPr/>
            <p:nvPr/>
          </p:nvSpPr>
          <p:spPr>
            <a:xfrm flipH="1">
              <a:off x="6232405" y="2321218"/>
              <a:ext cx="153503" cy="105208"/>
            </a:xfrm>
            <a:custGeom>
              <a:avLst/>
              <a:gdLst/>
              <a:ahLst/>
              <a:cxnLst/>
              <a:rect l="l" t="t" r="r" b="b"/>
              <a:pathLst>
                <a:path w="5629" h="3858" extrusionOk="0">
                  <a:moveTo>
                    <a:pt x="4827" y="0"/>
                  </a:moveTo>
                  <a:cubicBezTo>
                    <a:pt x="4659" y="0"/>
                    <a:pt x="4385" y="84"/>
                    <a:pt x="4300" y="443"/>
                  </a:cubicBezTo>
                  <a:cubicBezTo>
                    <a:pt x="3773" y="1749"/>
                    <a:pt x="2467" y="2635"/>
                    <a:pt x="1055" y="2635"/>
                  </a:cubicBezTo>
                  <a:lnTo>
                    <a:pt x="802" y="2635"/>
                  </a:lnTo>
                  <a:cubicBezTo>
                    <a:pt x="1" y="2635"/>
                    <a:pt x="85" y="3773"/>
                    <a:pt x="802" y="3857"/>
                  </a:cubicBezTo>
                  <a:lnTo>
                    <a:pt x="1139" y="3857"/>
                  </a:lnTo>
                  <a:cubicBezTo>
                    <a:pt x="3078" y="3857"/>
                    <a:pt x="4743" y="2550"/>
                    <a:pt x="5438" y="696"/>
                  </a:cubicBezTo>
                  <a:cubicBezTo>
                    <a:pt x="5628" y="253"/>
                    <a:pt x="5270" y="0"/>
                    <a:pt x="4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2" name="Google Shape;10742;p62"/>
            <p:cNvSpPr/>
            <p:nvPr/>
          </p:nvSpPr>
          <p:spPr>
            <a:xfrm flipH="1">
              <a:off x="6403224" y="1956863"/>
              <a:ext cx="105399" cy="38451"/>
            </a:xfrm>
            <a:custGeom>
              <a:avLst/>
              <a:gdLst/>
              <a:ahLst/>
              <a:cxnLst/>
              <a:rect l="l" t="t" r="r" b="b"/>
              <a:pathLst>
                <a:path w="3865" h="1410" extrusionOk="0">
                  <a:moveTo>
                    <a:pt x="2083" y="1"/>
                  </a:moveTo>
                  <a:cubicBezTo>
                    <a:pt x="1371" y="1"/>
                    <a:pt x="671" y="182"/>
                    <a:pt x="201" y="716"/>
                  </a:cubicBezTo>
                  <a:cubicBezTo>
                    <a:pt x="0" y="1040"/>
                    <a:pt x="230" y="1410"/>
                    <a:pt x="475" y="1410"/>
                  </a:cubicBezTo>
                  <a:cubicBezTo>
                    <a:pt x="564" y="1410"/>
                    <a:pt x="655" y="1361"/>
                    <a:pt x="728" y="1242"/>
                  </a:cubicBezTo>
                  <a:cubicBezTo>
                    <a:pt x="1092" y="879"/>
                    <a:pt x="1642" y="761"/>
                    <a:pt x="2179" y="761"/>
                  </a:cubicBezTo>
                  <a:cubicBezTo>
                    <a:pt x="2544" y="761"/>
                    <a:pt x="2904" y="816"/>
                    <a:pt x="3194" y="884"/>
                  </a:cubicBezTo>
                  <a:cubicBezTo>
                    <a:pt x="3224" y="889"/>
                    <a:pt x="3253" y="891"/>
                    <a:pt x="3281" y="891"/>
                  </a:cubicBezTo>
                  <a:cubicBezTo>
                    <a:pt x="3738" y="891"/>
                    <a:pt x="3864" y="268"/>
                    <a:pt x="3447" y="189"/>
                  </a:cubicBezTo>
                  <a:cubicBezTo>
                    <a:pt x="3028" y="80"/>
                    <a:pt x="2553" y="1"/>
                    <a:pt x="2083" y="1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3" name="Google Shape;10743;p62"/>
            <p:cNvSpPr/>
            <p:nvPr/>
          </p:nvSpPr>
          <p:spPr>
            <a:xfrm flipH="1">
              <a:off x="6366901" y="1980070"/>
              <a:ext cx="40251" cy="42323"/>
            </a:xfrm>
            <a:custGeom>
              <a:avLst/>
              <a:gdLst/>
              <a:ahLst/>
              <a:cxnLst/>
              <a:rect l="l" t="t" r="r" b="b"/>
              <a:pathLst>
                <a:path w="1476" h="1552" extrusionOk="0">
                  <a:moveTo>
                    <a:pt x="546" y="0"/>
                  </a:moveTo>
                  <a:cubicBezTo>
                    <a:pt x="396" y="0"/>
                    <a:pt x="231" y="83"/>
                    <a:pt x="169" y="223"/>
                  </a:cubicBezTo>
                  <a:cubicBezTo>
                    <a:pt x="0" y="391"/>
                    <a:pt x="84" y="560"/>
                    <a:pt x="253" y="750"/>
                  </a:cubicBezTo>
                  <a:cubicBezTo>
                    <a:pt x="422" y="834"/>
                    <a:pt x="611" y="1087"/>
                    <a:pt x="696" y="1277"/>
                  </a:cubicBezTo>
                  <a:cubicBezTo>
                    <a:pt x="764" y="1414"/>
                    <a:pt x="889" y="1552"/>
                    <a:pt x="1036" y="1552"/>
                  </a:cubicBezTo>
                  <a:cubicBezTo>
                    <a:pt x="1069" y="1552"/>
                    <a:pt x="1103" y="1545"/>
                    <a:pt x="1138" y="1530"/>
                  </a:cubicBezTo>
                  <a:cubicBezTo>
                    <a:pt x="1307" y="1530"/>
                    <a:pt x="1475" y="1277"/>
                    <a:pt x="1391" y="1087"/>
                  </a:cubicBezTo>
                  <a:cubicBezTo>
                    <a:pt x="1307" y="644"/>
                    <a:pt x="1054" y="307"/>
                    <a:pt x="696" y="33"/>
                  </a:cubicBezTo>
                  <a:cubicBezTo>
                    <a:pt x="651" y="11"/>
                    <a:pt x="600" y="0"/>
                    <a:pt x="546" y="0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4" name="Google Shape;10744;p62"/>
            <p:cNvSpPr/>
            <p:nvPr/>
          </p:nvSpPr>
          <p:spPr>
            <a:xfrm flipH="1">
              <a:off x="7115871" y="1514080"/>
              <a:ext cx="82383" cy="191654"/>
            </a:xfrm>
            <a:custGeom>
              <a:avLst/>
              <a:gdLst/>
              <a:ahLst/>
              <a:cxnLst/>
              <a:rect l="l" t="t" r="r" b="b"/>
              <a:pathLst>
                <a:path w="3021" h="7028" extrusionOk="0">
                  <a:moveTo>
                    <a:pt x="2410" y="1"/>
                  </a:moveTo>
                  <a:cubicBezTo>
                    <a:pt x="2215" y="1"/>
                    <a:pt x="2023" y="104"/>
                    <a:pt x="1948" y="345"/>
                  </a:cubicBezTo>
                  <a:cubicBezTo>
                    <a:pt x="1253" y="2368"/>
                    <a:pt x="642" y="4307"/>
                    <a:pt x="115" y="6414"/>
                  </a:cubicBezTo>
                  <a:cubicBezTo>
                    <a:pt x="1" y="6782"/>
                    <a:pt x="306" y="7028"/>
                    <a:pt x="608" y="7028"/>
                  </a:cubicBezTo>
                  <a:cubicBezTo>
                    <a:pt x="809" y="7028"/>
                    <a:pt x="1009" y="6920"/>
                    <a:pt x="1084" y="6667"/>
                  </a:cubicBezTo>
                  <a:cubicBezTo>
                    <a:pt x="1611" y="4560"/>
                    <a:pt x="2222" y="2642"/>
                    <a:pt x="2918" y="619"/>
                  </a:cubicBezTo>
                  <a:cubicBezTo>
                    <a:pt x="3020" y="248"/>
                    <a:pt x="2711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5" name="Google Shape;10745;p62"/>
            <p:cNvSpPr/>
            <p:nvPr/>
          </p:nvSpPr>
          <p:spPr>
            <a:xfrm flipH="1">
              <a:off x="7058904" y="1437970"/>
              <a:ext cx="64384" cy="67930"/>
            </a:xfrm>
            <a:custGeom>
              <a:avLst/>
              <a:gdLst/>
              <a:ahLst/>
              <a:cxnLst/>
              <a:rect l="l" t="t" r="r" b="b"/>
              <a:pathLst>
                <a:path w="2361" h="2491" extrusionOk="0">
                  <a:moveTo>
                    <a:pt x="1739" y="0"/>
                  </a:moveTo>
                  <a:cubicBezTo>
                    <a:pt x="1656" y="0"/>
                    <a:pt x="1572" y="23"/>
                    <a:pt x="1497" y="80"/>
                  </a:cubicBezTo>
                  <a:cubicBezTo>
                    <a:pt x="864" y="501"/>
                    <a:pt x="443" y="1028"/>
                    <a:pt x="84" y="1745"/>
                  </a:cubicBezTo>
                  <a:cubicBezTo>
                    <a:pt x="0" y="1997"/>
                    <a:pt x="0" y="2271"/>
                    <a:pt x="253" y="2440"/>
                  </a:cubicBezTo>
                  <a:cubicBezTo>
                    <a:pt x="353" y="2471"/>
                    <a:pt x="462" y="2490"/>
                    <a:pt x="565" y="2490"/>
                  </a:cubicBezTo>
                  <a:cubicBezTo>
                    <a:pt x="743" y="2490"/>
                    <a:pt x="903" y="2432"/>
                    <a:pt x="970" y="2271"/>
                  </a:cubicBezTo>
                  <a:cubicBezTo>
                    <a:pt x="1223" y="1745"/>
                    <a:pt x="1581" y="1302"/>
                    <a:pt x="2023" y="944"/>
                  </a:cubicBezTo>
                  <a:cubicBezTo>
                    <a:pt x="2276" y="775"/>
                    <a:pt x="2361" y="501"/>
                    <a:pt x="2192" y="248"/>
                  </a:cubicBezTo>
                  <a:cubicBezTo>
                    <a:pt x="2133" y="129"/>
                    <a:pt x="1938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6" name="Google Shape;10746;p62"/>
            <p:cNvSpPr/>
            <p:nvPr/>
          </p:nvSpPr>
          <p:spPr>
            <a:xfrm flipH="1">
              <a:off x="6532757" y="1454114"/>
              <a:ext cx="72293" cy="59585"/>
            </a:xfrm>
            <a:custGeom>
              <a:avLst/>
              <a:gdLst/>
              <a:ahLst/>
              <a:cxnLst/>
              <a:rect l="l" t="t" r="r" b="b"/>
              <a:pathLst>
                <a:path w="2651" h="2185" extrusionOk="0">
                  <a:moveTo>
                    <a:pt x="2313" y="0"/>
                  </a:moveTo>
                  <a:cubicBezTo>
                    <a:pt x="2290" y="0"/>
                    <a:pt x="2266" y="5"/>
                    <a:pt x="2241" y="14"/>
                  </a:cubicBezTo>
                  <a:cubicBezTo>
                    <a:pt x="1187" y="267"/>
                    <a:pt x="492" y="963"/>
                    <a:pt x="49" y="1932"/>
                  </a:cubicBezTo>
                  <a:cubicBezTo>
                    <a:pt x="0" y="2090"/>
                    <a:pt x="154" y="2185"/>
                    <a:pt x="310" y="2185"/>
                  </a:cubicBezTo>
                  <a:cubicBezTo>
                    <a:pt x="424" y="2185"/>
                    <a:pt x="540" y="2133"/>
                    <a:pt x="576" y="2017"/>
                  </a:cubicBezTo>
                  <a:cubicBezTo>
                    <a:pt x="829" y="1237"/>
                    <a:pt x="1545" y="710"/>
                    <a:pt x="2325" y="436"/>
                  </a:cubicBezTo>
                  <a:cubicBezTo>
                    <a:pt x="2651" y="436"/>
                    <a:pt x="2541" y="0"/>
                    <a:pt x="2313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7" name="Google Shape;10747;p62"/>
            <p:cNvSpPr/>
            <p:nvPr/>
          </p:nvSpPr>
          <p:spPr>
            <a:xfrm flipH="1">
              <a:off x="6487216" y="1463631"/>
              <a:ext cx="38260" cy="39596"/>
            </a:xfrm>
            <a:custGeom>
              <a:avLst/>
              <a:gdLst/>
              <a:ahLst/>
              <a:cxnLst/>
              <a:rect l="l" t="t" r="r" b="b"/>
              <a:pathLst>
                <a:path w="1403" h="1452" extrusionOk="0">
                  <a:moveTo>
                    <a:pt x="390" y="1"/>
                  </a:moveTo>
                  <a:cubicBezTo>
                    <a:pt x="205" y="1"/>
                    <a:pt x="0" y="253"/>
                    <a:pt x="208" y="445"/>
                  </a:cubicBezTo>
                  <a:cubicBezTo>
                    <a:pt x="461" y="719"/>
                    <a:pt x="735" y="972"/>
                    <a:pt x="904" y="1330"/>
                  </a:cubicBezTo>
                  <a:cubicBezTo>
                    <a:pt x="931" y="1414"/>
                    <a:pt x="998" y="1451"/>
                    <a:pt x="1072" y="1451"/>
                  </a:cubicBezTo>
                  <a:cubicBezTo>
                    <a:pt x="1223" y="1451"/>
                    <a:pt x="1403" y="1297"/>
                    <a:pt x="1346" y="1056"/>
                  </a:cubicBezTo>
                  <a:cubicBezTo>
                    <a:pt x="1072" y="719"/>
                    <a:pt x="904" y="361"/>
                    <a:pt x="545" y="87"/>
                  </a:cubicBezTo>
                  <a:cubicBezTo>
                    <a:pt x="505" y="26"/>
                    <a:pt x="448" y="1"/>
                    <a:pt x="39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8" name="Google Shape;10748;p62"/>
            <p:cNvSpPr/>
            <p:nvPr/>
          </p:nvSpPr>
          <p:spPr>
            <a:xfrm flipH="1">
              <a:off x="6691277" y="1511162"/>
              <a:ext cx="29697" cy="49059"/>
            </a:xfrm>
            <a:custGeom>
              <a:avLst/>
              <a:gdLst/>
              <a:ahLst/>
              <a:cxnLst/>
              <a:rect l="l" t="t" r="r" b="b"/>
              <a:pathLst>
                <a:path w="1089" h="1799" extrusionOk="0">
                  <a:moveTo>
                    <a:pt x="755" y="0"/>
                  </a:moveTo>
                  <a:cubicBezTo>
                    <a:pt x="693" y="0"/>
                    <a:pt x="637" y="33"/>
                    <a:pt x="612" y="114"/>
                  </a:cubicBezTo>
                  <a:cubicBezTo>
                    <a:pt x="338" y="557"/>
                    <a:pt x="0" y="1168"/>
                    <a:pt x="169" y="1611"/>
                  </a:cubicBezTo>
                  <a:cubicBezTo>
                    <a:pt x="236" y="1744"/>
                    <a:pt x="345" y="1798"/>
                    <a:pt x="448" y="1798"/>
                  </a:cubicBezTo>
                  <a:cubicBezTo>
                    <a:pt x="605" y="1798"/>
                    <a:pt x="747" y="1671"/>
                    <a:pt x="696" y="1505"/>
                  </a:cubicBezTo>
                  <a:cubicBezTo>
                    <a:pt x="527" y="1168"/>
                    <a:pt x="865" y="641"/>
                    <a:pt x="970" y="367"/>
                  </a:cubicBezTo>
                  <a:cubicBezTo>
                    <a:pt x="1089" y="189"/>
                    <a:pt x="904" y="0"/>
                    <a:pt x="75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9" name="Google Shape;10749;p62"/>
            <p:cNvSpPr/>
            <p:nvPr/>
          </p:nvSpPr>
          <p:spPr>
            <a:xfrm flipH="1">
              <a:off x="6805757" y="1584137"/>
              <a:ext cx="20971" cy="62285"/>
            </a:xfrm>
            <a:custGeom>
              <a:avLst/>
              <a:gdLst/>
              <a:ahLst/>
              <a:cxnLst/>
              <a:rect l="l" t="t" r="r" b="b"/>
              <a:pathLst>
                <a:path w="769" h="2284" extrusionOk="0">
                  <a:moveTo>
                    <a:pt x="466" y="1"/>
                  </a:moveTo>
                  <a:cubicBezTo>
                    <a:pt x="364" y="1"/>
                    <a:pt x="256" y="50"/>
                    <a:pt x="190" y="157"/>
                  </a:cubicBezTo>
                  <a:cubicBezTo>
                    <a:pt x="0" y="853"/>
                    <a:pt x="0" y="1464"/>
                    <a:pt x="106" y="2096"/>
                  </a:cubicBezTo>
                  <a:cubicBezTo>
                    <a:pt x="139" y="2229"/>
                    <a:pt x="242" y="2284"/>
                    <a:pt x="348" y="2284"/>
                  </a:cubicBezTo>
                  <a:cubicBezTo>
                    <a:pt x="511" y="2284"/>
                    <a:pt x="684" y="2156"/>
                    <a:pt x="633" y="1991"/>
                  </a:cubicBezTo>
                  <a:cubicBezTo>
                    <a:pt x="443" y="1380"/>
                    <a:pt x="527" y="853"/>
                    <a:pt x="717" y="326"/>
                  </a:cubicBezTo>
                  <a:cubicBezTo>
                    <a:pt x="768" y="120"/>
                    <a:pt x="624" y="1"/>
                    <a:pt x="466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0" name="Google Shape;10750;p62"/>
            <p:cNvSpPr/>
            <p:nvPr/>
          </p:nvSpPr>
          <p:spPr>
            <a:xfrm flipH="1">
              <a:off x="6885494" y="1661311"/>
              <a:ext cx="29752" cy="57022"/>
            </a:xfrm>
            <a:custGeom>
              <a:avLst/>
              <a:gdLst/>
              <a:ahLst/>
              <a:cxnLst/>
              <a:rect l="l" t="t" r="r" b="b"/>
              <a:pathLst>
                <a:path w="1091" h="2091" extrusionOk="0">
                  <a:moveTo>
                    <a:pt x="686" y="0"/>
                  </a:moveTo>
                  <a:cubicBezTo>
                    <a:pt x="634" y="0"/>
                    <a:pt x="580" y="14"/>
                    <a:pt x="528" y="46"/>
                  </a:cubicBezTo>
                  <a:cubicBezTo>
                    <a:pt x="1" y="489"/>
                    <a:pt x="1" y="1184"/>
                    <a:pt x="1" y="1901"/>
                  </a:cubicBezTo>
                  <a:cubicBezTo>
                    <a:pt x="1" y="2027"/>
                    <a:pt x="132" y="2090"/>
                    <a:pt x="264" y="2090"/>
                  </a:cubicBezTo>
                  <a:cubicBezTo>
                    <a:pt x="396" y="2090"/>
                    <a:pt x="528" y="2027"/>
                    <a:pt x="528" y="1901"/>
                  </a:cubicBezTo>
                  <a:cubicBezTo>
                    <a:pt x="443" y="1374"/>
                    <a:pt x="443" y="741"/>
                    <a:pt x="886" y="404"/>
                  </a:cubicBezTo>
                  <a:cubicBezTo>
                    <a:pt x="1091" y="251"/>
                    <a:pt x="908" y="0"/>
                    <a:pt x="686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1" name="Google Shape;10751;p62"/>
            <p:cNvSpPr/>
            <p:nvPr/>
          </p:nvSpPr>
          <p:spPr>
            <a:xfrm flipH="1">
              <a:off x="6966732" y="1763274"/>
              <a:ext cx="24952" cy="62776"/>
            </a:xfrm>
            <a:custGeom>
              <a:avLst/>
              <a:gdLst/>
              <a:ahLst/>
              <a:cxnLst/>
              <a:rect l="l" t="t" r="r" b="b"/>
              <a:pathLst>
                <a:path w="915" h="2302" extrusionOk="0">
                  <a:moveTo>
                    <a:pt x="380" y="1"/>
                  </a:moveTo>
                  <a:cubicBezTo>
                    <a:pt x="259" y="1"/>
                    <a:pt x="127" y="90"/>
                    <a:pt x="85" y="269"/>
                  </a:cubicBezTo>
                  <a:cubicBezTo>
                    <a:pt x="85" y="796"/>
                    <a:pt x="1" y="1660"/>
                    <a:pt x="359" y="2187"/>
                  </a:cubicBezTo>
                  <a:cubicBezTo>
                    <a:pt x="409" y="2268"/>
                    <a:pt x="482" y="2301"/>
                    <a:pt x="557" y="2301"/>
                  </a:cubicBezTo>
                  <a:cubicBezTo>
                    <a:pt x="734" y="2301"/>
                    <a:pt x="914" y="2113"/>
                    <a:pt x="780" y="1934"/>
                  </a:cubicBezTo>
                  <a:cubicBezTo>
                    <a:pt x="443" y="1492"/>
                    <a:pt x="612" y="691"/>
                    <a:pt x="612" y="269"/>
                  </a:cubicBezTo>
                  <a:cubicBezTo>
                    <a:pt x="612" y="90"/>
                    <a:pt x="501" y="1"/>
                    <a:pt x="38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2" name="Google Shape;10752;p62"/>
            <p:cNvSpPr/>
            <p:nvPr/>
          </p:nvSpPr>
          <p:spPr>
            <a:xfrm flipH="1">
              <a:off x="7316033" y="2210556"/>
              <a:ext cx="58358" cy="18571"/>
            </a:xfrm>
            <a:custGeom>
              <a:avLst/>
              <a:gdLst/>
              <a:ahLst/>
              <a:cxnLst/>
              <a:rect l="l" t="t" r="r" b="b"/>
              <a:pathLst>
                <a:path w="2140" h="681" extrusionOk="0">
                  <a:moveTo>
                    <a:pt x="334" y="1"/>
                  </a:moveTo>
                  <a:cubicBezTo>
                    <a:pt x="49" y="1"/>
                    <a:pt x="0" y="384"/>
                    <a:pt x="251" y="538"/>
                  </a:cubicBezTo>
                  <a:cubicBezTo>
                    <a:pt x="514" y="633"/>
                    <a:pt x="778" y="681"/>
                    <a:pt x="1041" y="681"/>
                  </a:cubicBezTo>
                  <a:cubicBezTo>
                    <a:pt x="1305" y="681"/>
                    <a:pt x="1568" y="633"/>
                    <a:pt x="1832" y="538"/>
                  </a:cubicBezTo>
                  <a:cubicBezTo>
                    <a:pt x="2140" y="384"/>
                    <a:pt x="2025" y="1"/>
                    <a:pt x="1810" y="1"/>
                  </a:cubicBezTo>
                  <a:cubicBezTo>
                    <a:pt x="1790" y="1"/>
                    <a:pt x="1769" y="4"/>
                    <a:pt x="1747" y="12"/>
                  </a:cubicBezTo>
                  <a:cubicBezTo>
                    <a:pt x="1526" y="106"/>
                    <a:pt x="1305" y="154"/>
                    <a:pt x="1083" y="154"/>
                  </a:cubicBezTo>
                  <a:cubicBezTo>
                    <a:pt x="862" y="154"/>
                    <a:pt x="641" y="106"/>
                    <a:pt x="419" y="12"/>
                  </a:cubicBezTo>
                  <a:cubicBezTo>
                    <a:pt x="389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3" name="Google Shape;10753;p62"/>
            <p:cNvSpPr/>
            <p:nvPr/>
          </p:nvSpPr>
          <p:spPr>
            <a:xfrm flipH="1">
              <a:off x="7294762" y="2258333"/>
              <a:ext cx="40032" cy="39132"/>
            </a:xfrm>
            <a:custGeom>
              <a:avLst/>
              <a:gdLst/>
              <a:ahLst/>
              <a:cxnLst/>
              <a:rect l="l" t="t" r="r" b="b"/>
              <a:pathLst>
                <a:path w="1468" h="1435" extrusionOk="0">
                  <a:moveTo>
                    <a:pt x="1105" y="0"/>
                  </a:moveTo>
                  <a:cubicBezTo>
                    <a:pt x="1030" y="0"/>
                    <a:pt x="956" y="33"/>
                    <a:pt x="906" y="114"/>
                  </a:cubicBezTo>
                  <a:cubicBezTo>
                    <a:pt x="717" y="451"/>
                    <a:pt x="464" y="725"/>
                    <a:pt x="190" y="978"/>
                  </a:cubicBezTo>
                  <a:cubicBezTo>
                    <a:pt x="1" y="1183"/>
                    <a:pt x="153" y="1435"/>
                    <a:pt x="348" y="1435"/>
                  </a:cubicBezTo>
                  <a:cubicBezTo>
                    <a:pt x="413" y="1435"/>
                    <a:pt x="484" y="1406"/>
                    <a:pt x="548" y="1337"/>
                  </a:cubicBezTo>
                  <a:cubicBezTo>
                    <a:pt x="822" y="1084"/>
                    <a:pt x="1075" y="725"/>
                    <a:pt x="1349" y="367"/>
                  </a:cubicBezTo>
                  <a:cubicBezTo>
                    <a:pt x="1468" y="189"/>
                    <a:pt x="1283" y="0"/>
                    <a:pt x="110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754" name="Google Shape;10754;p62"/>
            <p:cNvGrpSpPr/>
            <p:nvPr/>
          </p:nvGrpSpPr>
          <p:grpSpPr>
            <a:xfrm>
              <a:off x="2886267" y="-9817"/>
              <a:ext cx="186827" cy="394897"/>
              <a:chOff x="6162867" y="218783"/>
              <a:chExt cx="186827" cy="394897"/>
            </a:xfrm>
          </p:grpSpPr>
          <p:sp>
            <p:nvSpPr>
              <p:cNvPr id="10755" name="Google Shape;10755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495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56" name="Google Shape;10756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57" name="Google Shape;10757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58" name="Google Shape;10758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59" name="Google Shape;10759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60" name="Google Shape;10760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61" name="Google Shape;10761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62" name="Google Shape;10762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94" name="文本框 34">
            <a:extLst>
              <a:ext uri="{FF2B5EF4-FFF2-40B4-BE49-F238E27FC236}">
                <a16:creationId xmlns:a16="http://schemas.microsoft.com/office/drawing/2014/main" id="{D352A507-0C43-4A7F-BF1F-09492975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5" y="1887675"/>
            <a:ext cx="4322135" cy="17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9" rIns="68562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defTabSz="685596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</a:t>
            </a:r>
            <a:r>
              <a:rPr lang="en-US" altLang="zh-CN" sz="5400" b="1" dirty="0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biệt</a:t>
            </a:r>
            <a:r>
              <a:rPr lang="en-US" altLang="zh-CN" sz="5400" b="1" dirty="0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và</a:t>
            </a:r>
            <a:r>
              <a:rPr lang="en-US" altLang="zh-CN" sz="5400" b="1" dirty="0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</a:p>
          <a:p>
            <a:pPr algn="ctr" defTabSz="685596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hẹn</a:t>
            </a:r>
            <a:r>
              <a:rPr lang="en-US" altLang="zh-CN" sz="5400" b="1" dirty="0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gặp</a:t>
            </a:r>
            <a:r>
              <a:rPr lang="en-US" altLang="zh-CN" sz="5400" b="1" dirty="0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lại</a:t>
            </a:r>
            <a:endParaRPr lang="zh-CN" altLang="en-US" sz="5400" b="1" dirty="0">
              <a:solidFill>
                <a:schemeClr val="bg1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  <p:sp>
        <p:nvSpPr>
          <p:cNvPr id="49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92" name="Picture 4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250" fill="hold"/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250" fill="hold"/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Christmas Cards Colle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9388"/>
      </a:accent1>
      <a:accent2>
        <a:srgbClr val="FE323D"/>
      </a:accent2>
      <a:accent3>
        <a:srgbClr val="F8BD59"/>
      </a:accent3>
      <a:accent4>
        <a:srgbClr val="2C3260"/>
      </a:accent4>
      <a:accent5>
        <a:srgbClr val="FFFFFF"/>
      </a:accent5>
      <a:accent6>
        <a:srgbClr val="9AE5C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282</Words>
  <Application>Microsoft Office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微软雅黑</vt:lpstr>
      <vt:lpstr>宋体</vt:lpstr>
      <vt:lpstr>宋体</vt:lpstr>
      <vt:lpstr>Arial</vt:lpstr>
      <vt:lpstr>Arial-Rounded</vt:lpstr>
      <vt:lpstr>Calibri</vt:lpstr>
      <vt:lpstr>Century Gothic</vt:lpstr>
      <vt:lpstr>Henny Penny</vt:lpstr>
      <vt:lpstr>HP001 4 hàng</vt:lpstr>
      <vt:lpstr>Satisfy</vt:lpstr>
      <vt:lpstr>Ubuntu</vt:lpstr>
      <vt:lpstr>字魂59号-创粗黑</vt:lpstr>
      <vt:lpstr>Office Theme</vt:lpstr>
      <vt:lpstr>Cute Christmas Cards Collection by Slidesgo</vt:lpstr>
      <vt:lpstr>1_Office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23</cp:revision>
  <dcterms:created xsi:type="dcterms:W3CDTF">2021-11-18T16:51:54Z</dcterms:created>
  <dcterms:modified xsi:type="dcterms:W3CDTF">2023-02-19T05:05:52Z</dcterms:modified>
</cp:coreProperties>
</file>