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5" r:id="rId4"/>
    <p:sldMasterId id="2147483707" r:id="rId5"/>
    <p:sldMasterId id="2147483720" r:id="rId6"/>
  </p:sldMasterIdLst>
  <p:notesMasterIdLst>
    <p:notesMasterId r:id="rId23"/>
  </p:notesMasterIdLst>
  <p:sldIdLst>
    <p:sldId id="263" r:id="rId7"/>
    <p:sldId id="284" r:id="rId8"/>
    <p:sldId id="266" r:id="rId9"/>
    <p:sldId id="265" r:id="rId10"/>
    <p:sldId id="285" r:id="rId11"/>
    <p:sldId id="256" r:id="rId12"/>
    <p:sldId id="287" r:id="rId13"/>
    <p:sldId id="272" r:id="rId14"/>
    <p:sldId id="268" r:id="rId15"/>
    <p:sldId id="288" r:id="rId16"/>
    <p:sldId id="289" r:id="rId17"/>
    <p:sldId id="290" r:id="rId18"/>
    <p:sldId id="269" r:id="rId19"/>
    <p:sldId id="299" r:id="rId20"/>
    <p:sldId id="277" r:id="rId21"/>
    <p:sldId id="278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0000FF"/>
    <a:srgbClr val="007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02" autoAdjust="0"/>
  </p:normalViewPr>
  <p:slideViewPr>
    <p:cSldViewPr>
      <p:cViewPr varScale="1">
        <p:scale>
          <a:sx n="84" d="100"/>
          <a:sy n="84" d="100"/>
        </p:scale>
        <p:origin x="130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CCBAA-95C4-42E2-A1E9-92294ADC5EE7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00A8-8B22-47D7-A02B-460D966F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5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5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14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6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28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71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6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8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2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7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46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40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71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9" tIns="34289" rIns="68579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9" tIns="34289" rIns="68579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9" tIns="34289" rIns="68579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95427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8"/>
            <a:ext cx="3868340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08721"/>
            <a:ext cx="3887391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961708"/>
            <a:ext cx="3887391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9" tIns="34289" rIns="68579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2"/>
            <a:ext cx="4286250" cy="889453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6047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1" y="535256"/>
            <a:ext cx="3511241" cy="1071121"/>
          </a:xfrm>
        </p:spPr>
        <p:txBody>
          <a:bodyPr lIns="68579" tIns="34289" rIns="68579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9" tIns="34289" rIns="68579" bIns="34289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1" y="1735406"/>
            <a:ext cx="3511241" cy="2858691"/>
          </a:xfrm>
        </p:spPr>
        <p:txBody>
          <a:bodyPr lIns="68579" tIns="34289" rIns="68579" bIns="34289">
            <a:normAutofit/>
          </a:bodyPr>
          <a:lstStyle>
            <a:lvl1pPr marL="0" indent="0">
              <a:buNone/>
              <a:defRPr sz="14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5"/>
            <a:ext cx="681676" cy="4358879"/>
          </a:xfrm>
        </p:spPr>
        <p:txBody>
          <a:bodyPr vert="eaVert" lIns="68579" tIns="34289" rIns="68579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7084832" cy="4358879"/>
          </a:xfrm>
        </p:spPr>
        <p:txBody>
          <a:bodyPr vert="eaVert"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2023/2/13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71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3BCA5D-68A5-49F5-B505-D0BBD3EFC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8E6894-0A24-432E-9E25-2C21B75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AAF48F-44A4-404A-BCAF-A25DE2C9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BC6753-C08D-4222-B352-576183FA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E3B243-CE6E-4EF2-A205-BD057D56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3D49F9-08C8-4EA1-A006-459E4E4A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A7364-5A84-4BDB-A1BB-636AD9F35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17C2FA-AB34-4449-84E7-71DD38F6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53F40C-84A8-47FB-8BEA-86FB68B8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F5533-3F71-4E58-BB6D-33305B92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058060-532B-4EFC-AF5C-2E3BAD8B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9AEA8-E04D-4B2E-9245-49895F754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2EAE94-8ECD-4160-9A45-2DACB979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D2CBB-68EA-47E3-A1C9-AF399AFC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F2C090-437B-4240-A9E1-98D65873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443976-D50E-45C3-B360-B138BE1B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81D5A1-869F-40F0-96AB-B46887B7D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30447A-6F6B-49C9-8464-42CA24701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27DD93-AA44-4236-991D-E5F9EEBB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CC19DE-A3B6-4889-9D7E-57936D86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CBAB34-E34D-4F5C-A95F-729453D4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79237-83C5-4037-9045-AB7B899F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F7789E-52DF-4168-8815-DDA3939C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5BD405-CF20-43A1-B30F-BDB9EF5C1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CF70D8-A09D-405F-9B9C-167BED63D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9595AC-5ABD-449E-A163-21DB1188C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D24184-0454-4B7B-B149-A43AFDED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33775C-FE98-496F-9ACE-FF7918D4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C68163-2B6B-4C9C-AA0E-971B6809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329FB1-5539-4D1C-B814-DD184B52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B6B438-940F-46F8-B04B-862E173F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59AB12-12EB-4C05-861D-61F00228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DB077B-4193-4628-8D85-AFE3FEDC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BE21754-63D5-4841-B81A-863F76DE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BDFED3-73BC-451F-9B1E-0ACCAD39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4555B2-D1F4-4F23-A6CC-B5217319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065DB-AEF3-4446-9F2F-A12FECF1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6BC9C8-36F4-4BE0-A680-2E8E74639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08E091-8428-408A-8E72-BB82A4B72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9DF365-ABE7-4513-9BDC-7331B8E4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F52900-236D-429D-9F0A-581AF419E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91584B-85DA-48D6-93DC-B651917C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915DB-EF79-40F4-B247-2929E008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25D4E4-3610-42D0-9575-1251DC181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9E53E0-E816-4CCC-ABF7-D3FB69785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66BDB3-F3DB-4A46-A901-DD077A06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7A6A2-F64C-478C-8340-F3AD1C05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C880C7-87A9-4093-8541-9F37707F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3ECB4-E8A4-4F27-8E60-84F38D79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B81EEC-2328-42EE-8635-AFBFE977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0CE9E-51B7-4F16-92BB-85988CC4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9DAFC-647C-4B13-9C7C-5C0DE8E9B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D80B88-D43D-456B-989C-EA1DF35B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24AE2E-5DF8-4EBF-9C38-0CB5A9439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6AC199-B79E-485A-9318-D623B8D78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D68A3B-6500-4DC9-93E0-13543AC0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22DDCF-5E24-4F6A-8F42-05197C78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12F2ED-5DB5-4BCC-9429-51CA82BF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9" y="5054677"/>
            <a:ext cx="1080119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28621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475-9B09-4A57-A22B-F2852A206AB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7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25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65703"/>
          </a:xfrm>
          <a:prstGeom prst="rect">
            <a:avLst/>
          </a:prstGeom>
          <a:noFill/>
        </p:spPr>
        <p:txBody>
          <a:bodyPr wrap="square" lIns="68579" tIns="34289" rIns="68579" bIns="34289" rtlCol="0" anchor="t">
            <a:spAutoFit/>
          </a:bodyPr>
          <a:lstStyle/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F25F68-5920-4515-8B2F-59EBB90C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D0E4CA-BC72-4CCA-B4FC-B9A8C165C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6343BF-6558-4200-8AC4-D13F1680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4D218D-0FFF-486A-8430-BF320C1DF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3B9831-EA36-41D9-8D7F-1BAC2C3E4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1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8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7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hyperlink" Target="mailto:hongvu7219@gmail.com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6.wdp"/><Relationship Id="rId9" Type="http://schemas.openxmlformats.org/officeDocument/2006/relationships/hyperlink" Target="https://www.facebook.com/vuhong197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6.wdp"/><Relationship Id="rId9" Type="http://schemas.openxmlformats.org/officeDocument/2006/relationships/hyperlink" Target="https://www.facebook.com/vuhong197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6.wdp"/><Relationship Id="rId9" Type="http://schemas.openxmlformats.org/officeDocument/2006/relationships/hyperlink" Target="https://www.facebook.com/vuhong197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42.png"/><Relationship Id="rId7" Type="http://schemas.microsoft.com/office/2007/relationships/hdphoto" Target="../media/hdphoto1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6.png"/><Relationship Id="rId4" Type="http://schemas.microsoft.com/office/2007/relationships/hdphoto" Target="../media/hdphoto11.wdp"/><Relationship Id="rId9" Type="http://schemas.openxmlformats.org/officeDocument/2006/relationships/hyperlink" Target="mailto:hongvu7219@gmail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www.facebook.com/vuhong19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1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hyperlink" Target="mailto:hongvu7219@gmail.com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14.png"/><Relationship Id="rId19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13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hyperlink" Target="https://www.facebook.com/vuhong1972" TargetMode="Externa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11" Type="http://schemas.openxmlformats.org/officeDocument/2006/relationships/image" Target="../media/image28.gif"/><Relationship Id="rId5" Type="http://schemas.openxmlformats.org/officeDocument/2006/relationships/image" Target="../media/image26.png"/><Relationship Id="rId10" Type="http://schemas.openxmlformats.org/officeDocument/2006/relationships/image" Target="../media/image27.jp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6.wdp"/><Relationship Id="rId9" Type="http://schemas.openxmlformats.org/officeDocument/2006/relationships/hyperlink" Target="https://www.facebook.com/vuhong197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10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hyperlink" Target="mailto:hongvu7219@gmail.co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0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371902" y="2323532"/>
            <a:ext cx="9887803" cy="28199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680098" y="543191"/>
            <a:ext cx="7783807" cy="4057121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279252" y="3895311"/>
            <a:ext cx="8404337" cy="95054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283528" y="3528584"/>
            <a:ext cx="8500622" cy="7845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6983099" y="3083961"/>
            <a:ext cx="1478650" cy="155778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7507546" y="2446289"/>
            <a:ext cx="1040570" cy="106838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4646818" y="3669296"/>
            <a:ext cx="2936828" cy="52827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676534" y="2453612"/>
            <a:ext cx="3428678" cy="1530348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6983098" y="2832058"/>
            <a:ext cx="1498794" cy="116976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602671" y="437101"/>
            <a:ext cx="870228" cy="170266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505A37-72E9-4B11-87A0-8984738BC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692702" y="1522265"/>
            <a:ext cx="782158" cy="153034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2610324" y="2873567"/>
            <a:ext cx="2069777" cy="1550159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658547" y="3172122"/>
            <a:ext cx="1627607" cy="13834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906872" y="3712424"/>
            <a:ext cx="2598431" cy="154272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2BC9338-8CD1-46BD-BDE0-3FA3984A0CA4}"/>
              </a:ext>
            </a:extLst>
          </p:cNvPr>
          <p:cNvGrpSpPr/>
          <p:nvPr/>
        </p:nvGrpSpPr>
        <p:grpSpPr>
          <a:xfrm>
            <a:off x="-26791" y="3644751"/>
            <a:ext cx="9170791" cy="1499062"/>
            <a:chOff x="-793963" y="4010526"/>
            <a:chExt cx="13314692" cy="286261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3873"/>
            <a:stretch/>
          </p:blipFill>
          <p:spPr>
            <a:xfrm>
              <a:off x="-793963" y="4010526"/>
              <a:ext cx="13314692" cy="284747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4588042" y="5822386"/>
              <a:ext cx="64168" cy="1050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5" name="文本框 17"/>
          <p:cNvSpPr txBox="1">
            <a:spLocks noChangeArrowheads="1"/>
          </p:cNvSpPr>
          <p:nvPr/>
        </p:nvSpPr>
        <p:spPr bwMode="auto">
          <a:xfrm>
            <a:off x="1752600" y="987085"/>
            <a:ext cx="6098302" cy="13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9" rIns="68567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con </a:t>
            </a:r>
            <a:r>
              <a:rPr lang="vi-VN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n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với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tiết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Việt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SimSun" pitchFamily="2" charset="-122"/>
              <a:cs typeface="Arial-Rounded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4511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36334" y="149400"/>
            <a:ext cx="2231467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84" y="-103884"/>
            <a:ext cx="822007" cy="82200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4495800" y="899715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886200" y="1296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572000" y="165735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226241" y="2094899"/>
            <a:ext cx="152400" cy="439794"/>
            <a:chOff x="7391400" y="1727091"/>
            <a:chExt cx="152400" cy="439794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 flipH="1">
            <a:off x="5181600" y="2820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883633" y="326218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295419" y="3582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610100" y="4019550"/>
            <a:ext cx="152400" cy="439794"/>
            <a:chOff x="7391400" y="1727091"/>
            <a:chExt cx="152400" cy="439794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 flipH="1">
            <a:off x="8534400" y="951753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686800" y="135440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096000" y="173355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534400" y="1733549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8738755" y="2141003"/>
            <a:ext cx="152400" cy="439794"/>
            <a:chOff x="7391400" y="1727091"/>
            <a:chExt cx="152400" cy="439794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8382000" y="282463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8298873" y="32772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891155" y="3582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763000" y="4036956"/>
            <a:ext cx="152400" cy="439794"/>
            <a:chOff x="7391400" y="1727091"/>
            <a:chExt cx="152400" cy="439794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22948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4511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914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94134" y="111848"/>
            <a:ext cx="2173667" cy="3962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45" y="-103884"/>
            <a:ext cx="822007" cy="8220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92068" y="918208"/>
            <a:ext cx="3231280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4400" y="165735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92068" y="2800350"/>
            <a:ext cx="3764680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4400" y="3377397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68714" y="978885"/>
            <a:ext cx="3581400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76800" y="1555734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54468" y="2800350"/>
            <a:ext cx="3584732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737480" y="3413589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6368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4511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0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62800" y="111848"/>
            <a:ext cx="1905001" cy="3962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4" y="-103884"/>
            <a:ext cx="822007" cy="82200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66800" y="975037"/>
            <a:ext cx="377668" cy="376776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97973" y="2864409"/>
            <a:ext cx="377668" cy="376776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05400" y="1047750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178268" y="2897309"/>
            <a:ext cx="377668" cy="376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0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3A8937-9EE2-4166-9ED5-F5DFCDB5B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735"/>
                    </a14:imgEffect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390" y="1570433"/>
            <a:ext cx="5064189" cy="357632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785" y="-628650"/>
            <a:ext cx="4046415" cy="2895600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4529993" y="603216"/>
            <a:ext cx="3048000" cy="1177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ĐỌC TRONG NHÓM</a:t>
            </a:r>
            <a:endParaRPr lang="zh-CN" alt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5" b="90885" l="0" r="100000">
                        <a14:foregroundMark x1="90039" y1="57161" x2="92285" y2="63281"/>
                        <a14:foregroundMark x1="79492" y1="48177" x2="84375" y2="47005"/>
                        <a14:foregroundMark x1="85156" y1="68099" x2="84473" y2="83594"/>
                        <a14:foregroundMark x1="84180" y1="83333" x2="84180" y2="83333"/>
                        <a14:foregroundMark x1="72461" y1="78646" x2="78125" y2="78646"/>
                        <a14:foregroundMark x1="88184" y1="65495" x2="88379" y2="69661"/>
                        <a14:foregroundMark x1="32129" y1="72656" x2="32715" y2="74740"/>
                        <a14:foregroundMark x1="38086" y1="72656" x2="38086" y2="73828"/>
                        <a14:foregroundMark x1="37305" y1="73438" x2="37305" y2="76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08405"/>
            <a:ext cx="5363918" cy="3145508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2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4440428" cy="51652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1828744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1966">
              <a:defRPr/>
            </a:pPr>
            <a:r>
              <a:rPr lang="en-GB" altLang="zh-CN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6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E2013F-699D-4943-BEBE-A4A8AC53B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548" y="660510"/>
            <a:ext cx="6132396" cy="4330691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9991D31-A079-468D-97A8-51F755AD6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7" y="0"/>
            <a:ext cx="3763977" cy="5645966"/>
          </a:xfrm>
          <a:prstGeom prst="rect">
            <a:avLst/>
          </a:prstGeom>
        </p:spPr>
      </p:pic>
      <p:sp>
        <p:nvSpPr>
          <p:cNvPr id="6" name="矩形 15"/>
          <p:cNvSpPr>
            <a:spLocks noChangeArrowheads="1"/>
          </p:cNvSpPr>
          <p:nvPr/>
        </p:nvSpPr>
        <p:spPr bwMode="auto">
          <a:xfrm>
            <a:off x="2209800" y="1352550"/>
            <a:ext cx="45053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1100" b="1" dirty="0" smtClean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6600" b="1" dirty="0" smtClean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9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962030E-1123-48EC-A816-BE6FB1F34AEB}"/>
              </a:ext>
            </a:extLst>
          </p:cNvPr>
          <p:cNvGrpSpPr/>
          <p:nvPr/>
        </p:nvGrpSpPr>
        <p:grpSpPr>
          <a:xfrm>
            <a:off x="-515092" y="666750"/>
            <a:ext cx="8706592" cy="4126637"/>
            <a:chOff x="470142" y="1527189"/>
            <a:chExt cx="9792974" cy="486399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141A179-829B-4FA1-A297-A8147A8732C0}"/>
                </a:ext>
              </a:extLst>
            </p:cNvPr>
            <p:cNvSpPr/>
            <p:nvPr/>
          </p:nvSpPr>
          <p:spPr>
            <a:xfrm>
              <a:off x="1886520" y="1828800"/>
              <a:ext cx="8376596" cy="3671248"/>
            </a:xfrm>
            <a:prstGeom prst="rect">
              <a:avLst/>
            </a:prstGeom>
            <a:solidFill>
              <a:srgbClr val="A5B057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E7AEAB0-CF23-441C-ABD3-44488599C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67942"/>
            <a:stretch/>
          </p:blipFill>
          <p:spPr>
            <a:xfrm>
              <a:off x="470142" y="1527189"/>
              <a:ext cx="4416043" cy="4863990"/>
            </a:xfrm>
            <a:prstGeom prst="rect">
              <a:avLst/>
            </a:prstGeom>
          </p:spPr>
        </p:pic>
      </p:grpSp>
      <p:sp>
        <p:nvSpPr>
          <p:cNvPr id="6" name="文本框 34"/>
          <p:cNvSpPr txBox="1">
            <a:spLocks noChangeArrowheads="1"/>
          </p:cNvSpPr>
          <p:nvPr/>
        </p:nvSpPr>
        <p:spPr bwMode="auto">
          <a:xfrm>
            <a:off x="2667000" y="1602830"/>
            <a:ext cx="43083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lại</a:t>
            </a:r>
            <a:endParaRPr lang="zh-CN" altLang="en-US" sz="5400" b="1" dirty="0" smtClean="0">
              <a:solidFill>
                <a:srgbClr val="00B05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hú Bé Chăn Trâu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7635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7" y="133351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274619"/>
            <a:ext cx="2133600" cy="286232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3906471" y="308004"/>
            <a:ext cx="4512995" cy="450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696DB47-7CB2-4221-9C02-D3B50068DBEB}"/>
              </a:ext>
            </a:extLst>
          </p:cNvPr>
          <p:cNvGrpSpPr/>
          <p:nvPr/>
        </p:nvGrpSpPr>
        <p:grpSpPr>
          <a:xfrm>
            <a:off x="1494430" y="1428750"/>
            <a:ext cx="6277970" cy="2772807"/>
            <a:chOff x="1120660" y="1708245"/>
            <a:chExt cx="9242540" cy="390780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5AC383A-669D-47CF-AD66-60C106FF85A7}"/>
                </a:ext>
              </a:extLst>
            </p:cNvPr>
            <p:cNvSpPr/>
            <p:nvPr/>
          </p:nvSpPr>
          <p:spPr>
            <a:xfrm>
              <a:off x="1120660" y="1708245"/>
              <a:ext cx="9242540" cy="3907809"/>
            </a:xfrm>
            <a:prstGeom prst="rect">
              <a:avLst/>
            </a:prstGeom>
            <a:solidFill>
              <a:srgbClr val="A5B057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ECB9040-3290-487E-846D-F70A03BD8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91" y="1708245"/>
              <a:ext cx="3907809" cy="3907809"/>
            </a:xfrm>
            <a:prstGeom prst="rect">
              <a:avLst/>
            </a:prstGeom>
          </p:spPr>
        </p:pic>
      </p:grp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268851" y="209550"/>
            <a:ext cx="6656388" cy="4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8" tIns="45629" rIns="91258" bIns="4562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ngày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tháng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năm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</a:t>
            </a:r>
            <a:r>
              <a:rPr lang="en-US" altLang="vi-VN" sz="2500" b="1" dirty="0" smtClean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2022</a:t>
            </a:r>
            <a:endParaRPr lang="en-US" altLang="vi-VN" sz="2500" b="1" dirty="0">
              <a:solidFill>
                <a:srgbClr val="000000"/>
              </a:solidFill>
              <a:latin typeface="HP001 4 hàng" pitchFamily="34" charset="0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3" name="文本框 39"/>
          <p:cNvSpPr txBox="1">
            <a:spLocks noChangeArrowheads="1"/>
          </p:cNvSpPr>
          <p:nvPr/>
        </p:nvSpPr>
        <p:spPr bwMode="auto">
          <a:xfrm>
            <a:off x="1509215" y="1614839"/>
            <a:ext cx="3124200" cy="240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00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Bài</a:t>
            </a:r>
            <a:r>
              <a:rPr lang="en-US" altLang="zh-CN" sz="4500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8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Lũy</a:t>
            </a:r>
            <a:r>
              <a:rPr lang="en-US" altLang="zh-CN" sz="5500" b="1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tre</a:t>
            </a:r>
            <a:endParaRPr lang="en-US" altLang="zh-CN" sz="5500" b="1" dirty="0" smtClean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(</a:t>
            </a:r>
            <a:r>
              <a:rPr lang="en-US" altLang="zh-CN" sz="4000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Tiết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vi-VN" altLang="zh-CN" sz="40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1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,</a:t>
            </a:r>
            <a:r>
              <a:rPr lang="vi-VN" altLang="zh-CN" sz="40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2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8745" y="947223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sz="3200" b="1" u="sng" dirty="0"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latin typeface="HP001 4 hàng" panose="020B0603050302020204" pitchFamily="34" charset="0"/>
              </a:rPr>
              <a:t>Việt</a:t>
            </a:r>
            <a:endParaRPr lang="en-US" sz="3200" b="1" u="sng" dirty="0">
              <a:latin typeface="HP001 4 hàng" panose="020B0603050302020204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3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166596D-0946-4696-AD61-F852C0379F48}"/>
              </a:ext>
            </a:extLst>
          </p:cNvPr>
          <p:cNvGrpSpPr/>
          <p:nvPr/>
        </p:nvGrpSpPr>
        <p:grpSpPr>
          <a:xfrm>
            <a:off x="215251" y="6042962"/>
            <a:ext cx="8500622" cy="3732881"/>
            <a:chOff x="378037" y="2029685"/>
            <a:chExt cx="11334163" cy="497717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DE9F70F2-7462-453C-AEA4-44E68C658E4C}"/>
                </a:ext>
              </a:extLst>
            </p:cNvPr>
            <p:cNvGrpSpPr/>
            <p:nvPr/>
          </p:nvGrpSpPr>
          <p:grpSpPr>
            <a:xfrm>
              <a:off x="378037" y="2029685"/>
              <a:ext cx="11334163" cy="4044362"/>
              <a:chOff x="378037" y="2029685"/>
              <a:chExt cx="11334163" cy="4044362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7503DFCE-53A2-4030-AD38-F239094219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7" t="61584" r="5129" b="17076"/>
              <a:stretch/>
            </p:blipFill>
            <p:spPr>
              <a:xfrm>
                <a:off x="378037" y="4704776"/>
                <a:ext cx="11334163" cy="1046119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2BDA17FB-F6A7-4449-A64E-10327F22A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729" r="14345"/>
              <a:stretch/>
            </p:blipFill>
            <p:spPr>
              <a:xfrm>
                <a:off x="6195755" y="4892393"/>
                <a:ext cx="3915771" cy="704372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0FCDAF57-7820-4329-BFC2-66360D668C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" t="16143" r="38770" b="52090"/>
              <a:stretch/>
            </p:blipFill>
            <p:spPr>
              <a:xfrm flipH="1">
                <a:off x="9310797" y="3776076"/>
                <a:ext cx="1998392" cy="1559681"/>
              </a:xfrm>
              <a:prstGeom prst="rect">
                <a:avLst/>
              </a:prstGeom>
            </p:spPr>
          </p:pic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7B505A37-72E9-4B11-87A0-8984738BC4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35" t="10561" b="66790"/>
              <a:stretch/>
            </p:blipFill>
            <p:spPr>
              <a:xfrm flipH="1">
                <a:off x="923601" y="2029685"/>
                <a:ext cx="1042877" cy="2040465"/>
              </a:xfrm>
              <a:prstGeom prst="rect">
                <a:avLst/>
              </a:prstGeom>
            </p:spPr>
          </p:pic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id="{564129E2-20E9-48F5-9616-B69708F8FE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32" t="71462" b="7836"/>
              <a:stretch/>
            </p:blipFill>
            <p:spPr>
              <a:xfrm>
                <a:off x="3480431" y="3831422"/>
                <a:ext cx="2759702" cy="2066878"/>
              </a:xfrm>
              <a:prstGeom prst="rect">
                <a:avLst/>
              </a:prstGeom>
            </p:spPr>
          </p:pic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27CE6462-C096-47F3-B00C-312D3C8E21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896" b="81810"/>
              <a:stretch/>
            </p:blipFill>
            <p:spPr>
              <a:xfrm>
                <a:off x="878062" y="4229494"/>
                <a:ext cx="2170142" cy="1844553"/>
              </a:xfrm>
              <a:prstGeom prst="rect">
                <a:avLst/>
              </a:prstGeom>
            </p:spPr>
          </p:pic>
        </p:grp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0ADF411-021E-4F16-8253-FEB1E5255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6" r="24215"/>
            <a:stretch/>
          </p:blipFill>
          <p:spPr>
            <a:xfrm>
              <a:off x="1209162" y="4949899"/>
              <a:ext cx="3464574" cy="2056960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381000" y="285750"/>
            <a:ext cx="8382000" cy="464820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400" dirty="0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7E1D903E-D2A6-4EF2-9B36-CFA0100F7C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3124199" y="284018"/>
            <a:ext cx="1193209" cy="12251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7021C29-5289-48B6-8197-5B9991AEA41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115241" y="6345576"/>
            <a:ext cx="8404337" cy="9505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991D31-A079-468D-97A8-51F755AD69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506"/>
            <a:ext cx="3863593" cy="5645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C93223-7797-4E56-B7AE-2063841D80CE}"/>
              </a:ext>
            </a:extLst>
          </p:cNvPr>
          <p:cNvSpPr txBox="1"/>
          <p:nvPr/>
        </p:nvSpPr>
        <p:spPr>
          <a:xfrm>
            <a:off x="2971800" y="1860018"/>
            <a:ext cx="2571750" cy="1423463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/>
            <a:r>
              <a:rPr lang="en-US" sz="88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8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88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88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51">
            <a:extLst>
              <a:ext uri="{FF2B5EF4-FFF2-40B4-BE49-F238E27FC236}">
                <a16:creationId xmlns:a16="http://schemas.microsoft.com/office/drawing/2014/main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880281" y="284018"/>
            <a:ext cx="870228" cy="1702665"/>
          </a:xfrm>
          <a:prstGeom prst="rect">
            <a:avLst/>
          </a:prstGeom>
        </p:spPr>
      </p:pic>
      <p:sp>
        <p:nvSpPr>
          <p:cNvPr id="1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ình ảnh Phim Hoạt Hình Vẽ Tay Cô Gái Cưỡi Một Con Bò Khoe Khoang, Hoạt  Hình, Vẽ Tay, Màu Nước miễn phí tải tập tin PNG PSDComment và Vecto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50" l="4167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55590"/>
            <a:ext cx="4514125" cy="45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6E3102-0A59-D941-8EFB-F68A7CC0ACCD}"/>
              </a:ext>
            </a:extLst>
          </p:cNvPr>
          <p:cNvSpPr txBox="1"/>
          <p:nvPr/>
        </p:nvSpPr>
        <p:spPr>
          <a:xfrm>
            <a:off x="-152400" y="1294993"/>
            <a:ext cx="57150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mang dáng quê hương</a:t>
            </a:r>
          </a:p>
          <a:p>
            <a:pPr algn="ctr">
              <a:lnSpc>
                <a:spcPct val="150000"/>
              </a:lnSpc>
            </a:pPr>
            <a:r>
              <a:rPr lang="vi-VN" sz="2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chia từng đốt, rợp đường em đi</a:t>
            </a:r>
          </a:p>
          <a:p>
            <a:pPr algn="ctr">
              <a:lnSpc>
                <a:spcPct val="150000"/>
              </a:lnSpc>
            </a:pPr>
            <a:r>
              <a:rPr lang="vi-VN" sz="2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non dành tặng thiếu nhi</a:t>
            </a:r>
          </a:p>
          <a:p>
            <a:pPr algn="ctr">
              <a:lnSpc>
                <a:spcPct val="150000"/>
              </a:lnSpc>
            </a:pPr>
            <a:r>
              <a:rPr lang="vi-VN" sz="2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 trên huy hiện, em ghi tạc lòng?</a:t>
            </a:r>
          </a:p>
          <a:p>
            <a:pPr algn="r">
              <a:lnSpc>
                <a:spcPct val="150000"/>
              </a:lnSpc>
            </a:pPr>
            <a:r>
              <a:rPr lang="vi-VN" sz="2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cây gì?)</a:t>
            </a:r>
            <a:endParaRPr lang="x-none" sz="26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E86D3390-30B6-9041-A381-D4DCBD774216}"/>
              </a:ext>
            </a:extLst>
          </p:cNvPr>
          <p:cNvSpPr/>
          <p:nvPr/>
        </p:nvSpPr>
        <p:spPr>
          <a:xfrm>
            <a:off x="6295323" y="3793872"/>
            <a:ext cx="1957873" cy="460987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FF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kern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vi-VN" sz="2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1"/>
            <a:ext cx="8477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9588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6183" y="553874"/>
            <a:ext cx="27336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95350"/>
            <a:ext cx="3555999" cy="266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770560"/>
            <a:ext cx="1619250" cy="1428750"/>
          </a:xfrm>
          <a:prstGeom prst="rect">
            <a:avLst/>
          </a:prstGeom>
        </p:spPr>
      </p:pic>
      <p:pic>
        <p:nvPicPr>
          <p:cNvPr id="1028" name="Picture 4" descr="Huy hiệu măng non là gì? 5+ ý nghĩa &amp;#39;độc đáo&amp;#39; mà bạn chưa biế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68561"/>
            <a:ext cx="2590800" cy="14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507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en-GB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04" y="-101008"/>
            <a:ext cx="822007" cy="822007"/>
          </a:xfrm>
          <a:prstGeom prst="rect">
            <a:avLst/>
          </a:prstGeom>
        </p:spPr>
      </p:pic>
      <p:cxnSp>
        <p:nvCxnSpPr>
          <p:cNvPr id="10" name="Straight Connector 9">
            <a:extLst/>
          </p:cNvPr>
          <p:cNvCxnSpPr>
            <a:cxnSpLocks/>
          </p:cNvCxnSpPr>
          <p:nvPr/>
        </p:nvCxnSpPr>
        <p:spPr>
          <a:xfrm>
            <a:off x="1485900" y="1733550"/>
            <a:ext cx="8763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/>
          </p:cNvPr>
          <p:cNvCxnSpPr>
            <a:cxnSpLocks/>
          </p:cNvCxnSpPr>
          <p:nvPr/>
        </p:nvCxnSpPr>
        <p:spPr>
          <a:xfrm>
            <a:off x="3505200" y="211455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/>
          </p:cNvPr>
          <p:cNvCxnSpPr>
            <a:cxnSpLocks/>
          </p:cNvCxnSpPr>
          <p:nvPr/>
        </p:nvCxnSpPr>
        <p:spPr>
          <a:xfrm>
            <a:off x="3581400" y="3638550"/>
            <a:ext cx="1295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/>
          </p:cNvPr>
          <p:cNvCxnSpPr>
            <a:cxnSpLocks/>
          </p:cNvCxnSpPr>
          <p:nvPr/>
        </p:nvCxnSpPr>
        <p:spPr>
          <a:xfrm>
            <a:off x="2034988" y="4019550"/>
            <a:ext cx="11654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/>
          </p:cNvPr>
          <p:cNvCxnSpPr>
            <a:cxnSpLocks/>
          </p:cNvCxnSpPr>
          <p:nvPr/>
        </p:nvCxnSpPr>
        <p:spPr>
          <a:xfrm>
            <a:off x="5982498" y="1733550"/>
            <a:ext cx="6469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/>
          </p:cNvPr>
          <p:cNvCxnSpPr>
            <a:cxnSpLocks/>
          </p:cNvCxnSpPr>
          <p:nvPr/>
        </p:nvCxnSpPr>
        <p:spPr>
          <a:xfrm>
            <a:off x="5486400" y="3629361"/>
            <a:ext cx="1078804" cy="91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/>
          </p:cNvPr>
          <p:cNvCxnSpPr>
            <a:cxnSpLocks/>
          </p:cNvCxnSpPr>
          <p:nvPr/>
        </p:nvCxnSpPr>
        <p:spPr>
          <a:xfrm>
            <a:off x="5550596" y="4400550"/>
            <a:ext cx="14256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2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3756325"/>
            <a:ext cx="9144000" cy="1387176"/>
          </a:xfrm>
          <a:prstGeom prst="rect">
            <a:avLst/>
          </a:prstGeom>
        </p:spPr>
      </p:pic>
      <p:grpSp>
        <p:nvGrpSpPr>
          <p:cNvPr id="14" name="组合 9">
            <a:extLst>
              <a:ext uri="{FF2B5EF4-FFF2-40B4-BE49-F238E27FC236}">
                <a16:creationId xmlns:a16="http://schemas.microsoft.com/office/drawing/2014/main" id="{B743884C-6A1A-489D-838F-4F1CAFF9FEC7}"/>
              </a:ext>
            </a:extLst>
          </p:cNvPr>
          <p:cNvGrpSpPr/>
          <p:nvPr/>
        </p:nvGrpSpPr>
        <p:grpSpPr>
          <a:xfrm>
            <a:off x="239338" y="873271"/>
            <a:ext cx="2961062" cy="3227411"/>
            <a:chOff x="1442192" y="1795126"/>
            <a:chExt cx="3997186" cy="4404360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BD5D85E-DE68-41CC-9D84-BF0BE1D2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3997186" cy="4404360"/>
            </a:xfrm>
            <a:prstGeom prst="rect">
              <a:avLst/>
            </a:prstGeom>
          </p:spPr>
        </p:pic>
        <p:sp>
          <p:nvSpPr>
            <p:cNvPr id="16" name="矩形 54">
              <a:extLst>
                <a:ext uri="{FF2B5EF4-FFF2-40B4-BE49-F238E27FC236}">
                  <a16:creationId xmlns:a16="http://schemas.microsoft.com/office/drawing/2014/main" id="{CC9991EC-7565-4A8B-8AEA-54865103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855" y="3784654"/>
              <a:ext cx="2556022" cy="147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8"/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vi-VN" altLang="zh-CN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lang="en-US" altLang="zh-CN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algn="ctr" defTabSz="914378"/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khó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8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3265862" y="-400050"/>
            <a:ext cx="2519295" cy="1844186"/>
            <a:chOff x="675987" y="1849567"/>
            <a:chExt cx="3347491" cy="2444690"/>
          </a:xfrm>
        </p:grpSpPr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1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977" y="3142487"/>
              <a:ext cx="1427510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</a:t>
              </a:r>
              <a:r>
                <a:rPr lang="en-US" altLang="zh-CN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ũy</a:t>
              </a:r>
              <a:r>
                <a:rPr lang="en-US" altLang="zh-CN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tre</a:t>
              </a:r>
              <a:endParaRPr lang="en-US" altLang="zh-CN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65862" y="987775"/>
            <a:ext cx="2519295" cy="1839854"/>
            <a:chOff x="3312352" y="1494856"/>
            <a:chExt cx="2519295" cy="1839854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685407" y="2571750"/>
              <a:ext cx="17526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ọng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vó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48105" y="2486976"/>
            <a:ext cx="2519295" cy="1839854"/>
            <a:chOff x="3312352" y="1494856"/>
            <a:chExt cx="2519295" cy="1839854"/>
          </a:xfrm>
        </p:grpSpPr>
        <p:pic>
          <p:nvPicPr>
            <p:cNvPr id="31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627890" y="2571750"/>
              <a:ext cx="184748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ần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41538" y="-395718"/>
            <a:ext cx="2519295" cy="1839854"/>
            <a:chOff x="3312352" y="1494856"/>
            <a:chExt cx="2519295" cy="1839854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627890" y="2571750"/>
              <a:ext cx="184748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en-US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râm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21169" y="987775"/>
            <a:ext cx="2519295" cy="1839854"/>
            <a:chOff x="3312352" y="1494856"/>
            <a:chExt cx="2519295" cy="1839854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627890" y="2571750"/>
              <a:ext cx="184748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00800" y="2484496"/>
            <a:ext cx="2519295" cy="1839854"/>
            <a:chOff x="3312352" y="1494856"/>
            <a:chExt cx="2519295" cy="1839854"/>
          </a:xfrm>
        </p:grpSpPr>
        <p:pic>
          <p:nvPicPr>
            <p:cNvPr id="47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587731" y="2571750"/>
              <a:ext cx="201062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ầm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</a:t>
              </a:r>
              <a:r>
                <a:rPr lang="vi-VN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5A9C336-A90B-4FF7-A3CD-DD57A2BD1AC5}"/>
              </a:ext>
            </a:extLst>
          </p:cNvPr>
          <p:cNvGrpSpPr/>
          <p:nvPr/>
        </p:nvGrpSpPr>
        <p:grpSpPr>
          <a:xfrm>
            <a:off x="6817713" y="686580"/>
            <a:ext cx="1959993" cy="1412648"/>
            <a:chOff x="2973116" y="1109310"/>
            <a:chExt cx="7158608" cy="30856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DB35E7C-33F3-4420-9E04-59D0778B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116" y="1908054"/>
              <a:ext cx="2954300" cy="213928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700FB5B-4816-475D-9826-884C6C09D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4656" flipH="1">
              <a:off x="5870563" y="1109310"/>
              <a:ext cx="4261161" cy="3085620"/>
            </a:xfrm>
            <a:prstGeom prst="rect">
              <a:avLst/>
            </a:prstGeom>
          </p:spPr>
        </p:pic>
      </p:grpSp>
      <p:pic>
        <p:nvPicPr>
          <p:cNvPr id="2050" name="Picture 2" descr="Nghĩngợi Thơthẩn GIF - NghĩNgợi ThơThẩn Nghĩ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0234"/>
            <a:ext cx="2998965" cy="32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7200" y="434121"/>
            <a:ext cx="2623323" cy="842229"/>
            <a:chOff x="0" y="0"/>
            <a:chExt cx="3186863" cy="1041474"/>
          </a:xfrm>
        </p:grpSpPr>
        <p:sp>
          <p:nvSpPr>
            <p:cNvPr id="7" name="TextBox 6"/>
            <p:cNvSpPr txBox="1"/>
            <p:nvPr/>
          </p:nvSpPr>
          <p:spPr>
            <a:xfrm>
              <a:off x="961631" y="241869"/>
              <a:ext cx="2225232" cy="49475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51" l="0" r="97674">
                          <a14:foregroundMark x1="54535" y1="73671" x2="55233" y2="86511"/>
                          <a14:foregroundMark x1="74070" y1="71466" x2="76512" y2="82750"/>
                          <a14:foregroundMark x1="42674" y1="18029" x2="35349" y2="30091"/>
                          <a14:foregroundMark x1="82209" y1="19844" x2="89651" y2="25940"/>
                          <a14:foregroundMark x1="62907" y1="60182" x2="65349" y2="61349"/>
                          <a14:foregroundMark x1="13023" y1="27367" x2="24535" y2="42802"/>
                          <a14:foregroundMark x1="17791" y1="23606" x2="23488" y2="25162"/>
                          <a14:foregroundMark x1="15000" y1="23346" x2="9651" y2="35668"/>
                          <a14:foregroundMark x1="7674" y1="19844" x2="7674" y2="21012"/>
                          <a14:foregroundMark x1="11977" y1="16083" x2="11977" y2="16083"/>
                          <a14:foregroundMark x1="4884" y1="25162" x2="4884" y2="25162"/>
                          <a14:foregroundMark x1="11047" y1="15435" x2="12674" y2="20623"/>
                          <a14:foregroundMark x1="11047" y1="11933" x2="12674" y2="21012"/>
                          <a14:foregroundMark x1="12674" y1="12711" x2="14767" y2="19196"/>
                          <a14:foregroundMark x1="5233" y1="18418" x2="9302" y2="22179"/>
                          <a14:foregroundMark x1="4302" y1="23346" x2="8605" y2="24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1696" cy="104147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838200" y="4029477"/>
            <a:ext cx="7696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Bần thần</a:t>
            </a:r>
            <a:r>
              <a:rPr lang="vi-VN" sz="25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tâm trạng nhớ thương, lưu luyến, nghĩ ngợi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7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5D9734-9483-4C91-BFC7-93D073D81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55" y="1289542"/>
            <a:ext cx="2437829" cy="3656744"/>
          </a:xfrm>
          <a:prstGeom prst="rect">
            <a:avLst/>
          </a:prstGeom>
        </p:spPr>
      </p:pic>
      <p:sp>
        <p:nvSpPr>
          <p:cNvPr id="4" name="圆角矩形 1"/>
          <p:cNvSpPr/>
          <p:nvPr/>
        </p:nvSpPr>
        <p:spPr bwMode="auto">
          <a:xfrm>
            <a:off x="3602198" y="340002"/>
            <a:ext cx="5237002" cy="2155548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01" tIns="34253" rIns="68501" bIns="34253" anchor="ctr"/>
          <a:lstStyle/>
          <a:p>
            <a:pPr defTabSz="685008"/>
            <a:endParaRPr lang="en-US" sz="24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462124" y="881990"/>
            <a:ext cx="3169658" cy="815103"/>
          </a:xfrm>
          <a:prstGeom prst="flowChartPunchedTap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1" tIns="34253" rIns="68501" bIns="3425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008"/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圆角矩形 1"/>
          <p:cNvSpPr/>
          <p:nvPr/>
        </p:nvSpPr>
        <p:spPr bwMode="auto">
          <a:xfrm>
            <a:off x="3602198" y="2724150"/>
            <a:ext cx="5206229" cy="2068525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01" tIns="34253" rIns="68501" bIns="34253" anchor="ctr"/>
          <a:lstStyle/>
          <a:p>
            <a:pPr defTabSz="685008"/>
            <a:endParaRPr lang="en-US" sz="24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435853"/>
            <a:ext cx="441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7408" y="2866735"/>
            <a:ext cx="4363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</a:p>
        </p:txBody>
      </p:sp>
      <p:pic>
        <p:nvPicPr>
          <p:cNvPr id="3074" name="Picture 2" descr="Săn trâu bắt lộ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6" y="2363578"/>
            <a:ext cx="3403142" cy="27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7620000" y="44444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010400" y="851992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772400" y="1289542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391400" y="1750956"/>
            <a:ext cx="152400" cy="439794"/>
            <a:chOff x="7391400" y="1727091"/>
            <a:chExt cx="152400" cy="439794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8382000" y="2899139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077200" y="331599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429500" y="3753539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769262" y="4183656"/>
            <a:ext cx="152400" cy="439794"/>
            <a:chOff x="7391400" y="1727091"/>
            <a:chExt cx="152400" cy="439794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9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940</Words>
  <Application>Microsoft Office PowerPoint</Application>
  <PresentationFormat>On-screen Show (16:9)</PresentationFormat>
  <Paragraphs>216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Microsoft YaHei</vt:lpstr>
      <vt:lpstr>Microsoft YaHei</vt:lpstr>
      <vt:lpstr>宋体</vt:lpstr>
      <vt:lpstr>宋体</vt:lpstr>
      <vt:lpstr>Arial</vt:lpstr>
      <vt:lpstr>Arial-Rounded</vt:lpstr>
      <vt:lpstr>Calibri</vt:lpstr>
      <vt:lpstr>Century Gothic</vt:lpstr>
      <vt:lpstr>等线</vt:lpstr>
      <vt:lpstr>等线 Light</vt:lpstr>
      <vt:lpstr>HP001 4 hàng</vt:lpstr>
      <vt:lpstr>方正卡通简体</vt:lpstr>
      <vt:lpstr>Office Theme</vt:lpstr>
      <vt:lpstr>Office 主题​​</vt:lpstr>
      <vt:lpstr>Office 主题</vt:lpstr>
      <vt:lpstr>1_Office 主题​​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59</cp:revision>
  <dcterms:created xsi:type="dcterms:W3CDTF">2021-11-06T15:16:06Z</dcterms:created>
  <dcterms:modified xsi:type="dcterms:W3CDTF">2023-02-13T08:34:02Z</dcterms:modified>
</cp:coreProperties>
</file>