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6" r:id="rId2"/>
    <p:sldMasterId id="2147483701" r:id="rId3"/>
    <p:sldMasterId id="2147483713" r:id="rId4"/>
  </p:sldMasterIdLst>
  <p:notesMasterIdLst>
    <p:notesMasterId r:id="rId34"/>
  </p:notesMasterIdLst>
  <p:sldIdLst>
    <p:sldId id="257" r:id="rId5"/>
    <p:sldId id="264" r:id="rId6"/>
    <p:sldId id="260" r:id="rId7"/>
    <p:sldId id="288" r:id="rId8"/>
    <p:sldId id="293" r:id="rId9"/>
    <p:sldId id="290" r:id="rId10"/>
    <p:sldId id="265" r:id="rId11"/>
    <p:sldId id="275" r:id="rId12"/>
    <p:sldId id="291" r:id="rId13"/>
    <p:sldId id="292" r:id="rId14"/>
    <p:sldId id="266" r:id="rId15"/>
    <p:sldId id="294" r:id="rId16"/>
    <p:sldId id="295" r:id="rId17"/>
    <p:sldId id="298" r:id="rId18"/>
    <p:sldId id="299" r:id="rId19"/>
    <p:sldId id="301" r:id="rId20"/>
    <p:sldId id="302" r:id="rId21"/>
    <p:sldId id="267" r:id="rId22"/>
    <p:sldId id="261" r:id="rId23"/>
    <p:sldId id="277" r:id="rId24"/>
    <p:sldId id="303" r:id="rId25"/>
    <p:sldId id="304" r:id="rId26"/>
    <p:sldId id="305" r:id="rId27"/>
    <p:sldId id="306" r:id="rId28"/>
    <p:sldId id="307" r:id="rId29"/>
    <p:sldId id="308" r:id="rId30"/>
    <p:sldId id="309" r:id="rId31"/>
    <p:sldId id="310" r:id="rId32"/>
    <p:sldId id="263" r:id="rId33"/>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Windows User" initials="WU"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6600"/>
    <a:srgbClr val="FF3300"/>
    <a:srgbClr val="FFCCFF"/>
    <a:srgbClr val="BDEEFF"/>
    <a:srgbClr val="00A4DE"/>
    <a:srgbClr val="FF6600"/>
    <a:srgbClr val="9FE6FF"/>
    <a:srgbClr val="0033CC"/>
    <a:srgbClr val="FF9900"/>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92" d="100"/>
          <a:sy n="92" d="100"/>
        </p:scale>
        <p:origin x="756" y="7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commentAuthors" Target="commentAuthors.xml"/><Relationship Id="rId8" Type="http://schemas.openxmlformats.org/officeDocument/2006/relationships/slide" Target="slides/slide4.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5D0F4CC-7C5D-4144-B484-E33079478B64}" type="datetimeFigureOut">
              <a:rPr lang="en-US" smtClean="0"/>
              <a:t>06/02/2023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DAB7984-A061-4991-88A1-611093F3D592}" type="slidenum">
              <a:rPr lang="en-US" smtClean="0"/>
              <a:t>‹#›</a:t>
            </a:fld>
            <a:endParaRPr lang="en-US"/>
          </a:p>
        </p:txBody>
      </p:sp>
    </p:spTree>
    <p:extLst>
      <p:ext uri="{BB962C8B-B14F-4D97-AF65-F5344CB8AC3E}">
        <p14:creationId xmlns:p14="http://schemas.microsoft.com/office/powerpoint/2010/main" val="19778650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a:p>
        </p:txBody>
      </p:sp>
      <p:sp>
        <p:nvSpPr>
          <p:cNvPr id="4" name="灯片编号占位符 3"/>
          <p:cNvSpPr>
            <a:spLocks noGrp="1"/>
          </p:cNvSpPr>
          <p:nvPr>
            <p:ph type="sldNum" sz="quarter" idx="10"/>
          </p:nvPr>
        </p:nvSpPr>
        <p:spPr/>
        <p:txBody>
          <a:bodyPr/>
          <a:lstStyle/>
          <a:p>
            <a:pPr defTabSz="914400">
              <a:defRPr/>
            </a:pPr>
            <a:fld id="{342F8400-07E7-4B45-A73D-D1B2359A7B0E}" type="slidenum">
              <a:rPr lang="zh-CN" altLang="en-US" smtClean="0">
                <a:solidFill>
                  <a:prstClr val="black"/>
                </a:solidFill>
                <a:latin typeface="等线" panose="020F0502020204030204"/>
                <a:ea typeface="等线" panose="02010600030101010101" pitchFamily="2" charset="-122"/>
              </a:rPr>
              <a:pPr defTabSz="914400">
                <a:defRPr/>
              </a:pPr>
              <a:t>1</a:t>
            </a:fld>
            <a:endParaRPr lang="zh-CN" altLang="en-US">
              <a:solidFill>
                <a:prstClr val="black"/>
              </a:solidFill>
              <a:latin typeface="等线" panose="020F0502020204030204"/>
              <a:ea typeface="等线" panose="02010600030101010101" pitchFamily="2" charset="-122"/>
            </a:endParaRPr>
          </a:p>
        </p:txBody>
      </p:sp>
    </p:spTree>
    <p:extLst>
      <p:ext uri="{BB962C8B-B14F-4D97-AF65-F5344CB8AC3E}">
        <p14:creationId xmlns:p14="http://schemas.microsoft.com/office/powerpoint/2010/main" val="9235818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a:p>
        </p:txBody>
      </p:sp>
      <p:sp>
        <p:nvSpPr>
          <p:cNvPr id="4" name="Slide Number Placeholder 3"/>
          <p:cNvSpPr>
            <a:spLocks noGrp="1"/>
          </p:cNvSpPr>
          <p:nvPr>
            <p:ph type="sldNum" sz="quarter" idx="10"/>
          </p:nvPr>
        </p:nvSpPr>
        <p:spPr/>
        <p:txBody>
          <a:bodyPr/>
          <a:lstStyle/>
          <a:p>
            <a:fld id="{5DAB7984-A061-4991-88A1-611093F3D592}" type="slidenum">
              <a:rPr lang="en-US" smtClean="0"/>
              <a:t>10</a:t>
            </a:fld>
            <a:endParaRPr lang="en-US"/>
          </a:p>
        </p:txBody>
      </p:sp>
    </p:spTree>
    <p:extLst>
      <p:ext uri="{BB962C8B-B14F-4D97-AF65-F5344CB8AC3E}">
        <p14:creationId xmlns:p14="http://schemas.microsoft.com/office/powerpoint/2010/main" val="35535359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a:p>
        </p:txBody>
      </p:sp>
      <p:sp>
        <p:nvSpPr>
          <p:cNvPr id="4" name="Slide Number Placeholder 3"/>
          <p:cNvSpPr>
            <a:spLocks noGrp="1"/>
          </p:cNvSpPr>
          <p:nvPr>
            <p:ph type="sldNum" sz="quarter" idx="10"/>
          </p:nvPr>
        </p:nvSpPr>
        <p:spPr/>
        <p:txBody>
          <a:bodyPr/>
          <a:lstStyle/>
          <a:p>
            <a:fld id="{5DAB7984-A061-4991-88A1-611093F3D592}" type="slidenum">
              <a:rPr lang="en-US" smtClean="0"/>
              <a:t>11</a:t>
            </a:fld>
            <a:endParaRPr lang="en-US"/>
          </a:p>
        </p:txBody>
      </p:sp>
    </p:spTree>
    <p:extLst>
      <p:ext uri="{BB962C8B-B14F-4D97-AF65-F5344CB8AC3E}">
        <p14:creationId xmlns:p14="http://schemas.microsoft.com/office/powerpoint/2010/main" val="15262625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a:p>
        </p:txBody>
      </p:sp>
      <p:sp>
        <p:nvSpPr>
          <p:cNvPr id="4" name="Slide Number Placeholder 3"/>
          <p:cNvSpPr>
            <a:spLocks noGrp="1"/>
          </p:cNvSpPr>
          <p:nvPr>
            <p:ph type="sldNum" sz="quarter" idx="10"/>
          </p:nvPr>
        </p:nvSpPr>
        <p:spPr/>
        <p:txBody>
          <a:bodyPr/>
          <a:lstStyle/>
          <a:p>
            <a:fld id="{5DAB7984-A061-4991-88A1-611093F3D592}" type="slidenum">
              <a:rPr lang="en-US" smtClean="0"/>
              <a:t>12</a:t>
            </a:fld>
            <a:endParaRPr lang="en-US"/>
          </a:p>
        </p:txBody>
      </p:sp>
    </p:spTree>
    <p:extLst>
      <p:ext uri="{BB962C8B-B14F-4D97-AF65-F5344CB8AC3E}">
        <p14:creationId xmlns:p14="http://schemas.microsoft.com/office/powerpoint/2010/main" val="20745091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a:p>
        </p:txBody>
      </p:sp>
      <p:sp>
        <p:nvSpPr>
          <p:cNvPr id="4" name="Slide Number Placeholder 3"/>
          <p:cNvSpPr>
            <a:spLocks noGrp="1"/>
          </p:cNvSpPr>
          <p:nvPr>
            <p:ph type="sldNum" sz="quarter" idx="10"/>
          </p:nvPr>
        </p:nvSpPr>
        <p:spPr/>
        <p:txBody>
          <a:bodyPr/>
          <a:lstStyle/>
          <a:p>
            <a:fld id="{5DAB7984-A061-4991-88A1-611093F3D592}" type="slidenum">
              <a:rPr lang="en-US" smtClean="0"/>
              <a:t>13</a:t>
            </a:fld>
            <a:endParaRPr lang="en-US"/>
          </a:p>
        </p:txBody>
      </p:sp>
    </p:spTree>
    <p:extLst>
      <p:ext uri="{BB962C8B-B14F-4D97-AF65-F5344CB8AC3E}">
        <p14:creationId xmlns:p14="http://schemas.microsoft.com/office/powerpoint/2010/main" val="23424736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a:p>
        </p:txBody>
      </p:sp>
      <p:sp>
        <p:nvSpPr>
          <p:cNvPr id="4" name="Slide Number Placeholder 3"/>
          <p:cNvSpPr>
            <a:spLocks noGrp="1"/>
          </p:cNvSpPr>
          <p:nvPr>
            <p:ph type="sldNum" sz="quarter" idx="10"/>
          </p:nvPr>
        </p:nvSpPr>
        <p:spPr/>
        <p:txBody>
          <a:bodyPr/>
          <a:lstStyle/>
          <a:p>
            <a:fld id="{5DAB7984-A061-4991-88A1-611093F3D592}" type="slidenum">
              <a:rPr lang="en-US" smtClean="0"/>
              <a:t>14</a:t>
            </a:fld>
            <a:endParaRPr lang="en-US"/>
          </a:p>
        </p:txBody>
      </p:sp>
    </p:spTree>
    <p:extLst>
      <p:ext uri="{BB962C8B-B14F-4D97-AF65-F5344CB8AC3E}">
        <p14:creationId xmlns:p14="http://schemas.microsoft.com/office/powerpoint/2010/main" val="9080601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a:p>
        </p:txBody>
      </p:sp>
      <p:sp>
        <p:nvSpPr>
          <p:cNvPr id="4" name="Slide Number Placeholder 3"/>
          <p:cNvSpPr>
            <a:spLocks noGrp="1"/>
          </p:cNvSpPr>
          <p:nvPr>
            <p:ph type="sldNum" sz="quarter" idx="10"/>
          </p:nvPr>
        </p:nvSpPr>
        <p:spPr/>
        <p:txBody>
          <a:bodyPr/>
          <a:lstStyle/>
          <a:p>
            <a:fld id="{5DAB7984-A061-4991-88A1-611093F3D592}" type="slidenum">
              <a:rPr lang="en-US" smtClean="0"/>
              <a:t>15</a:t>
            </a:fld>
            <a:endParaRPr lang="en-US"/>
          </a:p>
        </p:txBody>
      </p:sp>
    </p:spTree>
    <p:extLst>
      <p:ext uri="{BB962C8B-B14F-4D97-AF65-F5344CB8AC3E}">
        <p14:creationId xmlns:p14="http://schemas.microsoft.com/office/powerpoint/2010/main" val="29429481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a:p>
        </p:txBody>
      </p:sp>
      <p:sp>
        <p:nvSpPr>
          <p:cNvPr id="4" name="Slide Number Placeholder 3"/>
          <p:cNvSpPr>
            <a:spLocks noGrp="1"/>
          </p:cNvSpPr>
          <p:nvPr>
            <p:ph type="sldNum" sz="quarter" idx="10"/>
          </p:nvPr>
        </p:nvSpPr>
        <p:spPr/>
        <p:txBody>
          <a:bodyPr/>
          <a:lstStyle/>
          <a:p>
            <a:fld id="{5DAB7984-A061-4991-88A1-611093F3D592}" type="slidenum">
              <a:rPr lang="en-US" smtClean="0"/>
              <a:t>16</a:t>
            </a:fld>
            <a:endParaRPr lang="en-US"/>
          </a:p>
        </p:txBody>
      </p:sp>
    </p:spTree>
    <p:extLst>
      <p:ext uri="{BB962C8B-B14F-4D97-AF65-F5344CB8AC3E}">
        <p14:creationId xmlns:p14="http://schemas.microsoft.com/office/powerpoint/2010/main" val="19278680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a:p>
        </p:txBody>
      </p:sp>
      <p:sp>
        <p:nvSpPr>
          <p:cNvPr id="4" name="Slide Number Placeholder 3"/>
          <p:cNvSpPr>
            <a:spLocks noGrp="1"/>
          </p:cNvSpPr>
          <p:nvPr>
            <p:ph type="sldNum" sz="quarter" idx="10"/>
          </p:nvPr>
        </p:nvSpPr>
        <p:spPr/>
        <p:txBody>
          <a:bodyPr/>
          <a:lstStyle/>
          <a:p>
            <a:fld id="{5DAB7984-A061-4991-88A1-611093F3D592}" type="slidenum">
              <a:rPr lang="en-US" smtClean="0"/>
              <a:t>17</a:t>
            </a:fld>
            <a:endParaRPr lang="en-US"/>
          </a:p>
        </p:txBody>
      </p:sp>
    </p:spTree>
    <p:extLst>
      <p:ext uri="{BB962C8B-B14F-4D97-AF65-F5344CB8AC3E}">
        <p14:creationId xmlns:p14="http://schemas.microsoft.com/office/powerpoint/2010/main" val="35970175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a:p>
        </p:txBody>
      </p:sp>
      <p:sp>
        <p:nvSpPr>
          <p:cNvPr id="4" name="Slide Number Placeholder 3"/>
          <p:cNvSpPr>
            <a:spLocks noGrp="1"/>
          </p:cNvSpPr>
          <p:nvPr>
            <p:ph type="sldNum" sz="quarter" idx="10"/>
          </p:nvPr>
        </p:nvSpPr>
        <p:spPr/>
        <p:txBody>
          <a:bodyPr/>
          <a:lstStyle/>
          <a:p>
            <a:fld id="{5DAB7984-A061-4991-88A1-611093F3D592}" type="slidenum">
              <a:rPr lang="en-US" smtClean="0"/>
              <a:t>18</a:t>
            </a:fld>
            <a:endParaRPr lang="en-US"/>
          </a:p>
        </p:txBody>
      </p:sp>
    </p:spTree>
    <p:extLst>
      <p:ext uri="{BB962C8B-B14F-4D97-AF65-F5344CB8AC3E}">
        <p14:creationId xmlns:p14="http://schemas.microsoft.com/office/powerpoint/2010/main" val="40574615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zh-CN" altLang="en-US" dirty="0"/>
          </a:p>
        </p:txBody>
      </p:sp>
      <p:sp>
        <p:nvSpPr>
          <p:cNvPr id="4" name="灯片编号占位符 3"/>
          <p:cNvSpPr>
            <a:spLocks noGrp="1"/>
          </p:cNvSpPr>
          <p:nvPr>
            <p:ph type="sldNum" sz="quarter" idx="10"/>
          </p:nvPr>
        </p:nvSpPr>
        <p:spPr/>
        <p:txBody>
          <a:bodyPr/>
          <a:lstStyle/>
          <a:p>
            <a:pPr defTabSz="914400">
              <a:defRPr/>
            </a:pPr>
            <a:fld id="{342F8400-07E7-4B45-A73D-D1B2359A7B0E}" type="slidenum">
              <a:rPr lang="zh-CN" altLang="en-US" smtClean="0">
                <a:solidFill>
                  <a:prstClr val="black"/>
                </a:solidFill>
                <a:latin typeface="等线" panose="020F0502020204030204"/>
                <a:ea typeface="等线" panose="02010600030101010101" pitchFamily="2" charset="-122"/>
              </a:rPr>
              <a:pPr defTabSz="914400">
                <a:defRPr/>
              </a:pPr>
              <a:t>19</a:t>
            </a:fld>
            <a:endParaRPr lang="zh-CN" altLang="en-US">
              <a:solidFill>
                <a:prstClr val="black"/>
              </a:solidFill>
              <a:latin typeface="等线" panose="020F0502020204030204"/>
              <a:ea typeface="等线" panose="02010600030101010101" pitchFamily="2" charset="-122"/>
            </a:endParaRPr>
          </a:p>
        </p:txBody>
      </p:sp>
    </p:spTree>
    <p:extLst>
      <p:ext uri="{BB962C8B-B14F-4D97-AF65-F5344CB8AC3E}">
        <p14:creationId xmlns:p14="http://schemas.microsoft.com/office/powerpoint/2010/main" val="23683693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5DAB7984-A061-4991-88A1-611093F3D592}" type="slidenum">
              <a:rPr lang="en-US" smtClean="0"/>
              <a:t>2</a:t>
            </a:fld>
            <a:endParaRPr lang="en-US"/>
          </a:p>
        </p:txBody>
      </p:sp>
    </p:spTree>
    <p:extLst>
      <p:ext uri="{BB962C8B-B14F-4D97-AF65-F5344CB8AC3E}">
        <p14:creationId xmlns:p14="http://schemas.microsoft.com/office/powerpoint/2010/main" val="33216146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a:p>
        </p:txBody>
      </p:sp>
      <p:sp>
        <p:nvSpPr>
          <p:cNvPr id="4" name="Slide Number Placeholder 3"/>
          <p:cNvSpPr>
            <a:spLocks noGrp="1"/>
          </p:cNvSpPr>
          <p:nvPr>
            <p:ph type="sldNum" sz="quarter" idx="10"/>
          </p:nvPr>
        </p:nvSpPr>
        <p:spPr/>
        <p:txBody>
          <a:bodyPr/>
          <a:lstStyle/>
          <a:p>
            <a:fld id="{5DAB7984-A061-4991-88A1-611093F3D592}" type="slidenum">
              <a:rPr lang="en-US" smtClean="0"/>
              <a:t>20</a:t>
            </a:fld>
            <a:endParaRPr lang="en-US"/>
          </a:p>
        </p:txBody>
      </p:sp>
    </p:spTree>
    <p:extLst>
      <p:ext uri="{BB962C8B-B14F-4D97-AF65-F5344CB8AC3E}">
        <p14:creationId xmlns:p14="http://schemas.microsoft.com/office/powerpoint/2010/main" val="18908003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a:p>
        </p:txBody>
      </p:sp>
      <p:sp>
        <p:nvSpPr>
          <p:cNvPr id="4" name="Slide Number Placeholder 3"/>
          <p:cNvSpPr>
            <a:spLocks noGrp="1"/>
          </p:cNvSpPr>
          <p:nvPr>
            <p:ph type="sldNum" sz="quarter" idx="10"/>
          </p:nvPr>
        </p:nvSpPr>
        <p:spPr/>
        <p:txBody>
          <a:bodyPr/>
          <a:lstStyle/>
          <a:p>
            <a:fld id="{5DAB7984-A061-4991-88A1-611093F3D592}" type="slidenum">
              <a:rPr lang="en-US" smtClean="0"/>
              <a:t>21</a:t>
            </a:fld>
            <a:endParaRPr lang="en-US"/>
          </a:p>
        </p:txBody>
      </p:sp>
    </p:spTree>
    <p:extLst>
      <p:ext uri="{BB962C8B-B14F-4D97-AF65-F5344CB8AC3E}">
        <p14:creationId xmlns:p14="http://schemas.microsoft.com/office/powerpoint/2010/main" val="23132044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a:p>
        </p:txBody>
      </p:sp>
      <p:sp>
        <p:nvSpPr>
          <p:cNvPr id="4" name="Slide Number Placeholder 3"/>
          <p:cNvSpPr>
            <a:spLocks noGrp="1"/>
          </p:cNvSpPr>
          <p:nvPr>
            <p:ph type="sldNum" sz="quarter" idx="10"/>
          </p:nvPr>
        </p:nvSpPr>
        <p:spPr/>
        <p:txBody>
          <a:bodyPr/>
          <a:lstStyle/>
          <a:p>
            <a:fld id="{5DAB7984-A061-4991-88A1-611093F3D592}" type="slidenum">
              <a:rPr lang="en-US" smtClean="0"/>
              <a:t>22</a:t>
            </a:fld>
            <a:endParaRPr lang="en-US"/>
          </a:p>
        </p:txBody>
      </p:sp>
    </p:spTree>
    <p:extLst>
      <p:ext uri="{BB962C8B-B14F-4D97-AF65-F5344CB8AC3E}">
        <p14:creationId xmlns:p14="http://schemas.microsoft.com/office/powerpoint/2010/main" val="21552339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a:p>
        </p:txBody>
      </p:sp>
      <p:sp>
        <p:nvSpPr>
          <p:cNvPr id="4" name="Slide Number Placeholder 3"/>
          <p:cNvSpPr>
            <a:spLocks noGrp="1"/>
          </p:cNvSpPr>
          <p:nvPr>
            <p:ph type="sldNum" sz="quarter" idx="10"/>
          </p:nvPr>
        </p:nvSpPr>
        <p:spPr/>
        <p:txBody>
          <a:bodyPr/>
          <a:lstStyle/>
          <a:p>
            <a:fld id="{5DAB7984-A061-4991-88A1-611093F3D592}" type="slidenum">
              <a:rPr lang="en-US" smtClean="0"/>
              <a:t>23</a:t>
            </a:fld>
            <a:endParaRPr lang="en-US"/>
          </a:p>
        </p:txBody>
      </p:sp>
    </p:spTree>
    <p:extLst>
      <p:ext uri="{BB962C8B-B14F-4D97-AF65-F5344CB8AC3E}">
        <p14:creationId xmlns:p14="http://schemas.microsoft.com/office/powerpoint/2010/main" val="42454581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a:p>
        </p:txBody>
      </p:sp>
      <p:sp>
        <p:nvSpPr>
          <p:cNvPr id="4" name="Slide Number Placeholder 3"/>
          <p:cNvSpPr>
            <a:spLocks noGrp="1"/>
          </p:cNvSpPr>
          <p:nvPr>
            <p:ph type="sldNum" sz="quarter" idx="10"/>
          </p:nvPr>
        </p:nvSpPr>
        <p:spPr/>
        <p:txBody>
          <a:bodyPr/>
          <a:lstStyle/>
          <a:p>
            <a:fld id="{5DAB7984-A061-4991-88A1-611093F3D592}" type="slidenum">
              <a:rPr lang="en-US" smtClean="0"/>
              <a:t>24</a:t>
            </a:fld>
            <a:endParaRPr lang="en-US"/>
          </a:p>
        </p:txBody>
      </p:sp>
    </p:spTree>
    <p:extLst>
      <p:ext uri="{BB962C8B-B14F-4D97-AF65-F5344CB8AC3E}">
        <p14:creationId xmlns:p14="http://schemas.microsoft.com/office/powerpoint/2010/main" val="42454581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a:p>
        </p:txBody>
      </p:sp>
      <p:sp>
        <p:nvSpPr>
          <p:cNvPr id="4" name="Slide Number Placeholder 3"/>
          <p:cNvSpPr>
            <a:spLocks noGrp="1"/>
          </p:cNvSpPr>
          <p:nvPr>
            <p:ph type="sldNum" sz="quarter" idx="10"/>
          </p:nvPr>
        </p:nvSpPr>
        <p:spPr/>
        <p:txBody>
          <a:bodyPr/>
          <a:lstStyle/>
          <a:p>
            <a:fld id="{5DAB7984-A061-4991-88A1-611093F3D592}" type="slidenum">
              <a:rPr lang="en-US" smtClean="0"/>
              <a:t>25</a:t>
            </a:fld>
            <a:endParaRPr lang="en-US"/>
          </a:p>
        </p:txBody>
      </p:sp>
    </p:spTree>
    <p:extLst>
      <p:ext uri="{BB962C8B-B14F-4D97-AF65-F5344CB8AC3E}">
        <p14:creationId xmlns:p14="http://schemas.microsoft.com/office/powerpoint/2010/main" val="42454581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a:p>
        </p:txBody>
      </p:sp>
      <p:sp>
        <p:nvSpPr>
          <p:cNvPr id="4" name="Slide Number Placeholder 3"/>
          <p:cNvSpPr>
            <a:spLocks noGrp="1"/>
          </p:cNvSpPr>
          <p:nvPr>
            <p:ph type="sldNum" sz="quarter" idx="10"/>
          </p:nvPr>
        </p:nvSpPr>
        <p:spPr/>
        <p:txBody>
          <a:bodyPr/>
          <a:lstStyle/>
          <a:p>
            <a:fld id="{5DAB7984-A061-4991-88A1-611093F3D592}" type="slidenum">
              <a:rPr lang="en-US" smtClean="0"/>
              <a:t>26</a:t>
            </a:fld>
            <a:endParaRPr lang="en-US"/>
          </a:p>
        </p:txBody>
      </p:sp>
    </p:spTree>
    <p:extLst>
      <p:ext uri="{BB962C8B-B14F-4D97-AF65-F5344CB8AC3E}">
        <p14:creationId xmlns:p14="http://schemas.microsoft.com/office/powerpoint/2010/main" val="42454581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a:p>
        </p:txBody>
      </p:sp>
      <p:sp>
        <p:nvSpPr>
          <p:cNvPr id="4" name="Slide Number Placeholder 3"/>
          <p:cNvSpPr>
            <a:spLocks noGrp="1"/>
          </p:cNvSpPr>
          <p:nvPr>
            <p:ph type="sldNum" sz="quarter" idx="10"/>
          </p:nvPr>
        </p:nvSpPr>
        <p:spPr/>
        <p:txBody>
          <a:bodyPr/>
          <a:lstStyle/>
          <a:p>
            <a:fld id="{5DAB7984-A061-4991-88A1-611093F3D592}" type="slidenum">
              <a:rPr lang="en-US" smtClean="0"/>
              <a:t>27</a:t>
            </a:fld>
            <a:endParaRPr lang="en-US"/>
          </a:p>
        </p:txBody>
      </p:sp>
    </p:spTree>
    <p:extLst>
      <p:ext uri="{BB962C8B-B14F-4D97-AF65-F5344CB8AC3E}">
        <p14:creationId xmlns:p14="http://schemas.microsoft.com/office/powerpoint/2010/main" val="10916765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a:p>
        </p:txBody>
      </p:sp>
      <p:sp>
        <p:nvSpPr>
          <p:cNvPr id="4" name="Slide Number Placeholder 3"/>
          <p:cNvSpPr>
            <a:spLocks noGrp="1"/>
          </p:cNvSpPr>
          <p:nvPr>
            <p:ph type="sldNum" sz="quarter" idx="10"/>
          </p:nvPr>
        </p:nvSpPr>
        <p:spPr/>
        <p:txBody>
          <a:bodyPr/>
          <a:lstStyle/>
          <a:p>
            <a:fld id="{5DAB7984-A061-4991-88A1-611093F3D592}" type="slidenum">
              <a:rPr lang="en-US" smtClean="0"/>
              <a:t>28</a:t>
            </a:fld>
            <a:endParaRPr lang="en-US"/>
          </a:p>
        </p:txBody>
      </p:sp>
    </p:spTree>
    <p:extLst>
      <p:ext uri="{BB962C8B-B14F-4D97-AF65-F5344CB8AC3E}">
        <p14:creationId xmlns:p14="http://schemas.microsoft.com/office/powerpoint/2010/main" val="24630062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zh-CN" altLang="en-US" dirty="0"/>
          </a:p>
        </p:txBody>
      </p:sp>
      <p:sp>
        <p:nvSpPr>
          <p:cNvPr id="4" name="灯片编号占位符 3"/>
          <p:cNvSpPr>
            <a:spLocks noGrp="1"/>
          </p:cNvSpPr>
          <p:nvPr>
            <p:ph type="sldNum" sz="quarter" idx="10"/>
          </p:nvPr>
        </p:nvSpPr>
        <p:spPr/>
        <p:txBody>
          <a:bodyPr/>
          <a:lstStyle/>
          <a:p>
            <a:pPr defTabSz="914400">
              <a:defRPr/>
            </a:pPr>
            <a:fld id="{342F8400-07E7-4B45-A73D-D1B2359A7B0E}" type="slidenum">
              <a:rPr lang="zh-CN" altLang="en-US" smtClean="0">
                <a:solidFill>
                  <a:prstClr val="black"/>
                </a:solidFill>
                <a:latin typeface="等线" panose="020F0502020204030204"/>
                <a:ea typeface="等线" panose="02010600030101010101" pitchFamily="2" charset="-122"/>
              </a:rPr>
              <a:pPr defTabSz="914400">
                <a:defRPr/>
              </a:pPr>
              <a:t>29</a:t>
            </a:fld>
            <a:endParaRPr lang="zh-CN" altLang="en-US">
              <a:solidFill>
                <a:prstClr val="black"/>
              </a:solidFill>
              <a:latin typeface="等线" panose="020F0502020204030204"/>
              <a:ea typeface="等线" panose="02010600030101010101" pitchFamily="2" charset="-122"/>
            </a:endParaRPr>
          </a:p>
        </p:txBody>
      </p:sp>
    </p:spTree>
    <p:extLst>
      <p:ext uri="{BB962C8B-B14F-4D97-AF65-F5344CB8AC3E}">
        <p14:creationId xmlns:p14="http://schemas.microsoft.com/office/powerpoint/2010/main" val="8507740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a:p>
        </p:txBody>
      </p:sp>
      <p:sp>
        <p:nvSpPr>
          <p:cNvPr id="4" name="灯片编号占位符 3"/>
          <p:cNvSpPr>
            <a:spLocks noGrp="1"/>
          </p:cNvSpPr>
          <p:nvPr>
            <p:ph type="sldNum" sz="quarter" idx="10"/>
          </p:nvPr>
        </p:nvSpPr>
        <p:spPr/>
        <p:txBody>
          <a:bodyPr/>
          <a:lstStyle/>
          <a:p>
            <a:pPr defTabSz="914400">
              <a:defRPr/>
            </a:pPr>
            <a:fld id="{342F8400-07E7-4B45-A73D-D1B2359A7B0E}" type="slidenum">
              <a:rPr lang="zh-CN" altLang="en-US" smtClean="0">
                <a:solidFill>
                  <a:prstClr val="black"/>
                </a:solidFill>
                <a:latin typeface="等线" panose="020F0502020204030204"/>
                <a:ea typeface="等线" panose="02010600030101010101" pitchFamily="2" charset="-122"/>
              </a:rPr>
              <a:pPr defTabSz="914400">
                <a:defRPr/>
              </a:pPr>
              <a:t>3</a:t>
            </a:fld>
            <a:endParaRPr lang="zh-CN" altLang="en-US">
              <a:solidFill>
                <a:prstClr val="black"/>
              </a:solidFill>
              <a:latin typeface="等线" panose="020F0502020204030204"/>
              <a:ea typeface="等线" panose="02010600030101010101" pitchFamily="2" charset="-122"/>
            </a:endParaRPr>
          </a:p>
        </p:txBody>
      </p:sp>
    </p:spTree>
    <p:extLst>
      <p:ext uri="{BB962C8B-B14F-4D97-AF65-F5344CB8AC3E}">
        <p14:creationId xmlns:p14="http://schemas.microsoft.com/office/powerpoint/2010/main" val="20727957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a:p>
        </p:txBody>
      </p:sp>
      <p:sp>
        <p:nvSpPr>
          <p:cNvPr id="4" name="Slide Number Placeholder 3"/>
          <p:cNvSpPr>
            <a:spLocks noGrp="1"/>
          </p:cNvSpPr>
          <p:nvPr>
            <p:ph type="sldNum" sz="quarter" idx="10"/>
          </p:nvPr>
        </p:nvSpPr>
        <p:spPr/>
        <p:txBody>
          <a:bodyPr/>
          <a:lstStyle/>
          <a:p>
            <a:fld id="{5DAB7984-A061-4991-88A1-611093F3D592}" type="slidenum">
              <a:rPr lang="en-US" smtClean="0"/>
              <a:t>4</a:t>
            </a:fld>
            <a:endParaRPr lang="en-US"/>
          </a:p>
        </p:txBody>
      </p:sp>
    </p:spTree>
    <p:extLst>
      <p:ext uri="{BB962C8B-B14F-4D97-AF65-F5344CB8AC3E}">
        <p14:creationId xmlns:p14="http://schemas.microsoft.com/office/powerpoint/2010/main" val="2600956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a:p>
        </p:txBody>
      </p:sp>
      <p:sp>
        <p:nvSpPr>
          <p:cNvPr id="4" name="Slide Number Placeholder 3"/>
          <p:cNvSpPr>
            <a:spLocks noGrp="1"/>
          </p:cNvSpPr>
          <p:nvPr>
            <p:ph type="sldNum" sz="quarter" idx="10"/>
          </p:nvPr>
        </p:nvSpPr>
        <p:spPr/>
        <p:txBody>
          <a:bodyPr/>
          <a:lstStyle/>
          <a:p>
            <a:fld id="{5DAB7984-A061-4991-88A1-611093F3D592}" type="slidenum">
              <a:rPr lang="en-US" smtClean="0"/>
              <a:t>5</a:t>
            </a:fld>
            <a:endParaRPr lang="en-US"/>
          </a:p>
        </p:txBody>
      </p:sp>
    </p:spTree>
    <p:extLst>
      <p:ext uri="{BB962C8B-B14F-4D97-AF65-F5344CB8AC3E}">
        <p14:creationId xmlns:p14="http://schemas.microsoft.com/office/powerpoint/2010/main" val="8996801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a:p>
        </p:txBody>
      </p:sp>
      <p:sp>
        <p:nvSpPr>
          <p:cNvPr id="4" name="Slide Number Placeholder 3"/>
          <p:cNvSpPr>
            <a:spLocks noGrp="1"/>
          </p:cNvSpPr>
          <p:nvPr>
            <p:ph type="sldNum" sz="quarter" idx="10"/>
          </p:nvPr>
        </p:nvSpPr>
        <p:spPr/>
        <p:txBody>
          <a:bodyPr/>
          <a:lstStyle/>
          <a:p>
            <a:fld id="{5DAB7984-A061-4991-88A1-611093F3D592}" type="slidenum">
              <a:rPr lang="en-US" smtClean="0"/>
              <a:t>6</a:t>
            </a:fld>
            <a:endParaRPr lang="en-US"/>
          </a:p>
        </p:txBody>
      </p:sp>
    </p:spTree>
    <p:extLst>
      <p:ext uri="{BB962C8B-B14F-4D97-AF65-F5344CB8AC3E}">
        <p14:creationId xmlns:p14="http://schemas.microsoft.com/office/powerpoint/2010/main" val="22004759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a:p>
        </p:txBody>
      </p:sp>
      <p:sp>
        <p:nvSpPr>
          <p:cNvPr id="4" name="Slide Number Placeholder 3"/>
          <p:cNvSpPr>
            <a:spLocks noGrp="1"/>
          </p:cNvSpPr>
          <p:nvPr>
            <p:ph type="sldNum" sz="quarter" idx="10"/>
          </p:nvPr>
        </p:nvSpPr>
        <p:spPr/>
        <p:txBody>
          <a:bodyPr/>
          <a:lstStyle/>
          <a:p>
            <a:fld id="{5DAB7984-A061-4991-88A1-611093F3D592}" type="slidenum">
              <a:rPr lang="en-US" smtClean="0"/>
              <a:t>7</a:t>
            </a:fld>
            <a:endParaRPr lang="en-US"/>
          </a:p>
        </p:txBody>
      </p:sp>
    </p:spTree>
    <p:extLst>
      <p:ext uri="{BB962C8B-B14F-4D97-AF65-F5344CB8AC3E}">
        <p14:creationId xmlns:p14="http://schemas.microsoft.com/office/powerpoint/2010/main" val="30443669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a:p>
        </p:txBody>
      </p:sp>
      <p:sp>
        <p:nvSpPr>
          <p:cNvPr id="4" name="Slide Number Placeholder 3"/>
          <p:cNvSpPr>
            <a:spLocks noGrp="1"/>
          </p:cNvSpPr>
          <p:nvPr>
            <p:ph type="sldNum" sz="quarter" idx="10"/>
          </p:nvPr>
        </p:nvSpPr>
        <p:spPr/>
        <p:txBody>
          <a:bodyPr/>
          <a:lstStyle/>
          <a:p>
            <a:fld id="{5DAB7984-A061-4991-88A1-611093F3D592}" type="slidenum">
              <a:rPr lang="en-US" smtClean="0"/>
              <a:t>8</a:t>
            </a:fld>
            <a:endParaRPr lang="en-US"/>
          </a:p>
        </p:txBody>
      </p:sp>
    </p:spTree>
    <p:extLst>
      <p:ext uri="{BB962C8B-B14F-4D97-AF65-F5344CB8AC3E}">
        <p14:creationId xmlns:p14="http://schemas.microsoft.com/office/powerpoint/2010/main" val="23678607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a:p>
        </p:txBody>
      </p:sp>
      <p:sp>
        <p:nvSpPr>
          <p:cNvPr id="4" name="Slide Number Placeholder 3"/>
          <p:cNvSpPr>
            <a:spLocks noGrp="1"/>
          </p:cNvSpPr>
          <p:nvPr>
            <p:ph type="sldNum" sz="quarter" idx="10"/>
          </p:nvPr>
        </p:nvSpPr>
        <p:spPr/>
        <p:txBody>
          <a:bodyPr/>
          <a:lstStyle/>
          <a:p>
            <a:fld id="{5DAB7984-A061-4991-88A1-611093F3D592}" type="slidenum">
              <a:rPr lang="en-US" smtClean="0"/>
              <a:t>9</a:t>
            </a:fld>
            <a:endParaRPr lang="en-US"/>
          </a:p>
        </p:txBody>
      </p:sp>
    </p:spTree>
    <p:extLst>
      <p:ext uri="{BB962C8B-B14F-4D97-AF65-F5344CB8AC3E}">
        <p14:creationId xmlns:p14="http://schemas.microsoft.com/office/powerpoint/2010/main" val="23714090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DD6150D-9BD7-4431-A7AE-F7F2F6223647}"/>
              </a:ext>
            </a:extLst>
          </p:cNvPr>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a:extLst>
              <a:ext uri="{FF2B5EF4-FFF2-40B4-BE49-F238E27FC236}">
                <a16:creationId xmlns:a16="http://schemas.microsoft.com/office/drawing/2014/main" id="{362B9BD1-79AC-4F0F-A15A-95D29A0E067F}"/>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a:extLst>
              <a:ext uri="{FF2B5EF4-FFF2-40B4-BE49-F238E27FC236}">
                <a16:creationId xmlns:a16="http://schemas.microsoft.com/office/drawing/2014/main" id="{F7FD74CA-8C03-4899-B07D-F5835C0F2788}"/>
              </a:ext>
            </a:extLst>
          </p:cNvPr>
          <p:cNvSpPr>
            <a:spLocks noGrp="1"/>
          </p:cNvSpPr>
          <p:nvPr>
            <p:ph type="dt" sz="half" idx="10"/>
          </p:nvPr>
        </p:nvSpPr>
        <p:spPr/>
        <p:txBody>
          <a:bodyPr/>
          <a:lstStyle/>
          <a:p>
            <a:fld id="{DFBCC69D-704E-4A77-9445-E37B87BB6B50}" type="datetimeFigureOut">
              <a:rPr lang="zh-CN" altLang="en-US" smtClean="0">
                <a:solidFill>
                  <a:prstClr val="black">
                    <a:tint val="75000"/>
                  </a:prstClr>
                </a:solidFill>
              </a:rPr>
              <a:pPr/>
              <a:t>2023/2/6</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437DD0F7-AA4E-4EB7-9EA3-05C5A1DD59A6}"/>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12C25B81-33B6-43DD-9A43-48F4F48A39BE}"/>
              </a:ext>
            </a:extLst>
          </p:cNvPr>
          <p:cNvSpPr>
            <a:spLocks noGrp="1"/>
          </p:cNvSpPr>
          <p:nvPr>
            <p:ph type="sldNum" sz="quarter" idx="12"/>
          </p:nvPr>
        </p:nvSpPr>
        <p:spPr/>
        <p:txBody>
          <a:bodyPr/>
          <a:lstStyle/>
          <a:p>
            <a:fld id="{95B30726-FAA8-428B-8B50-3DA1F130900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28391016"/>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EE790D4-7D59-4F98-B72C-446FDD553B9D}"/>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图片占位符 2">
            <a:extLst>
              <a:ext uri="{FF2B5EF4-FFF2-40B4-BE49-F238E27FC236}">
                <a16:creationId xmlns:a16="http://schemas.microsoft.com/office/drawing/2014/main" id="{D00953D8-F2DA-468C-B4DA-612C2F685571}"/>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a:extLst>
              <a:ext uri="{FF2B5EF4-FFF2-40B4-BE49-F238E27FC236}">
                <a16:creationId xmlns:a16="http://schemas.microsoft.com/office/drawing/2014/main" id="{3A22EE8E-0457-4700-A0B1-32CA76EDD4EA}"/>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317741BA-0E3D-46B7-9FA1-0DCB407F2CBF}"/>
              </a:ext>
            </a:extLst>
          </p:cNvPr>
          <p:cNvSpPr>
            <a:spLocks noGrp="1"/>
          </p:cNvSpPr>
          <p:nvPr>
            <p:ph type="dt" sz="half" idx="10"/>
          </p:nvPr>
        </p:nvSpPr>
        <p:spPr/>
        <p:txBody>
          <a:bodyPr/>
          <a:lstStyle/>
          <a:p>
            <a:fld id="{DFBCC69D-704E-4A77-9445-E37B87BB6B50}" type="datetimeFigureOut">
              <a:rPr lang="zh-CN" altLang="en-US" smtClean="0">
                <a:solidFill>
                  <a:prstClr val="black">
                    <a:tint val="75000"/>
                  </a:prstClr>
                </a:solidFill>
              </a:rPr>
              <a:pPr/>
              <a:t>2023/2/6</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C31DE3CE-6034-4637-B48D-2CCCCF4FCACD}"/>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3FBA9E94-481E-4BF4-96F1-01C74313F618}"/>
              </a:ext>
            </a:extLst>
          </p:cNvPr>
          <p:cNvSpPr>
            <a:spLocks noGrp="1"/>
          </p:cNvSpPr>
          <p:nvPr>
            <p:ph type="sldNum" sz="quarter" idx="12"/>
          </p:nvPr>
        </p:nvSpPr>
        <p:spPr/>
        <p:txBody>
          <a:bodyPr/>
          <a:lstStyle/>
          <a:p>
            <a:fld id="{95B30726-FAA8-428B-8B50-3DA1F130900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12372038"/>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6D8BD72-5B62-44E5-93CD-9DB9E68CE55E}"/>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6D4EA0DB-37E3-467A-A58C-9A49946220D3}"/>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49D6684-2DBE-409A-AF20-734866F2BA43}"/>
              </a:ext>
            </a:extLst>
          </p:cNvPr>
          <p:cNvSpPr>
            <a:spLocks noGrp="1"/>
          </p:cNvSpPr>
          <p:nvPr>
            <p:ph type="dt" sz="half" idx="10"/>
          </p:nvPr>
        </p:nvSpPr>
        <p:spPr/>
        <p:txBody>
          <a:bodyPr/>
          <a:lstStyle/>
          <a:p>
            <a:fld id="{DFBCC69D-704E-4A77-9445-E37B87BB6B50}" type="datetimeFigureOut">
              <a:rPr lang="zh-CN" altLang="en-US" smtClean="0">
                <a:solidFill>
                  <a:prstClr val="black">
                    <a:tint val="75000"/>
                  </a:prstClr>
                </a:solidFill>
              </a:rPr>
              <a:pPr/>
              <a:t>2023/2/6</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B9B064F5-F308-465D-AA2A-C095C8F7F359}"/>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B5B2883A-C328-4159-80CA-B00EFC39F6C2}"/>
              </a:ext>
            </a:extLst>
          </p:cNvPr>
          <p:cNvSpPr>
            <a:spLocks noGrp="1"/>
          </p:cNvSpPr>
          <p:nvPr>
            <p:ph type="sldNum" sz="quarter" idx="12"/>
          </p:nvPr>
        </p:nvSpPr>
        <p:spPr/>
        <p:txBody>
          <a:bodyPr/>
          <a:lstStyle/>
          <a:p>
            <a:fld id="{95B30726-FAA8-428B-8B50-3DA1F130900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16017771"/>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54E825A-C17F-46FB-AE80-49C8F2EB7C44}"/>
              </a:ext>
            </a:extLst>
          </p:cNvPr>
          <p:cNvSpPr>
            <a:spLocks noGrp="1"/>
          </p:cNvSpPr>
          <p:nvPr>
            <p:ph type="title" orient="vert"/>
          </p:nvPr>
        </p:nvSpPr>
        <p:spPr>
          <a:xfrm>
            <a:off x="6543675" y="273844"/>
            <a:ext cx="1971675" cy="435887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D5968832-EE93-4CEB-B550-BC7BA7837E3A}"/>
              </a:ext>
            </a:extLst>
          </p:cNvPr>
          <p:cNvSpPr>
            <a:spLocks noGrp="1"/>
          </p:cNvSpPr>
          <p:nvPr>
            <p:ph type="body" orient="vert" idx="1"/>
          </p:nvPr>
        </p:nvSpPr>
        <p:spPr>
          <a:xfrm>
            <a:off x="628650" y="273844"/>
            <a:ext cx="5800725" cy="4358879"/>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383F80-2F95-4F6E-A7FC-8B2F3F1777B3}"/>
              </a:ext>
            </a:extLst>
          </p:cNvPr>
          <p:cNvSpPr>
            <a:spLocks noGrp="1"/>
          </p:cNvSpPr>
          <p:nvPr>
            <p:ph type="dt" sz="half" idx="10"/>
          </p:nvPr>
        </p:nvSpPr>
        <p:spPr/>
        <p:txBody>
          <a:bodyPr/>
          <a:lstStyle/>
          <a:p>
            <a:fld id="{DFBCC69D-704E-4A77-9445-E37B87BB6B50}" type="datetimeFigureOut">
              <a:rPr lang="zh-CN" altLang="en-US" smtClean="0">
                <a:solidFill>
                  <a:prstClr val="black">
                    <a:tint val="75000"/>
                  </a:prstClr>
                </a:solidFill>
              </a:rPr>
              <a:pPr/>
              <a:t>2023/2/6</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DA5F3FF1-F7FB-4DA6-A5BB-AE62F4FAB138}"/>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57D041BA-56B5-47A2-9E17-FBBB19FBDD5B}"/>
              </a:ext>
            </a:extLst>
          </p:cNvPr>
          <p:cNvSpPr>
            <a:spLocks noGrp="1"/>
          </p:cNvSpPr>
          <p:nvPr>
            <p:ph type="sldNum" sz="quarter" idx="12"/>
          </p:nvPr>
        </p:nvSpPr>
        <p:spPr/>
        <p:txBody>
          <a:bodyPr/>
          <a:lstStyle/>
          <a:p>
            <a:fld id="{95B30726-FAA8-428B-8B50-3DA1F130900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35657305"/>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937664131"/>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42C0050-85A2-4EFF-88AF-099E0AA1BB7B}"/>
              </a:ext>
            </a:extLst>
          </p:cNvPr>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a:extLst>
              <a:ext uri="{FF2B5EF4-FFF2-40B4-BE49-F238E27FC236}">
                <a16:creationId xmlns:a16="http://schemas.microsoft.com/office/drawing/2014/main" id="{2B01C8E5-238D-4304-A43D-BB9B6D85E3DB}"/>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a:extLst>
              <a:ext uri="{FF2B5EF4-FFF2-40B4-BE49-F238E27FC236}">
                <a16:creationId xmlns:a16="http://schemas.microsoft.com/office/drawing/2014/main" id="{962E420E-A864-4D1B-9A67-299E03D85467}"/>
              </a:ext>
            </a:extLst>
          </p:cNvPr>
          <p:cNvSpPr>
            <a:spLocks noGrp="1"/>
          </p:cNvSpPr>
          <p:nvPr>
            <p:ph type="dt" sz="half" idx="10"/>
          </p:nvPr>
        </p:nvSpPr>
        <p:spPr/>
        <p:txBody>
          <a:bodyPr/>
          <a:lstStyle/>
          <a:p>
            <a:fld id="{86C63777-D55C-433B-BDB7-5B988ABD35B4}" type="datetimeFigureOut">
              <a:rPr lang="zh-CN" altLang="en-US" smtClean="0">
                <a:solidFill>
                  <a:prstClr val="black">
                    <a:tint val="75000"/>
                  </a:prstClr>
                </a:solidFill>
              </a:rPr>
              <a:pPr/>
              <a:t>2023/2/6</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DFDE9505-9950-46FF-A4DE-B7C049B5F0D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8DACC64F-542F-4B31-AA0B-6B7C97C5D789}"/>
              </a:ext>
            </a:extLst>
          </p:cNvPr>
          <p:cNvSpPr>
            <a:spLocks noGrp="1"/>
          </p:cNvSpPr>
          <p:nvPr>
            <p:ph type="sldNum" sz="quarter" idx="12"/>
          </p:nvPr>
        </p:nvSpPr>
        <p:spPr/>
        <p:txBody>
          <a:bodyPr/>
          <a:lstStyle/>
          <a:p>
            <a:fld id="{28E41756-1028-422C-BFF9-8B936BE8D2B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632471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1605DA1-6FAC-498E-8F3A-38DE8A93B0E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B67DC2D-1E8D-4FA9-AFDB-D4ECBB741B6D}"/>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092DED3-A11D-465C-8728-58514E2B704E}"/>
              </a:ext>
            </a:extLst>
          </p:cNvPr>
          <p:cNvSpPr>
            <a:spLocks noGrp="1"/>
          </p:cNvSpPr>
          <p:nvPr>
            <p:ph type="dt" sz="half" idx="10"/>
          </p:nvPr>
        </p:nvSpPr>
        <p:spPr/>
        <p:txBody>
          <a:bodyPr/>
          <a:lstStyle/>
          <a:p>
            <a:fld id="{86C63777-D55C-433B-BDB7-5B988ABD35B4}" type="datetimeFigureOut">
              <a:rPr lang="zh-CN" altLang="en-US" smtClean="0">
                <a:solidFill>
                  <a:prstClr val="black">
                    <a:tint val="75000"/>
                  </a:prstClr>
                </a:solidFill>
              </a:rPr>
              <a:pPr/>
              <a:t>2023/2/6</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8FC36563-AD27-456C-808C-C5188A8EEB3D}"/>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535CDEAB-1C19-4500-872A-53B17F2D5892}"/>
              </a:ext>
            </a:extLst>
          </p:cNvPr>
          <p:cNvSpPr>
            <a:spLocks noGrp="1"/>
          </p:cNvSpPr>
          <p:nvPr>
            <p:ph type="sldNum" sz="quarter" idx="12"/>
          </p:nvPr>
        </p:nvSpPr>
        <p:spPr/>
        <p:txBody>
          <a:bodyPr/>
          <a:lstStyle/>
          <a:p>
            <a:fld id="{28E41756-1028-422C-BFF9-8B936BE8D2B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679321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67DFCF1-36DB-4A5B-B220-837FD9B44CEE}"/>
              </a:ext>
            </a:extLst>
          </p:cNvPr>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p>
        </p:txBody>
      </p:sp>
      <p:sp>
        <p:nvSpPr>
          <p:cNvPr id="3" name="文本占位符 2">
            <a:extLst>
              <a:ext uri="{FF2B5EF4-FFF2-40B4-BE49-F238E27FC236}">
                <a16:creationId xmlns:a16="http://schemas.microsoft.com/office/drawing/2014/main" id="{CB520516-5FE9-412A-BC5A-C84C51257628}"/>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6A2CF01A-F308-41EA-A57C-9A7F788B7BC0}"/>
              </a:ext>
            </a:extLst>
          </p:cNvPr>
          <p:cNvSpPr>
            <a:spLocks noGrp="1"/>
          </p:cNvSpPr>
          <p:nvPr>
            <p:ph type="dt" sz="half" idx="10"/>
          </p:nvPr>
        </p:nvSpPr>
        <p:spPr/>
        <p:txBody>
          <a:bodyPr/>
          <a:lstStyle/>
          <a:p>
            <a:fld id="{86C63777-D55C-433B-BDB7-5B988ABD35B4}" type="datetimeFigureOut">
              <a:rPr lang="zh-CN" altLang="en-US" smtClean="0">
                <a:solidFill>
                  <a:prstClr val="black">
                    <a:tint val="75000"/>
                  </a:prstClr>
                </a:solidFill>
              </a:rPr>
              <a:pPr/>
              <a:t>2023/2/6</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4F4A92F8-B30D-4E98-BA40-E6EC9774CE33}"/>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934E4A8E-3592-4081-BC88-6E2915F393D5}"/>
              </a:ext>
            </a:extLst>
          </p:cNvPr>
          <p:cNvSpPr>
            <a:spLocks noGrp="1"/>
          </p:cNvSpPr>
          <p:nvPr>
            <p:ph type="sldNum" sz="quarter" idx="12"/>
          </p:nvPr>
        </p:nvSpPr>
        <p:spPr/>
        <p:txBody>
          <a:bodyPr/>
          <a:lstStyle/>
          <a:p>
            <a:fld id="{28E41756-1028-422C-BFF9-8B936BE8D2B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516937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982B13-D2E7-4A04-AC6A-A5BB0F26A1E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D4ABF17-57FA-4714-B506-2FA8C0D77DB6}"/>
              </a:ext>
            </a:extLst>
          </p:cNvPr>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9682E90B-D9C6-4A00-A6FC-987F2C46EDA4}"/>
              </a:ext>
            </a:extLst>
          </p:cNvPr>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EE182E9C-CB2F-4BE4-80A8-BCE1FB3DEBE0}"/>
              </a:ext>
            </a:extLst>
          </p:cNvPr>
          <p:cNvSpPr>
            <a:spLocks noGrp="1"/>
          </p:cNvSpPr>
          <p:nvPr>
            <p:ph type="dt" sz="half" idx="10"/>
          </p:nvPr>
        </p:nvSpPr>
        <p:spPr/>
        <p:txBody>
          <a:bodyPr/>
          <a:lstStyle/>
          <a:p>
            <a:fld id="{86C63777-D55C-433B-BDB7-5B988ABD35B4}" type="datetimeFigureOut">
              <a:rPr lang="zh-CN" altLang="en-US" smtClean="0">
                <a:solidFill>
                  <a:prstClr val="black">
                    <a:tint val="75000"/>
                  </a:prstClr>
                </a:solidFill>
              </a:rPr>
              <a:pPr/>
              <a:t>2023/2/6</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A3C29B4C-5B41-4543-A06A-4F85AA243B69}"/>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E3606EA9-41B7-40F7-8073-5560A390DD72}"/>
              </a:ext>
            </a:extLst>
          </p:cNvPr>
          <p:cNvSpPr>
            <a:spLocks noGrp="1"/>
          </p:cNvSpPr>
          <p:nvPr>
            <p:ph type="sldNum" sz="quarter" idx="12"/>
          </p:nvPr>
        </p:nvSpPr>
        <p:spPr/>
        <p:txBody>
          <a:bodyPr/>
          <a:lstStyle/>
          <a:p>
            <a:fld id="{28E41756-1028-422C-BFF9-8B936BE8D2B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114755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BC5CE85-F371-48A9-965F-7E9446ADAB3E}"/>
              </a:ext>
            </a:extLst>
          </p:cNvPr>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7E2072B-E6C5-4E16-B457-4A4CDABD5797}"/>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37DA3F83-3CDA-4570-9049-EE7BA56BFC2C}"/>
              </a:ext>
            </a:extLst>
          </p:cNvPr>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38731C3E-F10E-4198-84A7-974A7604F4C2}"/>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D87891C2-B757-4E2B-878B-1AA8E5DB8765}"/>
              </a:ext>
            </a:extLst>
          </p:cNvPr>
          <p:cNvSpPr>
            <a:spLocks noGrp="1"/>
          </p:cNvSpPr>
          <p:nvPr>
            <p:ph sz="quarter" idx="4"/>
          </p:nvPr>
        </p:nvSpPr>
        <p:spPr>
          <a:xfrm>
            <a:off x="4629150" y="1878806"/>
            <a:ext cx="3887391" cy="2763441"/>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4F196B08-8B2A-41ED-AB74-78E1030081DA}"/>
              </a:ext>
            </a:extLst>
          </p:cNvPr>
          <p:cNvSpPr>
            <a:spLocks noGrp="1"/>
          </p:cNvSpPr>
          <p:nvPr>
            <p:ph type="dt" sz="half" idx="10"/>
          </p:nvPr>
        </p:nvSpPr>
        <p:spPr/>
        <p:txBody>
          <a:bodyPr/>
          <a:lstStyle/>
          <a:p>
            <a:fld id="{86C63777-D55C-433B-BDB7-5B988ABD35B4}" type="datetimeFigureOut">
              <a:rPr lang="zh-CN" altLang="en-US" smtClean="0">
                <a:solidFill>
                  <a:prstClr val="black">
                    <a:tint val="75000"/>
                  </a:prstClr>
                </a:solidFill>
              </a:rPr>
              <a:pPr/>
              <a:t>2023/2/6</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25F2208B-6A3E-4699-B1CC-CC6D5854653A}"/>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61F9A15B-5C20-46A9-9C49-AE2AC271C44D}"/>
              </a:ext>
            </a:extLst>
          </p:cNvPr>
          <p:cNvSpPr>
            <a:spLocks noGrp="1"/>
          </p:cNvSpPr>
          <p:nvPr>
            <p:ph type="sldNum" sz="quarter" idx="12"/>
          </p:nvPr>
        </p:nvSpPr>
        <p:spPr/>
        <p:txBody>
          <a:bodyPr/>
          <a:lstStyle/>
          <a:p>
            <a:fld id="{28E41756-1028-422C-BFF9-8B936BE8D2B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295995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926E412-F09E-4FB5-9B68-FDC3C8572448}"/>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D98955D-AEC7-4605-B506-8A61C054219C}"/>
              </a:ext>
            </a:extLst>
          </p:cNvPr>
          <p:cNvSpPr>
            <a:spLocks noGrp="1"/>
          </p:cNvSpPr>
          <p:nvPr>
            <p:ph type="dt" sz="half" idx="10"/>
          </p:nvPr>
        </p:nvSpPr>
        <p:spPr/>
        <p:txBody>
          <a:bodyPr/>
          <a:lstStyle/>
          <a:p>
            <a:fld id="{86C63777-D55C-433B-BDB7-5B988ABD35B4}" type="datetimeFigureOut">
              <a:rPr lang="zh-CN" altLang="en-US" smtClean="0">
                <a:solidFill>
                  <a:prstClr val="black">
                    <a:tint val="75000"/>
                  </a:prstClr>
                </a:solidFill>
              </a:rPr>
              <a:pPr/>
              <a:t>2023/2/6</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25820F2C-CBF8-4C9B-8A93-C16ED64970F4}"/>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E7BF014D-ECF2-4614-9144-B6868E5929D1}"/>
              </a:ext>
            </a:extLst>
          </p:cNvPr>
          <p:cNvSpPr>
            <a:spLocks noGrp="1"/>
          </p:cNvSpPr>
          <p:nvPr>
            <p:ph type="sldNum" sz="quarter" idx="12"/>
          </p:nvPr>
        </p:nvSpPr>
        <p:spPr/>
        <p:txBody>
          <a:bodyPr/>
          <a:lstStyle/>
          <a:p>
            <a:fld id="{28E41756-1028-422C-BFF9-8B936BE8D2B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165978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7B4E9FD-C10B-4CDE-B386-4A8583A07EC1}"/>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5D1B4F7-5BF5-410A-95B7-C41B092A5E64}"/>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FFE91AF-766B-4041-A7EC-412054BEA853}"/>
              </a:ext>
            </a:extLst>
          </p:cNvPr>
          <p:cNvSpPr>
            <a:spLocks noGrp="1"/>
          </p:cNvSpPr>
          <p:nvPr>
            <p:ph type="dt" sz="half" idx="10"/>
          </p:nvPr>
        </p:nvSpPr>
        <p:spPr/>
        <p:txBody>
          <a:bodyPr/>
          <a:lstStyle/>
          <a:p>
            <a:fld id="{DFBCC69D-704E-4A77-9445-E37B87BB6B50}" type="datetimeFigureOut">
              <a:rPr lang="zh-CN" altLang="en-US" smtClean="0">
                <a:solidFill>
                  <a:prstClr val="black">
                    <a:tint val="75000"/>
                  </a:prstClr>
                </a:solidFill>
              </a:rPr>
              <a:pPr/>
              <a:t>2023/2/6</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0A8518DE-7C73-4607-B1BE-C21B7034C349}"/>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CC643023-3659-4A77-998F-ACF676F6E202}"/>
              </a:ext>
            </a:extLst>
          </p:cNvPr>
          <p:cNvSpPr>
            <a:spLocks noGrp="1"/>
          </p:cNvSpPr>
          <p:nvPr>
            <p:ph type="sldNum" sz="quarter" idx="12"/>
          </p:nvPr>
        </p:nvSpPr>
        <p:spPr/>
        <p:txBody>
          <a:bodyPr/>
          <a:lstStyle/>
          <a:p>
            <a:fld id="{95B30726-FAA8-428B-8B50-3DA1F130900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56122166"/>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BA06877-ECF2-4D69-970C-7C94CCDEAC26}"/>
              </a:ext>
            </a:extLst>
          </p:cNvPr>
          <p:cNvSpPr>
            <a:spLocks noGrp="1"/>
          </p:cNvSpPr>
          <p:nvPr>
            <p:ph type="dt" sz="half" idx="10"/>
          </p:nvPr>
        </p:nvSpPr>
        <p:spPr/>
        <p:txBody>
          <a:bodyPr/>
          <a:lstStyle/>
          <a:p>
            <a:fld id="{86C63777-D55C-433B-BDB7-5B988ABD35B4}" type="datetimeFigureOut">
              <a:rPr lang="zh-CN" altLang="en-US" smtClean="0">
                <a:solidFill>
                  <a:prstClr val="black">
                    <a:tint val="75000"/>
                  </a:prstClr>
                </a:solidFill>
              </a:rPr>
              <a:pPr/>
              <a:t>2023/2/6</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16F8FCC9-CAFF-4FCE-B6EB-076E995FFFB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CAC0A53E-CA5D-4A57-8AD3-E3EAF3663025}"/>
              </a:ext>
            </a:extLst>
          </p:cNvPr>
          <p:cNvSpPr>
            <a:spLocks noGrp="1"/>
          </p:cNvSpPr>
          <p:nvPr>
            <p:ph type="sldNum" sz="quarter" idx="12"/>
          </p:nvPr>
        </p:nvSpPr>
        <p:spPr/>
        <p:txBody>
          <a:bodyPr/>
          <a:lstStyle/>
          <a:p>
            <a:fld id="{28E41756-1028-422C-BFF9-8B936BE8D2B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92354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0FA2EA4-8114-4B98-B5DE-E7C3E4221BF7}"/>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内容占位符 2">
            <a:extLst>
              <a:ext uri="{FF2B5EF4-FFF2-40B4-BE49-F238E27FC236}">
                <a16:creationId xmlns:a16="http://schemas.microsoft.com/office/drawing/2014/main" id="{CBDA384B-D062-4630-8449-77EE52729879}"/>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2C86BF00-A468-46F3-B707-9B9ABDB6C4AC}"/>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62EF645-90DC-4EC2-9791-2B0D58FC25C4}"/>
              </a:ext>
            </a:extLst>
          </p:cNvPr>
          <p:cNvSpPr>
            <a:spLocks noGrp="1"/>
          </p:cNvSpPr>
          <p:nvPr>
            <p:ph type="dt" sz="half" idx="10"/>
          </p:nvPr>
        </p:nvSpPr>
        <p:spPr/>
        <p:txBody>
          <a:bodyPr/>
          <a:lstStyle/>
          <a:p>
            <a:fld id="{86C63777-D55C-433B-BDB7-5B988ABD35B4}" type="datetimeFigureOut">
              <a:rPr lang="zh-CN" altLang="en-US" smtClean="0">
                <a:solidFill>
                  <a:prstClr val="black">
                    <a:tint val="75000"/>
                  </a:prstClr>
                </a:solidFill>
              </a:rPr>
              <a:pPr/>
              <a:t>2023/2/6</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8E34C534-2C8B-4228-8ECA-6184BB825C35}"/>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029F9560-D7B8-485C-AD2A-4203BD6D4DED}"/>
              </a:ext>
            </a:extLst>
          </p:cNvPr>
          <p:cNvSpPr>
            <a:spLocks noGrp="1"/>
          </p:cNvSpPr>
          <p:nvPr>
            <p:ph type="sldNum" sz="quarter" idx="12"/>
          </p:nvPr>
        </p:nvSpPr>
        <p:spPr/>
        <p:txBody>
          <a:bodyPr/>
          <a:lstStyle/>
          <a:p>
            <a:fld id="{28E41756-1028-422C-BFF9-8B936BE8D2B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371100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2C74249-D9D9-4044-9129-1668D97F194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6020"/>
          <a:stretch/>
        </p:blipFill>
        <p:spPr>
          <a:xfrm>
            <a:off x="0" y="3010546"/>
            <a:ext cx="9144000" cy="2132954"/>
          </a:xfrm>
          <a:prstGeom prst="rect">
            <a:avLst/>
          </a:prstGeom>
        </p:spPr>
      </p:pic>
      <p:sp>
        <p:nvSpPr>
          <p:cNvPr id="9" name="矩形 8">
            <a:extLst>
              <a:ext uri="{FF2B5EF4-FFF2-40B4-BE49-F238E27FC236}">
                <a16:creationId xmlns:a16="http://schemas.microsoft.com/office/drawing/2014/main" id="{A76437D7-6F78-4C34-BF50-DB2F25DA7B18}"/>
              </a:ext>
            </a:extLst>
          </p:cNvPr>
          <p:cNvSpPr/>
          <p:nvPr userDrawn="1"/>
        </p:nvSpPr>
        <p:spPr>
          <a:xfrm>
            <a:off x="0" y="0"/>
            <a:ext cx="9144000" cy="3010545"/>
          </a:xfrm>
          <a:prstGeom prst="rect">
            <a:avLst/>
          </a:prstGeom>
          <a:solidFill>
            <a:srgbClr val="FEF6E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endParaRPr lang="zh-CN" altLang="en-US" sz="1400">
              <a:solidFill>
                <a:prstClr val="white"/>
              </a:solidFill>
            </a:endParaRPr>
          </a:p>
        </p:txBody>
      </p:sp>
      <p:sp>
        <p:nvSpPr>
          <p:cNvPr id="4" name="TextBox 3"/>
          <p:cNvSpPr txBox="1"/>
          <p:nvPr userDrawn="1"/>
        </p:nvSpPr>
        <p:spPr>
          <a:xfrm>
            <a:off x="-76200" y="4977884"/>
            <a:ext cx="533400" cy="184666"/>
          </a:xfrm>
          <a:prstGeom prst="rect">
            <a:avLst/>
          </a:prstGeom>
          <a:noFill/>
        </p:spPr>
        <p:txBody>
          <a:bodyPr wrap="square" rtlCol="0">
            <a:spAutoFit/>
          </a:bodyPr>
          <a:lstStyle/>
          <a:p>
            <a:r>
              <a:rPr lang="en-US" sz="600" dirty="0" err="1" smtClean="0">
                <a:latin typeface="Arial-Rounded" panose="020B0500000000000000" pitchFamily="34" charset="0"/>
                <a:ea typeface="Arial-Rounded" panose="020B0500000000000000" pitchFamily="34" charset="0"/>
                <a:cs typeface="Arial-Rounded" panose="020B0500000000000000" pitchFamily="34" charset="0"/>
              </a:rPr>
              <a:t>V.Hồng</a:t>
            </a:r>
            <a:endParaRPr lang="en-US" sz="6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102616034"/>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CDB2775-001B-4239-9512-21B23DB6DD9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6020"/>
          <a:stretch/>
        </p:blipFill>
        <p:spPr>
          <a:xfrm>
            <a:off x="0" y="3010546"/>
            <a:ext cx="9144000" cy="2132954"/>
          </a:xfrm>
          <a:prstGeom prst="rect">
            <a:avLst/>
          </a:prstGeom>
        </p:spPr>
      </p:pic>
      <p:pic>
        <p:nvPicPr>
          <p:cNvPr id="9" name="图片 8">
            <a:extLst>
              <a:ext uri="{FF2B5EF4-FFF2-40B4-BE49-F238E27FC236}">
                <a16:creationId xmlns:a16="http://schemas.microsoft.com/office/drawing/2014/main" id="{7D4713FD-732C-4213-8F2A-E22991BED6A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6020"/>
          <a:stretch/>
        </p:blipFill>
        <p:spPr>
          <a:xfrm>
            <a:off x="0" y="3010546"/>
            <a:ext cx="9144000" cy="2132954"/>
          </a:xfrm>
          <a:prstGeom prst="rect">
            <a:avLst/>
          </a:prstGeom>
        </p:spPr>
      </p:pic>
      <p:sp>
        <p:nvSpPr>
          <p:cNvPr id="10" name="矩形 9">
            <a:extLst>
              <a:ext uri="{FF2B5EF4-FFF2-40B4-BE49-F238E27FC236}">
                <a16:creationId xmlns:a16="http://schemas.microsoft.com/office/drawing/2014/main" id="{469A48C8-F2D9-4990-99BD-17993FA7E141}"/>
              </a:ext>
            </a:extLst>
          </p:cNvPr>
          <p:cNvSpPr/>
          <p:nvPr userDrawn="1"/>
        </p:nvSpPr>
        <p:spPr>
          <a:xfrm>
            <a:off x="0" y="2"/>
            <a:ext cx="9144000" cy="3010545"/>
          </a:xfrm>
          <a:prstGeom prst="rect">
            <a:avLst/>
          </a:prstGeom>
          <a:solidFill>
            <a:srgbClr val="FEF6E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endParaRPr lang="zh-CN" altLang="en-US" sz="1400">
              <a:solidFill>
                <a:prstClr val="white"/>
              </a:solidFill>
            </a:endParaRPr>
          </a:p>
        </p:txBody>
      </p:sp>
      <p:sp>
        <p:nvSpPr>
          <p:cNvPr id="6" name="TextBox 5"/>
          <p:cNvSpPr txBox="1"/>
          <p:nvPr userDrawn="1"/>
        </p:nvSpPr>
        <p:spPr>
          <a:xfrm>
            <a:off x="-76200" y="4977884"/>
            <a:ext cx="533400" cy="184666"/>
          </a:xfrm>
          <a:prstGeom prst="rect">
            <a:avLst/>
          </a:prstGeom>
          <a:noFill/>
        </p:spPr>
        <p:txBody>
          <a:bodyPr wrap="square" rtlCol="0">
            <a:spAutoFit/>
          </a:bodyPr>
          <a:lstStyle/>
          <a:p>
            <a:r>
              <a:rPr lang="en-US" sz="600" dirty="0" err="1" smtClean="0">
                <a:latin typeface="Arial-Rounded" panose="020B0500000000000000" pitchFamily="34" charset="0"/>
                <a:ea typeface="Arial-Rounded" panose="020B0500000000000000" pitchFamily="34" charset="0"/>
                <a:cs typeface="Arial-Rounded" panose="020B0500000000000000" pitchFamily="34" charset="0"/>
              </a:rPr>
              <a:t>V.Hồng</a:t>
            </a:r>
            <a:endParaRPr lang="en-US" sz="6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300694795"/>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BFB4F8C6-CAC2-461F-A4C6-6E29511670E8}"/>
              </a:ext>
            </a:extLst>
          </p:cNvPr>
          <p:cNvSpPr/>
          <p:nvPr userDrawn="1"/>
        </p:nvSpPr>
        <p:spPr>
          <a:xfrm>
            <a:off x="0" y="0"/>
            <a:ext cx="9144000" cy="5143500"/>
          </a:xfrm>
          <a:prstGeom prst="rect">
            <a:avLst/>
          </a:prstGeom>
          <a:solidFill>
            <a:srgbClr val="FEF6E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endParaRPr lang="zh-CN" altLang="en-US" sz="1400">
              <a:solidFill>
                <a:prstClr val="white"/>
              </a:solidFill>
            </a:endParaRPr>
          </a:p>
        </p:txBody>
      </p:sp>
    </p:spTree>
    <p:extLst>
      <p:ext uri="{BB962C8B-B14F-4D97-AF65-F5344CB8AC3E}">
        <p14:creationId xmlns:p14="http://schemas.microsoft.com/office/powerpoint/2010/main" val="11243281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2474632"/>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892" indent="0" algn="ctr">
              <a:buNone/>
              <a:defRPr sz="1500"/>
            </a:lvl2pPr>
            <a:lvl3pPr marL="685783" indent="0" algn="ctr">
              <a:buNone/>
              <a:defRPr sz="140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endParaRPr lang="en-US" dirty="0"/>
          </a:p>
        </p:txBody>
      </p:sp>
      <p:sp>
        <p:nvSpPr>
          <p:cNvPr id="4" name="Date Placeholder 3">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p:cNvPr>
          <p:cNvSpPr>
            <a:spLocks noGrp="1"/>
          </p:cNvSpPr>
          <p:nvPr>
            <p:ph type="sldNum" sz="quarter" idx="12"/>
          </p:nvPr>
        </p:nvSpPr>
        <p:spPr/>
        <p:txBody>
          <a:bodyPr/>
          <a:lstStyle>
            <a:lvl1pPr>
              <a:defRPr/>
            </a:lvl1pPr>
          </a:lstStyle>
          <a:p>
            <a:pPr>
              <a:defRPr/>
            </a:pPr>
            <a:fld id="{BB1D59CA-A074-44BB-B1C6-A036436537C6}" type="slidenum">
              <a:rPr altLang="en-US"/>
              <a:pPr>
                <a:defRPr/>
              </a:pPr>
              <a:t>‹#›</a:t>
            </a:fld>
            <a:endParaRPr lang="en-US" altLang="en-US">
              <a:latin typeface="Calibri" pitchFamily="34" charset="0"/>
            </a:endParaRPr>
          </a:p>
        </p:txBody>
      </p:sp>
    </p:spTree>
    <p:extLst>
      <p:ext uri="{BB962C8B-B14F-4D97-AF65-F5344CB8AC3E}">
        <p14:creationId xmlns:p14="http://schemas.microsoft.com/office/powerpoint/2010/main" val="37902345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p:cNvPr>
          <p:cNvSpPr>
            <a:spLocks noGrp="1"/>
          </p:cNvSpPr>
          <p:nvPr>
            <p:ph type="sldNum" sz="quarter" idx="12"/>
          </p:nvPr>
        </p:nvSpPr>
        <p:spPr/>
        <p:txBody>
          <a:bodyPr/>
          <a:lstStyle>
            <a:lvl1pPr>
              <a:defRPr/>
            </a:lvl1pPr>
          </a:lstStyle>
          <a:p>
            <a:pPr>
              <a:defRPr/>
            </a:pPr>
            <a:fld id="{6BAE8B1C-36EB-4094-B317-6A5BE1E8C433}" type="slidenum">
              <a:rPr altLang="en-US"/>
              <a:pPr>
                <a:defRPr/>
              </a:pPr>
              <a:t>‹#›</a:t>
            </a:fld>
            <a:endParaRPr lang="en-US" altLang="en-US">
              <a:latin typeface="Calibri" pitchFamily="34" charset="0"/>
            </a:endParaRPr>
          </a:p>
        </p:txBody>
      </p:sp>
    </p:spTree>
    <p:extLst>
      <p:ext uri="{BB962C8B-B14F-4D97-AF65-F5344CB8AC3E}">
        <p14:creationId xmlns:p14="http://schemas.microsoft.com/office/powerpoint/2010/main" val="9144775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92" indent="0">
              <a:buNone/>
              <a:defRPr sz="1500">
                <a:solidFill>
                  <a:schemeClr val="tx1">
                    <a:tint val="75000"/>
                  </a:schemeClr>
                </a:solidFill>
              </a:defRPr>
            </a:lvl2pPr>
            <a:lvl3pPr marL="685783" indent="0">
              <a:buNone/>
              <a:defRPr sz="140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a:t>Edit Master text styles</a:t>
            </a:r>
          </a:p>
        </p:txBody>
      </p:sp>
      <p:sp>
        <p:nvSpPr>
          <p:cNvPr id="4" name="Date Placeholder 3">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p:cNvPr>
          <p:cNvSpPr>
            <a:spLocks noGrp="1"/>
          </p:cNvSpPr>
          <p:nvPr>
            <p:ph type="sldNum" sz="quarter" idx="12"/>
          </p:nvPr>
        </p:nvSpPr>
        <p:spPr/>
        <p:txBody>
          <a:bodyPr/>
          <a:lstStyle>
            <a:lvl1pPr>
              <a:defRPr/>
            </a:lvl1pPr>
          </a:lstStyle>
          <a:p>
            <a:pPr>
              <a:defRPr/>
            </a:pPr>
            <a:fld id="{F6495225-CCDF-4246-988D-B65B589D3B58}" type="slidenum">
              <a:rPr altLang="en-US"/>
              <a:pPr>
                <a:defRPr/>
              </a:pPr>
              <a:t>‹#›</a:t>
            </a:fld>
            <a:endParaRPr lang="en-US" altLang="en-US">
              <a:latin typeface="Calibri" pitchFamily="34" charset="0"/>
            </a:endParaRPr>
          </a:p>
        </p:txBody>
      </p:sp>
    </p:spTree>
    <p:extLst>
      <p:ext uri="{BB962C8B-B14F-4D97-AF65-F5344CB8AC3E}">
        <p14:creationId xmlns:p14="http://schemas.microsoft.com/office/powerpoint/2010/main" val="39644472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p:cNvPr>
          <p:cNvSpPr>
            <a:spLocks noGrp="1"/>
          </p:cNvSpPr>
          <p:nvPr>
            <p:ph type="sldNum" sz="quarter" idx="12"/>
          </p:nvPr>
        </p:nvSpPr>
        <p:spPr/>
        <p:txBody>
          <a:bodyPr/>
          <a:lstStyle>
            <a:lvl1pPr>
              <a:defRPr/>
            </a:lvl1pPr>
          </a:lstStyle>
          <a:p>
            <a:pPr>
              <a:defRPr/>
            </a:pPr>
            <a:fld id="{AC84F004-549C-491F-94CF-065F48D3F234}" type="slidenum">
              <a:rPr altLang="en-US"/>
              <a:pPr>
                <a:defRPr/>
              </a:pPr>
              <a:t>‹#›</a:t>
            </a:fld>
            <a:endParaRPr lang="en-US" altLang="en-US">
              <a:latin typeface="Calibri" pitchFamily="34" charset="0"/>
            </a:endParaRPr>
          </a:p>
        </p:txBody>
      </p:sp>
    </p:spTree>
    <p:extLst>
      <p:ext uri="{BB962C8B-B14F-4D97-AF65-F5344CB8AC3E}">
        <p14:creationId xmlns:p14="http://schemas.microsoft.com/office/powerpoint/2010/main" val="27495797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11711BC-0FF9-4F0A-B13B-EB7196BFB5A8}"/>
              </a:ext>
            </a:extLst>
          </p:cNvPr>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p>
        </p:txBody>
      </p:sp>
      <p:sp>
        <p:nvSpPr>
          <p:cNvPr id="3" name="文本占位符 2">
            <a:extLst>
              <a:ext uri="{FF2B5EF4-FFF2-40B4-BE49-F238E27FC236}">
                <a16:creationId xmlns:a16="http://schemas.microsoft.com/office/drawing/2014/main" id="{B9665816-6806-48A2-9DB1-78324F69552A}"/>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38917800-6B4F-4516-A2E1-34DE72DCDAEF}"/>
              </a:ext>
            </a:extLst>
          </p:cNvPr>
          <p:cNvSpPr>
            <a:spLocks noGrp="1"/>
          </p:cNvSpPr>
          <p:nvPr>
            <p:ph type="dt" sz="half" idx="10"/>
          </p:nvPr>
        </p:nvSpPr>
        <p:spPr/>
        <p:txBody>
          <a:bodyPr/>
          <a:lstStyle/>
          <a:p>
            <a:fld id="{DFBCC69D-704E-4A77-9445-E37B87BB6B50}" type="datetimeFigureOut">
              <a:rPr lang="zh-CN" altLang="en-US" smtClean="0">
                <a:solidFill>
                  <a:prstClr val="black">
                    <a:tint val="75000"/>
                  </a:prstClr>
                </a:solidFill>
              </a:rPr>
              <a:pPr/>
              <a:t>2023/2/6</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E50BFDD7-BFB9-426C-ADD3-DE5DE8365C64}"/>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0F491957-2D29-4E68-8FF1-0D19CAB8C990}"/>
              </a:ext>
            </a:extLst>
          </p:cNvPr>
          <p:cNvSpPr>
            <a:spLocks noGrp="1"/>
          </p:cNvSpPr>
          <p:nvPr>
            <p:ph type="sldNum" sz="quarter" idx="12"/>
          </p:nvPr>
        </p:nvSpPr>
        <p:spPr/>
        <p:txBody>
          <a:bodyPr/>
          <a:lstStyle/>
          <a:p>
            <a:fld id="{95B30726-FAA8-428B-8B50-3DA1F130900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33363479"/>
      </p:ext>
    </p:extLst>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892" indent="0">
              <a:buNone/>
              <a:defRPr sz="1500" b="1"/>
            </a:lvl2pPr>
            <a:lvl3pPr marL="685783" indent="0">
              <a:buNone/>
              <a:defRPr sz="140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260872"/>
            <a:ext cx="3887391" cy="617934"/>
          </a:xfrm>
        </p:spPr>
        <p:txBody>
          <a:bodyPr anchor="b"/>
          <a:lstStyle>
            <a:lvl1pPr marL="0" indent="0">
              <a:buNone/>
              <a:defRPr sz="1800" b="1"/>
            </a:lvl1pPr>
            <a:lvl2pPr marL="342892" indent="0">
              <a:buNone/>
              <a:defRPr sz="1500" b="1"/>
            </a:lvl2pPr>
            <a:lvl3pPr marL="685783" indent="0">
              <a:buNone/>
              <a:defRPr sz="140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6" name="Content Placeholder 5"/>
          <p:cNvSpPr>
            <a:spLocks noGrp="1"/>
          </p:cNvSpPr>
          <p:nvPr>
            <p:ph sz="quarter" idx="4"/>
          </p:nvPr>
        </p:nvSpPr>
        <p:spPr>
          <a:xfrm>
            <a:off x="4629151"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8" name="Footer Placeholder 4">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a:extLst/>
          </p:cNvPr>
          <p:cNvSpPr>
            <a:spLocks noGrp="1"/>
          </p:cNvSpPr>
          <p:nvPr>
            <p:ph type="sldNum" sz="quarter" idx="12"/>
          </p:nvPr>
        </p:nvSpPr>
        <p:spPr/>
        <p:txBody>
          <a:bodyPr/>
          <a:lstStyle>
            <a:lvl1pPr>
              <a:defRPr/>
            </a:lvl1pPr>
          </a:lstStyle>
          <a:p>
            <a:pPr>
              <a:defRPr/>
            </a:pPr>
            <a:fld id="{1116D152-2D5C-41A2-965E-2BF9C80EF12D}" type="slidenum">
              <a:rPr altLang="en-US"/>
              <a:pPr>
                <a:defRPr/>
              </a:pPr>
              <a:t>‹#›</a:t>
            </a:fld>
            <a:endParaRPr lang="en-US" altLang="en-US">
              <a:latin typeface="Calibri" pitchFamily="34" charset="0"/>
            </a:endParaRPr>
          </a:p>
        </p:txBody>
      </p:sp>
    </p:spTree>
    <p:extLst>
      <p:ext uri="{BB962C8B-B14F-4D97-AF65-F5344CB8AC3E}">
        <p14:creationId xmlns:p14="http://schemas.microsoft.com/office/powerpoint/2010/main" val="4252541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a:extLst/>
          </p:cNvPr>
          <p:cNvSpPr>
            <a:spLocks noGrp="1"/>
          </p:cNvSpPr>
          <p:nvPr>
            <p:ph type="sldNum" sz="quarter" idx="12"/>
          </p:nvPr>
        </p:nvSpPr>
        <p:spPr/>
        <p:txBody>
          <a:bodyPr/>
          <a:lstStyle>
            <a:lvl1pPr>
              <a:defRPr/>
            </a:lvl1pPr>
          </a:lstStyle>
          <a:p>
            <a:pPr>
              <a:defRPr/>
            </a:pPr>
            <a:fld id="{60943605-D7BC-4C67-9084-B11E982BCAB8}" type="slidenum">
              <a:rPr altLang="en-US"/>
              <a:pPr>
                <a:defRPr/>
              </a:pPr>
              <a:t>‹#›</a:t>
            </a:fld>
            <a:endParaRPr lang="en-US" altLang="en-US">
              <a:latin typeface="Calibri" pitchFamily="34" charset="0"/>
            </a:endParaRPr>
          </a:p>
        </p:txBody>
      </p:sp>
    </p:spTree>
    <p:extLst>
      <p:ext uri="{BB962C8B-B14F-4D97-AF65-F5344CB8AC3E}">
        <p14:creationId xmlns:p14="http://schemas.microsoft.com/office/powerpoint/2010/main" val="8874588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3" name="Footer Placeholder 4">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a:extLst/>
          </p:cNvPr>
          <p:cNvSpPr>
            <a:spLocks noGrp="1"/>
          </p:cNvSpPr>
          <p:nvPr>
            <p:ph type="sldNum" sz="quarter" idx="12"/>
          </p:nvPr>
        </p:nvSpPr>
        <p:spPr/>
        <p:txBody>
          <a:bodyPr/>
          <a:lstStyle>
            <a:lvl1pPr>
              <a:defRPr/>
            </a:lvl1pPr>
          </a:lstStyle>
          <a:p>
            <a:pPr>
              <a:defRPr/>
            </a:pPr>
            <a:fld id="{C3BE4F1E-FB06-4926-9CC8-7949C9FB5987}" type="slidenum">
              <a:rPr altLang="en-US"/>
              <a:pPr>
                <a:defRPr/>
              </a:pPr>
              <a:t>‹#›</a:t>
            </a:fld>
            <a:endParaRPr lang="en-US" altLang="en-US">
              <a:latin typeface="Calibri" pitchFamily="34" charset="0"/>
            </a:endParaRPr>
          </a:p>
        </p:txBody>
      </p:sp>
    </p:spTree>
    <p:extLst>
      <p:ext uri="{BB962C8B-B14F-4D97-AF65-F5344CB8AC3E}">
        <p14:creationId xmlns:p14="http://schemas.microsoft.com/office/powerpoint/2010/main" val="24905532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1"/>
            <a:ext cx="2949178" cy="2858691"/>
          </a:xfrm>
        </p:spPr>
        <p:txBody>
          <a:bodyPr/>
          <a:lstStyle>
            <a:lvl1pPr marL="0" indent="0">
              <a:buNone/>
              <a:defRPr sz="1200"/>
            </a:lvl1pPr>
            <a:lvl2pPr marL="342892" indent="0">
              <a:buNone/>
              <a:defRPr sz="1100"/>
            </a:lvl2pPr>
            <a:lvl3pPr marL="685783" indent="0">
              <a:buNone/>
              <a:defRPr sz="900"/>
            </a:lvl3pPr>
            <a:lvl4pPr marL="1028675" indent="0">
              <a:buNone/>
              <a:defRPr sz="800"/>
            </a:lvl4pPr>
            <a:lvl5pPr marL="1371566" indent="0">
              <a:buNone/>
              <a:defRPr sz="800"/>
            </a:lvl5pPr>
            <a:lvl6pPr marL="1714457" indent="0">
              <a:buNone/>
              <a:defRPr sz="800"/>
            </a:lvl6pPr>
            <a:lvl7pPr marL="2057348" indent="0">
              <a:buNone/>
              <a:defRPr sz="800"/>
            </a:lvl7pPr>
            <a:lvl8pPr marL="2400240" indent="0">
              <a:buNone/>
              <a:defRPr sz="800"/>
            </a:lvl8pPr>
            <a:lvl9pPr marL="2743132" indent="0">
              <a:buNone/>
              <a:defRPr sz="800"/>
            </a:lvl9pPr>
          </a:lstStyle>
          <a:p>
            <a:pPr lvl="0"/>
            <a:r>
              <a:rPr lang="en-US"/>
              <a:t>Edit Master text styles</a:t>
            </a:r>
          </a:p>
        </p:txBody>
      </p:sp>
      <p:sp>
        <p:nvSpPr>
          <p:cNvPr id="5" name="Date Placeholder 3">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p:cNvPr>
          <p:cNvSpPr>
            <a:spLocks noGrp="1"/>
          </p:cNvSpPr>
          <p:nvPr>
            <p:ph type="sldNum" sz="quarter" idx="12"/>
          </p:nvPr>
        </p:nvSpPr>
        <p:spPr/>
        <p:txBody>
          <a:bodyPr/>
          <a:lstStyle>
            <a:lvl1pPr>
              <a:defRPr/>
            </a:lvl1pPr>
          </a:lstStyle>
          <a:p>
            <a:pPr>
              <a:defRPr/>
            </a:pPr>
            <a:fld id="{4CAC6F15-6574-413A-BAAD-12D3B170BA23}" type="slidenum">
              <a:rPr altLang="en-US"/>
              <a:pPr>
                <a:defRPr/>
              </a:pPr>
              <a:t>‹#›</a:t>
            </a:fld>
            <a:endParaRPr lang="en-US" altLang="en-US">
              <a:latin typeface="Calibri" pitchFamily="34" charset="0"/>
            </a:endParaRPr>
          </a:p>
        </p:txBody>
      </p:sp>
    </p:spTree>
    <p:extLst>
      <p:ext uri="{BB962C8B-B14F-4D97-AF65-F5344CB8AC3E}">
        <p14:creationId xmlns:p14="http://schemas.microsoft.com/office/powerpoint/2010/main" val="30704958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70"/>
            <a:ext cx="4629150" cy="3655219"/>
          </a:xfrm>
        </p:spPr>
        <p:txBody>
          <a:bodyPr rtlCol="0">
            <a:normAutofit/>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29841" y="1543051"/>
            <a:ext cx="2949178" cy="2858691"/>
          </a:xfrm>
        </p:spPr>
        <p:txBody>
          <a:bodyPr/>
          <a:lstStyle>
            <a:lvl1pPr marL="0" indent="0">
              <a:buNone/>
              <a:defRPr sz="1200"/>
            </a:lvl1pPr>
            <a:lvl2pPr marL="342892" indent="0">
              <a:buNone/>
              <a:defRPr sz="1100"/>
            </a:lvl2pPr>
            <a:lvl3pPr marL="685783" indent="0">
              <a:buNone/>
              <a:defRPr sz="900"/>
            </a:lvl3pPr>
            <a:lvl4pPr marL="1028675" indent="0">
              <a:buNone/>
              <a:defRPr sz="800"/>
            </a:lvl4pPr>
            <a:lvl5pPr marL="1371566" indent="0">
              <a:buNone/>
              <a:defRPr sz="800"/>
            </a:lvl5pPr>
            <a:lvl6pPr marL="1714457" indent="0">
              <a:buNone/>
              <a:defRPr sz="800"/>
            </a:lvl6pPr>
            <a:lvl7pPr marL="2057348" indent="0">
              <a:buNone/>
              <a:defRPr sz="800"/>
            </a:lvl7pPr>
            <a:lvl8pPr marL="2400240" indent="0">
              <a:buNone/>
              <a:defRPr sz="800"/>
            </a:lvl8pPr>
            <a:lvl9pPr marL="2743132" indent="0">
              <a:buNone/>
              <a:defRPr sz="800"/>
            </a:lvl9pPr>
          </a:lstStyle>
          <a:p>
            <a:pPr lvl="0"/>
            <a:r>
              <a:rPr lang="en-US"/>
              <a:t>Edit Master text styles</a:t>
            </a:r>
          </a:p>
        </p:txBody>
      </p:sp>
      <p:sp>
        <p:nvSpPr>
          <p:cNvPr id="5" name="Date Placeholder 3">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p:cNvPr>
          <p:cNvSpPr>
            <a:spLocks noGrp="1"/>
          </p:cNvSpPr>
          <p:nvPr>
            <p:ph type="sldNum" sz="quarter" idx="12"/>
          </p:nvPr>
        </p:nvSpPr>
        <p:spPr/>
        <p:txBody>
          <a:bodyPr/>
          <a:lstStyle>
            <a:lvl1pPr>
              <a:defRPr/>
            </a:lvl1pPr>
          </a:lstStyle>
          <a:p>
            <a:pPr>
              <a:defRPr/>
            </a:pPr>
            <a:fld id="{9590FE06-54D9-4B08-AC3D-A1FCBAB6958E}" type="slidenum">
              <a:rPr altLang="en-US"/>
              <a:pPr>
                <a:defRPr/>
              </a:pPr>
              <a:t>‹#›</a:t>
            </a:fld>
            <a:endParaRPr lang="en-US" altLang="en-US">
              <a:latin typeface="Calibri" pitchFamily="34" charset="0"/>
            </a:endParaRPr>
          </a:p>
        </p:txBody>
      </p:sp>
    </p:spTree>
    <p:extLst>
      <p:ext uri="{BB962C8B-B14F-4D97-AF65-F5344CB8AC3E}">
        <p14:creationId xmlns:p14="http://schemas.microsoft.com/office/powerpoint/2010/main" val="9191371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p:cNvPr>
          <p:cNvSpPr>
            <a:spLocks noGrp="1"/>
          </p:cNvSpPr>
          <p:nvPr>
            <p:ph type="sldNum" sz="quarter" idx="12"/>
          </p:nvPr>
        </p:nvSpPr>
        <p:spPr/>
        <p:txBody>
          <a:bodyPr/>
          <a:lstStyle>
            <a:lvl1pPr>
              <a:defRPr/>
            </a:lvl1pPr>
          </a:lstStyle>
          <a:p>
            <a:pPr>
              <a:defRPr/>
            </a:pPr>
            <a:fld id="{CA67E46D-B75B-4E7F-8D72-608950A6EED9}" type="slidenum">
              <a:rPr altLang="en-US"/>
              <a:pPr>
                <a:defRPr/>
              </a:pPr>
              <a:t>‹#›</a:t>
            </a:fld>
            <a:endParaRPr lang="en-US" altLang="en-US">
              <a:latin typeface="Calibri" pitchFamily="34" charset="0"/>
            </a:endParaRPr>
          </a:p>
        </p:txBody>
      </p:sp>
    </p:spTree>
    <p:extLst>
      <p:ext uri="{BB962C8B-B14F-4D97-AF65-F5344CB8AC3E}">
        <p14:creationId xmlns:p14="http://schemas.microsoft.com/office/powerpoint/2010/main" val="6806957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5"/>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1" y="273845"/>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p:cNvPr>
          <p:cNvSpPr>
            <a:spLocks noGrp="1"/>
          </p:cNvSpPr>
          <p:nvPr>
            <p:ph type="sldNum" sz="quarter" idx="12"/>
          </p:nvPr>
        </p:nvSpPr>
        <p:spPr/>
        <p:txBody>
          <a:bodyPr/>
          <a:lstStyle>
            <a:lvl1pPr>
              <a:defRPr/>
            </a:lvl1pPr>
          </a:lstStyle>
          <a:p>
            <a:pPr>
              <a:defRPr/>
            </a:pPr>
            <a:fld id="{9241E9C2-DC7D-4410-AC8A-458390D3F5D6}" type="slidenum">
              <a:rPr altLang="en-US"/>
              <a:pPr>
                <a:defRPr/>
              </a:pPr>
              <a:t>‹#›</a:t>
            </a:fld>
            <a:endParaRPr lang="en-US" altLang="en-US">
              <a:latin typeface="Calibri" pitchFamily="34" charset="0"/>
            </a:endParaRPr>
          </a:p>
        </p:txBody>
      </p:sp>
    </p:spTree>
    <p:extLst>
      <p:ext uri="{BB962C8B-B14F-4D97-AF65-F5344CB8AC3E}">
        <p14:creationId xmlns:p14="http://schemas.microsoft.com/office/powerpoint/2010/main" val="17959013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143000" y="1390650"/>
            <a:ext cx="6858000" cy="1241822"/>
          </a:xfrm>
        </p:spPr>
        <p:txBody>
          <a:bodyPr lIns="68580" tIns="34290" rIns="68580" bIns="34290" anchor="b">
            <a:normAutofit/>
          </a:bodyPr>
          <a:lstStyle>
            <a:lvl1pPr algn="ctr">
              <a:defRPr sz="5400" b="0"/>
            </a:lvl1pPr>
          </a:lstStyle>
          <a:p>
            <a:r>
              <a:rPr lang="zh-CN" altLang="en-US" dirty="0"/>
              <a:t>单击此处编辑标题</a:t>
            </a:r>
          </a:p>
        </p:txBody>
      </p:sp>
      <p:sp>
        <p:nvSpPr>
          <p:cNvPr id="3" name="副标题 2"/>
          <p:cNvSpPr>
            <a:spLocks noGrp="1"/>
          </p:cNvSpPr>
          <p:nvPr>
            <p:ph type="subTitle" idx="1"/>
          </p:nvPr>
        </p:nvSpPr>
        <p:spPr>
          <a:xfrm>
            <a:off x="1143000" y="2701528"/>
            <a:ext cx="6858000" cy="1241822"/>
          </a:xfrm>
        </p:spPr>
        <p:txBody>
          <a:bodyPr lIns="68580" tIns="34290" rIns="68580" bIns="34290">
            <a:normAutofit/>
          </a:bodyPr>
          <a:lstStyle>
            <a:lvl1pPr marL="0" indent="0" algn="ctr">
              <a:buNone/>
              <a:defRPr sz="14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dirty="0"/>
              <a:t>单击此处编辑母版副标题样式</a:t>
            </a:r>
          </a:p>
        </p:txBody>
      </p:sp>
      <p:sp>
        <p:nvSpPr>
          <p:cNvPr id="4" name="日期占位符 3"/>
          <p:cNvSpPr>
            <a:spLocks noGrp="1"/>
          </p:cNvSpPr>
          <p:nvPr>
            <p:ph type="dt" sz="half" idx="10"/>
          </p:nvPr>
        </p:nvSpPr>
        <p:spPr>
          <a:xfrm>
            <a:off x="628650" y="4767263"/>
            <a:ext cx="2057400" cy="273844"/>
          </a:xfrm>
        </p:spPr>
        <p:txBody>
          <a:bodyPr lIns="68580" tIns="34290" rIns="68580" bIns="34290"/>
          <a:lstStyle/>
          <a:p>
            <a:pPr defTabSz="685800"/>
            <a:fld id="{D997B5FA-0921-464F-AAE1-844C04324D75}" type="datetimeFigureOut">
              <a:rPr lang="zh-CN" altLang="en-US" sz="1400" smtClean="0">
                <a:solidFill>
                  <a:srgbClr val="000000"/>
                </a:solidFill>
              </a:rPr>
              <a:pPr defTabSz="685800"/>
              <a:t>2023/2/6</a:t>
            </a:fld>
            <a:endParaRPr lang="zh-CN" altLang="en-US" sz="1400" dirty="0">
              <a:solidFill>
                <a:srgbClr val="000000"/>
              </a:solidFill>
            </a:endParaRPr>
          </a:p>
        </p:txBody>
      </p:sp>
      <p:sp>
        <p:nvSpPr>
          <p:cNvPr id="5" name="页脚占位符 4"/>
          <p:cNvSpPr>
            <a:spLocks noGrp="1"/>
          </p:cNvSpPr>
          <p:nvPr>
            <p:ph type="ftr" sz="quarter" idx="11"/>
          </p:nvPr>
        </p:nvSpPr>
        <p:spPr>
          <a:xfrm>
            <a:off x="3028950" y="4767263"/>
            <a:ext cx="3086100" cy="273844"/>
          </a:xfrm>
        </p:spPr>
        <p:txBody>
          <a:bodyPr lIns="68580" tIns="34290" rIns="68580" bIns="34290"/>
          <a:lstStyle/>
          <a:p>
            <a:pPr defTabSz="685800"/>
            <a:endParaRPr lang="zh-CN" altLang="en-US" sz="1400">
              <a:solidFill>
                <a:srgbClr val="000000"/>
              </a:solidFill>
            </a:endParaRPr>
          </a:p>
        </p:txBody>
      </p:sp>
      <p:sp>
        <p:nvSpPr>
          <p:cNvPr id="6" name="灯片编号占位符 5"/>
          <p:cNvSpPr>
            <a:spLocks noGrp="1"/>
          </p:cNvSpPr>
          <p:nvPr>
            <p:ph type="sldNum" sz="quarter" idx="12"/>
          </p:nvPr>
        </p:nvSpPr>
        <p:spPr>
          <a:xfrm>
            <a:off x="6457950" y="4767263"/>
            <a:ext cx="2057400" cy="273844"/>
          </a:xfrm>
        </p:spPr>
        <p:txBody>
          <a:bodyPr lIns="68580" tIns="34290" rIns="68580" bIns="34290"/>
          <a:lstStyle/>
          <a:p>
            <a:pPr defTabSz="685800"/>
            <a:fld id="{565CE74E-AB26-4998-AD42-012C4C1AD076}" type="slidenum">
              <a:rPr lang="zh-CN" altLang="en-US" sz="1400" smtClean="0">
                <a:solidFill>
                  <a:srgbClr val="000000"/>
                </a:solidFill>
              </a:rPr>
              <a:pPr defTabSz="685800"/>
              <a:t>‹#›</a:t>
            </a:fld>
            <a:endParaRPr lang="zh-CN" altLang="en-US" sz="1400">
              <a:solidFill>
                <a:srgbClr val="000000"/>
              </a:solidFill>
            </a:endParaRPr>
          </a:p>
        </p:txBody>
      </p:sp>
    </p:spTree>
    <p:extLst>
      <p:ext uri="{BB962C8B-B14F-4D97-AF65-F5344CB8AC3E}">
        <p14:creationId xmlns:p14="http://schemas.microsoft.com/office/powerpoint/2010/main" val="735872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p:spPr>
        <p:txBody>
          <a:bodyPr lIns="68580" tIns="34290" rIns="68580" bIns="34290" anchor="ctr" anchorCtr="0"/>
          <a:lstStyle/>
          <a:p>
            <a:r>
              <a:rPr lang="zh-CN" altLang="en-US" dirty="0"/>
              <a:t>单击此处编辑母版标题样式</a:t>
            </a:r>
          </a:p>
        </p:txBody>
      </p:sp>
      <p:sp>
        <p:nvSpPr>
          <p:cNvPr id="3" name="内容占位符 2"/>
          <p:cNvSpPr>
            <a:spLocks noGrp="1"/>
          </p:cNvSpPr>
          <p:nvPr>
            <p:ph idx="1"/>
          </p:nvPr>
        </p:nvSpPr>
        <p:spPr>
          <a:xfrm>
            <a:off x="628650" y="1369219"/>
            <a:ext cx="7886700" cy="3263504"/>
          </a:xfrm>
        </p:spPr>
        <p:txBody>
          <a:bodyPr lIns="68580" tIns="34290" rIns="68580" bIns="34290"/>
          <a:lstStyle>
            <a:lvl1pPr>
              <a:defRPr sz="1800"/>
            </a:lvl1pPr>
            <a:lvl2pPr>
              <a:defRPr sz="1500"/>
            </a:lvl2pPr>
            <a:lvl3pPr>
              <a:defRPr sz="1400"/>
            </a:lvl3pPr>
            <a:lvl4pPr>
              <a:defRPr sz="1400"/>
            </a:lvl4pPr>
            <a:lvl5pPr>
              <a:defRPr sz="14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628650" y="4767263"/>
            <a:ext cx="2057400" cy="273844"/>
          </a:xfrm>
        </p:spPr>
        <p:txBody>
          <a:bodyPr lIns="68580" tIns="34290" rIns="68580" bIns="34290"/>
          <a:lstStyle/>
          <a:p>
            <a:pPr defTabSz="685800"/>
            <a:fld id="{760FBDFE-C587-4B4C-A407-44438C67B59E}" type="datetimeFigureOut">
              <a:rPr lang="zh-CN" altLang="en-US" sz="1400" smtClean="0">
                <a:solidFill>
                  <a:srgbClr val="000000"/>
                </a:solidFill>
              </a:rPr>
              <a:pPr defTabSz="685800"/>
              <a:t>2023/2/6</a:t>
            </a:fld>
            <a:endParaRPr lang="zh-CN" altLang="en-US" sz="1400" dirty="0">
              <a:solidFill>
                <a:srgbClr val="000000"/>
              </a:solidFill>
            </a:endParaRPr>
          </a:p>
        </p:txBody>
      </p:sp>
      <p:sp>
        <p:nvSpPr>
          <p:cNvPr id="5" name="页脚占位符 4"/>
          <p:cNvSpPr>
            <a:spLocks noGrp="1"/>
          </p:cNvSpPr>
          <p:nvPr>
            <p:ph type="ftr" sz="quarter" idx="11"/>
          </p:nvPr>
        </p:nvSpPr>
        <p:spPr>
          <a:xfrm>
            <a:off x="3028950" y="4767263"/>
            <a:ext cx="3086100" cy="273844"/>
          </a:xfrm>
        </p:spPr>
        <p:txBody>
          <a:bodyPr lIns="68580" tIns="34290" rIns="68580" bIns="34290"/>
          <a:lstStyle/>
          <a:p>
            <a:pPr defTabSz="685800"/>
            <a:endParaRPr lang="zh-CN" altLang="en-US" sz="1400" dirty="0">
              <a:solidFill>
                <a:srgbClr val="000000"/>
              </a:solidFill>
            </a:endParaRPr>
          </a:p>
        </p:txBody>
      </p:sp>
      <p:sp>
        <p:nvSpPr>
          <p:cNvPr id="6" name="灯片编号占位符 5"/>
          <p:cNvSpPr>
            <a:spLocks noGrp="1"/>
          </p:cNvSpPr>
          <p:nvPr>
            <p:ph type="sldNum" sz="quarter" idx="12"/>
          </p:nvPr>
        </p:nvSpPr>
        <p:spPr>
          <a:xfrm>
            <a:off x="6457950" y="4767263"/>
            <a:ext cx="2057400" cy="273844"/>
          </a:xfrm>
        </p:spPr>
        <p:txBody>
          <a:bodyPr lIns="68580" tIns="34290" rIns="68580" bIns="34290"/>
          <a:lstStyle/>
          <a:p>
            <a:pPr defTabSz="685800"/>
            <a:fld id="{49AE70B2-8BF9-45C0-BB95-33D1B9D3A854}" type="slidenum">
              <a:rPr lang="zh-CN" altLang="en-US" sz="1400" smtClean="0">
                <a:solidFill>
                  <a:srgbClr val="000000"/>
                </a:solidFill>
              </a:rPr>
              <a:pPr defTabSz="685800"/>
              <a:t>‹#›</a:t>
            </a:fld>
            <a:endParaRPr lang="zh-CN" altLang="en-US" sz="1400">
              <a:solidFill>
                <a:srgbClr val="000000"/>
              </a:solidFill>
            </a:endParaRPr>
          </a:p>
        </p:txBody>
      </p:sp>
    </p:spTree>
    <p:extLst>
      <p:ext uri="{BB962C8B-B14F-4D97-AF65-F5344CB8AC3E}">
        <p14:creationId xmlns:p14="http://schemas.microsoft.com/office/powerpoint/2010/main" val="291766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4767263"/>
            <a:ext cx="2057400" cy="273844"/>
          </a:xfrm>
        </p:spPr>
        <p:txBody>
          <a:bodyPr lIns="68580" tIns="34290" rIns="68580" bIns="34290"/>
          <a:lstStyle/>
          <a:p>
            <a:pPr defTabSz="685800"/>
            <a:fld id="{20DD7636-5BE1-44BC-BB5F-15739D9E18E1}" type="datetimeFigureOut">
              <a:rPr lang="zh-CN" altLang="en-US" sz="1400" smtClean="0">
                <a:solidFill>
                  <a:srgbClr val="000000"/>
                </a:solidFill>
              </a:rPr>
              <a:pPr defTabSz="685800"/>
              <a:t>2023/2/6</a:t>
            </a:fld>
            <a:endParaRPr lang="zh-CN" altLang="en-US" sz="1400">
              <a:solidFill>
                <a:srgbClr val="000000"/>
              </a:solidFill>
            </a:endParaRPr>
          </a:p>
        </p:txBody>
      </p:sp>
      <p:sp>
        <p:nvSpPr>
          <p:cNvPr id="3" name="页脚占位符 2"/>
          <p:cNvSpPr>
            <a:spLocks noGrp="1"/>
          </p:cNvSpPr>
          <p:nvPr>
            <p:ph type="ftr" sz="quarter" idx="11"/>
          </p:nvPr>
        </p:nvSpPr>
        <p:spPr>
          <a:xfrm>
            <a:off x="3028950" y="4767263"/>
            <a:ext cx="3086100" cy="273844"/>
          </a:xfrm>
        </p:spPr>
        <p:txBody>
          <a:bodyPr lIns="68580" tIns="34290" rIns="68580" bIns="34290"/>
          <a:lstStyle/>
          <a:p>
            <a:pPr defTabSz="685800"/>
            <a:endParaRPr lang="zh-CN" altLang="en-US" sz="1400">
              <a:solidFill>
                <a:srgbClr val="000000"/>
              </a:solidFill>
            </a:endParaRPr>
          </a:p>
        </p:txBody>
      </p:sp>
      <p:sp>
        <p:nvSpPr>
          <p:cNvPr id="4" name="灯片编号占位符 3"/>
          <p:cNvSpPr>
            <a:spLocks noGrp="1"/>
          </p:cNvSpPr>
          <p:nvPr>
            <p:ph type="sldNum" sz="quarter" idx="12"/>
          </p:nvPr>
        </p:nvSpPr>
        <p:spPr>
          <a:xfrm>
            <a:off x="6457950" y="4767263"/>
            <a:ext cx="2057400" cy="273844"/>
          </a:xfrm>
        </p:spPr>
        <p:txBody>
          <a:bodyPr lIns="68580" tIns="34290" rIns="68580" bIns="34290"/>
          <a:lstStyle/>
          <a:p>
            <a:pPr defTabSz="685800"/>
            <a:fld id="{E87C0E1D-24C4-406F-9615-DBDA8D2D1F93}" type="slidenum">
              <a:rPr lang="zh-CN" altLang="en-US" sz="1400" smtClean="0">
                <a:solidFill>
                  <a:srgbClr val="000000"/>
                </a:solidFill>
              </a:rPr>
              <a:pPr defTabSz="685800"/>
              <a:t>‹#›</a:t>
            </a:fld>
            <a:endParaRPr lang="zh-CN" altLang="en-US" sz="1400">
              <a:solidFill>
                <a:srgbClr val="000000"/>
              </a:solidFill>
            </a:endParaRPr>
          </a:p>
        </p:txBody>
      </p:sp>
      <p:sp>
        <p:nvSpPr>
          <p:cNvPr id="5" name="标题 4"/>
          <p:cNvSpPr>
            <a:spLocks noGrp="1"/>
          </p:cNvSpPr>
          <p:nvPr>
            <p:ph type="title" hasCustomPrompt="1"/>
          </p:nvPr>
        </p:nvSpPr>
        <p:spPr>
          <a:xfrm>
            <a:off x="628650" y="1640583"/>
            <a:ext cx="7886700" cy="1862336"/>
          </a:xfrm>
        </p:spPr>
        <p:txBody>
          <a:bodyPr lIns="68580" tIns="34290" rIns="68580" bIns="34290">
            <a:normAutofit/>
          </a:bodyPr>
          <a:lstStyle>
            <a:lvl1pPr algn="ctr">
              <a:defRPr sz="4500" b="0"/>
            </a:lvl1pPr>
          </a:lstStyle>
          <a:p>
            <a:r>
              <a:rPr lang="zh-CN" altLang="en-US" dirty="0"/>
              <a:t>单击此处编辑标题</a:t>
            </a:r>
          </a:p>
        </p:txBody>
      </p:sp>
    </p:spTree>
    <p:extLst>
      <p:ext uri="{BB962C8B-B14F-4D97-AF65-F5344CB8AC3E}">
        <p14:creationId xmlns:p14="http://schemas.microsoft.com/office/powerpoint/2010/main" val="29537084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4E199EC-D7F2-4239-B114-62C6C1DD493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7622C7A-D0EB-4AF1-84B5-D273262B8D69}"/>
              </a:ext>
            </a:extLst>
          </p:cNvPr>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496A4632-3423-472D-B195-B0F2D7BB4EA5}"/>
              </a:ext>
            </a:extLst>
          </p:cNvPr>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7664D984-8A20-44AC-B2C8-C177ADE51750}"/>
              </a:ext>
            </a:extLst>
          </p:cNvPr>
          <p:cNvSpPr>
            <a:spLocks noGrp="1"/>
          </p:cNvSpPr>
          <p:nvPr>
            <p:ph type="dt" sz="half" idx="10"/>
          </p:nvPr>
        </p:nvSpPr>
        <p:spPr/>
        <p:txBody>
          <a:bodyPr/>
          <a:lstStyle/>
          <a:p>
            <a:fld id="{DFBCC69D-704E-4A77-9445-E37B87BB6B50}" type="datetimeFigureOut">
              <a:rPr lang="zh-CN" altLang="en-US" smtClean="0">
                <a:solidFill>
                  <a:prstClr val="black">
                    <a:tint val="75000"/>
                  </a:prstClr>
                </a:solidFill>
              </a:rPr>
              <a:pPr/>
              <a:t>2023/2/6</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521D14CF-07DB-44CE-BAC4-2B771A62BFBB}"/>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5B94E224-978F-49EE-90A4-41D649901D60}"/>
              </a:ext>
            </a:extLst>
          </p:cNvPr>
          <p:cNvSpPr>
            <a:spLocks noGrp="1"/>
          </p:cNvSpPr>
          <p:nvPr>
            <p:ph type="sldNum" sz="quarter" idx="12"/>
          </p:nvPr>
        </p:nvSpPr>
        <p:spPr/>
        <p:txBody>
          <a:bodyPr/>
          <a:lstStyle/>
          <a:p>
            <a:fld id="{95B30726-FAA8-428B-8B50-3DA1F130900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17800154"/>
      </p:ext>
    </p:extLst>
  </p:cSld>
  <p:clrMapOvr>
    <a:masterClrMapping/>
  </p:clrMapOvr>
  <p:transition spd="slow">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p:spPr>
        <p:txBody>
          <a:bodyPr lIns="68580" tIns="34290" rIns="68580" bIns="34290" anchor="ctr" anchorCtr="0"/>
          <a:lstStyle/>
          <a:p>
            <a:r>
              <a:rPr lang="zh-CN" altLang="en-US"/>
              <a:t>单击此处编辑母版标题样式</a:t>
            </a:r>
          </a:p>
        </p:txBody>
      </p:sp>
      <p:sp>
        <p:nvSpPr>
          <p:cNvPr id="3" name="内容占位符 2"/>
          <p:cNvSpPr>
            <a:spLocks noGrp="1"/>
          </p:cNvSpPr>
          <p:nvPr>
            <p:ph sz="half" idx="1"/>
          </p:nvPr>
        </p:nvSpPr>
        <p:spPr>
          <a:xfrm>
            <a:off x="628650" y="1369219"/>
            <a:ext cx="3886200" cy="3263504"/>
          </a:xfrm>
        </p:spPr>
        <p:txBody>
          <a:bodyPr lIns="68580" tIns="34290" rIns="68580" bIns="34290"/>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4629150" y="1369219"/>
            <a:ext cx="3886200" cy="3263504"/>
          </a:xfrm>
        </p:spPr>
        <p:txBody>
          <a:bodyPr lIns="68580" tIns="34290" rIns="68580" bIns="34290"/>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a:xfrm>
            <a:off x="628650" y="4767263"/>
            <a:ext cx="2057400" cy="273844"/>
          </a:xfrm>
        </p:spPr>
        <p:txBody>
          <a:bodyPr lIns="68580" tIns="34290" rIns="68580" bIns="34290"/>
          <a:lstStyle/>
          <a:p>
            <a:pPr defTabSz="685800"/>
            <a:fld id="{760FBDFE-C587-4B4C-A407-44438C67B59E}" type="datetimeFigureOut">
              <a:rPr lang="zh-CN" altLang="en-US" sz="1400" smtClean="0">
                <a:solidFill>
                  <a:srgbClr val="000000"/>
                </a:solidFill>
              </a:rPr>
              <a:pPr defTabSz="685800"/>
              <a:t>2023/2/6</a:t>
            </a:fld>
            <a:endParaRPr lang="zh-CN" altLang="en-US" sz="1400">
              <a:solidFill>
                <a:srgbClr val="000000"/>
              </a:solidFill>
            </a:endParaRPr>
          </a:p>
        </p:txBody>
      </p:sp>
      <p:sp>
        <p:nvSpPr>
          <p:cNvPr id="6" name="页脚占位符 5"/>
          <p:cNvSpPr>
            <a:spLocks noGrp="1"/>
          </p:cNvSpPr>
          <p:nvPr>
            <p:ph type="ftr" sz="quarter" idx="11"/>
          </p:nvPr>
        </p:nvSpPr>
        <p:spPr>
          <a:xfrm>
            <a:off x="3028950" y="4767263"/>
            <a:ext cx="3086100" cy="273844"/>
          </a:xfrm>
        </p:spPr>
        <p:txBody>
          <a:bodyPr lIns="68580" tIns="34290" rIns="68580" bIns="34290"/>
          <a:lstStyle/>
          <a:p>
            <a:pPr defTabSz="685800"/>
            <a:endParaRPr lang="zh-CN" altLang="en-US" sz="1400">
              <a:solidFill>
                <a:srgbClr val="000000"/>
              </a:solidFill>
            </a:endParaRPr>
          </a:p>
        </p:txBody>
      </p:sp>
      <p:sp>
        <p:nvSpPr>
          <p:cNvPr id="7" name="灯片编号占位符 6"/>
          <p:cNvSpPr>
            <a:spLocks noGrp="1"/>
          </p:cNvSpPr>
          <p:nvPr>
            <p:ph type="sldNum" sz="quarter" idx="12"/>
          </p:nvPr>
        </p:nvSpPr>
        <p:spPr>
          <a:xfrm>
            <a:off x="6457950" y="4767263"/>
            <a:ext cx="2057400" cy="273844"/>
          </a:xfrm>
        </p:spPr>
        <p:txBody>
          <a:bodyPr lIns="68580" tIns="34290" rIns="68580" bIns="34290"/>
          <a:lstStyle/>
          <a:p>
            <a:pPr defTabSz="685800"/>
            <a:fld id="{49AE70B2-8BF9-45C0-BB95-33D1B9D3A854}" type="slidenum">
              <a:rPr lang="zh-CN" altLang="en-US" sz="1400" smtClean="0">
                <a:solidFill>
                  <a:srgbClr val="000000"/>
                </a:solidFill>
              </a:rPr>
              <a:pPr defTabSz="685800"/>
              <a:t>‹#›</a:t>
            </a:fld>
            <a:endParaRPr lang="zh-CN" altLang="en-US" sz="1400">
              <a:solidFill>
                <a:srgbClr val="000000"/>
              </a:solidFill>
            </a:endParaRPr>
          </a:p>
        </p:txBody>
      </p:sp>
    </p:spTree>
    <p:extLst>
      <p:ext uri="{BB962C8B-B14F-4D97-AF65-F5344CB8AC3E}">
        <p14:creationId xmlns:p14="http://schemas.microsoft.com/office/powerpoint/2010/main" val="24445826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lIns="68580" tIns="34290" rIns="68580" bIns="34290" anchor="ctr" anchorCtr="0"/>
          <a:lstStyle/>
          <a:p>
            <a:r>
              <a:rPr lang="zh-CN" altLang="en-US"/>
              <a:t>单击此处编辑母版标题样式</a:t>
            </a:r>
          </a:p>
        </p:txBody>
      </p:sp>
      <p:sp>
        <p:nvSpPr>
          <p:cNvPr id="3" name="文本占位符 2"/>
          <p:cNvSpPr>
            <a:spLocks noGrp="1"/>
          </p:cNvSpPr>
          <p:nvPr>
            <p:ph type="body" idx="1"/>
          </p:nvPr>
        </p:nvSpPr>
        <p:spPr>
          <a:xfrm>
            <a:off x="629842" y="1308721"/>
            <a:ext cx="3868340" cy="617934"/>
          </a:xfrm>
        </p:spPr>
        <p:txBody>
          <a:bodyPr lIns="68580" tIns="34290" rIns="68580" bIns="34290"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dirty="0"/>
              <a:t>单击此处编辑母版文本样式</a:t>
            </a:r>
          </a:p>
        </p:txBody>
      </p:sp>
      <p:sp>
        <p:nvSpPr>
          <p:cNvPr id="4" name="内容占位符 3"/>
          <p:cNvSpPr>
            <a:spLocks noGrp="1"/>
          </p:cNvSpPr>
          <p:nvPr>
            <p:ph sz="half" idx="2"/>
          </p:nvPr>
        </p:nvSpPr>
        <p:spPr>
          <a:xfrm>
            <a:off x="629842" y="1961707"/>
            <a:ext cx="3868340" cy="2680541"/>
          </a:xfrm>
        </p:spPr>
        <p:txBody>
          <a:bodyPr lIns="68580" tIns="34290" rIns="68580" bIns="34290"/>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4629150" y="1308721"/>
            <a:ext cx="3887391" cy="617934"/>
          </a:xfrm>
        </p:spPr>
        <p:txBody>
          <a:bodyPr lIns="68580" tIns="34290" rIns="68580" bIns="34290"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dirty="0"/>
              <a:t>单击此处编辑母版文本样式</a:t>
            </a:r>
          </a:p>
        </p:txBody>
      </p:sp>
      <p:sp>
        <p:nvSpPr>
          <p:cNvPr id="6" name="内容占位符 5"/>
          <p:cNvSpPr>
            <a:spLocks noGrp="1"/>
          </p:cNvSpPr>
          <p:nvPr>
            <p:ph sz="quarter" idx="4"/>
          </p:nvPr>
        </p:nvSpPr>
        <p:spPr>
          <a:xfrm>
            <a:off x="4629150" y="1961707"/>
            <a:ext cx="3887391" cy="2680541"/>
          </a:xfrm>
        </p:spPr>
        <p:txBody>
          <a:bodyPr lIns="68580" tIns="34290" rIns="68580" bIns="34290"/>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a:xfrm>
            <a:off x="628650" y="4767263"/>
            <a:ext cx="2057400" cy="273844"/>
          </a:xfrm>
        </p:spPr>
        <p:txBody>
          <a:bodyPr lIns="68580" tIns="34290" rIns="68580" bIns="34290"/>
          <a:lstStyle/>
          <a:p>
            <a:pPr defTabSz="685800"/>
            <a:fld id="{760FBDFE-C587-4B4C-A407-44438C67B59E}" type="datetimeFigureOut">
              <a:rPr lang="zh-CN" altLang="en-US" sz="1400" smtClean="0">
                <a:solidFill>
                  <a:srgbClr val="000000"/>
                </a:solidFill>
              </a:rPr>
              <a:pPr defTabSz="685800"/>
              <a:t>2023/2/6</a:t>
            </a:fld>
            <a:endParaRPr lang="zh-CN" altLang="en-US" sz="1400">
              <a:solidFill>
                <a:srgbClr val="000000"/>
              </a:solidFill>
            </a:endParaRPr>
          </a:p>
        </p:txBody>
      </p:sp>
      <p:sp>
        <p:nvSpPr>
          <p:cNvPr id="8" name="页脚占位符 7"/>
          <p:cNvSpPr>
            <a:spLocks noGrp="1"/>
          </p:cNvSpPr>
          <p:nvPr>
            <p:ph type="ftr" sz="quarter" idx="11"/>
          </p:nvPr>
        </p:nvSpPr>
        <p:spPr>
          <a:xfrm>
            <a:off x="3028950" y="4767263"/>
            <a:ext cx="3086100" cy="273844"/>
          </a:xfrm>
        </p:spPr>
        <p:txBody>
          <a:bodyPr lIns="68580" tIns="34290" rIns="68580" bIns="34290"/>
          <a:lstStyle/>
          <a:p>
            <a:pPr defTabSz="685800"/>
            <a:endParaRPr lang="zh-CN" altLang="en-US" sz="1400">
              <a:solidFill>
                <a:srgbClr val="000000"/>
              </a:solidFill>
            </a:endParaRPr>
          </a:p>
        </p:txBody>
      </p:sp>
      <p:sp>
        <p:nvSpPr>
          <p:cNvPr id="9" name="灯片编号占位符 8"/>
          <p:cNvSpPr>
            <a:spLocks noGrp="1"/>
          </p:cNvSpPr>
          <p:nvPr>
            <p:ph type="sldNum" sz="quarter" idx="12"/>
          </p:nvPr>
        </p:nvSpPr>
        <p:spPr>
          <a:xfrm>
            <a:off x="6457950" y="4767263"/>
            <a:ext cx="2057400" cy="273844"/>
          </a:xfrm>
        </p:spPr>
        <p:txBody>
          <a:bodyPr lIns="68580" tIns="34290" rIns="68580" bIns="34290"/>
          <a:lstStyle/>
          <a:p>
            <a:pPr defTabSz="685800"/>
            <a:fld id="{49AE70B2-8BF9-45C0-BB95-33D1B9D3A854}" type="slidenum">
              <a:rPr lang="zh-CN" altLang="en-US" sz="1400" smtClean="0">
                <a:solidFill>
                  <a:srgbClr val="000000"/>
                </a:solidFill>
              </a:rPr>
              <a:pPr defTabSz="685800"/>
              <a:t>‹#›</a:t>
            </a:fld>
            <a:endParaRPr lang="zh-CN" altLang="en-US" sz="1400">
              <a:solidFill>
                <a:srgbClr val="000000"/>
              </a:solidFill>
            </a:endParaRPr>
          </a:p>
        </p:txBody>
      </p:sp>
    </p:spTree>
    <p:extLst>
      <p:ext uri="{BB962C8B-B14F-4D97-AF65-F5344CB8AC3E}">
        <p14:creationId xmlns:p14="http://schemas.microsoft.com/office/powerpoint/2010/main" val="38428249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2428875" y="1619250"/>
            <a:ext cx="4286250" cy="1036838"/>
          </a:xfrm>
        </p:spPr>
        <p:txBody>
          <a:bodyPr lIns="68580" tIns="34290" rIns="68580" bIns="34290" anchor="b" anchorCtr="0">
            <a:normAutofit/>
          </a:bodyPr>
          <a:lstStyle>
            <a:lvl1pPr algn="ctr">
              <a:defRPr sz="6000" b="0">
                <a:solidFill>
                  <a:schemeClr val="tx1"/>
                </a:solidFill>
              </a:defRPr>
            </a:lvl1pPr>
          </a:lstStyle>
          <a:p>
            <a:r>
              <a:rPr lang="zh-CN" altLang="en-US" dirty="0"/>
              <a:t>编辑标题</a:t>
            </a:r>
          </a:p>
        </p:txBody>
      </p:sp>
      <p:sp>
        <p:nvSpPr>
          <p:cNvPr id="3" name="日期占位符 2"/>
          <p:cNvSpPr>
            <a:spLocks noGrp="1"/>
          </p:cNvSpPr>
          <p:nvPr>
            <p:ph type="dt" sz="half" idx="10"/>
          </p:nvPr>
        </p:nvSpPr>
        <p:spPr>
          <a:xfrm>
            <a:off x="628650" y="4767263"/>
            <a:ext cx="2057400" cy="273844"/>
          </a:xfrm>
        </p:spPr>
        <p:txBody>
          <a:bodyPr lIns="68580" tIns="34290" rIns="68580" bIns="34290"/>
          <a:lstStyle/>
          <a:p>
            <a:pPr defTabSz="685800"/>
            <a:fld id="{20DD7636-5BE1-44BC-BB5F-15739D9E18E1}" type="datetimeFigureOut">
              <a:rPr lang="zh-CN" altLang="en-US" sz="1400" smtClean="0">
                <a:solidFill>
                  <a:srgbClr val="000000"/>
                </a:solidFill>
              </a:rPr>
              <a:pPr defTabSz="685800"/>
              <a:t>2023/2/6</a:t>
            </a:fld>
            <a:endParaRPr lang="zh-CN" altLang="en-US" sz="1400">
              <a:solidFill>
                <a:srgbClr val="000000"/>
              </a:solidFill>
            </a:endParaRPr>
          </a:p>
        </p:txBody>
      </p:sp>
      <p:sp>
        <p:nvSpPr>
          <p:cNvPr id="4" name="页脚占位符 3"/>
          <p:cNvSpPr>
            <a:spLocks noGrp="1"/>
          </p:cNvSpPr>
          <p:nvPr>
            <p:ph type="ftr" sz="quarter" idx="11"/>
          </p:nvPr>
        </p:nvSpPr>
        <p:spPr>
          <a:xfrm>
            <a:off x="3028950" y="4767263"/>
            <a:ext cx="3086100" cy="273844"/>
          </a:xfrm>
        </p:spPr>
        <p:txBody>
          <a:bodyPr lIns="68580" tIns="34290" rIns="68580" bIns="34290"/>
          <a:lstStyle/>
          <a:p>
            <a:pPr defTabSz="685800"/>
            <a:endParaRPr lang="zh-CN" altLang="en-US" sz="1400">
              <a:solidFill>
                <a:srgbClr val="000000"/>
              </a:solidFill>
            </a:endParaRPr>
          </a:p>
        </p:txBody>
      </p:sp>
      <p:sp>
        <p:nvSpPr>
          <p:cNvPr id="5" name="灯片编号占位符 4"/>
          <p:cNvSpPr>
            <a:spLocks noGrp="1"/>
          </p:cNvSpPr>
          <p:nvPr>
            <p:ph type="sldNum" sz="quarter" idx="12"/>
          </p:nvPr>
        </p:nvSpPr>
        <p:spPr>
          <a:xfrm>
            <a:off x="6457950" y="4767263"/>
            <a:ext cx="2057400" cy="273844"/>
          </a:xfrm>
        </p:spPr>
        <p:txBody>
          <a:bodyPr lIns="68580" tIns="34290" rIns="68580" bIns="34290"/>
          <a:lstStyle/>
          <a:p>
            <a:pPr defTabSz="685800"/>
            <a:fld id="{E87C0E1D-24C4-406F-9615-DBDA8D2D1F93}" type="slidenum">
              <a:rPr lang="zh-CN" altLang="en-US" sz="1400" smtClean="0">
                <a:solidFill>
                  <a:srgbClr val="000000"/>
                </a:solidFill>
              </a:rPr>
              <a:pPr defTabSz="685800"/>
              <a:t>‹#›</a:t>
            </a:fld>
            <a:endParaRPr lang="zh-CN" altLang="en-US" sz="1400">
              <a:solidFill>
                <a:srgbClr val="000000"/>
              </a:solidFill>
            </a:endParaRPr>
          </a:p>
        </p:txBody>
      </p:sp>
      <p:sp>
        <p:nvSpPr>
          <p:cNvPr id="37" name="内容占位符 36"/>
          <p:cNvSpPr>
            <a:spLocks noGrp="1"/>
          </p:cNvSpPr>
          <p:nvPr>
            <p:ph sz="quarter" idx="13" hasCustomPrompt="1"/>
          </p:nvPr>
        </p:nvSpPr>
        <p:spPr>
          <a:xfrm>
            <a:off x="2428875" y="2799901"/>
            <a:ext cx="4286250" cy="889453"/>
          </a:xfrm>
        </p:spPr>
        <p:txBody>
          <a:bodyPr lIns="68580" tIns="34290" rIns="68580" bIns="34290">
            <a:normAutofit/>
          </a:bodyPr>
          <a:lstStyle>
            <a:lvl1pPr marL="0" indent="0" algn="ctr">
              <a:buNone/>
              <a:defRPr sz="2400">
                <a:solidFill>
                  <a:schemeClr val="tx1"/>
                </a:solidFill>
              </a:defRPr>
            </a:lvl1pPr>
          </a:lstStyle>
          <a:p>
            <a:pPr lvl="0"/>
            <a:r>
              <a:rPr lang="zh-CN" altLang="en-US" dirty="0"/>
              <a:t>编辑文本</a:t>
            </a:r>
          </a:p>
        </p:txBody>
      </p:sp>
    </p:spTree>
    <p:extLst>
      <p:ext uri="{BB962C8B-B14F-4D97-AF65-F5344CB8AC3E}">
        <p14:creationId xmlns:p14="http://schemas.microsoft.com/office/powerpoint/2010/main" val="37011947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4767263"/>
            <a:ext cx="2057400" cy="273844"/>
          </a:xfrm>
        </p:spPr>
        <p:txBody>
          <a:bodyPr lIns="68580" tIns="34290" rIns="68580" bIns="34290"/>
          <a:lstStyle/>
          <a:p>
            <a:pPr defTabSz="685800"/>
            <a:fld id="{760FBDFE-C587-4B4C-A407-44438C67B59E}" type="datetimeFigureOut">
              <a:rPr lang="zh-CN" altLang="en-US" sz="1400" smtClean="0">
                <a:solidFill>
                  <a:srgbClr val="000000"/>
                </a:solidFill>
              </a:rPr>
              <a:pPr defTabSz="685800"/>
              <a:t>2023/2/6</a:t>
            </a:fld>
            <a:endParaRPr lang="zh-CN" altLang="en-US" sz="1400">
              <a:solidFill>
                <a:srgbClr val="000000"/>
              </a:solidFill>
            </a:endParaRPr>
          </a:p>
        </p:txBody>
      </p:sp>
      <p:sp>
        <p:nvSpPr>
          <p:cNvPr id="3" name="页脚占位符 2"/>
          <p:cNvSpPr>
            <a:spLocks noGrp="1"/>
          </p:cNvSpPr>
          <p:nvPr>
            <p:ph type="ftr" sz="quarter" idx="11"/>
          </p:nvPr>
        </p:nvSpPr>
        <p:spPr>
          <a:xfrm>
            <a:off x="3028950" y="4767263"/>
            <a:ext cx="3086100" cy="273844"/>
          </a:xfrm>
        </p:spPr>
        <p:txBody>
          <a:bodyPr lIns="68580" tIns="34290" rIns="68580" bIns="34290"/>
          <a:lstStyle/>
          <a:p>
            <a:pPr defTabSz="685800"/>
            <a:endParaRPr lang="zh-CN" altLang="en-US" sz="1400">
              <a:solidFill>
                <a:srgbClr val="000000"/>
              </a:solidFill>
            </a:endParaRPr>
          </a:p>
        </p:txBody>
      </p:sp>
      <p:sp>
        <p:nvSpPr>
          <p:cNvPr id="4" name="灯片编号占位符 3"/>
          <p:cNvSpPr>
            <a:spLocks noGrp="1"/>
          </p:cNvSpPr>
          <p:nvPr>
            <p:ph type="sldNum" sz="quarter" idx="12"/>
          </p:nvPr>
        </p:nvSpPr>
        <p:spPr>
          <a:xfrm>
            <a:off x="6457950" y="4767263"/>
            <a:ext cx="2057400" cy="273844"/>
          </a:xfrm>
        </p:spPr>
        <p:txBody>
          <a:bodyPr lIns="68580" tIns="34290" rIns="68580" bIns="34290"/>
          <a:lstStyle/>
          <a:p>
            <a:pPr defTabSz="685800"/>
            <a:fld id="{49AE70B2-8BF9-45C0-BB95-33D1B9D3A854}" type="slidenum">
              <a:rPr lang="zh-CN" altLang="en-US" sz="1400" smtClean="0">
                <a:solidFill>
                  <a:srgbClr val="000000"/>
                </a:solidFill>
              </a:rPr>
              <a:pPr defTabSz="685800"/>
              <a:t>‹#›</a:t>
            </a:fld>
            <a:endParaRPr lang="zh-CN" altLang="en-US" sz="1400">
              <a:solidFill>
                <a:srgbClr val="000000"/>
              </a:solidFill>
            </a:endParaRPr>
          </a:p>
        </p:txBody>
      </p:sp>
    </p:spTree>
    <p:extLst>
      <p:ext uri="{BB962C8B-B14F-4D97-AF65-F5344CB8AC3E}">
        <p14:creationId xmlns:p14="http://schemas.microsoft.com/office/powerpoint/2010/main" val="20485327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628650" y="535255"/>
            <a:ext cx="3511241" cy="1071121"/>
          </a:xfrm>
        </p:spPr>
        <p:txBody>
          <a:bodyPr lIns="68580" tIns="34290" rIns="68580" bIns="34290" anchor="t" anchorCtr="0">
            <a:normAutofit/>
          </a:bodyPr>
          <a:lstStyle>
            <a:lvl1pPr>
              <a:defRPr sz="2700"/>
            </a:lvl1pPr>
          </a:lstStyle>
          <a:p>
            <a:r>
              <a:rPr lang="zh-CN" altLang="en-US" dirty="0"/>
              <a:t>单击此处编辑标题</a:t>
            </a:r>
          </a:p>
        </p:txBody>
      </p:sp>
      <p:sp>
        <p:nvSpPr>
          <p:cNvPr id="3" name="图片占位符 2"/>
          <p:cNvSpPr>
            <a:spLocks noGrp="1" noChangeAspect="1"/>
          </p:cNvSpPr>
          <p:nvPr>
            <p:ph type="pic" idx="1"/>
          </p:nvPr>
        </p:nvSpPr>
        <p:spPr>
          <a:xfrm>
            <a:off x="4231888" y="535255"/>
            <a:ext cx="4283912" cy="4052700"/>
          </a:xfrm>
        </p:spPr>
        <p:txBody>
          <a:bodyPr lIns="68580" tIns="34290" rIns="68580" bIns="34290"/>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dirty="0"/>
          </a:p>
        </p:txBody>
      </p:sp>
      <p:sp>
        <p:nvSpPr>
          <p:cNvPr id="4" name="文本占位符 3"/>
          <p:cNvSpPr>
            <a:spLocks noGrp="1"/>
          </p:cNvSpPr>
          <p:nvPr>
            <p:ph type="body" sz="half" idx="2"/>
          </p:nvPr>
        </p:nvSpPr>
        <p:spPr>
          <a:xfrm>
            <a:off x="628650" y="1735405"/>
            <a:ext cx="3511241" cy="2858691"/>
          </a:xfrm>
        </p:spPr>
        <p:txBody>
          <a:bodyPr lIns="68580" tIns="34290" rIns="68580" bIns="34290">
            <a:normAutofit/>
          </a:bodyPr>
          <a:lstStyle>
            <a:lvl1pPr marL="0" indent="0">
              <a:buNone/>
              <a:defRPr sz="14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zh-CN" altLang="en-US" dirty="0"/>
              <a:t>单击此处编辑母版文本样式</a:t>
            </a:r>
          </a:p>
        </p:txBody>
      </p:sp>
      <p:sp>
        <p:nvSpPr>
          <p:cNvPr id="5" name="日期占位符 4"/>
          <p:cNvSpPr>
            <a:spLocks noGrp="1"/>
          </p:cNvSpPr>
          <p:nvPr>
            <p:ph type="dt" sz="half" idx="10"/>
          </p:nvPr>
        </p:nvSpPr>
        <p:spPr>
          <a:xfrm>
            <a:off x="628650" y="4767263"/>
            <a:ext cx="2057400" cy="273844"/>
          </a:xfrm>
        </p:spPr>
        <p:txBody>
          <a:bodyPr lIns="68580" tIns="34290" rIns="68580" bIns="34290"/>
          <a:lstStyle/>
          <a:p>
            <a:pPr defTabSz="685800"/>
            <a:fld id="{9EFD9D74-47D9-4702-A33C-335B63B48DBF}" type="datetimeFigureOut">
              <a:rPr lang="zh-CN" altLang="en-US" sz="1400" smtClean="0">
                <a:solidFill>
                  <a:srgbClr val="000000"/>
                </a:solidFill>
              </a:rPr>
              <a:pPr defTabSz="685800"/>
              <a:t>2023/2/6</a:t>
            </a:fld>
            <a:endParaRPr lang="zh-CN" altLang="en-US" sz="1400" dirty="0">
              <a:solidFill>
                <a:srgbClr val="000000"/>
              </a:solidFill>
            </a:endParaRPr>
          </a:p>
        </p:txBody>
      </p:sp>
      <p:sp>
        <p:nvSpPr>
          <p:cNvPr id="6" name="页脚占位符 5"/>
          <p:cNvSpPr>
            <a:spLocks noGrp="1"/>
          </p:cNvSpPr>
          <p:nvPr>
            <p:ph type="ftr" sz="quarter" idx="11"/>
          </p:nvPr>
        </p:nvSpPr>
        <p:spPr>
          <a:xfrm>
            <a:off x="3028950" y="4767263"/>
            <a:ext cx="3086100" cy="273844"/>
          </a:xfrm>
        </p:spPr>
        <p:txBody>
          <a:bodyPr lIns="68580" tIns="34290" rIns="68580" bIns="34290"/>
          <a:lstStyle/>
          <a:p>
            <a:pPr defTabSz="685800"/>
            <a:endParaRPr lang="zh-CN" altLang="en-US" sz="1400" dirty="0">
              <a:solidFill>
                <a:srgbClr val="000000"/>
              </a:solidFill>
            </a:endParaRPr>
          </a:p>
        </p:txBody>
      </p:sp>
      <p:sp>
        <p:nvSpPr>
          <p:cNvPr id="7" name="灯片编号占位符 6"/>
          <p:cNvSpPr>
            <a:spLocks noGrp="1"/>
          </p:cNvSpPr>
          <p:nvPr>
            <p:ph type="sldNum" sz="quarter" idx="12"/>
          </p:nvPr>
        </p:nvSpPr>
        <p:spPr>
          <a:xfrm>
            <a:off x="6457950" y="4767263"/>
            <a:ext cx="2057400" cy="273844"/>
          </a:xfrm>
        </p:spPr>
        <p:txBody>
          <a:bodyPr lIns="68580" tIns="34290" rIns="68580" bIns="34290"/>
          <a:lstStyle/>
          <a:p>
            <a:pPr defTabSz="685800"/>
            <a:fld id="{FABC47A4-756D-490B-A52F-7D9E2C9FC05F}" type="slidenum">
              <a:rPr lang="zh-CN" altLang="en-US" sz="1400" smtClean="0">
                <a:solidFill>
                  <a:srgbClr val="000000"/>
                </a:solidFill>
              </a:rPr>
              <a:pPr defTabSz="685800"/>
              <a:t>‹#›</a:t>
            </a:fld>
            <a:endParaRPr lang="zh-CN" altLang="en-US" sz="1400">
              <a:solidFill>
                <a:srgbClr val="000000"/>
              </a:solidFill>
            </a:endParaRPr>
          </a:p>
        </p:txBody>
      </p:sp>
    </p:spTree>
    <p:extLst>
      <p:ext uri="{BB962C8B-B14F-4D97-AF65-F5344CB8AC3E}">
        <p14:creationId xmlns:p14="http://schemas.microsoft.com/office/powerpoint/2010/main" val="6234862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7833674" y="273844"/>
            <a:ext cx="681676" cy="4358879"/>
          </a:xfrm>
        </p:spPr>
        <p:txBody>
          <a:bodyPr vert="eaVert" lIns="68580" tIns="34290" rIns="68580" bIns="34290">
            <a:normAutofit/>
          </a:bodyPr>
          <a:lstStyle>
            <a:lvl1pPr>
              <a:defRPr sz="3300"/>
            </a:lvl1pPr>
          </a:lstStyle>
          <a:p>
            <a:r>
              <a:rPr lang="zh-CN" altLang="en-US" dirty="0"/>
              <a:t>单击此处编辑标题</a:t>
            </a:r>
          </a:p>
        </p:txBody>
      </p:sp>
      <p:sp>
        <p:nvSpPr>
          <p:cNvPr id="3" name="竖排文字占位符 2"/>
          <p:cNvSpPr>
            <a:spLocks noGrp="1"/>
          </p:cNvSpPr>
          <p:nvPr>
            <p:ph type="body" orient="vert" idx="1"/>
          </p:nvPr>
        </p:nvSpPr>
        <p:spPr>
          <a:xfrm>
            <a:off x="628650" y="273844"/>
            <a:ext cx="7084832" cy="4358879"/>
          </a:xfrm>
        </p:spPr>
        <p:txBody>
          <a:bodyPr vert="eaVert" lIns="68580" tIns="34290" rIns="68580" bIns="34290"/>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628650" y="4767263"/>
            <a:ext cx="2057400" cy="273844"/>
          </a:xfrm>
        </p:spPr>
        <p:txBody>
          <a:bodyPr lIns="68580" tIns="34290" rIns="68580" bIns="34290"/>
          <a:lstStyle/>
          <a:p>
            <a:pPr defTabSz="685800"/>
            <a:fld id="{760FBDFE-C587-4B4C-A407-44438C67B59E}" type="datetimeFigureOut">
              <a:rPr lang="zh-CN" altLang="en-US" sz="1400" smtClean="0">
                <a:solidFill>
                  <a:srgbClr val="000000"/>
                </a:solidFill>
              </a:rPr>
              <a:pPr defTabSz="685800"/>
              <a:t>2023/2/6</a:t>
            </a:fld>
            <a:endParaRPr lang="zh-CN" altLang="en-US" sz="1400">
              <a:solidFill>
                <a:srgbClr val="000000"/>
              </a:solidFill>
            </a:endParaRPr>
          </a:p>
        </p:txBody>
      </p:sp>
      <p:sp>
        <p:nvSpPr>
          <p:cNvPr id="5" name="页脚占位符 4"/>
          <p:cNvSpPr>
            <a:spLocks noGrp="1"/>
          </p:cNvSpPr>
          <p:nvPr>
            <p:ph type="ftr" sz="quarter" idx="11"/>
          </p:nvPr>
        </p:nvSpPr>
        <p:spPr>
          <a:xfrm>
            <a:off x="3028950" y="4767263"/>
            <a:ext cx="3086100" cy="273844"/>
          </a:xfrm>
        </p:spPr>
        <p:txBody>
          <a:bodyPr lIns="68580" tIns="34290" rIns="68580" bIns="34290"/>
          <a:lstStyle/>
          <a:p>
            <a:pPr defTabSz="685800"/>
            <a:endParaRPr lang="zh-CN" altLang="en-US" sz="1400">
              <a:solidFill>
                <a:srgbClr val="000000"/>
              </a:solidFill>
            </a:endParaRPr>
          </a:p>
        </p:txBody>
      </p:sp>
      <p:sp>
        <p:nvSpPr>
          <p:cNvPr id="6" name="灯片编号占位符 5"/>
          <p:cNvSpPr>
            <a:spLocks noGrp="1"/>
          </p:cNvSpPr>
          <p:nvPr>
            <p:ph type="sldNum" sz="quarter" idx="12"/>
          </p:nvPr>
        </p:nvSpPr>
        <p:spPr>
          <a:xfrm>
            <a:off x="6457950" y="4767263"/>
            <a:ext cx="2057400" cy="273844"/>
          </a:xfrm>
        </p:spPr>
        <p:txBody>
          <a:bodyPr lIns="68580" tIns="34290" rIns="68580" bIns="34290"/>
          <a:lstStyle/>
          <a:p>
            <a:pPr defTabSz="685800"/>
            <a:fld id="{49AE70B2-8BF9-45C0-BB95-33D1B9D3A854}" type="slidenum">
              <a:rPr lang="zh-CN" altLang="en-US" sz="1400" smtClean="0">
                <a:solidFill>
                  <a:srgbClr val="000000"/>
                </a:solidFill>
              </a:rPr>
              <a:pPr defTabSz="685800"/>
              <a:t>‹#›</a:t>
            </a:fld>
            <a:endParaRPr lang="zh-CN" altLang="en-US" sz="1400">
              <a:solidFill>
                <a:srgbClr val="000000"/>
              </a:solidFill>
            </a:endParaRPr>
          </a:p>
        </p:txBody>
      </p:sp>
    </p:spTree>
    <p:extLst>
      <p:ext uri="{BB962C8B-B14F-4D97-AF65-F5344CB8AC3E}">
        <p14:creationId xmlns:p14="http://schemas.microsoft.com/office/powerpoint/2010/main" val="8597034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628650" y="4767263"/>
            <a:ext cx="2057400" cy="273844"/>
          </a:xfrm>
        </p:spPr>
        <p:txBody>
          <a:bodyPr lIns="68580" tIns="34290" rIns="68580" bIns="34290"/>
          <a:lstStyle/>
          <a:p>
            <a:pPr defTabSz="685800"/>
            <a:fld id="{760FBDFE-C587-4B4C-A407-44438C67B59E}" type="datetimeFigureOut">
              <a:rPr lang="zh-CN" altLang="en-US" sz="1400" smtClean="0">
                <a:solidFill>
                  <a:srgbClr val="000000"/>
                </a:solidFill>
              </a:rPr>
              <a:pPr defTabSz="685800"/>
              <a:t>2023/2/6</a:t>
            </a:fld>
            <a:endParaRPr lang="zh-CN" altLang="en-US" sz="1400">
              <a:solidFill>
                <a:srgbClr val="000000"/>
              </a:solidFill>
            </a:endParaRPr>
          </a:p>
        </p:txBody>
      </p:sp>
      <p:sp>
        <p:nvSpPr>
          <p:cNvPr id="4" name="页脚占位符 3"/>
          <p:cNvSpPr>
            <a:spLocks noGrp="1"/>
          </p:cNvSpPr>
          <p:nvPr>
            <p:ph type="ftr" sz="quarter" idx="11"/>
          </p:nvPr>
        </p:nvSpPr>
        <p:spPr>
          <a:xfrm>
            <a:off x="3028950" y="4767263"/>
            <a:ext cx="3086100" cy="273844"/>
          </a:xfrm>
        </p:spPr>
        <p:txBody>
          <a:bodyPr lIns="68580" tIns="34290" rIns="68580" bIns="34290"/>
          <a:lstStyle/>
          <a:p>
            <a:pPr defTabSz="685800"/>
            <a:endParaRPr lang="zh-CN" altLang="en-US" sz="1400">
              <a:solidFill>
                <a:srgbClr val="000000"/>
              </a:solidFill>
            </a:endParaRPr>
          </a:p>
        </p:txBody>
      </p:sp>
      <p:sp>
        <p:nvSpPr>
          <p:cNvPr id="5" name="灯片编号占位符 4"/>
          <p:cNvSpPr>
            <a:spLocks noGrp="1"/>
          </p:cNvSpPr>
          <p:nvPr>
            <p:ph type="sldNum" sz="quarter" idx="12"/>
          </p:nvPr>
        </p:nvSpPr>
        <p:spPr>
          <a:xfrm>
            <a:off x="6457950" y="4767263"/>
            <a:ext cx="2057400" cy="273844"/>
          </a:xfrm>
        </p:spPr>
        <p:txBody>
          <a:bodyPr lIns="68580" tIns="34290" rIns="68580" bIns="34290"/>
          <a:lstStyle/>
          <a:p>
            <a:pPr defTabSz="685800"/>
            <a:fld id="{49AE70B2-8BF9-45C0-BB95-33D1B9D3A854}" type="slidenum">
              <a:rPr lang="zh-CN" altLang="en-US" sz="1400" smtClean="0">
                <a:solidFill>
                  <a:srgbClr val="000000"/>
                </a:solidFill>
              </a:rPr>
              <a:pPr defTabSz="685800"/>
              <a:t>‹#›</a:t>
            </a:fld>
            <a:endParaRPr lang="zh-CN" altLang="en-US" sz="1400">
              <a:solidFill>
                <a:srgbClr val="000000"/>
              </a:solidFill>
            </a:endParaRPr>
          </a:p>
        </p:txBody>
      </p:sp>
      <p:sp>
        <p:nvSpPr>
          <p:cNvPr id="7" name="内容占位符 6"/>
          <p:cNvSpPr>
            <a:spLocks noGrp="1"/>
          </p:cNvSpPr>
          <p:nvPr>
            <p:ph sz="quarter" idx="13"/>
          </p:nvPr>
        </p:nvSpPr>
        <p:spPr>
          <a:xfrm>
            <a:off x="628650" y="413658"/>
            <a:ext cx="7886700" cy="4169228"/>
          </a:xfrm>
        </p:spPr>
        <p:txBody>
          <a:bodyPr lIns="68580" tIns="34290" rIns="68580" bIns="34290"/>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15217354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9DA4292-2BE2-47A5-BEB8-78C08062DAF2}"/>
              </a:ext>
            </a:extLst>
          </p:cNvPr>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19AD5295-B27B-48EF-B66B-2199273FB0F0}"/>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906E6A59-A290-44F3-9825-0D260C1BB9DD}"/>
              </a:ext>
            </a:extLst>
          </p:cNvPr>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B7542507-3FF6-4F2D-9CDE-7C614FACC556}"/>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59169CD-65E7-4B0D-B1B6-4313874857C6}"/>
              </a:ext>
            </a:extLst>
          </p:cNvPr>
          <p:cNvSpPr>
            <a:spLocks noGrp="1"/>
          </p:cNvSpPr>
          <p:nvPr>
            <p:ph sz="quarter" idx="4"/>
          </p:nvPr>
        </p:nvSpPr>
        <p:spPr>
          <a:xfrm>
            <a:off x="4629150" y="1878806"/>
            <a:ext cx="3887391" cy="2763441"/>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CBFDD24-6F61-430D-AD8C-BA4229BC78D5}"/>
              </a:ext>
            </a:extLst>
          </p:cNvPr>
          <p:cNvSpPr>
            <a:spLocks noGrp="1"/>
          </p:cNvSpPr>
          <p:nvPr>
            <p:ph type="dt" sz="half" idx="10"/>
          </p:nvPr>
        </p:nvSpPr>
        <p:spPr/>
        <p:txBody>
          <a:bodyPr/>
          <a:lstStyle/>
          <a:p>
            <a:fld id="{DFBCC69D-704E-4A77-9445-E37B87BB6B50}" type="datetimeFigureOut">
              <a:rPr lang="zh-CN" altLang="en-US" smtClean="0">
                <a:solidFill>
                  <a:prstClr val="black">
                    <a:tint val="75000"/>
                  </a:prstClr>
                </a:solidFill>
              </a:rPr>
              <a:pPr/>
              <a:t>2023/2/6</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5D6CF1F2-E143-4ACF-A888-18538BB4DEF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A5CC745D-BD4D-42CC-86B6-E71A4D8B4E51}"/>
              </a:ext>
            </a:extLst>
          </p:cNvPr>
          <p:cNvSpPr>
            <a:spLocks noGrp="1"/>
          </p:cNvSpPr>
          <p:nvPr>
            <p:ph type="sldNum" sz="quarter" idx="12"/>
          </p:nvPr>
        </p:nvSpPr>
        <p:spPr/>
        <p:txBody>
          <a:bodyPr/>
          <a:lstStyle/>
          <a:p>
            <a:fld id="{95B30726-FAA8-428B-8B50-3DA1F130900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84216128"/>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6790ECC-3C88-4A6C-BE75-685A073F60D8}"/>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CBACC22B-1862-4E35-8AA3-A41A1C2BF595}"/>
              </a:ext>
            </a:extLst>
          </p:cNvPr>
          <p:cNvSpPr>
            <a:spLocks noGrp="1"/>
          </p:cNvSpPr>
          <p:nvPr>
            <p:ph type="dt" sz="half" idx="10"/>
          </p:nvPr>
        </p:nvSpPr>
        <p:spPr/>
        <p:txBody>
          <a:bodyPr/>
          <a:lstStyle/>
          <a:p>
            <a:fld id="{DFBCC69D-704E-4A77-9445-E37B87BB6B50}" type="datetimeFigureOut">
              <a:rPr lang="zh-CN" altLang="en-US" smtClean="0">
                <a:solidFill>
                  <a:prstClr val="black">
                    <a:tint val="75000"/>
                  </a:prstClr>
                </a:solidFill>
              </a:rPr>
              <a:pPr/>
              <a:t>2023/2/6</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D058AE13-4610-47F5-BAFC-AF1556389CA1}"/>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4CF82D24-117B-4B97-A17A-35D0D61B7E13}"/>
              </a:ext>
            </a:extLst>
          </p:cNvPr>
          <p:cNvSpPr>
            <a:spLocks noGrp="1"/>
          </p:cNvSpPr>
          <p:nvPr>
            <p:ph type="sldNum" sz="quarter" idx="12"/>
          </p:nvPr>
        </p:nvSpPr>
        <p:spPr/>
        <p:txBody>
          <a:bodyPr/>
          <a:lstStyle/>
          <a:p>
            <a:fld id="{95B30726-FAA8-428B-8B50-3DA1F130900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70136053"/>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E6E427DC-FBC4-46E6-B397-1DDBDD38B29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6" name="图片 5">
            <a:extLst>
              <a:ext uri="{FF2B5EF4-FFF2-40B4-BE49-F238E27FC236}">
                <a16:creationId xmlns:a16="http://schemas.microsoft.com/office/drawing/2014/main" id="{A63713C5-36AD-4E1E-9F5B-BF474FBB83A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730" b="30098"/>
          <a:stretch/>
        </p:blipFill>
        <p:spPr>
          <a:xfrm>
            <a:off x="0" y="-16819"/>
            <a:ext cx="9144000" cy="5160319"/>
          </a:xfrm>
          <a:prstGeom prst="rect">
            <a:avLst/>
          </a:prstGeom>
        </p:spPr>
      </p:pic>
      <p:pic>
        <p:nvPicPr>
          <p:cNvPr id="7" name="图片 6">
            <a:extLst>
              <a:ext uri="{FF2B5EF4-FFF2-40B4-BE49-F238E27FC236}">
                <a16:creationId xmlns:a16="http://schemas.microsoft.com/office/drawing/2014/main" id="{16F30934-C458-4372-BFFB-A7D16203409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4203"/>
            <a:ext cx="9144000" cy="5151908"/>
          </a:xfrm>
          <a:prstGeom prst="rect">
            <a:avLst/>
          </a:prstGeom>
        </p:spPr>
      </p:pic>
      <p:sp>
        <p:nvSpPr>
          <p:cNvPr id="9" name="矩形 8">
            <a:extLst>
              <a:ext uri="{FF2B5EF4-FFF2-40B4-BE49-F238E27FC236}">
                <a16:creationId xmlns:a16="http://schemas.microsoft.com/office/drawing/2014/main" id="{3A9A580C-226B-434D-9AE5-7E25F5033F47}"/>
              </a:ext>
            </a:extLst>
          </p:cNvPr>
          <p:cNvSpPr/>
          <p:nvPr userDrawn="1"/>
        </p:nvSpPr>
        <p:spPr>
          <a:xfrm>
            <a:off x="0" y="-16820"/>
            <a:ext cx="9144000" cy="5160320"/>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013">
              <a:solidFill>
                <a:prstClr val="white"/>
              </a:solidFill>
            </a:endParaRPr>
          </a:p>
        </p:txBody>
      </p:sp>
    </p:spTree>
    <p:extLst>
      <p:ext uri="{BB962C8B-B14F-4D97-AF65-F5344CB8AC3E}">
        <p14:creationId xmlns:p14="http://schemas.microsoft.com/office/powerpoint/2010/main" val="197894661"/>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E6E427DC-FBC4-46E6-B397-1DDBDD38B29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6" name="图片 5">
            <a:extLst>
              <a:ext uri="{FF2B5EF4-FFF2-40B4-BE49-F238E27FC236}">
                <a16:creationId xmlns:a16="http://schemas.microsoft.com/office/drawing/2014/main" id="{A63713C5-36AD-4E1E-9F5B-BF474FBB83A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730" b="30098"/>
          <a:stretch/>
        </p:blipFill>
        <p:spPr>
          <a:xfrm>
            <a:off x="0" y="-16819"/>
            <a:ext cx="9144000" cy="5160319"/>
          </a:xfrm>
          <a:prstGeom prst="rect">
            <a:avLst/>
          </a:prstGeom>
        </p:spPr>
      </p:pic>
      <p:pic>
        <p:nvPicPr>
          <p:cNvPr id="7" name="图片 6">
            <a:extLst>
              <a:ext uri="{FF2B5EF4-FFF2-40B4-BE49-F238E27FC236}">
                <a16:creationId xmlns:a16="http://schemas.microsoft.com/office/drawing/2014/main" id="{16F30934-C458-4372-BFFB-A7D16203409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4203"/>
            <a:ext cx="9144000" cy="5151908"/>
          </a:xfrm>
          <a:prstGeom prst="rect">
            <a:avLst/>
          </a:prstGeom>
        </p:spPr>
      </p:pic>
      <p:sp>
        <p:nvSpPr>
          <p:cNvPr id="9" name="矩形 8">
            <a:extLst>
              <a:ext uri="{FF2B5EF4-FFF2-40B4-BE49-F238E27FC236}">
                <a16:creationId xmlns:a16="http://schemas.microsoft.com/office/drawing/2014/main" id="{3A9A580C-226B-434D-9AE5-7E25F5033F47}"/>
              </a:ext>
            </a:extLst>
          </p:cNvPr>
          <p:cNvSpPr/>
          <p:nvPr userDrawn="1"/>
        </p:nvSpPr>
        <p:spPr>
          <a:xfrm>
            <a:off x="565485" y="538413"/>
            <a:ext cx="8013032" cy="4066674"/>
          </a:xfrm>
          <a:prstGeom prst="rect">
            <a:avLst/>
          </a:prstGeom>
          <a:solidFill>
            <a:schemeClr val="bg1">
              <a:alpha val="88000"/>
            </a:schemeClr>
          </a:solidFill>
          <a:ln>
            <a:noFill/>
          </a:ln>
          <a:effectLst>
            <a:outerShdw blurRad="63500" sx="102000" sy="102000" algn="ctr" rotWithShape="0">
              <a:schemeClr val="bg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013">
              <a:solidFill>
                <a:prstClr val="white"/>
              </a:solidFill>
            </a:endParaRPr>
          </a:p>
        </p:txBody>
      </p:sp>
      <p:cxnSp>
        <p:nvCxnSpPr>
          <p:cNvPr id="4" name="直接连接符 3">
            <a:extLst>
              <a:ext uri="{FF2B5EF4-FFF2-40B4-BE49-F238E27FC236}">
                <a16:creationId xmlns:a16="http://schemas.microsoft.com/office/drawing/2014/main" id="{807E8CA0-5710-4882-A075-77CE67D0C26F}"/>
              </a:ext>
            </a:extLst>
          </p:cNvPr>
          <p:cNvCxnSpPr>
            <a:cxnSpLocks/>
          </p:cNvCxnSpPr>
          <p:nvPr userDrawn="1"/>
        </p:nvCxnSpPr>
        <p:spPr>
          <a:xfrm>
            <a:off x="599775" y="685800"/>
            <a:ext cx="71226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直接连接符 9">
            <a:extLst>
              <a:ext uri="{FF2B5EF4-FFF2-40B4-BE49-F238E27FC236}">
                <a16:creationId xmlns:a16="http://schemas.microsoft.com/office/drawing/2014/main" id="{7E02D817-A4A2-4E66-8EE5-C87910B00BA3}"/>
              </a:ext>
            </a:extLst>
          </p:cNvPr>
          <p:cNvCxnSpPr>
            <a:cxnSpLocks/>
          </p:cNvCxnSpPr>
          <p:nvPr userDrawn="1"/>
        </p:nvCxnSpPr>
        <p:spPr>
          <a:xfrm>
            <a:off x="1323594" y="765810"/>
            <a:ext cx="711319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直接连接符 11">
            <a:extLst>
              <a:ext uri="{FF2B5EF4-FFF2-40B4-BE49-F238E27FC236}">
                <a16:creationId xmlns:a16="http://schemas.microsoft.com/office/drawing/2014/main" id="{705F66AA-B10C-4A66-AD86-7CD196D2B5C2}"/>
              </a:ext>
            </a:extLst>
          </p:cNvPr>
          <p:cNvCxnSpPr>
            <a:cxnSpLocks/>
          </p:cNvCxnSpPr>
          <p:nvPr userDrawn="1"/>
        </p:nvCxnSpPr>
        <p:spPr>
          <a:xfrm>
            <a:off x="1419606" y="4448556"/>
            <a:ext cx="626857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直接连接符 12">
            <a:extLst>
              <a:ext uri="{FF2B5EF4-FFF2-40B4-BE49-F238E27FC236}">
                <a16:creationId xmlns:a16="http://schemas.microsoft.com/office/drawing/2014/main" id="{53A70A57-079C-42C3-AB7E-9F5480B0EA8F}"/>
              </a:ext>
            </a:extLst>
          </p:cNvPr>
          <p:cNvCxnSpPr>
            <a:cxnSpLocks/>
          </p:cNvCxnSpPr>
          <p:nvPr userDrawn="1"/>
        </p:nvCxnSpPr>
        <p:spPr>
          <a:xfrm>
            <a:off x="699516" y="4528566"/>
            <a:ext cx="773726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直接连接符 16">
            <a:extLst>
              <a:ext uri="{FF2B5EF4-FFF2-40B4-BE49-F238E27FC236}">
                <a16:creationId xmlns:a16="http://schemas.microsoft.com/office/drawing/2014/main" id="{7DF24472-02CD-4571-AB9B-626D01A9ADC8}"/>
              </a:ext>
            </a:extLst>
          </p:cNvPr>
          <p:cNvCxnSpPr>
            <a:cxnSpLocks/>
          </p:cNvCxnSpPr>
          <p:nvPr userDrawn="1"/>
        </p:nvCxnSpPr>
        <p:spPr>
          <a:xfrm flipV="1">
            <a:off x="649224" y="603504"/>
            <a:ext cx="0" cy="36347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直接连接符 23">
            <a:extLst>
              <a:ext uri="{FF2B5EF4-FFF2-40B4-BE49-F238E27FC236}">
                <a16:creationId xmlns:a16="http://schemas.microsoft.com/office/drawing/2014/main" id="{509F77F9-FA72-48BC-AA6E-A2D2A60E5848}"/>
              </a:ext>
            </a:extLst>
          </p:cNvPr>
          <p:cNvCxnSpPr>
            <a:cxnSpLocks/>
          </p:cNvCxnSpPr>
          <p:nvPr userDrawn="1"/>
        </p:nvCxnSpPr>
        <p:spPr>
          <a:xfrm flipV="1">
            <a:off x="8499348" y="603504"/>
            <a:ext cx="0" cy="36347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直接连接符 24">
            <a:extLst>
              <a:ext uri="{FF2B5EF4-FFF2-40B4-BE49-F238E27FC236}">
                <a16:creationId xmlns:a16="http://schemas.microsoft.com/office/drawing/2014/main" id="{791C63EA-8084-4254-893F-BB11CD07768D}"/>
              </a:ext>
            </a:extLst>
          </p:cNvPr>
          <p:cNvCxnSpPr>
            <a:cxnSpLocks/>
          </p:cNvCxnSpPr>
          <p:nvPr userDrawn="1"/>
        </p:nvCxnSpPr>
        <p:spPr>
          <a:xfrm flipV="1">
            <a:off x="8436784" y="970347"/>
            <a:ext cx="0" cy="36347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26" name="图片 25">
            <a:extLst>
              <a:ext uri="{FF2B5EF4-FFF2-40B4-BE49-F238E27FC236}">
                <a16:creationId xmlns:a16="http://schemas.microsoft.com/office/drawing/2014/main" id="{811C9887-8886-408F-9E59-DE59E3CEDE8E}"/>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22317" r="62863" b="65186"/>
          <a:stretch/>
        </p:blipFill>
        <p:spPr>
          <a:xfrm>
            <a:off x="379639" y="2697874"/>
            <a:ext cx="504817" cy="1790688"/>
          </a:xfrm>
          <a:prstGeom prst="rect">
            <a:avLst/>
          </a:prstGeom>
        </p:spPr>
      </p:pic>
      <p:pic>
        <p:nvPicPr>
          <p:cNvPr id="27" name="图片 26">
            <a:extLst>
              <a:ext uri="{FF2B5EF4-FFF2-40B4-BE49-F238E27FC236}">
                <a16:creationId xmlns:a16="http://schemas.microsoft.com/office/drawing/2014/main" id="{02399EF0-80F2-4DFF-9992-0754C01AA33D}"/>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58297" t="66408" r="26883" b="-1222"/>
          <a:stretch/>
        </p:blipFill>
        <p:spPr>
          <a:xfrm>
            <a:off x="710674" y="3241936"/>
            <a:ext cx="384289" cy="1363151"/>
          </a:xfrm>
          <a:prstGeom prst="rect">
            <a:avLst/>
          </a:prstGeom>
        </p:spPr>
      </p:pic>
      <p:pic>
        <p:nvPicPr>
          <p:cNvPr id="28" name="图片 27">
            <a:extLst>
              <a:ext uri="{FF2B5EF4-FFF2-40B4-BE49-F238E27FC236}">
                <a16:creationId xmlns:a16="http://schemas.microsoft.com/office/drawing/2014/main" id="{A06DD602-E0E5-433F-9A25-6FC94DAE61C3}"/>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l="53002" t="248" r="21655" b="63917"/>
          <a:stretch/>
        </p:blipFill>
        <p:spPr>
          <a:xfrm rot="447877">
            <a:off x="887571" y="3278676"/>
            <a:ext cx="657129" cy="1403156"/>
          </a:xfrm>
          <a:prstGeom prst="rect">
            <a:avLst/>
          </a:prstGeom>
        </p:spPr>
      </p:pic>
    </p:spTree>
    <p:extLst>
      <p:ext uri="{BB962C8B-B14F-4D97-AF65-F5344CB8AC3E}">
        <p14:creationId xmlns:p14="http://schemas.microsoft.com/office/powerpoint/2010/main" val="3089422781"/>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3A37369-7D56-4854-B29E-6491AD326EDA}"/>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内容占位符 2">
            <a:extLst>
              <a:ext uri="{FF2B5EF4-FFF2-40B4-BE49-F238E27FC236}">
                <a16:creationId xmlns:a16="http://schemas.microsoft.com/office/drawing/2014/main" id="{40909347-AF79-4ADF-930F-FE0A677242AA}"/>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43B9B28-8418-48FD-87AA-77368E734E87}"/>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351C5C0B-6789-4E84-A627-F18BC46CBE9B}"/>
              </a:ext>
            </a:extLst>
          </p:cNvPr>
          <p:cNvSpPr>
            <a:spLocks noGrp="1"/>
          </p:cNvSpPr>
          <p:nvPr>
            <p:ph type="dt" sz="half" idx="10"/>
          </p:nvPr>
        </p:nvSpPr>
        <p:spPr/>
        <p:txBody>
          <a:bodyPr/>
          <a:lstStyle/>
          <a:p>
            <a:fld id="{DFBCC69D-704E-4A77-9445-E37B87BB6B50}" type="datetimeFigureOut">
              <a:rPr lang="zh-CN" altLang="en-US" smtClean="0">
                <a:solidFill>
                  <a:prstClr val="black">
                    <a:tint val="75000"/>
                  </a:prstClr>
                </a:solidFill>
              </a:rPr>
              <a:pPr/>
              <a:t>2023/2/6</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E1C65FA4-745A-4E17-9C74-365C4C40675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29B5114A-6ED5-44B1-B94E-6624C254FC2F}"/>
              </a:ext>
            </a:extLst>
          </p:cNvPr>
          <p:cNvSpPr>
            <a:spLocks noGrp="1"/>
          </p:cNvSpPr>
          <p:nvPr>
            <p:ph type="sldNum" sz="quarter" idx="12"/>
          </p:nvPr>
        </p:nvSpPr>
        <p:spPr/>
        <p:txBody>
          <a:bodyPr/>
          <a:lstStyle/>
          <a:p>
            <a:fld id="{95B30726-FAA8-428B-8B50-3DA1F130900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0911895"/>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ags" Target="../tags/tag1.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theme" Target="../theme/theme4.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FD099A0D-D3BD-4AD7-8D92-73265E469FE5}"/>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944E4B6A-1E24-47EE-9F72-22170EA21F7E}"/>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ACEB252-3AA3-49AD-B82D-DEC9207511C1}"/>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DFBCC69D-704E-4A77-9445-E37B87BB6B50}" type="datetimeFigureOut">
              <a:rPr lang="zh-CN" altLang="en-US" smtClean="0">
                <a:solidFill>
                  <a:prstClr val="black">
                    <a:tint val="75000"/>
                  </a:prstClr>
                </a:solidFill>
              </a:rPr>
              <a:pPr defTabSz="685800"/>
              <a:t>2023/2/6</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3C57EF97-39F6-4C41-A27F-5621FAC3E7BE}"/>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EE4AC3B6-C114-4D07-B515-13C48E1FDDBA}"/>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95B30726-FAA8-428B-8B50-3DA1F130900E}" type="slidenum">
              <a:rPr lang="zh-CN" altLang="en-US" smtClean="0">
                <a:solidFill>
                  <a:prstClr val="black">
                    <a:tint val="75000"/>
                  </a:prstClr>
                </a:solidFill>
              </a:rPr>
              <a:pPr defTabSz="685800"/>
              <a:t>‹#›</a:t>
            </a:fld>
            <a:endParaRPr lang="zh-CN" altLang="en-US">
              <a:solidFill>
                <a:prstClr val="black">
                  <a:tint val="75000"/>
                </a:prstClr>
              </a:solidFill>
            </a:endParaRPr>
          </a:p>
        </p:txBody>
      </p:sp>
    </p:spTree>
    <p:extLst>
      <p:ext uri="{BB962C8B-B14F-4D97-AF65-F5344CB8AC3E}">
        <p14:creationId xmlns:p14="http://schemas.microsoft.com/office/powerpoint/2010/main" val="26566597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ransition spd="slow">
    <p:push dir="u"/>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383ABBAF-4327-475C-9152-6409F93791B7}"/>
              </a:ext>
            </a:extLst>
          </p:cNvPr>
          <p:cNvSpPr>
            <a:spLocks noGrp="1"/>
          </p:cNvSpPr>
          <p:nvPr>
            <p:ph type="title"/>
          </p:nvPr>
        </p:nvSpPr>
        <p:spPr>
          <a:xfrm>
            <a:off x="628650" y="273844"/>
            <a:ext cx="7886700" cy="994172"/>
          </a:xfrm>
          <a:prstGeom prst="rect">
            <a:avLst/>
          </a:prstGeom>
        </p:spPr>
        <p:txBody>
          <a:bodyPr vert="horz" lIns="68580" tIns="34290" rIns="68580" bIns="3429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D2AC7621-7AD8-44C7-9C81-458A58D3BEE8}"/>
              </a:ext>
            </a:extLst>
          </p:cNvPr>
          <p:cNvSpPr>
            <a:spLocks noGrp="1"/>
          </p:cNvSpPr>
          <p:nvPr>
            <p:ph type="body" idx="1"/>
          </p:nvPr>
        </p:nvSpPr>
        <p:spPr>
          <a:xfrm>
            <a:off x="628650" y="1369219"/>
            <a:ext cx="7886700" cy="3263504"/>
          </a:xfrm>
          <a:prstGeom prst="rect">
            <a:avLst/>
          </a:prstGeom>
        </p:spPr>
        <p:txBody>
          <a:bodyPr vert="horz" lIns="68580" tIns="34290" rIns="68580" bIns="3429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62F8E6E-652B-49C9-90A5-330E3C4EC1C1}"/>
              </a:ext>
            </a:extLst>
          </p:cNvPr>
          <p:cNvSpPr>
            <a:spLocks noGrp="1"/>
          </p:cNvSpPr>
          <p:nvPr>
            <p:ph type="dt" sz="half" idx="2"/>
          </p:nvPr>
        </p:nvSpPr>
        <p:spPr>
          <a:xfrm>
            <a:off x="628650" y="4767263"/>
            <a:ext cx="2057400" cy="273844"/>
          </a:xfrm>
          <a:prstGeom prst="rect">
            <a:avLst/>
          </a:prstGeom>
        </p:spPr>
        <p:txBody>
          <a:bodyPr vert="horz" lIns="68580" tIns="34290" rIns="68580" bIns="34290" rtlCol="0" anchor="ctr"/>
          <a:lstStyle>
            <a:lvl1pPr algn="l">
              <a:defRPr sz="900">
                <a:solidFill>
                  <a:schemeClr val="tx1">
                    <a:tint val="75000"/>
                  </a:schemeClr>
                </a:solidFill>
              </a:defRPr>
            </a:lvl1pPr>
          </a:lstStyle>
          <a:p>
            <a:pPr defTabSz="685800"/>
            <a:fld id="{86C63777-D55C-433B-BDB7-5B988ABD35B4}" type="datetimeFigureOut">
              <a:rPr lang="zh-CN" altLang="en-US" smtClean="0">
                <a:solidFill>
                  <a:prstClr val="black">
                    <a:tint val="75000"/>
                  </a:prstClr>
                </a:solidFill>
              </a:rPr>
              <a:pPr defTabSz="685800"/>
              <a:t>2023/2/6</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FEC06620-889C-421D-9365-78D583EBCF0A}"/>
              </a:ext>
            </a:extLst>
          </p:cNvPr>
          <p:cNvSpPr>
            <a:spLocks noGrp="1"/>
          </p:cNvSpPr>
          <p:nvPr>
            <p:ph type="ftr" sz="quarter" idx="3"/>
          </p:nvPr>
        </p:nvSpPr>
        <p:spPr>
          <a:xfrm>
            <a:off x="3028950" y="4767263"/>
            <a:ext cx="3086100" cy="273844"/>
          </a:xfrm>
          <a:prstGeom prst="rect">
            <a:avLst/>
          </a:prstGeom>
        </p:spPr>
        <p:txBody>
          <a:bodyPr vert="horz" lIns="68580" tIns="34290" rIns="68580" bIns="34290" rtlCol="0" anchor="ctr"/>
          <a:lstStyle>
            <a:lvl1pPr algn="ctr">
              <a:defRPr sz="900">
                <a:solidFill>
                  <a:schemeClr val="tx1">
                    <a:tint val="75000"/>
                  </a:schemeClr>
                </a:solidFill>
              </a:defRPr>
            </a:lvl1pPr>
          </a:lstStyle>
          <a:p>
            <a:pPr defTabSz="685800"/>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C256628B-0A0B-4A53-AEAD-F2C7636190AC}"/>
              </a:ext>
            </a:extLst>
          </p:cNvPr>
          <p:cNvSpPr>
            <a:spLocks noGrp="1"/>
          </p:cNvSpPr>
          <p:nvPr>
            <p:ph type="sldNum" sz="quarter" idx="4"/>
          </p:nvPr>
        </p:nvSpPr>
        <p:spPr>
          <a:xfrm>
            <a:off x="6457950" y="4767263"/>
            <a:ext cx="2057400" cy="273844"/>
          </a:xfrm>
          <a:prstGeom prst="rect">
            <a:avLst/>
          </a:prstGeom>
        </p:spPr>
        <p:txBody>
          <a:bodyPr vert="horz" lIns="68580" tIns="34290" rIns="68580" bIns="34290" rtlCol="0" anchor="ctr"/>
          <a:lstStyle>
            <a:lvl1pPr algn="r">
              <a:defRPr sz="900">
                <a:solidFill>
                  <a:schemeClr val="tx1">
                    <a:tint val="75000"/>
                  </a:schemeClr>
                </a:solidFill>
              </a:defRPr>
            </a:lvl1pPr>
          </a:lstStyle>
          <a:p>
            <a:pPr defTabSz="685800"/>
            <a:fld id="{28E41756-1028-422C-BFF9-8B936BE8D2B2}" type="slidenum">
              <a:rPr lang="zh-CN" altLang="en-US" smtClean="0">
                <a:solidFill>
                  <a:prstClr val="black">
                    <a:tint val="75000"/>
                  </a:prstClr>
                </a:solidFill>
              </a:rPr>
              <a:pPr defTabSz="685800"/>
              <a:t>‹#›</a:t>
            </a:fld>
            <a:endParaRPr lang="zh-CN" altLang="en-US">
              <a:solidFill>
                <a:prstClr val="black">
                  <a:tint val="75000"/>
                </a:prstClr>
              </a:solidFill>
            </a:endParaRPr>
          </a:p>
        </p:txBody>
      </p:sp>
      <p:sp>
        <p:nvSpPr>
          <p:cNvPr id="7" name="TextBox 6"/>
          <p:cNvSpPr txBox="1"/>
          <p:nvPr userDrawn="1"/>
        </p:nvSpPr>
        <p:spPr>
          <a:xfrm>
            <a:off x="-76200" y="4977884"/>
            <a:ext cx="533400" cy="184666"/>
          </a:xfrm>
          <a:prstGeom prst="rect">
            <a:avLst/>
          </a:prstGeom>
          <a:noFill/>
        </p:spPr>
        <p:txBody>
          <a:bodyPr wrap="square" rtlCol="0">
            <a:spAutoFit/>
          </a:bodyPr>
          <a:lstStyle/>
          <a:p>
            <a:r>
              <a:rPr lang="en-US" sz="600" dirty="0" err="1" smtClean="0">
                <a:latin typeface="Arial-Rounded" panose="020B0500000000000000" pitchFamily="34" charset="0"/>
                <a:ea typeface="Arial-Rounded" panose="020B0500000000000000" pitchFamily="34" charset="0"/>
                <a:cs typeface="Arial-Rounded" panose="020B0500000000000000" pitchFamily="34" charset="0"/>
              </a:rPr>
              <a:t>V.Hồng</a:t>
            </a:r>
            <a:endParaRPr lang="en-US" sz="6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992123000"/>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Lst>
  <p:timing>
    <p:tnLst>
      <p:par>
        <p:cTn id="1" dur="indefinite" restart="never" nodeType="tmRoot"/>
      </p:par>
    </p:tnLst>
  </p:timing>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noChangeArrowheads="1"/>
          </p:cNvSpPr>
          <p:nvPr>
            <p:ph type="title"/>
          </p:nvPr>
        </p:nvSpPr>
        <p:spPr bwMode="auto">
          <a:xfrm>
            <a:off x="628650" y="274639"/>
            <a:ext cx="7886700"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8" tIns="45719" rIns="91438" bIns="45719" numCol="1" anchor="ctr" anchorCtr="0" compatLnSpc="1">
            <a:prstTxWarp prst="textNoShape">
              <a:avLst/>
            </a:prstTxWarp>
          </a:bodyPr>
          <a:lstStyle/>
          <a:p>
            <a:pPr lvl="0"/>
            <a:r>
              <a:rPr lang="en-US" altLang="vi-VN" smtClean="0"/>
              <a:t>Click to edit Master title style</a:t>
            </a:r>
          </a:p>
        </p:txBody>
      </p:sp>
      <p:sp>
        <p:nvSpPr>
          <p:cNvPr id="2051" name="Text Placeholder 2"/>
          <p:cNvSpPr>
            <a:spLocks noGrp="1" noChangeArrowheads="1"/>
          </p:cNvSpPr>
          <p:nvPr>
            <p:ph type="body" idx="1"/>
          </p:nvPr>
        </p:nvSpPr>
        <p:spPr bwMode="auto">
          <a:xfrm>
            <a:off x="628650" y="1370013"/>
            <a:ext cx="7886700" cy="326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8" tIns="45719" rIns="91438" bIns="45719" numCol="1" anchor="t" anchorCtr="0" compatLnSpc="1">
            <a:prstTxWarp prst="textNoShape">
              <a:avLst/>
            </a:prstTxWarp>
          </a:bodyPr>
          <a:lstStyle/>
          <a:p>
            <a:pPr lvl="0"/>
            <a:r>
              <a:rPr lang="en-US" altLang="en-US" smtClean="0"/>
              <a:t>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a:extLst/>
          </p:cNvPr>
          <p:cNvSpPr>
            <a:spLocks noGrp="1"/>
          </p:cNvSpPr>
          <p:nvPr>
            <p:ph type="dt" sz="half" idx="2"/>
          </p:nvPr>
        </p:nvSpPr>
        <p:spPr>
          <a:xfrm>
            <a:off x="628650" y="4767264"/>
            <a:ext cx="2057400" cy="274637"/>
          </a:xfrm>
          <a:prstGeom prst="rect">
            <a:avLst/>
          </a:prstGeom>
        </p:spPr>
        <p:txBody>
          <a:bodyPr vert="horz" lIns="91438" tIns="45719" rIns="91438" bIns="45719" rtlCol="0" anchor="ctr"/>
          <a:lstStyle>
            <a:lvl1pPr algn="l" eaLnBrk="1" hangingPunct="1">
              <a:defRPr sz="900">
                <a:solidFill>
                  <a:schemeClr val="tx1">
                    <a:tint val="75000"/>
                  </a:schemeClr>
                </a:solidFill>
              </a:defRPr>
            </a:lvl1pPr>
          </a:lstStyle>
          <a:p>
            <a:pPr defTabSz="914378" fontAlgn="base">
              <a:spcBef>
                <a:spcPct val="0"/>
              </a:spcBef>
              <a:spcAft>
                <a:spcPct val="0"/>
              </a:spcAft>
              <a:defRPr/>
            </a:pPr>
            <a:endParaRPr lang="en-US">
              <a:solidFill>
                <a:prstClr val="black">
                  <a:tint val="75000"/>
                </a:prstClr>
              </a:solidFill>
            </a:endParaRPr>
          </a:p>
        </p:txBody>
      </p:sp>
      <p:sp>
        <p:nvSpPr>
          <p:cNvPr id="5" name="Footer Placeholder 4">
            <a:extLst/>
          </p:cNvPr>
          <p:cNvSpPr>
            <a:spLocks noGrp="1"/>
          </p:cNvSpPr>
          <p:nvPr>
            <p:ph type="ftr" sz="quarter" idx="3"/>
          </p:nvPr>
        </p:nvSpPr>
        <p:spPr>
          <a:xfrm>
            <a:off x="3028950" y="4767264"/>
            <a:ext cx="3086100" cy="274637"/>
          </a:xfrm>
          <a:prstGeom prst="rect">
            <a:avLst/>
          </a:prstGeom>
        </p:spPr>
        <p:txBody>
          <a:bodyPr vert="horz" lIns="91438" tIns="45719" rIns="91438" bIns="45719" rtlCol="0" anchor="ctr"/>
          <a:lstStyle>
            <a:lvl1pPr algn="ctr" eaLnBrk="1" hangingPunct="1">
              <a:defRPr sz="900">
                <a:solidFill>
                  <a:schemeClr val="tx1">
                    <a:tint val="75000"/>
                  </a:schemeClr>
                </a:solidFill>
              </a:defRPr>
            </a:lvl1pPr>
          </a:lstStyle>
          <a:p>
            <a:pPr defTabSz="914378" fontAlgn="base">
              <a:spcBef>
                <a:spcPct val="0"/>
              </a:spcBef>
              <a:spcAft>
                <a:spcPct val="0"/>
              </a:spcAft>
              <a:defRPr/>
            </a:pPr>
            <a:endParaRPr lang="en-US">
              <a:solidFill>
                <a:prstClr val="black">
                  <a:tint val="75000"/>
                </a:prstClr>
              </a:solidFill>
            </a:endParaRPr>
          </a:p>
        </p:txBody>
      </p:sp>
      <p:sp>
        <p:nvSpPr>
          <p:cNvPr id="6" name="Slide Number Placeholder 5">
            <a:extLst/>
          </p:cNvPr>
          <p:cNvSpPr>
            <a:spLocks noGrp="1"/>
          </p:cNvSpPr>
          <p:nvPr>
            <p:ph type="sldNum" sz="quarter" idx="4"/>
          </p:nvPr>
        </p:nvSpPr>
        <p:spPr>
          <a:xfrm>
            <a:off x="6457950" y="4767264"/>
            <a:ext cx="2057400" cy="274637"/>
          </a:xfrm>
          <a:prstGeom prst="rect">
            <a:avLst/>
          </a:prstGeom>
        </p:spPr>
        <p:txBody>
          <a:bodyPr vert="horz" wrap="square" lIns="91438" tIns="45719" rIns="91438" bIns="45719" numCol="1" anchor="ctr" anchorCtr="0" compatLnSpc="1">
            <a:prstTxWarp prst="textNoShape">
              <a:avLst/>
            </a:prstTxWarp>
          </a:bodyPr>
          <a:lstStyle>
            <a:lvl1pPr algn="r" eaLnBrk="1" hangingPunct="1">
              <a:defRPr sz="900" noProof="1" smtClean="0">
                <a:solidFill>
                  <a:srgbClr val="898989"/>
                </a:solidFill>
                <a:latin typeface="Arial" pitchFamily="34" charset="0"/>
              </a:defRPr>
            </a:lvl1pPr>
          </a:lstStyle>
          <a:p>
            <a:pPr defTabSz="914378" fontAlgn="base">
              <a:spcBef>
                <a:spcPct val="0"/>
              </a:spcBef>
              <a:spcAft>
                <a:spcPct val="0"/>
              </a:spcAft>
              <a:defRPr/>
            </a:pPr>
            <a:fld id="{71D2FB10-198F-4649-B385-CC7ECA5B259D}" type="slidenum">
              <a:rPr altLang="en-US"/>
              <a:pPr defTabSz="914378" fontAlgn="base">
                <a:spcBef>
                  <a:spcPct val="0"/>
                </a:spcBef>
                <a:spcAft>
                  <a:spcPct val="0"/>
                </a:spcAft>
                <a:defRPr/>
              </a:pPr>
              <a:t>‹#›</a:t>
            </a:fld>
            <a:endParaRPr lang="en-US" altLang="en-US">
              <a:latin typeface="Calibri" pitchFamily="34" charset="0"/>
            </a:endParaRPr>
          </a:p>
        </p:txBody>
      </p:sp>
    </p:spTree>
    <p:extLst>
      <p:ext uri="{BB962C8B-B14F-4D97-AF65-F5344CB8AC3E}">
        <p14:creationId xmlns:p14="http://schemas.microsoft.com/office/powerpoint/2010/main" val="3498544198"/>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mc:AlternateContent xmlns:mc="http://schemas.openxmlformats.org/markup-compatibility/2006" xmlns:p14="http://schemas.microsoft.com/office/powerpoint/2010/main">
    <mc:Choice Requires="p14">
      <p:transition p14:dur="0"/>
    </mc:Choice>
    <mc:Fallback xmlns="">
      <p:transition/>
    </mc:Fallback>
  </mc:AlternateContent>
  <p:hf sldNum="0" hdr="0" ftr="0" dt="0"/>
  <p:txStyles>
    <p:titleStyle>
      <a:lvl1pPr algn="l" defTabSz="685783"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783"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783"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783"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783"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189" algn="l" defTabSz="685783" rtl="0" fontAlgn="base">
        <a:lnSpc>
          <a:spcPct val="90000"/>
        </a:lnSpc>
        <a:spcBef>
          <a:spcPct val="0"/>
        </a:spcBef>
        <a:spcAft>
          <a:spcPct val="0"/>
        </a:spcAft>
        <a:defRPr sz="3300">
          <a:solidFill>
            <a:schemeClr val="tx1"/>
          </a:solidFill>
          <a:latin typeface="Calibri Light" panose="020F0302020204030204" pitchFamily="34" charset="0"/>
        </a:defRPr>
      </a:lvl6pPr>
      <a:lvl7pPr marL="914378" algn="l" defTabSz="685783" rtl="0" fontAlgn="base">
        <a:lnSpc>
          <a:spcPct val="90000"/>
        </a:lnSpc>
        <a:spcBef>
          <a:spcPct val="0"/>
        </a:spcBef>
        <a:spcAft>
          <a:spcPct val="0"/>
        </a:spcAft>
        <a:defRPr sz="3300">
          <a:solidFill>
            <a:schemeClr val="tx1"/>
          </a:solidFill>
          <a:latin typeface="Calibri Light" panose="020F0302020204030204" pitchFamily="34" charset="0"/>
        </a:defRPr>
      </a:lvl7pPr>
      <a:lvl8pPr marL="1371566" algn="l" defTabSz="685783" rtl="0" fontAlgn="base">
        <a:lnSpc>
          <a:spcPct val="90000"/>
        </a:lnSpc>
        <a:spcBef>
          <a:spcPct val="0"/>
        </a:spcBef>
        <a:spcAft>
          <a:spcPct val="0"/>
        </a:spcAft>
        <a:defRPr sz="3300">
          <a:solidFill>
            <a:schemeClr val="tx1"/>
          </a:solidFill>
          <a:latin typeface="Calibri Light" panose="020F0302020204030204" pitchFamily="34" charset="0"/>
        </a:defRPr>
      </a:lvl8pPr>
      <a:lvl9pPr marL="1828754" algn="l" defTabSz="685783"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46" indent="-171446" algn="l" defTabSz="685783" rtl="0" eaLnBrk="0" fontAlgn="base" hangingPunct="0">
        <a:lnSpc>
          <a:spcPct val="90000"/>
        </a:lnSpc>
        <a:spcBef>
          <a:spcPts val="750"/>
        </a:spcBef>
        <a:spcAft>
          <a:spcPct val="0"/>
        </a:spcAft>
        <a:buFont typeface="Arial" pitchFamily="34" charset="0"/>
        <a:buChar char="•"/>
        <a:defRPr sz="2100" kern="1200">
          <a:solidFill>
            <a:schemeClr val="tx1"/>
          </a:solidFill>
          <a:latin typeface="+mn-lt"/>
          <a:ea typeface="+mn-ea"/>
          <a:cs typeface="+mn-cs"/>
        </a:defRPr>
      </a:lvl1pPr>
      <a:lvl2pPr marL="514337" indent="-171446" algn="l" defTabSz="685783" rtl="0" eaLnBrk="0" fontAlgn="base" hangingPunct="0">
        <a:lnSpc>
          <a:spcPct val="90000"/>
        </a:lnSpc>
        <a:spcBef>
          <a:spcPts val="375"/>
        </a:spcBef>
        <a:spcAft>
          <a:spcPct val="0"/>
        </a:spcAft>
        <a:buFont typeface="Arial" pitchFamily="34" charset="0"/>
        <a:buChar char="•"/>
        <a:defRPr kern="1200">
          <a:solidFill>
            <a:schemeClr val="tx1"/>
          </a:solidFill>
          <a:latin typeface="+mn-lt"/>
          <a:ea typeface="+mn-ea"/>
          <a:cs typeface="+mn-cs"/>
        </a:defRPr>
      </a:lvl2pPr>
      <a:lvl3pPr marL="857228" indent="-171446" algn="l" defTabSz="685783" rtl="0" eaLnBrk="0" fontAlgn="base" hangingPunct="0">
        <a:lnSpc>
          <a:spcPct val="90000"/>
        </a:lnSpc>
        <a:spcBef>
          <a:spcPts val="375"/>
        </a:spcBef>
        <a:spcAft>
          <a:spcPct val="0"/>
        </a:spcAft>
        <a:buFont typeface="Arial" pitchFamily="34" charset="0"/>
        <a:buChar char="•"/>
        <a:defRPr sz="1500" kern="1200">
          <a:solidFill>
            <a:schemeClr val="tx1"/>
          </a:solidFill>
          <a:latin typeface="+mn-lt"/>
          <a:ea typeface="+mn-ea"/>
          <a:cs typeface="+mn-cs"/>
        </a:defRPr>
      </a:lvl3pPr>
      <a:lvl4pPr marL="1200120" indent="-171446" algn="l" defTabSz="685783" rtl="0" eaLnBrk="0" fontAlgn="base" hangingPunct="0">
        <a:lnSpc>
          <a:spcPct val="90000"/>
        </a:lnSpc>
        <a:spcBef>
          <a:spcPts val="375"/>
        </a:spcBef>
        <a:spcAft>
          <a:spcPct val="0"/>
        </a:spcAft>
        <a:buFont typeface="Arial" pitchFamily="34" charset="0"/>
        <a:buChar char="•"/>
        <a:defRPr sz="1300" kern="1200">
          <a:solidFill>
            <a:schemeClr val="tx1"/>
          </a:solidFill>
          <a:latin typeface="+mn-lt"/>
          <a:ea typeface="+mn-ea"/>
          <a:cs typeface="+mn-cs"/>
        </a:defRPr>
      </a:lvl4pPr>
      <a:lvl5pPr marL="1543012" indent="-171446" algn="l" defTabSz="685783" rtl="0" eaLnBrk="0" fontAlgn="base" hangingPunct="0">
        <a:lnSpc>
          <a:spcPct val="90000"/>
        </a:lnSpc>
        <a:spcBef>
          <a:spcPts val="375"/>
        </a:spcBef>
        <a:spcAft>
          <a:spcPct val="0"/>
        </a:spcAft>
        <a:buFont typeface="Arial" pitchFamily="34" charset="0"/>
        <a:buChar char="•"/>
        <a:defRPr sz="130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783" rtl="0" eaLnBrk="1" latinLnBrk="0" hangingPunct="1">
        <a:defRPr sz="1400" kern="1200">
          <a:solidFill>
            <a:schemeClr val="tx1"/>
          </a:solidFill>
          <a:latin typeface="+mn-lt"/>
          <a:ea typeface="+mn-ea"/>
          <a:cs typeface="+mn-cs"/>
        </a:defRPr>
      </a:lvl1pPr>
      <a:lvl2pPr marL="342892" algn="l" defTabSz="685783" rtl="0" eaLnBrk="1" latinLnBrk="0" hangingPunct="1">
        <a:defRPr sz="1400" kern="1200">
          <a:solidFill>
            <a:schemeClr val="tx1"/>
          </a:solidFill>
          <a:latin typeface="+mn-lt"/>
          <a:ea typeface="+mn-ea"/>
          <a:cs typeface="+mn-cs"/>
        </a:defRPr>
      </a:lvl2pPr>
      <a:lvl3pPr marL="685783" algn="l" defTabSz="685783" rtl="0" eaLnBrk="1" latinLnBrk="0" hangingPunct="1">
        <a:defRPr sz="1400" kern="1200">
          <a:solidFill>
            <a:schemeClr val="tx1"/>
          </a:solidFill>
          <a:latin typeface="+mn-lt"/>
          <a:ea typeface="+mn-ea"/>
          <a:cs typeface="+mn-cs"/>
        </a:defRPr>
      </a:lvl3pPr>
      <a:lvl4pPr marL="1028675" algn="l" defTabSz="685783" rtl="0" eaLnBrk="1" latinLnBrk="0" hangingPunct="1">
        <a:defRPr sz="1400" kern="1200">
          <a:solidFill>
            <a:schemeClr val="tx1"/>
          </a:solidFill>
          <a:latin typeface="+mn-lt"/>
          <a:ea typeface="+mn-ea"/>
          <a:cs typeface="+mn-cs"/>
        </a:defRPr>
      </a:lvl4pPr>
      <a:lvl5pPr marL="1371566" algn="l" defTabSz="685783" rtl="0" eaLnBrk="1" latinLnBrk="0" hangingPunct="1">
        <a:defRPr sz="1400" kern="1200">
          <a:solidFill>
            <a:schemeClr val="tx1"/>
          </a:solidFill>
          <a:latin typeface="+mn-lt"/>
          <a:ea typeface="+mn-ea"/>
          <a:cs typeface="+mn-cs"/>
        </a:defRPr>
      </a:lvl5pPr>
      <a:lvl6pPr marL="1714457" algn="l" defTabSz="685783" rtl="0" eaLnBrk="1" latinLnBrk="0" hangingPunct="1">
        <a:defRPr sz="1400" kern="1200">
          <a:solidFill>
            <a:schemeClr val="tx1"/>
          </a:solidFill>
          <a:latin typeface="+mn-lt"/>
          <a:ea typeface="+mn-ea"/>
          <a:cs typeface="+mn-cs"/>
        </a:defRPr>
      </a:lvl6pPr>
      <a:lvl7pPr marL="2057348" algn="l" defTabSz="685783" rtl="0" eaLnBrk="1" latinLnBrk="0" hangingPunct="1">
        <a:defRPr sz="1400" kern="1200">
          <a:solidFill>
            <a:schemeClr val="tx1"/>
          </a:solidFill>
          <a:latin typeface="+mn-lt"/>
          <a:ea typeface="+mn-ea"/>
          <a:cs typeface="+mn-cs"/>
        </a:defRPr>
      </a:lvl7pPr>
      <a:lvl8pPr marL="2400240" algn="l" defTabSz="685783" rtl="0" eaLnBrk="1" latinLnBrk="0" hangingPunct="1">
        <a:defRPr sz="1400" kern="1200">
          <a:solidFill>
            <a:schemeClr val="tx1"/>
          </a:solidFill>
          <a:latin typeface="+mn-lt"/>
          <a:ea typeface="+mn-ea"/>
          <a:cs typeface="+mn-cs"/>
        </a:defRPr>
      </a:lvl8pPr>
      <a:lvl9pPr marL="2743132" algn="l" defTabSz="685783" rtl="0" eaLnBrk="1" latinLnBrk="0" hangingPunct="1">
        <a:defRPr sz="1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KSO_TEMPLATE" hidden="1"/>
          <p:cNvSpPr/>
          <p:nvPr userDrawn="1">
            <p:custDataLst>
              <p:tags r:id="rId12"/>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endParaRPr lang="zh-CN" altLang="en-US" sz="1400">
              <a:solidFill>
                <a:srgbClr val="FFFFFF"/>
              </a:solidFill>
            </a:endParaRPr>
          </a:p>
        </p:txBody>
      </p:sp>
      <p:sp>
        <p:nvSpPr>
          <p:cNvPr id="3" name="矩形: 圆角 1"/>
          <p:cNvSpPr/>
          <p:nvPr userDrawn="1"/>
        </p:nvSpPr>
        <p:spPr>
          <a:xfrm>
            <a:off x="265176" y="203264"/>
            <a:ext cx="8613648" cy="4736592"/>
          </a:xfrm>
          <a:prstGeom prst="roundRect">
            <a:avLst>
              <a:gd name="adj" fmla="val 6906"/>
            </a:avLst>
          </a:prstGeom>
          <a:solidFill>
            <a:schemeClr val="bg1"/>
          </a:solidFill>
          <a:ln w="41275">
            <a:solidFill>
              <a:srgbClr val="89FFD8"/>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endParaRPr lang="zh-CN" altLang="en-US" sz="1400">
              <a:solidFill>
                <a:srgbClr val="FFFFFF"/>
              </a:solidFill>
            </a:endParaRPr>
          </a:p>
        </p:txBody>
      </p:sp>
      <p:sp>
        <p:nvSpPr>
          <p:cNvPr id="12" name="文本框 11"/>
          <p:cNvSpPr txBox="1"/>
          <p:nvPr userDrawn="1"/>
        </p:nvSpPr>
        <p:spPr>
          <a:xfrm>
            <a:off x="2973229" y="1764507"/>
            <a:ext cx="3547586" cy="1146468"/>
          </a:xfrm>
          <a:prstGeom prst="rect">
            <a:avLst/>
          </a:prstGeom>
          <a:noFill/>
        </p:spPr>
        <p:txBody>
          <a:bodyPr wrap="square" lIns="68580" tIns="34290" rIns="68580" bIns="34290" rtlCol="0" anchor="t">
            <a:spAutoFit/>
          </a:bodyPr>
          <a:lstStyle/>
          <a:p>
            <a:pPr defTabSz="685800"/>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感谢您下载包图网平台上提供的</a:t>
            </a:r>
            <a:r>
              <a:rPr lang="en-US" altLang="zh-CN" sz="1400" dirty="0">
                <a:solidFill>
                  <a:srgbClr val="000000">
                    <a:lumMod val="75000"/>
                    <a:lumOff val="25000"/>
                    <a:alpha val="0"/>
                  </a:srgbClr>
                </a:solidFill>
                <a:latin typeface="宋体" panose="02010600030101010101" pitchFamily="2" charset="-122"/>
                <a:ea typeface="宋体" panose="02010600030101010101" pitchFamily="2" charset="-122"/>
                <a:sym typeface="+mn-ea"/>
              </a:rPr>
              <a:t>PPT</a:t>
            </a:r>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作品，</a:t>
            </a:r>
          </a:p>
          <a:p>
            <a:pPr defTabSz="685800"/>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为了您和包图网以及原创作者的利益，请</a:t>
            </a:r>
          </a:p>
          <a:p>
            <a:pPr defTabSz="685800"/>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勿复制、传播、销售，否则将承担法律责</a:t>
            </a:r>
          </a:p>
          <a:p>
            <a:pPr defTabSz="685800"/>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任！包图网将对作品进行维权，按照传播</a:t>
            </a:r>
          </a:p>
          <a:p>
            <a:pPr defTabSz="685800"/>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下载次数进行十倍的索取赔偿！</a:t>
            </a:r>
          </a:p>
        </p:txBody>
      </p:sp>
    </p:spTree>
    <p:extLst>
      <p:ext uri="{BB962C8B-B14F-4D97-AF65-F5344CB8AC3E}">
        <p14:creationId xmlns:p14="http://schemas.microsoft.com/office/powerpoint/2010/main" val="69307023"/>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Lst>
  <mc:AlternateContent xmlns:mc="http://schemas.openxmlformats.org/markup-compatibility/2006" xmlns:p14="http://schemas.microsoft.com/office/powerpoint/2010/main">
    <mc:Choice Requires="p14">
      <p:transition p14:dur="0"/>
    </mc:Choice>
    <mc:Fallback xmlns="">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18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2.xml"/><Relationship Id="rId4" Type="http://schemas.microsoft.com/office/2007/relationships/hdphoto" Target="../media/hdphoto5.wdp"/></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7.xml"/><Relationship Id="rId6" Type="http://schemas.microsoft.com/office/2007/relationships/hdphoto" Target="../media/hdphoto2.wdp"/><Relationship Id="rId5" Type="http://schemas.openxmlformats.org/officeDocument/2006/relationships/image" Target="../media/image16.pn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7" Type="http://schemas.microsoft.com/office/2007/relationships/hdphoto" Target="../media/hdphoto2.wdp"/><Relationship Id="rId2" Type="http://schemas.openxmlformats.org/officeDocument/2006/relationships/notesSlide" Target="../notesSlides/notesSlide13.xml"/><Relationship Id="rId1" Type="http://schemas.openxmlformats.org/officeDocument/2006/relationships/slideLayout" Target="../slideLayouts/slideLayout27.xml"/><Relationship Id="rId6" Type="http://schemas.openxmlformats.org/officeDocument/2006/relationships/image" Target="../media/image16.png"/><Relationship Id="rId5" Type="http://schemas.microsoft.com/office/2007/relationships/hdphoto" Target="../media/hdphoto1.wdp"/><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7.xml"/><Relationship Id="rId6" Type="http://schemas.microsoft.com/office/2007/relationships/hdphoto" Target="../media/hdphoto2.wdp"/><Relationship Id="rId5" Type="http://schemas.openxmlformats.org/officeDocument/2006/relationships/image" Target="../media/image16.pn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7" Type="http://schemas.microsoft.com/office/2007/relationships/hdphoto" Target="../media/hdphoto2.wdp"/><Relationship Id="rId2" Type="http://schemas.openxmlformats.org/officeDocument/2006/relationships/notesSlide" Target="../notesSlides/notesSlide15.xml"/><Relationship Id="rId1" Type="http://schemas.openxmlformats.org/officeDocument/2006/relationships/slideLayout" Target="../slideLayouts/slideLayout27.xml"/><Relationship Id="rId6" Type="http://schemas.openxmlformats.org/officeDocument/2006/relationships/image" Target="../media/image16.png"/><Relationship Id="rId5" Type="http://schemas.microsoft.com/office/2007/relationships/hdphoto" Target="../media/hdphoto1.wdp"/><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27.xml"/><Relationship Id="rId6" Type="http://schemas.microsoft.com/office/2007/relationships/hdphoto" Target="../media/hdphoto2.wdp"/><Relationship Id="rId5" Type="http://schemas.openxmlformats.org/officeDocument/2006/relationships/image" Target="../media/image16.png"/><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7" Type="http://schemas.microsoft.com/office/2007/relationships/hdphoto" Target="../media/hdphoto2.wdp"/><Relationship Id="rId2" Type="http://schemas.openxmlformats.org/officeDocument/2006/relationships/notesSlide" Target="../notesSlides/notesSlide17.xml"/><Relationship Id="rId1" Type="http://schemas.openxmlformats.org/officeDocument/2006/relationships/slideLayout" Target="../slideLayouts/slideLayout27.xml"/><Relationship Id="rId6" Type="http://schemas.openxmlformats.org/officeDocument/2006/relationships/image" Target="../media/image16.png"/><Relationship Id="rId5" Type="http://schemas.microsoft.com/office/2007/relationships/hdphoto" Target="../media/hdphoto1.wdp"/><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8.xml"/><Relationship Id="rId1" Type="http://schemas.openxmlformats.org/officeDocument/2006/relationships/slideLayout" Target="../slideLayouts/slideLayout24.xml"/><Relationship Id="rId5" Type="http://schemas.openxmlformats.org/officeDocument/2006/relationships/image" Target="../media/image20.jpe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8.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3.xml"/><Relationship Id="rId4" Type="http://schemas.openxmlformats.org/officeDocument/2006/relationships/image" Target="../media/image9.tiff"/></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24.xml"/><Relationship Id="rId6" Type="http://schemas.openxmlformats.org/officeDocument/2006/relationships/image" Target="../media/image31.png"/><Relationship Id="rId5" Type="http://schemas.microsoft.com/office/2007/relationships/hdphoto" Target="../media/hdphoto6.wdp"/><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27.xml"/><Relationship Id="rId6" Type="http://schemas.microsoft.com/office/2007/relationships/hdphoto" Target="../media/hdphoto2.wdp"/><Relationship Id="rId5" Type="http://schemas.openxmlformats.org/officeDocument/2006/relationships/image" Target="../media/image16.png"/><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7" Type="http://schemas.microsoft.com/office/2007/relationships/hdphoto" Target="../media/hdphoto2.wdp"/><Relationship Id="rId2" Type="http://schemas.openxmlformats.org/officeDocument/2006/relationships/notesSlide" Target="../notesSlides/notesSlide22.xml"/><Relationship Id="rId1" Type="http://schemas.openxmlformats.org/officeDocument/2006/relationships/slideLayout" Target="../slideLayouts/slideLayout27.xml"/><Relationship Id="rId6" Type="http://schemas.openxmlformats.org/officeDocument/2006/relationships/image" Target="../media/image16.png"/><Relationship Id="rId5" Type="http://schemas.microsoft.com/office/2007/relationships/hdphoto" Target="../media/hdphoto1.wdp"/><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notesSlide" Target="../notesSlides/notesSlide23.xml"/><Relationship Id="rId1" Type="http://schemas.openxmlformats.org/officeDocument/2006/relationships/slideLayout" Target="../slideLayouts/slideLayout24.xml"/><Relationship Id="rId4" Type="http://schemas.openxmlformats.org/officeDocument/2006/relationships/image" Target="../media/image33.gif"/></Relationships>
</file>

<file path=ppt/slides/_rels/slide24.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notesSlide" Target="../notesSlides/notesSlide24.xml"/><Relationship Id="rId1" Type="http://schemas.openxmlformats.org/officeDocument/2006/relationships/slideLayout" Target="../slideLayouts/slideLayout24.xml"/><Relationship Id="rId4" Type="http://schemas.openxmlformats.org/officeDocument/2006/relationships/image" Target="../media/image34.gif"/></Relationships>
</file>

<file path=ppt/slides/_rels/slide25.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notesSlide" Target="../notesSlides/notesSlide25.xml"/><Relationship Id="rId1" Type="http://schemas.openxmlformats.org/officeDocument/2006/relationships/slideLayout" Target="../slideLayouts/slideLayout24.xml"/><Relationship Id="rId4" Type="http://schemas.openxmlformats.org/officeDocument/2006/relationships/image" Target="../media/image34.gif"/></Relationships>
</file>

<file path=ppt/slides/_rels/slide26.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notesSlide" Target="../notesSlides/notesSlide26.xml"/><Relationship Id="rId1" Type="http://schemas.openxmlformats.org/officeDocument/2006/relationships/slideLayout" Target="../slideLayouts/slideLayout24.xml"/><Relationship Id="rId5" Type="http://schemas.openxmlformats.org/officeDocument/2006/relationships/image" Target="../media/image17.png"/><Relationship Id="rId4" Type="http://schemas.openxmlformats.org/officeDocument/2006/relationships/image" Target="../media/image33.gif"/></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7.xml"/><Relationship Id="rId1" Type="http://schemas.openxmlformats.org/officeDocument/2006/relationships/slideLayout" Target="../slideLayouts/slideLayout27.xml"/><Relationship Id="rId6" Type="http://schemas.microsoft.com/office/2007/relationships/hdphoto" Target="../media/hdphoto2.wdp"/><Relationship Id="rId5" Type="http://schemas.openxmlformats.org/officeDocument/2006/relationships/image" Target="../media/image16.png"/><Relationship Id="rId4" Type="http://schemas.microsoft.com/office/2007/relationships/hdphoto" Target="../media/hdphoto1.wdp"/></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7" Type="http://schemas.microsoft.com/office/2007/relationships/hdphoto" Target="../media/hdphoto2.wdp"/><Relationship Id="rId2" Type="http://schemas.openxmlformats.org/officeDocument/2006/relationships/notesSlide" Target="../notesSlides/notesSlide28.xml"/><Relationship Id="rId1" Type="http://schemas.openxmlformats.org/officeDocument/2006/relationships/slideLayout" Target="../slideLayouts/slideLayout27.xml"/><Relationship Id="rId6" Type="http://schemas.openxmlformats.org/officeDocument/2006/relationships/image" Target="../media/image16.png"/><Relationship Id="rId5" Type="http://schemas.microsoft.com/office/2007/relationships/hdphoto" Target="../media/hdphoto1.wdp"/><Relationship Id="rId4" Type="http://schemas.openxmlformats.org/officeDocument/2006/relationships/image" Target="../media/image12.png"/></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7" Type="http://schemas.microsoft.com/office/2007/relationships/hdphoto" Target="../media/hdphoto8.wdp"/><Relationship Id="rId2" Type="http://schemas.openxmlformats.org/officeDocument/2006/relationships/notesSlide" Target="../notesSlides/notesSlide29.xml"/><Relationship Id="rId1" Type="http://schemas.openxmlformats.org/officeDocument/2006/relationships/slideLayout" Target="../slideLayouts/slideLayout8.xml"/><Relationship Id="rId6" Type="http://schemas.openxmlformats.org/officeDocument/2006/relationships/image" Target="../media/image37.png"/><Relationship Id="rId5" Type="http://schemas.openxmlformats.org/officeDocument/2006/relationships/image" Target="../media/image36.png"/><Relationship Id="rId4" Type="http://schemas.microsoft.com/office/2007/relationships/hdphoto" Target="../media/hdphoto7.wdp"/></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4.gif"/><Relationship Id="rId2" Type="http://schemas.openxmlformats.org/officeDocument/2006/relationships/notesSlide" Target="../notesSlides/notesSlide4.xml"/><Relationship Id="rId1" Type="http://schemas.openxmlformats.org/officeDocument/2006/relationships/slideLayout" Target="../slideLayouts/slideLayout27.xml"/><Relationship Id="rId6" Type="http://schemas.openxmlformats.org/officeDocument/2006/relationships/image" Target="../media/image13.gif"/><Relationship Id="rId5" Type="http://schemas.microsoft.com/office/2007/relationships/hdphoto" Target="../media/hdphoto1.wdp"/><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27.xml"/><Relationship Id="rId7" Type="http://schemas.openxmlformats.org/officeDocument/2006/relationships/image" Target="../media/image15.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1.wdp"/><Relationship Id="rId5" Type="http://schemas.openxmlformats.org/officeDocument/2006/relationships/image" Target="../media/image12.png"/><Relationship Id="rId4" Type="http://schemas.openxmlformats.org/officeDocument/2006/relationships/notesSlide" Target="../notesSlides/notesSlide5.xml"/><Relationship Id="rId9"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7" Type="http://schemas.microsoft.com/office/2007/relationships/hdphoto" Target="../media/hdphoto2.wdp"/><Relationship Id="rId2" Type="http://schemas.openxmlformats.org/officeDocument/2006/relationships/notesSlide" Target="../notesSlides/notesSlide6.xml"/><Relationship Id="rId1" Type="http://schemas.openxmlformats.org/officeDocument/2006/relationships/slideLayout" Target="../slideLayouts/slideLayout27.xml"/><Relationship Id="rId6" Type="http://schemas.openxmlformats.org/officeDocument/2006/relationships/image" Target="../media/image16.png"/><Relationship Id="rId5" Type="http://schemas.microsoft.com/office/2007/relationships/hdphoto" Target="../media/hdphoto1.wdp"/><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2.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7" Type="http://schemas.microsoft.com/office/2007/relationships/hdphoto" Target="../media/hdphoto4.wdp"/><Relationship Id="rId2" Type="http://schemas.openxmlformats.org/officeDocument/2006/relationships/notesSlide" Target="../notesSlides/notesSlide8.xml"/><Relationship Id="rId1" Type="http://schemas.openxmlformats.org/officeDocument/2006/relationships/slideLayout" Target="../slideLayouts/slideLayout24.xml"/><Relationship Id="rId6" Type="http://schemas.openxmlformats.org/officeDocument/2006/relationships/image" Target="../media/image22.png"/><Relationship Id="rId5" Type="http://schemas.microsoft.com/office/2007/relationships/hdphoto" Target="../media/hdphoto3.wdp"/><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12C8DA-570E-4C50-AECD-2E3A4657E1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9" name="图片 8">
            <a:extLst>
              <a:ext uri="{FF2B5EF4-FFF2-40B4-BE49-F238E27FC236}">
                <a16:creationId xmlns:a16="http://schemas.microsoft.com/office/drawing/2014/main" id="{306209E8-663B-42B2-9ABE-C9CF22BB8DAC}"/>
              </a:ext>
            </a:extLst>
          </p:cNvPr>
          <p:cNvPicPr>
            <a:picLocks noChangeAspect="1"/>
          </p:cNvPicPr>
          <p:nvPr/>
        </p:nvPicPr>
        <p:blipFill rotWithShape="1">
          <a:blip r:embed="rId4">
            <a:extLst>
              <a:ext uri="{28A0092B-C50C-407E-A947-70E740481C1C}">
                <a14:useLocalDpi xmlns:a14="http://schemas.microsoft.com/office/drawing/2010/main" val="0"/>
              </a:ext>
            </a:extLst>
          </a:blip>
          <a:srcRect t="6730" b="30098"/>
          <a:stretch/>
        </p:blipFill>
        <p:spPr>
          <a:xfrm>
            <a:off x="0" y="-16819"/>
            <a:ext cx="9144000" cy="5160319"/>
          </a:xfrm>
          <a:prstGeom prst="rect">
            <a:avLst/>
          </a:prstGeom>
        </p:spPr>
      </p:pic>
      <p:pic>
        <p:nvPicPr>
          <p:cNvPr id="7" name="图片 6">
            <a:extLst>
              <a:ext uri="{FF2B5EF4-FFF2-40B4-BE49-F238E27FC236}">
                <a16:creationId xmlns:a16="http://schemas.microsoft.com/office/drawing/2014/main" id="{EC0C944D-FF2E-420E-8961-D18C3C38DE3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203"/>
            <a:ext cx="9144000" cy="5151908"/>
          </a:xfrm>
          <a:prstGeom prst="rect">
            <a:avLst/>
          </a:prstGeom>
        </p:spPr>
      </p:pic>
      <p:sp>
        <p:nvSpPr>
          <p:cNvPr id="6" name="文本框 17">
            <a:extLst>
              <a:ext uri="{FF2B5EF4-FFF2-40B4-BE49-F238E27FC236}">
                <a16:creationId xmlns:a16="http://schemas.microsoft.com/office/drawing/2014/main" id="{E98F4A8D-460D-4BA6-8069-DB703E9C73AB}"/>
              </a:ext>
            </a:extLst>
          </p:cNvPr>
          <p:cNvSpPr txBox="1"/>
          <p:nvPr/>
        </p:nvSpPr>
        <p:spPr>
          <a:xfrm>
            <a:off x="2561665" y="542588"/>
            <a:ext cx="5956565" cy="1221487"/>
          </a:xfrm>
          <a:prstGeom prst="rect">
            <a:avLst/>
          </a:prstGeom>
          <a:noFill/>
        </p:spPr>
        <p:txBody>
          <a:bodyPr wrap="square" lIns="51423" tIns="25717" rIns="51423" bIns="25717"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algn="ctr" defTabSz="514210">
              <a:lnSpc>
                <a:spcPct val="100000"/>
              </a:lnSpc>
              <a:defRPr/>
            </a:pPr>
            <a:r>
              <a:rPr lang="en-US" altLang="zh-CN" sz="3800" b="1" dirty="0" err="1">
                <a:solidFill>
                  <a:srgbClr val="0070C0"/>
                </a:solidFill>
                <a:latin typeface="HP001 4 hàng" panose="020B0603050302020204" pitchFamily="34" charset="0"/>
                <a:ea typeface="Arial-Rounded" panose="020B0500000000000000" pitchFamily="34" charset="0"/>
                <a:cs typeface="Arial-Rounded" panose="020B0500000000000000" pitchFamily="34" charset="0"/>
              </a:rPr>
              <a:t>Chào</a:t>
            </a:r>
            <a:r>
              <a:rPr lang="en-US" altLang="zh-CN" sz="3800" b="1" dirty="0">
                <a:solidFill>
                  <a:srgbClr val="0070C0"/>
                </a:solidFill>
                <a:latin typeface="HP001 4 hàng" panose="020B0603050302020204" pitchFamily="34" charset="0"/>
                <a:ea typeface="Arial-Rounded" panose="020B0500000000000000" pitchFamily="34" charset="0"/>
                <a:cs typeface="Arial-Rounded" panose="020B0500000000000000" pitchFamily="34" charset="0"/>
              </a:rPr>
              <a:t> </a:t>
            </a:r>
            <a:r>
              <a:rPr lang="en-US" altLang="zh-CN" sz="3800" b="1" dirty="0" err="1">
                <a:solidFill>
                  <a:srgbClr val="0070C0"/>
                </a:solidFill>
                <a:latin typeface="HP001 4 hàng" panose="020B0603050302020204" pitchFamily="34" charset="0"/>
                <a:ea typeface="Arial-Rounded" panose="020B0500000000000000" pitchFamily="34" charset="0"/>
                <a:cs typeface="Arial-Rounded" panose="020B0500000000000000" pitchFamily="34" charset="0"/>
              </a:rPr>
              <a:t>mừng</a:t>
            </a:r>
            <a:r>
              <a:rPr lang="en-US" altLang="zh-CN" sz="3800" b="1" dirty="0">
                <a:solidFill>
                  <a:srgbClr val="0070C0"/>
                </a:solidFill>
                <a:latin typeface="HP001 4 hàng" panose="020B0603050302020204" pitchFamily="34" charset="0"/>
                <a:ea typeface="Arial-Rounded" panose="020B0500000000000000" pitchFamily="34" charset="0"/>
                <a:cs typeface="Arial-Rounded" panose="020B0500000000000000" pitchFamily="34" charset="0"/>
              </a:rPr>
              <a:t> </a:t>
            </a:r>
            <a:r>
              <a:rPr lang="en-US" altLang="zh-CN" sz="3800" b="1" dirty="0" err="1">
                <a:solidFill>
                  <a:srgbClr val="0070C0"/>
                </a:solidFill>
                <a:latin typeface="HP001 4 hàng" panose="020B0603050302020204" pitchFamily="34" charset="0"/>
                <a:ea typeface="Arial-Rounded" panose="020B0500000000000000" pitchFamily="34" charset="0"/>
                <a:cs typeface="Arial-Rounded" panose="020B0500000000000000" pitchFamily="34" charset="0"/>
              </a:rPr>
              <a:t>các</a:t>
            </a:r>
            <a:r>
              <a:rPr lang="en-US" altLang="zh-CN" sz="3800" b="1" dirty="0">
                <a:solidFill>
                  <a:srgbClr val="0070C0"/>
                </a:solidFill>
                <a:latin typeface="HP001 4 hàng" panose="020B0603050302020204" pitchFamily="34" charset="0"/>
                <a:ea typeface="Arial-Rounded" panose="020B0500000000000000" pitchFamily="34" charset="0"/>
                <a:cs typeface="Arial-Rounded" panose="020B0500000000000000" pitchFamily="34" charset="0"/>
              </a:rPr>
              <a:t> con </a:t>
            </a:r>
            <a:r>
              <a:rPr lang="vi-VN" altLang="zh-CN" sz="3800" b="1" dirty="0">
                <a:solidFill>
                  <a:srgbClr val="0070C0"/>
                </a:solidFill>
                <a:latin typeface="HP001 4 hàng" panose="020B0603050302020204" pitchFamily="34" charset="0"/>
                <a:ea typeface="Arial-Rounded" panose="020B0500000000000000" pitchFamily="34" charset="0"/>
                <a:cs typeface="Arial-Rounded" panose="020B0500000000000000" pitchFamily="34" charset="0"/>
              </a:rPr>
              <a:t>đế</a:t>
            </a:r>
            <a:r>
              <a:rPr lang="en-US" altLang="zh-CN" sz="3800" b="1" dirty="0">
                <a:solidFill>
                  <a:srgbClr val="0070C0"/>
                </a:solidFill>
                <a:latin typeface="HP001 4 hàng" panose="020B0603050302020204" pitchFamily="34" charset="0"/>
                <a:ea typeface="Arial-Rounded" panose="020B0500000000000000" pitchFamily="34" charset="0"/>
                <a:cs typeface="Arial-Rounded" panose="020B0500000000000000" pitchFamily="34" charset="0"/>
              </a:rPr>
              <a:t>n </a:t>
            </a:r>
            <a:r>
              <a:rPr lang="en-US" altLang="zh-CN" sz="3800" b="1" dirty="0" err="1">
                <a:solidFill>
                  <a:srgbClr val="0070C0"/>
                </a:solidFill>
                <a:latin typeface="HP001 4 hàng" panose="020B0603050302020204" pitchFamily="34" charset="0"/>
                <a:ea typeface="Arial-Rounded" panose="020B0500000000000000" pitchFamily="34" charset="0"/>
                <a:cs typeface="Arial-Rounded" panose="020B0500000000000000" pitchFamily="34" charset="0"/>
              </a:rPr>
              <a:t>với</a:t>
            </a:r>
            <a:r>
              <a:rPr lang="en-US" altLang="zh-CN" sz="3800" b="1" dirty="0">
                <a:solidFill>
                  <a:srgbClr val="0070C0"/>
                </a:solidFill>
                <a:latin typeface="HP001 4 hàng" panose="020B0603050302020204" pitchFamily="34" charset="0"/>
                <a:ea typeface="Arial-Rounded" panose="020B0500000000000000" pitchFamily="34" charset="0"/>
                <a:cs typeface="Arial-Rounded" panose="020B0500000000000000" pitchFamily="34" charset="0"/>
              </a:rPr>
              <a:t> </a:t>
            </a:r>
            <a:r>
              <a:rPr lang="en-US" altLang="zh-CN" sz="3800" b="1" dirty="0" err="1">
                <a:solidFill>
                  <a:srgbClr val="0070C0"/>
                </a:solidFill>
                <a:latin typeface="HP001 4 hàng" panose="020B0603050302020204" pitchFamily="34" charset="0"/>
                <a:ea typeface="Arial-Rounded" panose="020B0500000000000000" pitchFamily="34" charset="0"/>
                <a:cs typeface="Arial-Rounded" panose="020B0500000000000000" pitchFamily="34" charset="0"/>
              </a:rPr>
              <a:t>tiết</a:t>
            </a:r>
            <a:r>
              <a:rPr lang="en-US" altLang="zh-CN" sz="3800" b="1" dirty="0">
                <a:solidFill>
                  <a:srgbClr val="0070C0"/>
                </a:solidFill>
                <a:latin typeface="HP001 4 hàng" panose="020B0603050302020204" pitchFamily="34" charset="0"/>
                <a:ea typeface="Arial-Rounded" panose="020B0500000000000000" pitchFamily="34" charset="0"/>
                <a:cs typeface="Arial-Rounded" panose="020B0500000000000000" pitchFamily="34" charset="0"/>
              </a:rPr>
              <a:t> </a:t>
            </a:r>
            <a:r>
              <a:rPr lang="en-US" altLang="zh-CN" sz="3800" b="1" dirty="0" err="1">
                <a:solidFill>
                  <a:srgbClr val="0070C0"/>
                </a:solidFill>
                <a:latin typeface="HP001 4 hàng" panose="020B0603050302020204" pitchFamily="34" charset="0"/>
                <a:ea typeface="Arial-Rounded" panose="020B0500000000000000" pitchFamily="34" charset="0"/>
                <a:cs typeface="Arial-Rounded" panose="020B0500000000000000" pitchFamily="34" charset="0"/>
              </a:rPr>
              <a:t>học</a:t>
            </a:r>
            <a:r>
              <a:rPr lang="en-US" altLang="zh-CN" sz="3800" b="1" dirty="0">
                <a:solidFill>
                  <a:srgbClr val="0070C0"/>
                </a:solidFill>
                <a:latin typeface="HP001 4 hàng" panose="020B0603050302020204" pitchFamily="34" charset="0"/>
                <a:ea typeface="Arial-Rounded" panose="020B0500000000000000" pitchFamily="34" charset="0"/>
                <a:cs typeface="Arial-Rounded" panose="020B0500000000000000" pitchFamily="34" charset="0"/>
              </a:rPr>
              <a:t> </a:t>
            </a:r>
            <a:r>
              <a:rPr lang="en-US" altLang="zh-CN" sz="3800" b="1" dirty="0" err="1">
                <a:solidFill>
                  <a:srgbClr val="0070C0"/>
                </a:solidFill>
                <a:latin typeface="HP001 4 hàng" panose="020B0603050302020204" pitchFamily="34" charset="0"/>
                <a:ea typeface="Arial-Rounded" panose="020B0500000000000000" pitchFamily="34" charset="0"/>
                <a:cs typeface="Arial-Rounded" panose="020B0500000000000000" pitchFamily="34" charset="0"/>
              </a:rPr>
              <a:t>Tiếng</a:t>
            </a:r>
            <a:r>
              <a:rPr lang="en-US" altLang="zh-CN" sz="3800" b="1" dirty="0">
                <a:solidFill>
                  <a:srgbClr val="0070C0"/>
                </a:solidFill>
                <a:latin typeface="HP001 4 hàng" panose="020B0603050302020204" pitchFamily="34" charset="0"/>
                <a:ea typeface="Arial-Rounded" panose="020B0500000000000000" pitchFamily="34" charset="0"/>
                <a:cs typeface="Arial-Rounded" panose="020B0500000000000000" pitchFamily="34" charset="0"/>
              </a:rPr>
              <a:t> </a:t>
            </a:r>
            <a:r>
              <a:rPr lang="en-US" altLang="zh-CN" sz="3800" b="1" dirty="0" err="1">
                <a:solidFill>
                  <a:srgbClr val="0070C0"/>
                </a:solidFill>
                <a:latin typeface="HP001 4 hàng" panose="020B0603050302020204" pitchFamily="34" charset="0"/>
                <a:ea typeface="Arial-Rounded" panose="020B0500000000000000" pitchFamily="34" charset="0"/>
                <a:cs typeface="Arial-Rounded" panose="020B0500000000000000" pitchFamily="34" charset="0"/>
              </a:rPr>
              <a:t>Việt</a:t>
            </a:r>
            <a:endParaRPr lang="zh-CN" altLang="en-US" sz="3800" b="1" dirty="0">
              <a:solidFill>
                <a:srgbClr val="0070C0"/>
              </a:solidFill>
              <a:latin typeface="HP001 4 hàng" panose="020B0603050302020204"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3022544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par>
                          <p:cTn id="13" fill="hold">
                            <p:stCondLst>
                              <p:cond delay="500"/>
                            </p:stCondLst>
                            <p:childTnLst>
                              <p:par>
                                <p:cTn id="14" presetID="16" presetClass="entr" presetSubtype="21"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childTnLst>
                          </p:cTn>
                        </p:par>
                        <p:par>
                          <p:cTn id="17" fill="hold">
                            <p:stCondLst>
                              <p:cond delay="1000"/>
                            </p:stCondLst>
                            <p:childTnLst>
                              <p:par>
                                <p:cTn id="18" presetID="56" presetClass="entr" presetSubtype="0" fill="hold" grpId="0" nodeType="afterEffect">
                                  <p:stCondLst>
                                    <p:cond delay="0"/>
                                  </p:stCondLst>
                                  <p:iterate type="lt">
                                    <p:tmPct val="10000"/>
                                  </p:iterate>
                                  <p:childTnLst>
                                    <p:set>
                                      <p:cBhvr>
                                        <p:cTn id="19" dur="1" fill="hold">
                                          <p:stCondLst>
                                            <p:cond delay="0"/>
                                          </p:stCondLst>
                                        </p:cTn>
                                        <p:tgtEl>
                                          <p:spTgt spid="6"/>
                                        </p:tgtEl>
                                        <p:attrNameLst>
                                          <p:attrName>style.visibility</p:attrName>
                                        </p:attrNameLst>
                                      </p:cBhvr>
                                      <p:to>
                                        <p:strVal val="visible"/>
                                      </p:to>
                                    </p:set>
                                    <p:anim by="(-#ppt_w*2)" calcmode="lin" valueType="num">
                                      <p:cBhvr rctx="PPT">
                                        <p:cTn id="20" dur="250" autoRev="1" fill="hold">
                                          <p:stCondLst>
                                            <p:cond delay="0"/>
                                          </p:stCondLst>
                                        </p:cTn>
                                        <p:tgtEl>
                                          <p:spTgt spid="6"/>
                                        </p:tgtEl>
                                        <p:attrNameLst>
                                          <p:attrName>ppt_w</p:attrName>
                                        </p:attrNameLst>
                                      </p:cBhvr>
                                    </p:anim>
                                    <p:anim by="(#ppt_w*0.50)" calcmode="lin" valueType="num">
                                      <p:cBhvr>
                                        <p:cTn id="21" dur="250" decel="50000" autoRev="1" fill="hold">
                                          <p:stCondLst>
                                            <p:cond delay="0"/>
                                          </p:stCondLst>
                                        </p:cTn>
                                        <p:tgtEl>
                                          <p:spTgt spid="6"/>
                                        </p:tgtEl>
                                        <p:attrNameLst>
                                          <p:attrName>ppt_x</p:attrName>
                                        </p:attrNameLst>
                                      </p:cBhvr>
                                    </p:anim>
                                    <p:anim from="(-#ppt_h/2)" to="(#ppt_y)" calcmode="lin" valueType="num">
                                      <p:cBhvr>
                                        <p:cTn id="22" dur="500" fill="hold">
                                          <p:stCondLst>
                                            <p:cond delay="0"/>
                                          </p:stCondLst>
                                        </p:cTn>
                                        <p:tgtEl>
                                          <p:spTgt spid="6"/>
                                        </p:tgtEl>
                                        <p:attrNameLst>
                                          <p:attrName>ppt_y</p:attrName>
                                        </p:attrNameLst>
                                      </p:cBhvr>
                                    </p:anim>
                                    <p:animRot by="21600000">
                                      <p:cBhvr>
                                        <p:cTn id="23" dur="500" fill="hold">
                                          <p:stCondLst>
                                            <p:cond delay="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6036997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ou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圆角矩形 1"/>
          <p:cNvSpPr/>
          <p:nvPr/>
        </p:nvSpPr>
        <p:spPr bwMode="auto">
          <a:xfrm>
            <a:off x="3352800" y="285750"/>
            <a:ext cx="5694202" cy="2155548"/>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chemeClr val="accent3"/>
            </a:solidFill>
            <a:prstDash val="sysDot"/>
          </a:ln>
          <a:effectLst>
            <a:outerShdw blurRad="355600" dist="127000" dir="2940000" algn="t" rotWithShape="0">
              <a:prstClr val="black">
                <a:alpha val="40000"/>
              </a:prstClr>
            </a:outerShdw>
          </a:effectLst>
        </p:spPr>
        <p:txBody>
          <a:bodyPr lIns="68501" tIns="34253" rIns="68501" bIns="34253" anchor="ctr"/>
          <a:lstStyle/>
          <a:p>
            <a:pPr defTabSz="685008"/>
            <a:endParaRPr lang="en-US" sz="2400" dirty="0">
              <a:solidFill>
                <a:prstClr val="black"/>
              </a:solidFill>
              <a:cs typeface="Arial-Rounded" panose="020B0500000000000000" pitchFamily="34" charset="0"/>
            </a:endParaRPr>
          </a:p>
        </p:txBody>
      </p:sp>
      <p:sp>
        <p:nvSpPr>
          <p:cNvPr id="25" name="Flowchart: Punched Tape 24"/>
          <p:cNvSpPr/>
          <p:nvPr/>
        </p:nvSpPr>
        <p:spPr>
          <a:xfrm>
            <a:off x="123382" y="156447"/>
            <a:ext cx="3169658" cy="815103"/>
          </a:xfrm>
          <a:prstGeom prst="flowChartPunchedTape">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68501" tIns="34253" rIns="68501" bIns="34253"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008"/>
            <a:r>
              <a:rPr lang="en-US" sz="2700" dirty="0" err="1">
                <a:solidFill>
                  <a:prstClr val="black"/>
                </a:solidFill>
                <a:latin typeface="Arial-Rounded" pitchFamily="34" charset="0"/>
                <a:ea typeface="Arial-Rounded" pitchFamily="34" charset="0"/>
                <a:cs typeface="Arial-Rounded" pitchFamily="34" charset="0"/>
              </a:rPr>
              <a:t>Luyện</a:t>
            </a:r>
            <a:r>
              <a:rPr lang="en-US" sz="2700" dirty="0">
                <a:solidFill>
                  <a:prstClr val="black"/>
                </a:solidFill>
                <a:latin typeface="Arial-Rounded" pitchFamily="34" charset="0"/>
                <a:ea typeface="Arial-Rounded" pitchFamily="34" charset="0"/>
                <a:cs typeface="Arial-Rounded" pitchFamily="34" charset="0"/>
              </a:rPr>
              <a:t> </a:t>
            </a:r>
            <a:r>
              <a:rPr lang="vi-VN" sz="2700" dirty="0" smtClean="0">
                <a:solidFill>
                  <a:prstClr val="black"/>
                </a:solidFill>
                <a:latin typeface="Arial-Rounded" pitchFamily="34" charset="0"/>
                <a:ea typeface="Arial-Rounded" pitchFamily="34" charset="0"/>
                <a:cs typeface="Arial-Rounded" pitchFamily="34" charset="0"/>
              </a:rPr>
              <a:t>đọc</a:t>
            </a:r>
            <a:r>
              <a:rPr lang="en-US" sz="2700" dirty="0">
                <a:solidFill>
                  <a:prstClr val="black"/>
                </a:solidFill>
                <a:latin typeface="Arial-Rounded" pitchFamily="34" charset="0"/>
                <a:ea typeface="Arial-Rounded" pitchFamily="34" charset="0"/>
                <a:cs typeface="Arial-Rounded" pitchFamily="34" charset="0"/>
              </a:rPr>
              <a:t> </a:t>
            </a:r>
            <a:r>
              <a:rPr lang="en-US" sz="2700" dirty="0" err="1" smtClean="0">
                <a:solidFill>
                  <a:prstClr val="black"/>
                </a:solidFill>
                <a:latin typeface="Arial-Rounded" pitchFamily="34" charset="0"/>
                <a:ea typeface="Arial-Rounded" pitchFamily="34" charset="0"/>
                <a:cs typeface="Arial-Rounded" pitchFamily="34" charset="0"/>
              </a:rPr>
              <a:t>câu</a:t>
            </a:r>
            <a:r>
              <a:rPr lang="en-US" sz="2700" dirty="0">
                <a:solidFill>
                  <a:prstClr val="black"/>
                </a:solidFill>
                <a:latin typeface="Arial-Rounded" pitchFamily="34" charset="0"/>
                <a:ea typeface="Arial-Rounded" pitchFamily="34" charset="0"/>
                <a:cs typeface="Arial-Rounded" pitchFamily="34" charset="0"/>
              </a:rPr>
              <a:t> </a:t>
            </a:r>
            <a:r>
              <a:rPr lang="en-US" sz="2700" dirty="0" err="1">
                <a:solidFill>
                  <a:prstClr val="black"/>
                </a:solidFill>
                <a:latin typeface="Arial-Rounded" pitchFamily="34" charset="0"/>
                <a:ea typeface="Arial-Rounded" pitchFamily="34" charset="0"/>
                <a:cs typeface="Arial-Rounded" pitchFamily="34" charset="0"/>
              </a:rPr>
              <a:t>dài</a:t>
            </a:r>
            <a:endParaRPr lang="en-US" sz="2700" dirty="0">
              <a:solidFill>
                <a:prstClr val="black"/>
              </a:solidFill>
              <a:latin typeface="Arial-Rounded" pitchFamily="34" charset="0"/>
              <a:ea typeface="Arial-Rounded" pitchFamily="34" charset="0"/>
              <a:cs typeface="Arial-Rounded" pitchFamily="34" charset="0"/>
            </a:endParaRPr>
          </a:p>
        </p:txBody>
      </p:sp>
      <p:sp>
        <p:nvSpPr>
          <p:cNvPr id="26" name="圆角矩形 1"/>
          <p:cNvSpPr/>
          <p:nvPr/>
        </p:nvSpPr>
        <p:spPr bwMode="auto">
          <a:xfrm>
            <a:off x="2895600" y="2805959"/>
            <a:ext cx="6125404" cy="2068525"/>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chemeClr val="accent3"/>
            </a:solidFill>
            <a:prstDash val="sysDot"/>
          </a:ln>
          <a:effectLst>
            <a:outerShdw blurRad="355600" dist="127000" dir="2940000" algn="t" rotWithShape="0">
              <a:prstClr val="black">
                <a:alpha val="40000"/>
              </a:prstClr>
            </a:outerShdw>
          </a:effectLst>
        </p:spPr>
        <p:txBody>
          <a:bodyPr lIns="68501" tIns="34253" rIns="68501" bIns="34253" anchor="ctr"/>
          <a:lstStyle/>
          <a:p>
            <a:pPr defTabSz="685008"/>
            <a:endParaRPr lang="en-US" sz="2400" dirty="0">
              <a:solidFill>
                <a:prstClr val="black"/>
              </a:solidFill>
              <a:cs typeface="Arial-Rounded" panose="020B0500000000000000" pitchFamily="34" charset="0"/>
            </a:endParaRPr>
          </a:p>
        </p:txBody>
      </p:sp>
      <p:pic>
        <p:nvPicPr>
          <p:cNvPr id="3074" name="Picture 2" descr="Hình ảnh Vẽ Tay Phim Hoạt Hình Nông Dân Ngày Lao động Thất Bại, Minh Họa,  Vẽ, Dân miễn phí tải tập tin PNG PSDComment và Vecto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19083" y1="64333" x2="31583" y2="74000"/>
                        <a14:foregroundMark x1="24083" y1="35750" x2="21750" y2="65917"/>
                        <a14:foregroundMark x1="25667" y1="36000" x2="30000" y2="64167"/>
                        <a14:foregroundMark x1="75917" y1="34250" x2="72583" y2="65667"/>
                        <a14:foregroundMark x1="76333" y1="34417" x2="84167" y2="58500"/>
                        <a14:foregroundMark x1="76333" y1="42500" x2="78250" y2="6133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 y="692869"/>
            <a:ext cx="3801779" cy="3801779"/>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3778468" y="438150"/>
            <a:ext cx="5114601" cy="1938992"/>
          </a:xfrm>
          <a:prstGeom prst="rect">
            <a:avLst/>
          </a:prstGeom>
        </p:spPr>
        <p:txBody>
          <a:bodyPr wrap="square">
            <a:spAutoFit/>
          </a:bodyPr>
          <a:lstStyle/>
          <a:p>
            <a:pPr algn="just"/>
            <a:r>
              <a:rPr lang="en-US" sz="24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400" dirty="0" smtClean="0">
                <a:latin typeface="Arial-Rounded" panose="020B0500000000000000" pitchFamily="34" charset="0"/>
                <a:ea typeface="Arial-Rounded" panose="020B0500000000000000" pitchFamily="34" charset="0"/>
                <a:cs typeface="Arial-Rounded" panose="020B0500000000000000" pitchFamily="34" charset="0"/>
              </a:rPr>
              <a:t>Thu </a:t>
            </a:r>
            <a:r>
              <a:rPr lang="vi-VN" sz="2400" dirty="0">
                <a:latin typeface="Arial-Rounded" panose="020B0500000000000000" pitchFamily="34" charset="0"/>
                <a:ea typeface="Arial-Rounded" panose="020B0500000000000000" pitchFamily="34" charset="0"/>
                <a:cs typeface="Arial-Rounded" panose="020B0500000000000000" pitchFamily="34" charset="0"/>
              </a:rPr>
              <a:t>về, những quả hồng đỏ mọng, những hạt dẻ nâu bóng, những quả na mở to mắt, thơm dìu dịu. Biển lúa vàng ươm. Gió nổi lên và sóng lúc vàng dập dờn trải tới chân trời.</a:t>
            </a:r>
          </a:p>
        </p:txBody>
      </p:sp>
      <p:cxnSp>
        <p:nvCxnSpPr>
          <p:cNvPr id="37" name="Straight Connector 36"/>
          <p:cNvCxnSpPr/>
          <p:nvPr/>
        </p:nvCxnSpPr>
        <p:spPr>
          <a:xfrm flipH="1">
            <a:off x="4572000" y="2952750"/>
            <a:ext cx="76200" cy="35157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a:off x="8816869" y="521460"/>
            <a:ext cx="76200" cy="35157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a:off x="7239000" y="868658"/>
            <a:ext cx="76200" cy="35157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H="1">
            <a:off x="5792998" y="1220236"/>
            <a:ext cx="76200" cy="35157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41" name="Group 40"/>
          <p:cNvGrpSpPr/>
          <p:nvPr/>
        </p:nvGrpSpPr>
        <p:grpSpPr>
          <a:xfrm>
            <a:off x="7620000" y="1228697"/>
            <a:ext cx="114300" cy="352453"/>
            <a:chOff x="7516091" y="1104044"/>
            <a:chExt cx="114300" cy="352453"/>
          </a:xfrm>
        </p:grpSpPr>
        <p:cxnSp>
          <p:nvCxnSpPr>
            <p:cNvPr id="42" name="Straight Connector 41"/>
            <p:cNvCxnSpPr/>
            <p:nvPr/>
          </p:nvCxnSpPr>
          <p:spPr>
            <a:xfrm flipH="1">
              <a:off x="7516091" y="1104044"/>
              <a:ext cx="76200" cy="35157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a:off x="7554191" y="1104919"/>
              <a:ext cx="76200" cy="35157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44" name="Group 43"/>
          <p:cNvGrpSpPr/>
          <p:nvPr/>
        </p:nvGrpSpPr>
        <p:grpSpPr>
          <a:xfrm>
            <a:off x="5334000" y="1581150"/>
            <a:ext cx="114300" cy="352453"/>
            <a:chOff x="7516091" y="1104044"/>
            <a:chExt cx="114300" cy="352453"/>
          </a:xfrm>
        </p:grpSpPr>
        <p:cxnSp>
          <p:nvCxnSpPr>
            <p:cNvPr id="45" name="Straight Connector 44"/>
            <p:cNvCxnSpPr/>
            <p:nvPr/>
          </p:nvCxnSpPr>
          <p:spPr>
            <a:xfrm flipH="1">
              <a:off x="7516091" y="1104044"/>
              <a:ext cx="76200" cy="35157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H="1">
              <a:off x="7554191" y="1104919"/>
              <a:ext cx="76200" cy="35157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47" name="Group 46"/>
          <p:cNvGrpSpPr/>
          <p:nvPr/>
        </p:nvGrpSpPr>
        <p:grpSpPr>
          <a:xfrm>
            <a:off x="7744161" y="1962150"/>
            <a:ext cx="114300" cy="352453"/>
            <a:chOff x="7516091" y="1104044"/>
            <a:chExt cx="114300" cy="352453"/>
          </a:xfrm>
        </p:grpSpPr>
        <p:cxnSp>
          <p:nvCxnSpPr>
            <p:cNvPr id="48" name="Straight Connector 47"/>
            <p:cNvCxnSpPr/>
            <p:nvPr/>
          </p:nvCxnSpPr>
          <p:spPr>
            <a:xfrm flipH="1">
              <a:off x="7516091" y="1104044"/>
              <a:ext cx="76200" cy="35157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H="1">
              <a:off x="7554191" y="1104919"/>
              <a:ext cx="76200" cy="35157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36" name="Rectangle 35"/>
          <p:cNvSpPr/>
          <p:nvPr/>
        </p:nvSpPr>
        <p:spPr>
          <a:xfrm>
            <a:off x="3352986" y="2882160"/>
            <a:ext cx="5568508" cy="1938992"/>
          </a:xfrm>
          <a:prstGeom prst="rect">
            <a:avLst/>
          </a:prstGeom>
        </p:spPr>
        <p:txBody>
          <a:bodyPr wrap="square">
            <a:spAutoFit/>
          </a:bodyPr>
          <a:lstStyle/>
          <a:p>
            <a:pPr algn="just"/>
            <a:r>
              <a:rPr lang="vi-VN" sz="2400" dirty="0">
                <a:latin typeface="Arial-Rounded" panose="020B0500000000000000" pitchFamily="34" charset="0"/>
                <a:ea typeface="Arial-Rounded" panose="020B0500000000000000" pitchFamily="34" charset="0"/>
                <a:cs typeface="Arial-Rounded" panose="020B0500000000000000" pitchFamily="34" charset="0"/>
              </a:rPr>
              <a:t>- Mẹ ơi, con thấy quả trên cây đều chín hết cả rồi. Các bạn ấy đang mong có người đến hái đấy. Nhìn quả chín ngon thế này, chắc các bác nông dân vui lắm mẹ nhỉ?</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52" name="Group 51"/>
          <p:cNvGrpSpPr/>
          <p:nvPr/>
        </p:nvGrpSpPr>
        <p:grpSpPr>
          <a:xfrm>
            <a:off x="4876800" y="3312253"/>
            <a:ext cx="114300" cy="352453"/>
            <a:chOff x="7516091" y="1104044"/>
            <a:chExt cx="114300" cy="352453"/>
          </a:xfrm>
        </p:grpSpPr>
        <p:cxnSp>
          <p:nvCxnSpPr>
            <p:cNvPr id="53" name="Straight Connector 52"/>
            <p:cNvCxnSpPr/>
            <p:nvPr/>
          </p:nvCxnSpPr>
          <p:spPr>
            <a:xfrm flipH="1">
              <a:off x="7516091" y="1104044"/>
              <a:ext cx="76200" cy="35157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H="1">
              <a:off x="7554191" y="1104919"/>
              <a:ext cx="76200" cy="35157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55" name="Group 54"/>
          <p:cNvGrpSpPr/>
          <p:nvPr/>
        </p:nvGrpSpPr>
        <p:grpSpPr>
          <a:xfrm>
            <a:off x="6005907" y="3675429"/>
            <a:ext cx="114300" cy="352453"/>
            <a:chOff x="7516091" y="1104044"/>
            <a:chExt cx="114300" cy="352453"/>
          </a:xfrm>
        </p:grpSpPr>
        <p:cxnSp>
          <p:nvCxnSpPr>
            <p:cNvPr id="56" name="Straight Connector 55"/>
            <p:cNvCxnSpPr/>
            <p:nvPr/>
          </p:nvCxnSpPr>
          <p:spPr>
            <a:xfrm flipH="1">
              <a:off x="7516091" y="1104044"/>
              <a:ext cx="76200" cy="35157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H="1">
              <a:off x="7554191" y="1104919"/>
              <a:ext cx="76200" cy="35157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58" name="Straight Connector 57"/>
          <p:cNvCxnSpPr/>
          <p:nvPr/>
        </p:nvCxnSpPr>
        <p:spPr>
          <a:xfrm flipH="1">
            <a:off x="4522246" y="4027882"/>
            <a:ext cx="76200" cy="35157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H="1">
            <a:off x="4484146" y="4430679"/>
            <a:ext cx="76200" cy="35157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5181600" y="517080"/>
            <a:ext cx="76200" cy="35157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6471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 calcmode="lin" valueType="num">
                                      <p:cBhvr>
                                        <p:cTn id="9" dur="500" fill="hold"/>
                                        <p:tgtEl>
                                          <p:spTgt spid="25"/>
                                        </p:tgtEl>
                                        <p:attrNameLst>
                                          <p:attrName>style.rotation</p:attrName>
                                        </p:attrNameLst>
                                      </p:cBhvr>
                                      <p:tavLst>
                                        <p:tav tm="0">
                                          <p:val>
                                            <p:fltVal val="90"/>
                                          </p:val>
                                        </p:tav>
                                        <p:tav tm="100000">
                                          <p:val>
                                            <p:fltVal val="0"/>
                                          </p:val>
                                        </p:tav>
                                      </p:tavLst>
                                    </p:anim>
                                    <p:animEffect transition="in" filter="fade">
                                      <p:cBhvr>
                                        <p:cTn id="10" dur="500"/>
                                        <p:tgtEl>
                                          <p:spTgt spid="25"/>
                                        </p:tgtEl>
                                      </p:cBhvr>
                                    </p:animEffect>
                                  </p:childTnLst>
                                </p:cTn>
                              </p:par>
                            </p:childTnLst>
                          </p:cTn>
                        </p:par>
                        <p:par>
                          <p:cTn id="11" fill="hold">
                            <p:stCondLst>
                              <p:cond delay="500"/>
                            </p:stCondLst>
                            <p:childTnLst>
                              <p:par>
                                <p:cTn id="12" presetID="2" presetClass="entr" presetSubtype="8" fill="hold" nodeType="afterEffect">
                                  <p:stCondLst>
                                    <p:cond delay="0"/>
                                  </p:stCondLst>
                                  <p:childTnLst>
                                    <p:set>
                                      <p:cBhvr>
                                        <p:cTn id="13" dur="1" fill="hold">
                                          <p:stCondLst>
                                            <p:cond delay="0"/>
                                          </p:stCondLst>
                                        </p:cTn>
                                        <p:tgtEl>
                                          <p:spTgt spid="3074"/>
                                        </p:tgtEl>
                                        <p:attrNameLst>
                                          <p:attrName>style.visibility</p:attrName>
                                        </p:attrNameLst>
                                      </p:cBhvr>
                                      <p:to>
                                        <p:strVal val="visible"/>
                                      </p:to>
                                    </p:set>
                                    <p:anim calcmode="lin" valueType="num">
                                      <p:cBhvr additive="base">
                                        <p:cTn id="14" dur="500" fill="hold"/>
                                        <p:tgtEl>
                                          <p:spTgt spid="3074"/>
                                        </p:tgtEl>
                                        <p:attrNameLst>
                                          <p:attrName>ppt_x</p:attrName>
                                        </p:attrNameLst>
                                      </p:cBhvr>
                                      <p:tavLst>
                                        <p:tav tm="0">
                                          <p:val>
                                            <p:strVal val="0-#ppt_w/2"/>
                                          </p:val>
                                        </p:tav>
                                        <p:tav tm="100000">
                                          <p:val>
                                            <p:strVal val="#ppt_x"/>
                                          </p:val>
                                        </p:tav>
                                      </p:tavLst>
                                    </p:anim>
                                    <p:anim calcmode="lin" valueType="num">
                                      <p:cBhvr additive="base">
                                        <p:cTn id="15" dur="500" fill="hold"/>
                                        <p:tgtEl>
                                          <p:spTgt spid="3074"/>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left)">
                                      <p:cBhvr>
                                        <p:cTn id="20" dur="500"/>
                                        <p:tgtEl>
                                          <p:spTgt spid="17"/>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wipe(left)">
                                      <p:cBhvr>
                                        <p:cTn id="23" dur="500"/>
                                        <p:tgtEl>
                                          <p:spTgt spid="3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ipe(left)">
                                      <p:cBhvr>
                                        <p:cTn id="28" dur="500"/>
                                        <p:tgtEl>
                                          <p:spTgt spid="26"/>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wipe(left)">
                                      <p:cBhvr>
                                        <p:cTn id="31" dur="500"/>
                                        <p:tgtEl>
                                          <p:spTgt spid="3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wipe(up)">
                                      <p:cBhvr>
                                        <p:cTn id="36" dur="500"/>
                                        <p:tgtEl>
                                          <p:spTgt spid="29"/>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nodeType="clickEffect">
                                  <p:stCondLst>
                                    <p:cond delay="0"/>
                                  </p:stCondLst>
                                  <p:childTnLst>
                                    <p:set>
                                      <p:cBhvr>
                                        <p:cTn id="40" dur="1" fill="hold">
                                          <p:stCondLst>
                                            <p:cond delay="0"/>
                                          </p:stCondLst>
                                        </p:cTn>
                                        <p:tgtEl>
                                          <p:spTgt spid="38"/>
                                        </p:tgtEl>
                                        <p:attrNameLst>
                                          <p:attrName>style.visibility</p:attrName>
                                        </p:attrNameLst>
                                      </p:cBhvr>
                                      <p:to>
                                        <p:strVal val="visible"/>
                                      </p:to>
                                    </p:set>
                                    <p:animEffect transition="in" filter="wipe(up)">
                                      <p:cBhvr>
                                        <p:cTn id="41" dur="500"/>
                                        <p:tgtEl>
                                          <p:spTgt spid="38"/>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nodeType="clickEffect">
                                  <p:stCondLst>
                                    <p:cond delay="0"/>
                                  </p:stCondLst>
                                  <p:childTnLst>
                                    <p:set>
                                      <p:cBhvr>
                                        <p:cTn id="45" dur="1" fill="hold">
                                          <p:stCondLst>
                                            <p:cond delay="0"/>
                                          </p:stCondLst>
                                        </p:cTn>
                                        <p:tgtEl>
                                          <p:spTgt spid="39"/>
                                        </p:tgtEl>
                                        <p:attrNameLst>
                                          <p:attrName>style.visibility</p:attrName>
                                        </p:attrNameLst>
                                      </p:cBhvr>
                                      <p:to>
                                        <p:strVal val="visible"/>
                                      </p:to>
                                    </p:set>
                                    <p:animEffect transition="in" filter="wipe(up)">
                                      <p:cBhvr>
                                        <p:cTn id="46" dur="500"/>
                                        <p:tgtEl>
                                          <p:spTgt spid="39"/>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nodeType="clickEffect">
                                  <p:stCondLst>
                                    <p:cond delay="0"/>
                                  </p:stCondLst>
                                  <p:childTnLst>
                                    <p:set>
                                      <p:cBhvr>
                                        <p:cTn id="50" dur="1" fill="hold">
                                          <p:stCondLst>
                                            <p:cond delay="0"/>
                                          </p:stCondLst>
                                        </p:cTn>
                                        <p:tgtEl>
                                          <p:spTgt spid="40"/>
                                        </p:tgtEl>
                                        <p:attrNameLst>
                                          <p:attrName>style.visibility</p:attrName>
                                        </p:attrNameLst>
                                      </p:cBhvr>
                                      <p:to>
                                        <p:strVal val="visible"/>
                                      </p:to>
                                    </p:set>
                                    <p:animEffect transition="in" filter="wipe(up)">
                                      <p:cBhvr>
                                        <p:cTn id="51" dur="500"/>
                                        <p:tgtEl>
                                          <p:spTgt spid="40"/>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1" fill="hold" nodeType="clickEffect">
                                  <p:stCondLst>
                                    <p:cond delay="0"/>
                                  </p:stCondLst>
                                  <p:childTnLst>
                                    <p:set>
                                      <p:cBhvr>
                                        <p:cTn id="55" dur="1" fill="hold">
                                          <p:stCondLst>
                                            <p:cond delay="0"/>
                                          </p:stCondLst>
                                        </p:cTn>
                                        <p:tgtEl>
                                          <p:spTgt spid="41"/>
                                        </p:tgtEl>
                                        <p:attrNameLst>
                                          <p:attrName>style.visibility</p:attrName>
                                        </p:attrNameLst>
                                      </p:cBhvr>
                                      <p:to>
                                        <p:strVal val="visible"/>
                                      </p:to>
                                    </p:set>
                                    <p:animEffect transition="in" filter="wipe(up)">
                                      <p:cBhvr>
                                        <p:cTn id="56" dur="500"/>
                                        <p:tgtEl>
                                          <p:spTgt spid="41"/>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1" fill="hold" nodeType="clickEffect">
                                  <p:stCondLst>
                                    <p:cond delay="0"/>
                                  </p:stCondLst>
                                  <p:childTnLst>
                                    <p:set>
                                      <p:cBhvr>
                                        <p:cTn id="60" dur="1" fill="hold">
                                          <p:stCondLst>
                                            <p:cond delay="0"/>
                                          </p:stCondLst>
                                        </p:cTn>
                                        <p:tgtEl>
                                          <p:spTgt spid="44"/>
                                        </p:tgtEl>
                                        <p:attrNameLst>
                                          <p:attrName>style.visibility</p:attrName>
                                        </p:attrNameLst>
                                      </p:cBhvr>
                                      <p:to>
                                        <p:strVal val="visible"/>
                                      </p:to>
                                    </p:set>
                                    <p:animEffect transition="in" filter="wipe(up)">
                                      <p:cBhvr>
                                        <p:cTn id="61" dur="500"/>
                                        <p:tgtEl>
                                          <p:spTgt spid="44"/>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1" fill="hold" nodeType="clickEffect">
                                  <p:stCondLst>
                                    <p:cond delay="0"/>
                                  </p:stCondLst>
                                  <p:childTnLst>
                                    <p:set>
                                      <p:cBhvr>
                                        <p:cTn id="65" dur="1" fill="hold">
                                          <p:stCondLst>
                                            <p:cond delay="0"/>
                                          </p:stCondLst>
                                        </p:cTn>
                                        <p:tgtEl>
                                          <p:spTgt spid="47"/>
                                        </p:tgtEl>
                                        <p:attrNameLst>
                                          <p:attrName>style.visibility</p:attrName>
                                        </p:attrNameLst>
                                      </p:cBhvr>
                                      <p:to>
                                        <p:strVal val="visible"/>
                                      </p:to>
                                    </p:set>
                                    <p:animEffect transition="in" filter="wipe(up)">
                                      <p:cBhvr>
                                        <p:cTn id="66" dur="500"/>
                                        <p:tgtEl>
                                          <p:spTgt spid="47"/>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1" fill="hold" nodeType="clickEffect">
                                  <p:stCondLst>
                                    <p:cond delay="0"/>
                                  </p:stCondLst>
                                  <p:childTnLst>
                                    <p:set>
                                      <p:cBhvr>
                                        <p:cTn id="70" dur="1" fill="hold">
                                          <p:stCondLst>
                                            <p:cond delay="0"/>
                                          </p:stCondLst>
                                        </p:cTn>
                                        <p:tgtEl>
                                          <p:spTgt spid="37"/>
                                        </p:tgtEl>
                                        <p:attrNameLst>
                                          <p:attrName>style.visibility</p:attrName>
                                        </p:attrNameLst>
                                      </p:cBhvr>
                                      <p:to>
                                        <p:strVal val="visible"/>
                                      </p:to>
                                    </p:set>
                                    <p:animEffect transition="in" filter="wipe(up)">
                                      <p:cBhvr>
                                        <p:cTn id="71" dur="500"/>
                                        <p:tgtEl>
                                          <p:spTgt spid="37"/>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1" fill="hold" nodeType="clickEffect">
                                  <p:stCondLst>
                                    <p:cond delay="0"/>
                                  </p:stCondLst>
                                  <p:childTnLst>
                                    <p:set>
                                      <p:cBhvr>
                                        <p:cTn id="75" dur="1" fill="hold">
                                          <p:stCondLst>
                                            <p:cond delay="0"/>
                                          </p:stCondLst>
                                        </p:cTn>
                                        <p:tgtEl>
                                          <p:spTgt spid="52"/>
                                        </p:tgtEl>
                                        <p:attrNameLst>
                                          <p:attrName>style.visibility</p:attrName>
                                        </p:attrNameLst>
                                      </p:cBhvr>
                                      <p:to>
                                        <p:strVal val="visible"/>
                                      </p:to>
                                    </p:set>
                                    <p:animEffect transition="in" filter="wipe(up)">
                                      <p:cBhvr>
                                        <p:cTn id="76" dur="500"/>
                                        <p:tgtEl>
                                          <p:spTgt spid="52"/>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1" fill="hold" nodeType="clickEffect">
                                  <p:stCondLst>
                                    <p:cond delay="0"/>
                                  </p:stCondLst>
                                  <p:childTnLst>
                                    <p:set>
                                      <p:cBhvr>
                                        <p:cTn id="80" dur="1" fill="hold">
                                          <p:stCondLst>
                                            <p:cond delay="0"/>
                                          </p:stCondLst>
                                        </p:cTn>
                                        <p:tgtEl>
                                          <p:spTgt spid="55"/>
                                        </p:tgtEl>
                                        <p:attrNameLst>
                                          <p:attrName>style.visibility</p:attrName>
                                        </p:attrNameLst>
                                      </p:cBhvr>
                                      <p:to>
                                        <p:strVal val="visible"/>
                                      </p:to>
                                    </p:set>
                                    <p:animEffect transition="in" filter="wipe(up)">
                                      <p:cBhvr>
                                        <p:cTn id="81" dur="500"/>
                                        <p:tgtEl>
                                          <p:spTgt spid="55"/>
                                        </p:tgtEl>
                                      </p:cBhvr>
                                    </p:animEffect>
                                  </p:childTnLst>
                                </p:cTn>
                              </p:par>
                            </p:childTnLst>
                          </p:cTn>
                        </p:par>
                      </p:childTnLst>
                    </p:cTn>
                  </p:par>
                  <p:par>
                    <p:cTn id="82" fill="hold">
                      <p:stCondLst>
                        <p:cond delay="indefinite"/>
                      </p:stCondLst>
                      <p:childTnLst>
                        <p:par>
                          <p:cTn id="83" fill="hold">
                            <p:stCondLst>
                              <p:cond delay="0"/>
                            </p:stCondLst>
                            <p:childTnLst>
                              <p:par>
                                <p:cTn id="84" presetID="22" presetClass="entr" presetSubtype="1" fill="hold" nodeType="clickEffect">
                                  <p:stCondLst>
                                    <p:cond delay="0"/>
                                  </p:stCondLst>
                                  <p:childTnLst>
                                    <p:set>
                                      <p:cBhvr>
                                        <p:cTn id="85" dur="1" fill="hold">
                                          <p:stCondLst>
                                            <p:cond delay="0"/>
                                          </p:stCondLst>
                                        </p:cTn>
                                        <p:tgtEl>
                                          <p:spTgt spid="58"/>
                                        </p:tgtEl>
                                        <p:attrNameLst>
                                          <p:attrName>style.visibility</p:attrName>
                                        </p:attrNameLst>
                                      </p:cBhvr>
                                      <p:to>
                                        <p:strVal val="visible"/>
                                      </p:to>
                                    </p:set>
                                    <p:animEffect transition="in" filter="wipe(up)">
                                      <p:cBhvr>
                                        <p:cTn id="86" dur="500"/>
                                        <p:tgtEl>
                                          <p:spTgt spid="58"/>
                                        </p:tgtEl>
                                      </p:cBhvr>
                                    </p:animEffect>
                                  </p:childTnLst>
                                </p:cTn>
                              </p:par>
                            </p:childTnLst>
                          </p:cTn>
                        </p:par>
                      </p:childTnLst>
                    </p:cTn>
                  </p:par>
                  <p:par>
                    <p:cTn id="87" fill="hold">
                      <p:stCondLst>
                        <p:cond delay="indefinite"/>
                      </p:stCondLst>
                      <p:childTnLst>
                        <p:par>
                          <p:cTn id="88" fill="hold">
                            <p:stCondLst>
                              <p:cond delay="0"/>
                            </p:stCondLst>
                            <p:childTnLst>
                              <p:par>
                                <p:cTn id="89" presetID="22" presetClass="entr" presetSubtype="1" fill="hold" nodeType="clickEffect">
                                  <p:stCondLst>
                                    <p:cond delay="0"/>
                                  </p:stCondLst>
                                  <p:childTnLst>
                                    <p:set>
                                      <p:cBhvr>
                                        <p:cTn id="90" dur="1" fill="hold">
                                          <p:stCondLst>
                                            <p:cond delay="0"/>
                                          </p:stCondLst>
                                        </p:cTn>
                                        <p:tgtEl>
                                          <p:spTgt spid="59"/>
                                        </p:tgtEl>
                                        <p:attrNameLst>
                                          <p:attrName>style.visibility</p:attrName>
                                        </p:attrNameLst>
                                      </p:cBhvr>
                                      <p:to>
                                        <p:strVal val="visible"/>
                                      </p:to>
                                    </p:set>
                                    <p:animEffect transition="in" filter="wipe(up)">
                                      <p:cBhvr>
                                        <p:cTn id="91"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5" grpId="0" animBg="1"/>
      <p:bldP spid="26" grpId="0" animBg="1"/>
      <p:bldP spid="35" grpId="0"/>
      <p:bldP spid="3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0784" y="29442"/>
            <a:ext cx="612431" cy="561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3718572" y="133350"/>
            <a:ext cx="2182004" cy="584773"/>
          </a:xfrm>
          <a:prstGeom prst="rect">
            <a:avLst/>
          </a:prstGeom>
        </p:spPr>
        <p:txBody>
          <a:bodyPr wrap="none" lIns="91438" tIns="45719" rIns="91438" bIns="45719">
            <a:spAutoFit/>
          </a:bodyPr>
          <a:lstStyle/>
          <a:p>
            <a:r>
              <a:rPr lang="en-US" sz="32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MÙA VÀNG</a:t>
            </a:r>
            <a:endParaRPr lang="en-US" sz="3200" dirty="0">
              <a:solidFill>
                <a:srgbClr val="FF66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Rectangle 1"/>
          <p:cNvSpPr/>
          <p:nvPr/>
        </p:nvSpPr>
        <p:spPr>
          <a:xfrm>
            <a:off x="831273" y="666750"/>
            <a:ext cx="8007927" cy="4324261"/>
          </a:xfrm>
          <a:prstGeom prst="rect">
            <a:avLst/>
          </a:prstGeom>
        </p:spPr>
        <p:txBody>
          <a:bodyPr wrap="square">
            <a:spAutoFit/>
          </a:bodyPr>
          <a:lstStyle/>
          <a:p>
            <a:pPr algn="just"/>
            <a:r>
              <a:rPr lang="en-US" sz="25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500" dirty="0" smtClean="0">
                <a:latin typeface="Arial-Rounded" panose="020B0500000000000000" pitchFamily="34" charset="0"/>
                <a:ea typeface="Arial-Rounded" panose="020B0500000000000000" pitchFamily="34" charset="0"/>
                <a:cs typeface="Arial-Rounded" panose="020B0500000000000000" pitchFamily="34" charset="0"/>
              </a:rPr>
              <a:t>Thu </a:t>
            </a:r>
            <a:r>
              <a:rPr lang="vi-VN" sz="2500" dirty="0">
                <a:latin typeface="Arial-Rounded" panose="020B0500000000000000" pitchFamily="34" charset="0"/>
                <a:ea typeface="Arial-Rounded" panose="020B0500000000000000" pitchFamily="34" charset="0"/>
                <a:cs typeface="Arial-Rounded" panose="020B0500000000000000" pitchFamily="34" charset="0"/>
              </a:rPr>
              <a:t>về, những quả hồng đỏ mọng, những hạt dẻ nâu bóng, những quả na mở to mắt, thơm dìu dịu. Biển lúa vàng ươm. Gió nổi lên và sóng lúc vàng dập dờn trải tới chân trời.</a:t>
            </a:r>
          </a:p>
          <a:p>
            <a:pPr algn="just"/>
            <a:r>
              <a:rPr lang="en-US" sz="25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500" dirty="0" smtClean="0">
                <a:latin typeface="Arial-Rounded" panose="020B0500000000000000" pitchFamily="34" charset="0"/>
                <a:ea typeface="Arial-Rounded" panose="020B0500000000000000" pitchFamily="34" charset="0"/>
                <a:cs typeface="Arial-Rounded" panose="020B0500000000000000" pitchFamily="34" charset="0"/>
              </a:rPr>
              <a:t>Minh </a:t>
            </a:r>
            <a:r>
              <a:rPr lang="vi-VN" sz="2500" dirty="0">
                <a:latin typeface="Arial-Rounded" panose="020B0500000000000000" pitchFamily="34" charset="0"/>
                <a:ea typeface="Arial-Rounded" panose="020B0500000000000000" pitchFamily="34" charset="0"/>
                <a:cs typeface="Arial-Rounded" panose="020B0500000000000000" pitchFamily="34" charset="0"/>
              </a:rPr>
              <a:t>ríu rít bên mẹ</a:t>
            </a:r>
            <a:r>
              <a:rPr lang="vi-VN" sz="2500" dirty="0" smtClean="0">
                <a:latin typeface="Arial-Rounded" panose="020B0500000000000000" pitchFamily="34" charset="0"/>
                <a:ea typeface="Arial-Rounded" panose="020B0500000000000000" pitchFamily="34" charset="0"/>
                <a:cs typeface="Arial-Rounded" panose="020B0500000000000000" pitchFamily="34" charset="0"/>
              </a:rPr>
              <a:t>:</a:t>
            </a:r>
            <a:endParaRPr lang="en-US" sz="2500" dirty="0" smtClean="0">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25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500" dirty="0" smtClean="0">
                <a:latin typeface="Arial-Rounded" panose="020B0500000000000000" pitchFamily="34" charset="0"/>
                <a:ea typeface="Arial-Rounded" panose="020B0500000000000000" pitchFamily="34" charset="0"/>
                <a:cs typeface="Arial-Rounded" panose="020B0500000000000000" pitchFamily="34" charset="0"/>
              </a:rPr>
              <a:t>- Mẹ </a:t>
            </a:r>
            <a:r>
              <a:rPr lang="vi-VN" sz="2500" dirty="0">
                <a:latin typeface="Arial-Rounded" panose="020B0500000000000000" pitchFamily="34" charset="0"/>
                <a:ea typeface="Arial-Rounded" panose="020B0500000000000000" pitchFamily="34" charset="0"/>
                <a:cs typeface="Arial-Rounded" panose="020B0500000000000000" pitchFamily="34" charset="0"/>
              </a:rPr>
              <a:t>ơi, con thấy quả trên cây đều chín hết cả rồi. Các bạn ấy đang mong có người đến hái đấy. Nhìn quả chín ngon thế này, chắc các bác nông dân vui lắm mẹ nhỉ</a:t>
            </a:r>
            <a:r>
              <a:rPr lang="vi-VN" sz="2500" dirty="0" smtClean="0">
                <a:latin typeface="Arial-Rounded" panose="020B0500000000000000" pitchFamily="34" charset="0"/>
                <a:ea typeface="Arial-Rounded" panose="020B0500000000000000" pitchFamily="34" charset="0"/>
                <a:cs typeface="Arial-Rounded" panose="020B0500000000000000" pitchFamily="34" charset="0"/>
              </a:rPr>
              <a:t>?</a:t>
            </a:r>
            <a:endParaRPr lang="en-US" sz="2500" dirty="0" smtClean="0">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25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5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500" dirty="0">
                <a:latin typeface="Arial-Rounded" panose="020B0500000000000000" pitchFamily="34" charset="0"/>
                <a:ea typeface="Arial-Rounded" panose="020B0500000000000000" pitchFamily="34" charset="0"/>
                <a:cs typeface="Arial-Rounded" panose="020B0500000000000000" pitchFamily="34" charset="0"/>
              </a:rPr>
              <a:t>Đúng thế con ạ.</a:t>
            </a:r>
          </a:p>
          <a:p>
            <a:pPr algn="just"/>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vi-VN" sz="2500" dirty="0">
                <a:latin typeface="Arial-Rounded" panose="020B0500000000000000" pitchFamily="34" charset="0"/>
                <a:ea typeface="Arial-Rounded" panose="020B0500000000000000" pitchFamily="34" charset="0"/>
                <a:cs typeface="Arial-Rounded" panose="020B0500000000000000" pitchFamily="34" charset="0"/>
              </a:rPr>
              <a:t>- Nếu mùa nào cũng được thu hoạch thì thích lắm, phải không mẹ</a:t>
            </a:r>
            <a:r>
              <a:rPr lang="vi-VN" sz="2500" dirty="0" smtClean="0">
                <a:latin typeface="Arial-Rounded" panose="020B0500000000000000" pitchFamily="34" charset="0"/>
                <a:ea typeface="Arial-Rounded" panose="020B0500000000000000" pitchFamily="34" charset="0"/>
                <a:cs typeface="Arial-Rounded" panose="020B0500000000000000" pitchFamily="34" charset="0"/>
              </a:rPr>
              <a:t>?</a:t>
            </a:r>
            <a:endParaRPr lang="en-US" sz="2500" dirty="0">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8" name="Straight Connector 7"/>
          <p:cNvCxnSpPr/>
          <p:nvPr/>
        </p:nvCxnSpPr>
        <p:spPr>
          <a:xfrm flipH="1">
            <a:off x="2286000" y="718123"/>
            <a:ext cx="76200" cy="35157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6172200" y="720999"/>
            <a:ext cx="76200" cy="35157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1752600" y="1123950"/>
            <a:ext cx="76200" cy="35157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5562600" y="1124825"/>
            <a:ext cx="76200" cy="35157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7" name="Group 16"/>
          <p:cNvGrpSpPr/>
          <p:nvPr/>
        </p:nvGrpSpPr>
        <p:grpSpPr>
          <a:xfrm>
            <a:off x="7505699" y="1123950"/>
            <a:ext cx="114300" cy="352453"/>
            <a:chOff x="7516091" y="1104044"/>
            <a:chExt cx="114300" cy="352453"/>
          </a:xfrm>
        </p:grpSpPr>
        <p:cxnSp>
          <p:nvCxnSpPr>
            <p:cNvPr id="15" name="Straight Connector 14"/>
            <p:cNvCxnSpPr/>
            <p:nvPr/>
          </p:nvCxnSpPr>
          <p:spPr>
            <a:xfrm flipH="1">
              <a:off x="7516091" y="1104044"/>
              <a:ext cx="76200" cy="35157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7554191" y="1104919"/>
              <a:ext cx="76200" cy="35157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8" name="Group 17"/>
          <p:cNvGrpSpPr/>
          <p:nvPr/>
        </p:nvGrpSpPr>
        <p:grpSpPr>
          <a:xfrm>
            <a:off x="2372590" y="1476403"/>
            <a:ext cx="114300" cy="352453"/>
            <a:chOff x="7516091" y="1104044"/>
            <a:chExt cx="114300" cy="352453"/>
          </a:xfrm>
        </p:grpSpPr>
        <p:cxnSp>
          <p:nvCxnSpPr>
            <p:cNvPr id="19" name="Straight Connector 18"/>
            <p:cNvCxnSpPr/>
            <p:nvPr/>
          </p:nvCxnSpPr>
          <p:spPr>
            <a:xfrm flipH="1">
              <a:off x="7516091" y="1104044"/>
              <a:ext cx="76200" cy="35157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7554191" y="1104919"/>
              <a:ext cx="76200" cy="35157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1" name="Group 20"/>
          <p:cNvGrpSpPr/>
          <p:nvPr/>
        </p:nvGrpSpPr>
        <p:grpSpPr>
          <a:xfrm>
            <a:off x="2171700" y="1885950"/>
            <a:ext cx="114300" cy="352453"/>
            <a:chOff x="7516091" y="1104044"/>
            <a:chExt cx="114300" cy="352453"/>
          </a:xfrm>
        </p:grpSpPr>
        <p:cxnSp>
          <p:nvCxnSpPr>
            <p:cNvPr id="22" name="Straight Connector 21"/>
            <p:cNvCxnSpPr/>
            <p:nvPr/>
          </p:nvCxnSpPr>
          <p:spPr>
            <a:xfrm flipH="1">
              <a:off x="7516091" y="1104044"/>
              <a:ext cx="76200" cy="35157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7554191" y="1104919"/>
              <a:ext cx="76200" cy="35157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24" name="Straight Connector 23"/>
          <p:cNvCxnSpPr/>
          <p:nvPr/>
        </p:nvCxnSpPr>
        <p:spPr>
          <a:xfrm flipH="1">
            <a:off x="3886200" y="2239278"/>
            <a:ext cx="76200" cy="35157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2410690" y="2653091"/>
            <a:ext cx="76200" cy="35157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6" name="Group 25"/>
          <p:cNvGrpSpPr/>
          <p:nvPr/>
        </p:nvGrpSpPr>
        <p:grpSpPr>
          <a:xfrm>
            <a:off x="8128129" y="2626257"/>
            <a:ext cx="114300" cy="352453"/>
            <a:chOff x="7516091" y="1104044"/>
            <a:chExt cx="114300" cy="352453"/>
          </a:xfrm>
        </p:grpSpPr>
        <p:cxnSp>
          <p:nvCxnSpPr>
            <p:cNvPr id="27" name="Straight Connector 26"/>
            <p:cNvCxnSpPr/>
            <p:nvPr/>
          </p:nvCxnSpPr>
          <p:spPr>
            <a:xfrm flipH="1">
              <a:off x="7516091" y="1104044"/>
              <a:ext cx="76200" cy="35157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7554191" y="1104919"/>
              <a:ext cx="76200" cy="35157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9" name="Group 28"/>
          <p:cNvGrpSpPr/>
          <p:nvPr/>
        </p:nvGrpSpPr>
        <p:grpSpPr>
          <a:xfrm>
            <a:off x="6722034" y="3004669"/>
            <a:ext cx="114300" cy="352453"/>
            <a:chOff x="7516091" y="1104044"/>
            <a:chExt cx="114300" cy="352453"/>
          </a:xfrm>
        </p:grpSpPr>
        <p:cxnSp>
          <p:nvCxnSpPr>
            <p:cNvPr id="30" name="Straight Connector 29"/>
            <p:cNvCxnSpPr/>
            <p:nvPr/>
          </p:nvCxnSpPr>
          <p:spPr>
            <a:xfrm flipH="1">
              <a:off x="7516091" y="1104044"/>
              <a:ext cx="76200" cy="35157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7554191" y="1104919"/>
              <a:ext cx="76200" cy="35157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32" name="Straight Connector 31"/>
          <p:cNvCxnSpPr/>
          <p:nvPr/>
        </p:nvCxnSpPr>
        <p:spPr>
          <a:xfrm flipH="1">
            <a:off x="2729345" y="3377906"/>
            <a:ext cx="76200" cy="35157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8048465" y="3377906"/>
            <a:ext cx="76200" cy="35157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34" name="Group 33"/>
          <p:cNvGrpSpPr/>
          <p:nvPr/>
        </p:nvGrpSpPr>
        <p:grpSpPr>
          <a:xfrm>
            <a:off x="3604272" y="3790950"/>
            <a:ext cx="114300" cy="352453"/>
            <a:chOff x="7516091" y="1104044"/>
            <a:chExt cx="114300" cy="352453"/>
          </a:xfrm>
        </p:grpSpPr>
        <p:cxnSp>
          <p:nvCxnSpPr>
            <p:cNvPr id="35" name="Straight Connector 34"/>
            <p:cNvCxnSpPr/>
            <p:nvPr/>
          </p:nvCxnSpPr>
          <p:spPr>
            <a:xfrm flipH="1">
              <a:off x="7516091" y="1104044"/>
              <a:ext cx="76200" cy="35157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a:off x="7554191" y="1104919"/>
              <a:ext cx="76200" cy="35157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37" name="Straight Connector 36"/>
          <p:cNvCxnSpPr/>
          <p:nvPr/>
        </p:nvCxnSpPr>
        <p:spPr>
          <a:xfrm flipH="1">
            <a:off x="8090029" y="4153798"/>
            <a:ext cx="76200" cy="35157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a:off x="2409664" y="4552950"/>
            <a:ext cx="76200" cy="35157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39" name="Rounded Rectangle 38"/>
          <p:cNvSpPr/>
          <p:nvPr/>
        </p:nvSpPr>
        <p:spPr>
          <a:xfrm>
            <a:off x="6836334" y="149400"/>
            <a:ext cx="2231467" cy="372474"/>
          </a:xfrm>
          <a:prstGeom prst="roundRect">
            <a:avLst>
              <a:gd name="adj" fmla="val 50000"/>
            </a:avLst>
          </a:prstGeom>
          <a:solidFill>
            <a:schemeClr val="bg1"/>
          </a:solidFill>
          <a:ln w="38100">
            <a:solidFill>
              <a:srgbClr val="FADBC6"/>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US" dirty="0" err="1"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Luyện</a:t>
            </a:r>
            <a:r>
              <a:rPr lang="en-US"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vi-VN"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đọ</a:t>
            </a:r>
            <a:r>
              <a:rPr lang="en-US"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c </a:t>
            </a:r>
            <a:r>
              <a:rPr lang="en-US" dirty="0" err="1"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câu</a:t>
            </a:r>
            <a:r>
              <a:rPr lang="en-US"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dài</a:t>
            </a:r>
            <a:endParaRPr lang="en-US"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0" name="Picture 39"/>
          <p:cNvPicPr>
            <a:picLocks noChangeAspect="1"/>
          </p:cNvPicPr>
          <p:nvPr/>
        </p:nvPicPr>
        <p:blipFill>
          <a:blip r:embed="rId5" cstate="print">
            <a:extLst>
              <a:ext uri="{BEBA8EAE-BF5A-486C-A8C5-ECC9F3942E4B}">
                <a14:imgProps xmlns:a14="http://schemas.microsoft.com/office/drawing/2010/main">
                  <a14:imgLayer r:embed="rId6">
                    <a14:imgEffect>
                      <a14:backgroundRemoval t="5917" b="89941" l="0" r="89941">
                        <a14:foregroundMark x1="39941" y1="34320" x2="39349" y2="38462"/>
                        <a14:foregroundMark x1="62130" y1="36095" x2="59172" y2="38757"/>
                      </a14:backgroundRemoval>
                    </a14:imgEffect>
                  </a14:imgLayer>
                </a14:imgProps>
              </a:ext>
              <a:ext uri="{28A0092B-C50C-407E-A947-70E740481C1C}">
                <a14:useLocalDpi xmlns:a14="http://schemas.microsoft.com/office/drawing/2010/main" val="0"/>
              </a:ext>
            </a:extLst>
          </a:blip>
          <a:stretch>
            <a:fillRect/>
          </a:stretch>
        </p:blipFill>
        <p:spPr>
          <a:xfrm>
            <a:off x="6228784" y="-103884"/>
            <a:ext cx="822007" cy="822007"/>
          </a:xfrm>
          <a:prstGeom prst="rect">
            <a:avLst/>
          </a:prstGeom>
        </p:spPr>
      </p:pic>
    </p:spTree>
    <p:extLst>
      <p:ext uri="{BB962C8B-B14F-4D97-AF65-F5344CB8AC3E}">
        <p14:creationId xmlns:p14="http://schemas.microsoft.com/office/powerpoint/2010/main" val="15125738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100"/>
                                  </p:iterate>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randombar(horizontal)">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39"/>
                                        </p:tgtEl>
                                        <p:attrNameLst>
                                          <p:attrName>style.visibility</p:attrName>
                                        </p:attrNameLst>
                                      </p:cBhvr>
                                      <p:to>
                                        <p:strVal val="visible"/>
                                      </p:to>
                                    </p:set>
                                    <p:anim calcmode="lin" valueType="num">
                                      <p:cBhvr>
                                        <p:cTn id="16" dur="500" fill="hold"/>
                                        <p:tgtEl>
                                          <p:spTgt spid="39"/>
                                        </p:tgtEl>
                                        <p:attrNameLst>
                                          <p:attrName>ppt_w</p:attrName>
                                        </p:attrNameLst>
                                      </p:cBhvr>
                                      <p:tavLst>
                                        <p:tav tm="0">
                                          <p:val>
                                            <p:fltVal val="0"/>
                                          </p:val>
                                        </p:tav>
                                        <p:tav tm="100000">
                                          <p:val>
                                            <p:strVal val="#ppt_w"/>
                                          </p:val>
                                        </p:tav>
                                      </p:tavLst>
                                    </p:anim>
                                    <p:anim calcmode="lin" valueType="num">
                                      <p:cBhvr>
                                        <p:cTn id="17" dur="500" fill="hold"/>
                                        <p:tgtEl>
                                          <p:spTgt spid="39"/>
                                        </p:tgtEl>
                                        <p:attrNameLst>
                                          <p:attrName>ppt_h</p:attrName>
                                        </p:attrNameLst>
                                      </p:cBhvr>
                                      <p:tavLst>
                                        <p:tav tm="0">
                                          <p:val>
                                            <p:fltVal val="0"/>
                                          </p:val>
                                        </p:tav>
                                        <p:tav tm="100000">
                                          <p:val>
                                            <p:strVal val="#ppt_h"/>
                                          </p:val>
                                        </p:tav>
                                      </p:tavLst>
                                    </p:anim>
                                    <p:animEffect transition="in" filter="fade">
                                      <p:cBhvr>
                                        <p:cTn id="18" dur="500"/>
                                        <p:tgtEl>
                                          <p:spTgt spid="39"/>
                                        </p:tgtEl>
                                      </p:cBhvr>
                                    </p:animEffect>
                                  </p:childTnLst>
                                </p:cTn>
                              </p:par>
                              <p:par>
                                <p:cTn id="19" presetID="53" presetClass="entr" presetSubtype="16" fill="hold" nodeType="withEffect">
                                  <p:stCondLst>
                                    <p:cond delay="0"/>
                                  </p:stCondLst>
                                  <p:childTnLst>
                                    <p:set>
                                      <p:cBhvr>
                                        <p:cTn id="20" dur="1" fill="hold">
                                          <p:stCondLst>
                                            <p:cond delay="0"/>
                                          </p:stCondLst>
                                        </p:cTn>
                                        <p:tgtEl>
                                          <p:spTgt spid="40"/>
                                        </p:tgtEl>
                                        <p:attrNameLst>
                                          <p:attrName>style.visibility</p:attrName>
                                        </p:attrNameLst>
                                      </p:cBhvr>
                                      <p:to>
                                        <p:strVal val="visible"/>
                                      </p:to>
                                    </p:set>
                                    <p:anim calcmode="lin" valueType="num">
                                      <p:cBhvr>
                                        <p:cTn id="21" dur="500" fill="hold"/>
                                        <p:tgtEl>
                                          <p:spTgt spid="40"/>
                                        </p:tgtEl>
                                        <p:attrNameLst>
                                          <p:attrName>ppt_w</p:attrName>
                                        </p:attrNameLst>
                                      </p:cBhvr>
                                      <p:tavLst>
                                        <p:tav tm="0">
                                          <p:val>
                                            <p:fltVal val="0"/>
                                          </p:val>
                                        </p:tav>
                                        <p:tav tm="100000">
                                          <p:val>
                                            <p:strVal val="#ppt_w"/>
                                          </p:val>
                                        </p:tav>
                                      </p:tavLst>
                                    </p:anim>
                                    <p:anim calcmode="lin" valueType="num">
                                      <p:cBhvr>
                                        <p:cTn id="22" dur="500" fill="hold"/>
                                        <p:tgtEl>
                                          <p:spTgt spid="40"/>
                                        </p:tgtEl>
                                        <p:attrNameLst>
                                          <p:attrName>ppt_h</p:attrName>
                                        </p:attrNameLst>
                                      </p:cBhvr>
                                      <p:tavLst>
                                        <p:tav tm="0">
                                          <p:val>
                                            <p:fltVal val="0"/>
                                          </p:val>
                                        </p:tav>
                                        <p:tav tm="100000">
                                          <p:val>
                                            <p:strVal val="#ppt_h"/>
                                          </p:val>
                                        </p:tav>
                                      </p:tavLst>
                                    </p:anim>
                                    <p:animEffect transition="in" filter="fade">
                                      <p:cBhvr>
                                        <p:cTn id="23" dur="500"/>
                                        <p:tgtEl>
                                          <p:spTgt spid="4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up)">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up)">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wipe(up)">
                                      <p:cBhvr>
                                        <p:cTn id="38" dur="50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wipe(up)">
                                      <p:cBhvr>
                                        <p:cTn id="43" dur="500"/>
                                        <p:tgtEl>
                                          <p:spTgt spid="14"/>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nodeType="click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wipe(up)">
                                      <p:cBhvr>
                                        <p:cTn id="48" dur="500"/>
                                        <p:tgtEl>
                                          <p:spTgt spid="17"/>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1" fill="hold" nodeType="click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wipe(up)">
                                      <p:cBhvr>
                                        <p:cTn id="53" dur="500"/>
                                        <p:tgtEl>
                                          <p:spTgt spid="18"/>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1" fill="hold" nodeType="clickEffect">
                                  <p:stCondLst>
                                    <p:cond delay="0"/>
                                  </p:stCondLst>
                                  <p:childTnLst>
                                    <p:set>
                                      <p:cBhvr>
                                        <p:cTn id="57" dur="1" fill="hold">
                                          <p:stCondLst>
                                            <p:cond delay="0"/>
                                          </p:stCondLst>
                                        </p:cTn>
                                        <p:tgtEl>
                                          <p:spTgt spid="21"/>
                                        </p:tgtEl>
                                        <p:attrNameLst>
                                          <p:attrName>style.visibility</p:attrName>
                                        </p:attrNameLst>
                                      </p:cBhvr>
                                      <p:to>
                                        <p:strVal val="visible"/>
                                      </p:to>
                                    </p:set>
                                    <p:animEffect transition="in" filter="wipe(up)">
                                      <p:cBhvr>
                                        <p:cTn id="58" dur="500"/>
                                        <p:tgtEl>
                                          <p:spTgt spid="21"/>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nodeType="clickEffect">
                                  <p:stCondLst>
                                    <p:cond delay="0"/>
                                  </p:stCondLst>
                                  <p:childTnLst>
                                    <p:set>
                                      <p:cBhvr>
                                        <p:cTn id="62" dur="1" fill="hold">
                                          <p:stCondLst>
                                            <p:cond delay="0"/>
                                          </p:stCondLst>
                                        </p:cTn>
                                        <p:tgtEl>
                                          <p:spTgt spid="24"/>
                                        </p:tgtEl>
                                        <p:attrNameLst>
                                          <p:attrName>style.visibility</p:attrName>
                                        </p:attrNameLst>
                                      </p:cBhvr>
                                      <p:to>
                                        <p:strVal val="visible"/>
                                      </p:to>
                                    </p:set>
                                    <p:animEffect transition="in" filter="wipe(up)">
                                      <p:cBhvr>
                                        <p:cTn id="63" dur="500"/>
                                        <p:tgtEl>
                                          <p:spTgt spid="24"/>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1" fill="hold" nodeType="clickEffect">
                                  <p:stCondLst>
                                    <p:cond delay="0"/>
                                  </p:stCondLst>
                                  <p:childTnLst>
                                    <p:set>
                                      <p:cBhvr>
                                        <p:cTn id="67" dur="1" fill="hold">
                                          <p:stCondLst>
                                            <p:cond delay="0"/>
                                          </p:stCondLst>
                                        </p:cTn>
                                        <p:tgtEl>
                                          <p:spTgt spid="25"/>
                                        </p:tgtEl>
                                        <p:attrNameLst>
                                          <p:attrName>style.visibility</p:attrName>
                                        </p:attrNameLst>
                                      </p:cBhvr>
                                      <p:to>
                                        <p:strVal val="visible"/>
                                      </p:to>
                                    </p:set>
                                    <p:animEffect transition="in" filter="wipe(up)">
                                      <p:cBhvr>
                                        <p:cTn id="68" dur="500"/>
                                        <p:tgtEl>
                                          <p:spTgt spid="25"/>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1" fill="hold" nodeType="clickEffect">
                                  <p:stCondLst>
                                    <p:cond delay="0"/>
                                  </p:stCondLst>
                                  <p:childTnLst>
                                    <p:set>
                                      <p:cBhvr>
                                        <p:cTn id="72" dur="1" fill="hold">
                                          <p:stCondLst>
                                            <p:cond delay="0"/>
                                          </p:stCondLst>
                                        </p:cTn>
                                        <p:tgtEl>
                                          <p:spTgt spid="26"/>
                                        </p:tgtEl>
                                        <p:attrNameLst>
                                          <p:attrName>style.visibility</p:attrName>
                                        </p:attrNameLst>
                                      </p:cBhvr>
                                      <p:to>
                                        <p:strVal val="visible"/>
                                      </p:to>
                                    </p:set>
                                    <p:animEffect transition="in" filter="wipe(up)">
                                      <p:cBhvr>
                                        <p:cTn id="73" dur="500"/>
                                        <p:tgtEl>
                                          <p:spTgt spid="26"/>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1" fill="hold" nodeType="clickEffect">
                                  <p:stCondLst>
                                    <p:cond delay="0"/>
                                  </p:stCondLst>
                                  <p:childTnLst>
                                    <p:set>
                                      <p:cBhvr>
                                        <p:cTn id="77" dur="1" fill="hold">
                                          <p:stCondLst>
                                            <p:cond delay="0"/>
                                          </p:stCondLst>
                                        </p:cTn>
                                        <p:tgtEl>
                                          <p:spTgt spid="29"/>
                                        </p:tgtEl>
                                        <p:attrNameLst>
                                          <p:attrName>style.visibility</p:attrName>
                                        </p:attrNameLst>
                                      </p:cBhvr>
                                      <p:to>
                                        <p:strVal val="visible"/>
                                      </p:to>
                                    </p:set>
                                    <p:animEffect transition="in" filter="wipe(up)">
                                      <p:cBhvr>
                                        <p:cTn id="78" dur="500"/>
                                        <p:tgtEl>
                                          <p:spTgt spid="29"/>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1" fill="hold" nodeType="clickEffect">
                                  <p:stCondLst>
                                    <p:cond delay="0"/>
                                  </p:stCondLst>
                                  <p:childTnLst>
                                    <p:set>
                                      <p:cBhvr>
                                        <p:cTn id="82" dur="1" fill="hold">
                                          <p:stCondLst>
                                            <p:cond delay="0"/>
                                          </p:stCondLst>
                                        </p:cTn>
                                        <p:tgtEl>
                                          <p:spTgt spid="32"/>
                                        </p:tgtEl>
                                        <p:attrNameLst>
                                          <p:attrName>style.visibility</p:attrName>
                                        </p:attrNameLst>
                                      </p:cBhvr>
                                      <p:to>
                                        <p:strVal val="visible"/>
                                      </p:to>
                                    </p:set>
                                    <p:animEffect transition="in" filter="wipe(up)">
                                      <p:cBhvr>
                                        <p:cTn id="83" dur="500"/>
                                        <p:tgtEl>
                                          <p:spTgt spid="32"/>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1" fill="hold" nodeType="clickEffect">
                                  <p:stCondLst>
                                    <p:cond delay="0"/>
                                  </p:stCondLst>
                                  <p:childTnLst>
                                    <p:set>
                                      <p:cBhvr>
                                        <p:cTn id="87" dur="1" fill="hold">
                                          <p:stCondLst>
                                            <p:cond delay="0"/>
                                          </p:stCondLst>
                                        </p:cTn>
                                        <p:tgtEl>
                                          <p:spTgt spid="33"/>
                                        </p:tgtEl>
                                        <p:attrNameLst>
                                          <p:attrName>style.visibility</p:attrName>
                                        </p:attrNameLst>
                                      </p:cBhvr>
                                      <p:to>
                                        <p:strVal val="visible"/>
                                      </p:to>
                                    </p:set>
                                    <p:animEffect transition="in" filter="wipe(up)">
                                      <p:cBhvr>
                                        <p:cTn id="88" dur="500"/>
                                        <p:tgtEl>
                                          <p:spTgt spid="33"/>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1" fill="hold" nodeType="clickEffect">
                                  <p:stCondLst>
                                    <p:cond delay="0"/>
                                  </p:stCondLst>
                                  <p:childTnLst>
                                    <p:set>
                                      <p:cBhvr>
                                        <p:cTn id="92" dur="1" fill="hold">
                                          <p:stCondLst>
                                            <p:cond delay="0"/>
                                          </p:stCondLst>
                                        </p:cTn>
                                        <p:tgtEl>
                                          <p:spTgt spid="34"/>
                                        </p:tgtEl>
                                        <p:attrNameLst>
                                          <p:attrName>style.visibility</p:attrName>
                                        </p:attrNameLst>
                                      </p:cBhvr>
                                      <p:to>
                                        <p:strVal val="visible"/>
                                      </p:to>
                                    </p:set>
                                    <p:animEffect transition="in" filter="wipe(up)">
                                      <p:cBhvr>
                                        <p:cTn id="93" dur="500"/>
                                        <p:tgtEl>
                                          <p:spTgt spid="34"/>
                                        </p:tgtEl>
                                      </p:cBhvr>
                                    </p:animEffect>
                                  </p:childTnLst>
                                </p:cTn>
                              </p:par>
                            </p:childTnLst>
                          </p:cTn>
                        </p:par>
                      </p:childTnLst>
                    </p:cTn>
                  </p:par>
                  <p:par>
                    <p:cTn id="94" fill="hold">
                      <p:stCondLst>
                        <p:cond delay="indefinite"/>
                      </p:stCondLst>
                      <p:childTnLst>
                        <p:par>
                          <p:cTn id="95" fill="hold">
                            <p:stCondLst>
                              <p:cond delay="0"/>
                            </p:stCondLst>
                            <p:childTnLst>
                              <p:par>
                                <p:cTn id="96" presetID="22" presetClass="entr" presetSubtype="1" fill="hold" nodeType="clickEffect">
                                  <p:stCondLst>
                                    <p:cond delay="0"/>
                                  </p:stCondLst>
                                  <p:childTnLst>
                                    <p:set>
                                      <p:cBhvr>
                                        <p:cTn id="97" dur="1" fill="hold">
                                          <p:stCondLst>
                                            <p:cond delay="0"/>
                                          </p:stCondLst>
                                        </p:cTn>
                                        <p:tgtEl>
                                          <p:spTgt spid="37"/>
                                        </p:tgtEl>
                                        <p:attrNameLst>
                                          <p:attrName>style.visibility</p:attrName>
                                        </p:attrNameLst>
                                      </p:cBhvr>
                                      <p:to>
                                        <p:strVal val="visible"/>
                                      </p:to>
                                    </p:set>
                                    <p:animEffect transition="in" filter="wipe(up)">
                                      <p:cBhvr>
                                        <p:cTn id="98" dur="500"/>
                                        <p:tgtEl>
                                          <p:spTgt spid="37"/>
                                        </p:tgtEl>
                                      </p:cBhvr>
                                    </p:animEffect>
                                  </p:childTnLst>
                                </p:cTn>
                              </p:par>
                            </p:childTnLst>
                          </p:cTn>
                        </p:par>
                      </p:childTnLst>
                    </p:cTn>
                  </p:par>
                  <p:par>
                    <p:cTn id="99" fill="hold">
                      <p:stCondLst>
                        <p:cond delay="indefinite"/>
                      </p:stCondLst>
                      <p:childTnLst>
                        <p:par>
                          <p:cTn id="100" fill="hold">
                            <p:stCondLst>
                              <p:cond delay="0"/>
                            </p:stCondLst>
                            <p:childTnLst>
                              <p:par>
                                <p:cTn id="101" presetID="22" presetClass="entr" presetSubtype="1" fill="hold" nodeType="clickEffect">
                                  <p:stCondLst>
                                    <p:cond delay="0"/>
                                  </p:stCondLst>
                                  <p:childTnLst>
                                    <p:set>
                                      <p:cBhvr>
                                        <p:cTn id="102" dur="1" fill="hold">
                                          <p:stCondLst>
                                            <p:cond delay="0"/>
                                          </p:stCondLst>
                                        </p:cTn>
                                        <p:tgtEl>
                                          <p:spTgt spid="38"/>
                                        </p:tgtEl>
                                        <p:attrNameLst>
                                          <p:attrName>style.visibility</p:attrName>
                                        </p:attrNameLst>
                                      </p:cBhvr>
                                      <p:to>
                                        <p:strVal val="visible"/>
                                      </p:to>
                                    </p:set>
                                    <p:animEffect transition="in" filter="wipe(up)">
                                      <p:cBhvr>
                                        <p:cTn id="103"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P spid="3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03092" y="3105150"/>
            <a:ext cx="4266401" cy="2038350"/>
          </a:xfrm>
          <a:prstGeom prst="rect">
            <a:avLst/>
          </a:prstGeom>
        </p:spPr>
      </p:pic>
      <p:pic>
        <p:nvPicPr>
          <p:cNvPr id="4" name="Picture 2"/>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0784" y="29442"/>
            <a:ext cx="612431" cy="561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3729119" y="133350"/>
            <a:ext cx="1928729" cy="523218"/>
          </a:xfrm>
          <a:prstGeom prst="rect">
            <a:avLst/>
          </a:prstGeom>
        </p:spPr>
        <p:txBody>
          <a:bodyPr wrap="none" lIns="91438" tIns="45719" rIns="91438" bIns="45719">
            <a:spAutoFit/>
          </a:bodyPr>
          <a:lstStyle/>
          <a:p>
            <a:r>
              <a:rPr lang="en-US" sz="28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MÙA VÀNG</a:t>
            </a:r>
            <a:endParaRPr lang="en-US" sz="2800" dirty="0">
              <a:solidFill>
                <a:srgbClr val="FF66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Rectangle 1"/>
          <p:cNvSpPr/>
          <p:nvPr/>
        </p:nvSpPr>
        <p:spPr>
          <a:xfrm>
            <a:off x="838200" y="656568"/>
            <a:ext cx="8129785" cy="3477875"/>
          </a:xfrm>
          <a:prstGeom prst="rect">
            <a:avLst/>
          </a:prstGeom>
        </p:spPr>
        <p:txBody>
          <a:bodyPr wrap="square">
            <a:spAutoFit/>
          </a:bodyPr>
          <a:lstStyle/>
          <a:p>
            <a:pPr algn="just"/>
            <a:r>
              <a:rPr lang="vi-VN" sz="2500" dirty="0">
                <a:latin typeface="Arial-Rounded" panose="020B0500000000000000" pitchFamily="34" charset="0"/>
                <a:ea typeface="Arial-Rounded" panose="020B0500000000000000" pitchFamily="34" charset="0"/>
                <a:cs typeface="Arial-Rounded" panose="020B0500000000000000" pitchFamily="34" charset="0"/>
              </a:rPr>
              <a:t>Mẹ âu yếm nhìn Minh và bảo:</a:t>
            </a:r>
          </a:p>
          <a:p>
            <a:pPr algn="just"/>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vi-VN" sz="2500" dirty="0">
                <a:latin typeface="Arial-Rounded" panose="020B0500000000000000" pitchFamily="34" charset="0"/>
                <a:ea typeface="Arial-Rounded" panose="020B0500000000000000" pitchFamily="34" charset="0"/>
                <a:cs typeface="Arial-Rounded" panose="020B0500000000000000" pitchFamily="34" charset="0"/>
              </a:rPr>
              <a:t>- Con nói đúng đấy!</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vi-VN" sz="2500" dirty="0">
                <a:latin typeface="Arial-Rounded" panose="020B0500000000000000" pitchFamily="34" charset="0"/>
                <a:ea typeface="Arial-Rounded" panose="020B0500000000000000" pitchFamily="34" charset="0"/>
                <a:cs typeface="Arial-Rounded" panose="020B0500000000000000" pitchFamily="34" charset="0"/>
              </a:rPr>
              <a:t>Mùa nào thức </a:t>
            </a:r>
            <a:r>
              <a:rPr lang="vi-VN" sz="2500" dirty="0" smtClean="0">
                <a:latin typeface="Arial-Rounded" panose="020B0500000000000000" pitchFamily="34" charset="0"/>
                <a:ea typeface="Arial-Rounded" panose="020B0500000000000000" pitchFamily="34" charset="0"/>
                <a:cs typeface="Arial-Rounded" panose="020B0500000000000000" pitchFamily="34" charset="0"/>
              </a:rPr>
              <a:t>ấy.</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vi-VN" sz="2500" dirty="0" smtClean="0">
                <a:latin typeface="Arial-Rounded" panose="020B0500000000000000" pitchFamily="34" charset="0"/>
                <a:ea typeface="Arial-Rounded" panose="020B0500000000000000" pitchFamily="34" charset="0"/>
                <a:cs typeface="Arial-Rounded" panose="020B0500000000000000" pitchFamily="34" charset="0"/>
              </a:rPr>
              <a:t>Nhưng </a:t>
            </a:r>
            <a:r>
              <a:rPr lang="vi-VN" sz="2500" dirty="0">
                <a:latin typeface="Arial-Rounded" panose="020B0500000000000000" pitchFamily="34" charset="0"/>
                <a:ea typeface="Arial-Rounded" panose="020B0500000000000000" pitchFamily="34" charset="0"/>
                <a:cs typeface="Arial-Rounded" panose="020B0500000000000000" pitchFamily="34" charset="0"/>
              </a:rPr>
              <a:t>để có cái thu hoạch, trước đó người nông dân phải làm rất nhiều việc. Họ phải cày bừa, gieo hạt và ươm mầm. Rồi mưa nắng, hạn hán, họ phải chăm sóc vườn cây, ruộng đồng. Nhờ thế mà cây lớn dần, ra hoa kết trái và chín rộ đấy.</a:t>
            </a:r>
          </a:p>
          <a:p>
            <a:pPr algn="just"/>
            <a:r>
              <a:rPr lang="en-US" sz="25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5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500" dirty="0">
                <a:latin typeface="Arial-Rounded" panose="020B0500000000000000" pitchFamily="34" charset="0"/>
                <a:ea typeface="Arial-Rounded" panose="020B0500000000000000" pitchFamily="34" charset="0"/>
                <a:cs typeface="Arial-Rounded" panose="020B0500000000000000" pitchFamily="34" charset="0"/>
              </a:rPr>
              <a:t>Mẹ ơi, con hiểu rồi. Công việc của các bác nông dân vất vả quá mẹ nhỉ?</a:t>
            </a:r>
          </a:p>
          <a:p>
            <a:pPr algn="r"/>
            <a:r>
              <a:rPr lang="vi-VN" sz="2000" dirty="0">
                <a:latin typeface="Arial-Rounded" panose="020B0500000000000000" pitchFamily="34" charset="0"/>
                <a:ea typeface="Arial-Rounded" panose="020B0500000000000000" pitchFamily="34" charset="0"/>
                <a:cs typeface="Arial-Rounded" panose="020B0500000000000000" pitchFamily="34" charset="0"/>
              </a:rPr>
              <a:t>(Theo </a:t>
            </a:r>
            <a:r>
              <a:rPr lang="vi-VN" sz="2000" i="1" dirty="0">
                <a:latin typeface="Arial-Rounded" panose="020B0500000000000000" pitchFamily="34" charset="0"/>
                <a:ea typeface="Arial-Rounded" panose="020B0500000000000000" pitchFamily="34" charset="0"/>
                <a:cs typeface="Arial-Rounded" panose="020B0500000000000000" pitchFamily="34" charset="0"/>
              </a:rPr>
              <a:t>Những câu chuyện hay, những bài học quý</a:t>
            </a:r>
            <a:r>
              <a:rPr lang="vi-VN" sz="20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12" name="Rounded Rectangle 11"/>
          <p:cNvSpPr/>
          <p:nvPr/>
        </p:nvSpPr>
        <p:spPr>
          <a:xfrm>
            <a:off x="6858000" y="149400"/>
            <a:ext cx="2209801" cy="372474"/>
          </a:xfrm>
          <a:prstGeom prst="roundRect">
            <a:avLst>
              <a:gd name="adj" fmla="val 50000"/>
            </a:avLst>
          </a:prstGeom>
          <a:solidFill>
            <a:schemeClr val="bg1"/>
          </a:solidFill>
          <a:ln w="38100">
            <a:solidFill>
              <a:srgbClr val="FADBC6"/>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US" dirty="0" err="1"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Luyện</a:t>
            </a:r>
            <a:r>
              <a:rPr lang="en-US"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vi-VN"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đọ</a:t>
            </a:r>
            <a:r>
              <a:rPr lang="en-US"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c </a:t>
            </a:r>
            <a:r>
              <a:rPr lang="en-US" dirty="0" err="1"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câu</a:t>
            </a:r>
            <a:r>
              <a:rPr lang="en-US"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dài</a:t>
            </a:r>
            <a:endParaRPr lang="en-US"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1" name="Picture 10"/>
          <p:cNvPicPr>
            <a:picLocks noChangeAspect="1"/>
          </p:cNvPicPr>
          <p:nvPr/>
        </p:nvPicPr>
        <p:blipFill>
          <a:blip r:embed="rId6" cstate="print">
            <a:extLst>
              <a:ext uri="{BEBA8EAE-BF5A-486C-A8C5-ECC9F3942E4B}">
                <a14:imgProps xmlns:a14="http://schemas.microsoft.com/office/drawing/2010/main">
                  <a14:imgLayer r:embed="rId7">
                    <a14:imgEffect>
                      <a14:backgroundRemoval t="5917" b="89941" l="0" r="89941">
                        <a14:foregroundMark x1="39941" y1="34320" x2="39349" y2="38462"/>
                        <a14:foregroundMark x1="62130" y1="36095" x2="59172" y2="38757"/>
                      </a14:backgroundRemoval>
                    </a14:imgEffect>
                  </a14:imgLayer>
                </a14:imgProps>
              </a:ext>
              <a:ext uri="{28A0092B-C50C-407E-A947-70E740481C1C}">
                <a14:useLocalDpi xmlns:a14="http://schemas.microsoft.com/office/drawing/2010/main" val="0"/>
              </a:ext>
            </a:extLst>
          </a:blip>
          <a:stretch>
            <a:fillRect/>
          </a:stretch>
        </p:blipFill>
        <p:spPr>
          <a:xfrm>
            <a:off x="6248400" y="-75368"/>
            <a:ext cx="822007" cy="822007"/>
          </a:xfrm>
          <a:prstGeom prst="rect">
            <a:avLst/>
          </a:prstGeom>
        </p:spPr>
      </p:pic>
      <p:cxnSp>
        <p:nvCxnSpPr>
          <p:cNvPr id="9" name="Straight Connector 8"/>
          <p:cNvCxnSpPr/>
          <p:nvPr/>
        </p:nvCxnSpPr>
        <p:spPr>
          <a:xfrm flipH="1">
            <a:off x="4903092" y="720999"/>
            <a:ext cx="76200" cy="35157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4038600" y="1106920"/>
            <a:ext cx="76200" cy="35157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2334491" y="1459373"/>
            <a:ext cx="76200" cy="35157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4" name="Group 13"/>
          <p:cNvGrpSpPr/>
          <p:nvPr/>
        </p:nvGrpSpPr>
        <p:grpSpPr>
          <a:xfrm>
            <a:off x="6515100" y="1106920"/>
            <a:ext cx="114300" cy="352453"/>
            <a:chOff x="7516091" y="1104044"/>
            <a:chExt cx="114300" cy="352453"/>
          </a:xfrm>
        </p:grpSpPr>
        <p:cxnSp>
          <p:nvCxnSpPr>
            <p:cNvPr id="15" name="Straight Connector 14"/>
            <p:cNvCxnSpPr/>
            <p:nvPr/>
          </p:nvCxnSpPr>
          <p:spPr>
            <a:xfrm flipH="1">
              <a:off x="7516091" y="1104044"/>
              <a:ext cx="76200" cy="35157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7554191" y="1104919"/>
              <a:ext cx="76200" cy="35157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8" name="Group 17"/>
          <p:cNvGrpSpPr/>
          <p:nvPr/>
        </p:nvGrpSpPr>
        <p:grpSpPr>
          <a:xfrm>
            <a:off x="8853685" y="1484782"/>
            <a:ext cx="114300" cy="352453"/>
            <a:chOff x="7516091" y="1104044"/>
            <a:chExt cx="114300" cy="352453"/>
          </a:xfrm>
        </p:grpSpPr>
        <p:cxnSp>
          <p:nvCxnSpPr>
            <p:cNvPr id="19" name="Straight Connector 18"/>
            <p:cNvCxnSpPr/>
            <p:nvPr/>
          </p:nvCxnSpPr>
          <p:spPr>
            <a:xfrm flipH="1">
              <a:off x="7516091" y="1104044"/>
              <a:ext cx="76200" cy="35157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7554191" y="1104919"/>
              <a:ext cx="76200" cy="35157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21" name="Straight Connector 20"/>
          <p:cNvCxnSpPr/>
          <p:nvPr/>
        </p:nvCxnSpPr>
        <p:spPr>
          <a:xfrm flipH="1">
            <a:off x="3200400" y="1841024"/>
            <a:ext cx="76200" cy="35157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8267700" y="1862782"/>
            <a:ext cx="76200" cy="35157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3" name="Group 22"/>
          <p:cNvGrpSpPr/>
          <p:nvPr/>
        </p:nvGrpSpPr>
        <p:grpSpPr>
          <a:xfrm>
            <a:off x="6248400" y="1862782"/>
            <a:ext cx="114300" cy="352453"/>
            <a:chOff x="7516091" y="1104044"/>
            <a:chExt cx="114300" cy="352453"/>
          </a:xfrm>
        </p:grpSpPr>
        <p:cxnSp>
          <p:nvCxnSpPr>
            <p:cNvPr id="24" name="Straight Connector 23"/>
            <p:cNvCxnSpPr/>
            <p:nvPr/>
          </p:nvCxnSpPr>
          <p:spPr>
            <a:xfrm flipH="1">
              <a:off x="7516091" y="1104044"/>
              <a:ext cx="76200" cy="35157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7554191" y="1104919"/>
              <a:ext cx="76200" cy="35157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26" name="Straight Connector 25"/>
          <p:cNvCxnSpPr/>
          <p:nvPr/>
        </p:nvCxnSpPr>
        <p:spPr>
          <a:xfrm flipH="1">
            <a:off x="1524000" y="2219716"/>
            <a:ext cx="76200" cy="35157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5410200" y="2266950"/>
            <a:ext cx="76200" cy="35157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8" name="Group 27"/>
          <p:cNvGrpSpPr/>
          <p:nvPr/>
        </p:nvGrpSpPr>
        <p:grpSpPr>
          <a:xfrm>
            <a:off x="7165657" y="2266950"/>
            <a:ext cx="114300" cy="352453"/>
            <a:chOff x="7516091" y="1104044"/>
            <a:chExt cx="114300" cy="352453"/>
          </a:xfrm>
        </p:grpSpPr>
        <p:cxnSp>
          <p:nvCxnSpPr>
            <p:cNvPr id="29" name="Straight Connector 28"/>
            <p:cNvCxnSpPr/>
            <p:nvPr/>
          </p:nvCxnSpPr>
          <p:spPr>
            <a:xfrm flipH="1">
              <a:off x="7516091" y="1104044"/>
              <a:ext cx="76200" cy="35157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7554191" y="1104919"/>
              <a:ext cx="76200" cy="35157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31" name="Straight Connector 30"/>
          <p:cNvCxnSpPr/>
          <p:nvPr/>
        </p:nvCxnSpPr>
        <p:spPr>
          <a:xfrm flipH="1">
            <a:off x="2552700" y="2619403"/>
            <a:ext cx="76200" cy="35157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32" name="Group 31"/>
          <p:cNvGrpSpPr/>
          <p:nvPr/>
        </p:nvGrpSpPr>
        <p:grpSpPr>
          <a:xfrm>
            <a:off x="6438900" y="2619403"/>
            <a:ext cx="114300" cy="352453"/>
            <a:chOff x="7516091" y="1104044"/>
            <a:chExt cx="114300" cy="352453"/>
          </a:xfrm>
        </p:grpSpPr>
        <p:cxnSp>
          <p:nvCxnSpPr>
            <p:cNvPr id="33" name="Straight Connector 32"/>
            <p:cNvCxnSpPr/>
            <p:nvPr/>
          </p:nvCxnSpPr>
          <p:spPr>
            <a:xfrm flipH="1">
              <a:off x="7516091" y="1104044"/>
              <a:ext cx="76200" cy="35157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a:off x="7554191" y="1104919"/>
              <a:ext cx="76200" cy="35157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35" name="Straight Connector 34"/>
          <p:cNvCxnSpPr/>
          <p:nvPr/>
        </p:nvCxnSpPr>
        <p:spPr>
          <a:xfrm flipH="1">
            <a:off x="2320636" y="2971856"/>
            <a:ext cx="76200" cy="35157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36" name="Group 35"/>
          <p:cNvGrpSpPr/>
          <p:nvPr/>
        </p:nvGrpSpPr>
        <p:grpSpPr>
          <a:xfrm>
            <a:off x="4000500" y="2994370"/>
            <a:ext cx="114300" cy="352453"/>
            <a:chOff x="7516091" y="1104044"/>
            <a:chExt cx="114300" cy="352453"/>
          </a:xfrm>
        </p:grpSpPr>
        <p:cxnSp>
          <p:nvCxnSpPr>
            <p:cNvPr id="37" name="Straight Connector 36"/>
            <p:cNvCxnSpPr/>
            <p:nvPr/>
          </p:nvCxnSpPr>
          <p:spPr>
            <a:xfrm flipH="1">
              <a:off x="7516091" y="1104044"/>
              <a:ext cx="76200" cy="35157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a:off x="7554191" y="1104919"/>
              <a:ext cx="76200" cy="35157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39" name="Straight Connector 38"/>
          <p:cNvCxnSpPr/>
          <p:nvPr/>
        </p:nvCxnSpPr>
        <p:spPr>
          <a:xfrm flipH="1">
            <a:off x="2971800" y="3346823"/>
            <a:ext cx="76200" cy="35157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97675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100"/>
                                  </p:iterate>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601"/>
                            </p:stCondLst>
                            <p:childTnLst>
                              <p:par>
                                <p:cTn id="8" presetID="42" presetClass="entr" presetSubtype="0" fill="hold" nodeType="after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anim calcmode="lin" valueType="num">
                                      <p:cBhvr>
                                        <p:cTn id="11" dur="500" fill="hold"/>
                                        <p:tgtEl>
                                          <p:spTgt spid="8"/>
                                        </p:tgtEl>
                                        <p:attrNameLst>
                                          <p:attrName>ppt_x</p:attrName>
                                        </p:attrNameLst>
                                      </p:cBhvr>
                                      <p:tavLst>
                                        <p:tav tm="0">
                                          <p:val>
                                            <p:strVal val="#ppt_x"/>
                                          </p:val>
                                        </p:tav>
                                        <p:tav tm="100000">
                                          <p:val>
                                            <p:strVal val="#ppt_x"/>
                                          </p:val>
                                        </p:tav>
                                      </p:tavLst>
                                    </p:anim>
                                    <p:anim calcmode="lin" valueType="num">
                                      <p:cBhvr>
                                        <p:cTn id="12" dur="500" fill="hold"/>
                                        <p:tgtEl>
                                          <p:spTgt spid="8"/>
                                        </p:tgtEl>
                                        <p:attrNameLst>
                                          <p:attrName>ppt_y</p:attrName>
                                        </p:attrNameLst>
                                      </p:cBhvr>
                                      <p:tavLst>
                                        <p:tav tm="0">
                                          <p:val>
                                            <p:strVal val="#ppt_y+.1"/>
                                          </p:val>
                                        </p:tav>
                                        <p:tav tm="100000">
                                          <p:val>
                                            <p:strVal val="#ppt_y"/>
                                          </p:val>
                                        </p:tav>
                                      </p:tavLst>
                                    </p:anim>
                                  </p:childTnLst>
                                </p:cTn>
                              </p:par>
                            </p:childTnLst>
                          </p:cTn>
                        </p:par>
                        <p:par>
                          <p:cTn id="13" fill="hold">
                            <p:stCondLst>
                              <p:cond delay="1101"/>
                            </p:stCondLst>
                            <p:childTnLst>
                              <p:par>
                                <p:cTn id="14" presetID="14" presetClass="entr" presetSubtype="10"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randombar(horizontal)">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500" fill="hold"/>
                                        <p:tgtEl>
                                          <p:spTgt spid="12"/>
                                        </p:tgtEl>
                                        <p:attrNameLst>
                                          <p:attrName>ppt_w</p:attrName>
                                        </p:attrNameLst>
                                      </p:cBhvr>
                                      <p:tavLst>
                                        <p:tav tm="0">
                                          <p:val>
                                            <p:fltVal val="0"/>
                                          </p:val>
                                        </p:tav>
                                        <p:tav tm="100000">
                                          <p:val>
                                            <p:strVal val="#ppt_w"/>
                                          </p:val>
                                        </p:tav>
                                      </p:tavLst>
                                    </p:anim>
                                    <p:anim calcmode="lin" valueType="num">
                                      <p:cBhvr>
                                        <p:cTn id="22" dur="500" fill="hold"/>
                                        <p:tgtEl>
                                          <p:spTgt spid="12"/>
                                        </p:tgtEl>
                                        <p:attrNameLst>
                                          <p:attrName>ppt_h</p:attrName>
                                        </p:attrNameLst>
                                      </p:cBhvr>
                                      <p:tavLst>
                                        <p:tav tm="0">
                                          <p:val>
                                            <p:fltVal val="0"/>
                                          </p:val>
                                        </p:tav>
                                        <p:tav tm="100000">
                                          <p:val>
                                            <p:strVal val="#ppt_h"/>
                                          </p:val>
                                        </p:tav>
                                      </p:tavLst>
                                    </p:anim>
                                    <p:animEffect transition="in" filter="fade">
                                      <p:cBhvr>
                                        <p:cTn id="23" dur="500"/>
                                        <p:tgtEl>
                                          <p:spTgt spid="12"/>
                                        </p:tgtEl>
                                      </p:cBhvr>
                                    </p:animEffect>
                                  </p:childTnLst>
                                </p:cTn>
                              </p:par>
                              <p:par>
                                <p:cTn id="24" presetID="53" presetClass="entr" presetSubtype="16"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500" fill="hold"/>
                                        <p:tgtEl>
                                          <p:spTgt spid="11"/>
                                        </p:tgtEl>
                                        <p:attrNameLst>
                                          <p:attrName>ppt_w</p:attrName>
                                        </p:attrNameLst>
                                      </p:cBhvr>
                                      <p:tavLst>
                                        <p:tav tm="0">
                                          <p:val>
                                            <p:fltVal val="0"/>
                                          </p:val>
                                        </p:tav>
                                        <p:tav tm="100000">
                                          <p:val>
                                            <p:strVal val="#ppt_w"/>
                                          </p:val>
                                        </p:tav>
                                      </p:tavLst>
                                    </p:anim>
                                    <p:anim calcmode="lin" valueType="num">
                                      <p:cBhvr>
                                        <p:cTn id="27" dur="500" fill="hold"/>
                                        <p:tgtEl>
                                          <p:spTgt spid="11"/>
                                        </p:tgtEl>
                                        <p:attrNameLst>
                                          <p:attrName>ppt_h</p:attrName>
                                        </p:attrNameLst>
                                      </p:cBhvr>
                                      <p:tavLst>
                                        <p:tav tm="0">
                                          <p:val>
                                            <p:fltVal val="0"/>
                                          </p:val>
                                        </p:tav>
                                        <p:tav tm="100000">
                                          <p:val>
                                            <p:strVal val="#ppt_h"/>
                                          </p:val>
                                        </p:tav>
                                      </p:tavLst>
                                    </p:anim>
                                    <p:animEffect transition="in" filter="fade">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up)">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wipe(up)">
                                      <p:cBhvr>
                                        <p:cTn id="38" dur="5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wipe(up)">
                                      <p:cBhvr>
                                        <p:cTn id="43" dur="500"/>
                                        <p:tgtEl>
                                          <p:spTgt spid="14"/>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nodeType="click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wipe(up)">
                                      <p:cBhvr>
                                        <p:cTn id="48" dur="500"/>
                                        <p:tgtEl>
                                          <p:spTgt spid="13"/>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1" fill="hold" nodeType="click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wipe(up)">
                                      <p:cBhvr>
                                        <p:cTn id="53" dur="500"/>
                                        <p:tgtEl>
                                          <p:spTgt spid="18"/>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1" fill="hold" nodeType="clickEffect">
                                  <p:stCondLst>
                                    <p:cond delay="0"/>
                                  </p:stCondLst>
                                  <p:childTnLst>
                                    <p:set>
                                      <p:cBhvr>
                                        <p:cTn id="57" dur="1" fill="hold">
                                          <p:stCondLst>
                                            <p:cond delay="0"/>
                                          </p:stCondLst>
                                        </p:cTn>
                                        <p:tgtEl>
                                          <p:spTgt spid="21"/>
                                        </p:tgtEl>
                                        <p:attrNameLst>
                                          <p:attrName>style.visibility</p:attrName>
                                        </p:attrNameLst>
                                      </p:cBhvr>
                                      <p:to>
                                        <p:strVal val="visible"/>
                                      </p:to>
                                    </p:set>
                                    <p:animEffect transition="in" filter="wipe(up)">
                                      <p:cBhvr>
                                        <p:cTn id="58" dur="500"/>
                                        <p:tgtEl>
                                          <p:spTgt spid="21"/>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nodeType="click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wipe(up)">
                                      <p:cBhvr>
                                        <p:cTn id="63" dur="500"/>
                                        <p:tgtEl>
                                          <p:spTgt spid="23"/>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1" fill="hold" nodeType="clickEffect">
                                  <p:stCondLst>
                                    <p:cond delay="0"/>
                                  </p:stCondLst>
                                  <p:childTnLst>
                                    <p:set>
                                      <p:cBhvr>
                                        <p:cTn id="67" dur="1" fill="hold">
                                          <p:stCondLst>
                                            <p:cond delay="0"/>
                                          </p:stCondLst>
                                        </p:cTn>
                                        <p:tgtEl>
                                          <p:spTgt spid="22"/>
                                        </p:tgtEl>
                                        <p:attrNameLst>
                                          <p:attrName>style.visibility</p:attrName>
                                        </p:attrNameLst>
                                      </p:cBhvr>
                                      <p:to>
                                        <p:strVal val="visible"/>
                                      </p:to>
                                    </p:set>
                                    <p:animEffect transition="in" filter="wipe(up)">
                                      <p:cBhvr>
                                        <p:cTn id="68" dur="500"/>
                                        <p:tgtEl>
                                          <p:spTgt spid="22"/>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1" fill="hold" nodeType="clickEffect">
                                  <p:stCondLst>
                                    <p:cond delay="0"/>
                                  </p:stCondLst>
                                  <p:childTnLst>
                                    <p:set>
                                      <p:cBhvr>
                                        <p:cTn id="72" dur="1" fill="hold">
                                          <p:stCondLst>
                                            <p:cond delay="0"/>
                                          </p:stCondLst>
                                        </p:cTn>
                                        <p:tgtEl>
                                          <p:spTgt spid="26"/>
                                        </p:tgtEl>
                                        <p:attrNameLst>
                                          <p:attrName>style.visibility</p:attrName>
                                        </p:attrNameLst>
                                      </p:cBhvr>
                                      <p:to>
                                        <p:strVal val="visible"/>
                                      </p:to>
                                    </p:set>
                                    <p:animEffect transition="in" filter="wipe(up)">
                                      <p:cBhvr>
                                        <p:cTn id="73" dur="500"/>
                                        <p:tgtEl>
                                          <p:spTgt spid="26"/>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1" fill="hold" nodeType="clickEffect">
                                  <p:stCondLst>
                                    <p:cond delay="0"/>
                                  </p:stCondLst>
                                  <p:childTnLst>
                                    <p:set>
                                      <p:cBhvr>
                                        <p:cTn id="77" dur="1" fill="hold">
                                          <p:stCondLst>
                                            <p:cond delay="0"/>
                                          </p:stCondLst>
                                        </p:cTn>
                                        <p:tgtEl>
                                          <p:spTgt spid="27"/>
                                        </p:tgtEl>
                                        <p:attrNameLst>
                                          <p:attrName>style.visibility</p:attrName>
                                        </p:attrNameLst>
                                      </p:cBhvr>
                                      <p:to>
                                        <p:strVal val="visible"/>
                                      </p:to>
                                    </p:set>
                                    <p:animEffect transition="in" filter="wipe(up)">
                                      <p:cBhvr>
                                        <p:cTn id="78" dur="500"/>
                                        <p:tgtEl>
                                          <p:spTgt spid="27"/>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1" fill="hold" nodeType="clickEffect">
                                  <p:stCondLst>
                                    <p:cond delay="0"/>
                                  </p:stCondLst>
                                  <p:childTnLst>
                                    <p:set>
                                      <p:cBhvr>
                                        <p:cTn id="82" dur="1" fill="hold">
                                          <p:stCondLst>
                                            <p:cond delay="0"/>
                                          </p:stCondLst>
                                        </p:cTn>
                                        <p:tgtEl>
                                          <p:spTgt spid="28"/>
                                        </p:tgtEl>
                                        <p:attrNameLst>
                                          <p:attrName>style.visibility</p:attrName>
                                        </p:attrNameLst>
                                      </p:cBhvr>
                                      <p:to>
                                        <p:strVal val="visible"/>
                                      </p:to>
                                    </p:set>
                                    <p:animEffect transition="in" filter="wipe(up)">
                                      <p:cBhvr>
                                        <p:cTn id="83" dur="500"/>
                                        <p:tgtEl>
                                          <p:spTgt spid="28"/>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1" fill="hold" nodeType="clickEffect">
                                  <p:stCondLst>
                                    <p:cond delay="0"/>
                                  </p:stCondLst>
                                  <p:childTnLst>
                                    <p:set>
                                      <p:cBhvr>
                                        <p:cTn id="87" dur="1" fill="hold">
                                          <p:stCondLst>
                                            <p:cond delay="0"/>
                                          </p:stCondLst>
                                        </p:cTn>
                                        <p:tgtEl>
                                          <p:spTgt spid="31"/>
                                        </p:tgtEl>
                                        <p:attrNameLst>
                                          <p:attrName>style.visibility</p:attrName>
                                        </p:attrNameLst>
                                      </p:cBhvr>
                                      <p:to>
                                        <p:strVal val="visible"/>
                                      </p:to>
                                    </p:set>
                                    <p:animEffect transition="in" filter="wipe(up)">
                                      <p:cBhvr>
                                        <p:cTn id="88" dur="500"/>
                                        <p:tgtEl>
                                          <p:spTgt spid="31"/>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1" fill="hold" nodeType="clickEffect">
                                  <p:stCondLst>
                                    <p:cond delay="0"/>
                                  </p:stCondLst>
                                  <p:childTnLst>
                                    <p:set>
                                      <p:cBhvr>
                                        <p:cTn id="92" dur="1" fill="hold">
                                          <p:stCondLst>
                                            <p:cond delay="0"/>
                                          </p:stCondLst>
                                        </p:cTn>
                                        <p:tgtEl>
                                          <p:spTgt spid="32"/>
                                        </p:tgtEl>
                                        <p:attrNameLst>
                                          <p:attrName>style.visibility</p:attrName>
                                        </p:attrNameLst>
                                      </p:cBhvr>
                                      <p:to>
                                        <p:strVal val="visible"/>
                                      </p:to>
                                    </p:set>
                                    <p:animEffect transition="in" filter="wipe(up)">
                                      <p:cBhvr>
                                        <p:cTn id="93" dur="500"/>
                                        <p:tgtEl>
                                          <p:spTgt spid="32"/>
                                        </p:tgtEl>
                                      </p:cBhvr>
                                    </p:animEffect>
                                  </p:childTnLst>
                                </p:cTn>
                              </p:par>
                            </p:childTnLst>
                          </p:cTn>
                        </p:par>
                      </p:childTnLst>
                    </p:cTn>
                  </p:par>
                  <p:par>
                    <p:cTn id="94" fill="hold">
                      <p:stCondLst>
                        <p:cond delay="indefinite"/>
                      </p:stCondLst>
                      <p:childTnLst>
                        <p:par>
                          <p:cTn id="95" fill="hold">
                            <p:stCondLst>
                              <p:cond delay="0"/>
                            </p:stCondLst>
                            <p:childTnLst>
                              <p:par>
                                <p:cTn id="96" presetID="22" presetClass="entr" presetSubtype="1" fill="hold" nodeType="clickEffect">
                                  <p:stCondLst>
                                    <p:cond delay="0"/>
                                  </p:stCondLst>
                                  <p:childTnLst>
                                    <p:set>
                                      <p:cBhvr>
                                        <p:cTn id="97" dur="1" fill="hold">
                                          <p:stCondLst>
                                            <p:cond delay="0"/>
                                          </p:stCondLst>
                                        </p:cTn>
                                        <p:tgtEl>
                                          <p:spTgt spid="35"/>
                                        </p:tgtEl>
                                        <p:attrNameLst>
                                          <p:attrName>style.visibility</p:attrName>
                                        </p:attrNameLst>
                                      </p:cBhvr>
                                      <p:to>
                                        <p:strVal val="visible"/>
                                      </p:to>
                                    </p:set>
                                    <p:animEffect transition="in" filter="wipe(up)">
                                      <p:cBhvr>
                                        <p:cTn id="98" dur="500"/>
                                        <p:tgtEl>
                                          <p:spTgt spid="35"/>
                                        </p:tgtEl>
                                      </p:cBhvr>
                                    </p:animEffect>
                                  </p:childTnLst>
                                </p:cTn>
                              </p:par>
                            </p:childTnLst>
                          </p:cTn>
                        </p:par>
                      </p:childTnLst>
                    </p:cTn>
                  </p:par>
                  <p:par>
                    <p:cTn id="99" fill="hold">
                      <p:stCondLst>
                        <p:cond delay="indefinite"/>
                      </p:stCondLst>
                      <p:childTnLst>
                        <p:par>
                          <p:cTn id="100" fill="hold">
                            <p:stCondLst>
                              <p:cond delay="0"/>
                            </p:stCondLst>
                            <p:childTnLst>
                              <p:par>
                                <p:cTn id="101" presetID="22" presetClass="entr" presetSubtype="1" fill="hold" nodeType="clickEffect">
                                  <p:stCondLst>
                                    <p:cond delay="0"/>
                                  </p:stCondLst>
                                  <p:childTnLst>
                                    <p:set>
                                      <p:cBhvr>
                                        <p:cTn id="102" dur="1" fill="hold">
                                          <p:stCondLst>
                                            <p:cond delay="0"/>
                                          </p:stCondLst>
                                        </p:cTn>
                                        <p:tgtEl>
                                          <p:spTgt spid="36"/>
                                        </p:tgtEl>
                                        <p:attrNameLst>
                                          <p:attrName>style.visibility</p:attrName>
                                        </p:attrNameLst>
                                      </p:cBhvr>
                                      <p:to>
                                        <p:strVal val="visible"/>
                                      </p:to>
                                    </p:set>
                                    <p:animEffect transition="in" filter="wipe(up)">
                                      <p:cBhvr>
                                        <p:cTn id="103" dur="500"/>
                                        <p:tgtEl>
                                          <p:spTgt spid="36"/>
                                        </p:tgtEl>
                                      </p:cBhvr>
                                    </p:animEffect>
                                  </p:childTnLst>
                                </p:cTn>
                              </p:par>
                            </p:childTnLst>
                          </p:cTn>
                        </p:par>
                      </p:childTnLst>
                    </p:cTn>
                  </p:par>
                  <p:par>
                    <p:cTn id="104" fill="hold">
                      <p:stCondLst>
                        <p:cond delay="indefinite"/>
                      </p:stCondLst>
                      <p:childTnLst>
                        <p:par>
                          <p:cTn id="105" fill="hold">
                            <p:stCondLst>
                              <p:cond delay="0"/>
                            </p:stCondLst>
                            <p:childTnLst>
                              <p:par>
                                <p:cTn id="106" presetID="22" presetClass="entr" presetSubtype="1" fill="hold" nodeType="clickEffect">
                                  <p:stCondLst>
                                    <p:cond delay="0"/>
                                  </p:stCondLst>
                                  <p:childTnLst>
                                    <p:set>
                                      <p:cBhvr>
                                        <p:cTn id="107" dur="1" fill="hold">
                                          <p:stCondLst>
                                            <p:cond delay="0"/>
                                          </p:stCondLst>
                                        </p:cTn>
                                        <p:tgtEl>
                                          <p:spTgt spid="39"/>
                                        </p:tgtEl>
                                        <p:attrNameLst>
                                          <p:attrName>style.visibility</p:attrName>
                                        </p:attrNameLst>
                                      </p:cBhvr>
                                      <p:to>
                                        <p:strVal val="visible"/>
                                      </p:to>
                                    </p:set>
                                    <p:animEffect transition="in" filter="wipe(up)">
                                      <p:cBhvr>
                                        <p:cTn id="108"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0784" y="29442"/>
            <a:ext cx="612431" cy="561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3718572" y="133350"/>
            <a:ext cx="2182004" cy="584773"/>
          </a:xfrm>
          <a:prstGeom prst="rect">
            <a:avLst/>
          </a:prstGeom>
        </p:spPr>
        <p:txBody>
          <a:bodyPr wrap="none" lIns="91438" tIns="45719" rIns="91438" bIns="45719">
            <a:spAutoFit/>
          </a:bodyPr>
          <a:lstStyle/>
          <a:p>
            <a:r>
              <a:rPr lang="en-US" sz="32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MÙA VÀNG</a:t>
            </a:r>
            <a:endParaRPr lang="en-US" sz="3200" dirty="0">
              <a:solidFill>
                <a:srgbClr val="FF66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Rectangle 1"/>
          <p:cNvSpPr/>
          <p:nvPr/>
        </p:nvSpPr>
        <p:spPr>
          <a:xfrm>
            <a:off x="831273" y="666750"/>
            <a:ext cx="8007927" cy="4401205"/>
          </a:xfrm>
          <a:prstGeom prst="rect">
            <a:avLst/>
          </a:prstGeom>
        </p:spPr>
        <p:txBody>
          <a:bodyPr wrap="square">
            <a:spAutoFit/>
          </a:bodyPr>
          <a:lstStyle/>
          <a:p>
            <a:pPr algn="just"/>
            <a:r>
              <a:rPr lang="en-US" sz="25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500" dirty="0" smtClean="0">
                <a:latin typeface="Arial-Rounded" panose="020B0500000000000000" pitchFamily="34" charset="0"/>
                <a:ea typeface="Arial-Rounded" panose="020B0500000000000000" pitchFamily="34" charset="0"/>
                <a:cs typeface="Arial-Rounded" panose="020B0500000000000000" pitchFamily="34" charset="0"/>
              </a:rPr>
              <a:t>Thu </a:t>
            </a:r>
            <a:r>
              <a:rPr lang="vi-VN" sz="2500" dirty="0">
                <a:latin typeface="Arial-Rounded" panose="020B0500000000000000" pitchFamily="34" charset="0"/>
                <a:ea typeface="Arial-Rounded" panose="020B0500000000000000" pitchFamily="34" charset="0"/>
                <a:cs typeface="Arial-Rounded" panose="020B0500000000000000" pitchFamily="34" charset="0"/>
              </a:rPr>
              <a:t>về, những quả hồng đỏ mọng, những hạt dẻ nâu bóng, những quả na mở to mắt, thơm dìu dịu. Biển lúa vàng ươm. Gió nổi lên và sóng lúc vàng dập dờn trải tới chân trời.</a:t>
            </a:r>
          </a:p>
          <a:p>
            <a:pPr algn="just"/>
            <a:r>
              <a:rPr lang="en-US" sz="25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500" dirty="0" smtClean="0">
                <a:latin typeface="Arial-Rounded" panose="020B0500000000000000" pitchFamily="34" charset="0"/>
                <a:ea typeface="Arial-Rounded" panose="020B0500000000000000" pitchFamily="34" charset="0"/>
                <a:cs typeface="Arial-Rounded" panose="020B0500000000000000" pitchFamily="34" charset="0"/>
              </a:rPr>
              <a:t>Minh </a:t>
            </a:r>
            <a:r>
              <a:rPr lang="vi-VN" sz="2500" dirty="0">
                <a:latin typeface="Arial-Rounded" panose="020B0500000000000000" pitchFamily="34" charset="0"/>
                <a:ea typeface="Arial-Rounded" panose="020B0500000000000000" pitchFamily="34" charset="0"/>
                <a:cs typeface="Arial-Rounded" panose="020B0500000000000000" pitchFamily="34" charset="0"/>
              </a:rPr>
              <a:t>ríu rít bên mẹ</a:t>
            </a:r>
            <a:r>
              <a:rPr lang="vi-VN" sz="2500" dirty="0" smtClean="0">
                <a:latin typeface="Arial-Rounded" panose="020B0500000000000000" pitchFamily="34" charset="0"/>
                <a:ea typeface="Arial-Rounded" panose="020B0500000000000000" pitchFamily="34" charset="0"/>
                <a:cs typeface="Arial-Rounded" panose="020B0500000000000000" pitchFamily="34" charset="0"/>
              </a:rPr>
              <a:t>:</a:t>
            </a:r>
            <a:endParaRPr lang="en-US" sz="2500" dirty="0" smtClean="0">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25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500" dirty="0" smtClean="0">
                <a:latin typeface="Arial-Rounded" panose="020B0500000000000000" pitchFamily="34" charset="0"/>
                <a:ea typeface="Arial-Rounded" panose="020B0500000000000000" pitchFamily="34" charset="0"/>
                <a:cs typeface="Arial-Rounded" panose="020B0500000000000000" pitchFamily="34" charset="0"/>
              </a:rPr>
              <a:t>- Mẹ </a:t>
            </a:r>
            <a:r>
              <a:rPr lang="vi-VN" sz="2500" dirty="0">
                <a:latin typeface="Arial-Rounded" panose="020B0500000000000000" pitchFamily="34" charset="0"/>
                <a:ea typeface="Arial-Rounded" panose="020B0500000000000000" pitchFamily="34" charset="0"/>
                <a:cs typeface="Arial-Rounded" panose="020B0500000000000000" pitchFamily="34" charset="0"/>
              </a:rPr>
              <a:t>ơi, con thấy quả trên cây đều chín hết cả rồi. Các bạn ấy đang mong có người đến hái đấy. Nhìn quả chín ngon thế này, chắc các bác nông dân vui lắm mẹ nhỉ</a:t>
            </a:r>
            <a:r>
              <a:rPr lang="vi-VN" sz="2500" dirty="0" smtClean="0">
                <a:latin typeface="Arial-Rounded" panose="020B0500000000000000" pitchFamily="34" charset="0"/>
                <a:ea typeface="Arial-Rounded" panose="020B0500000000000000" pitchFamily="34" charset="0"/>
                <a:cs typeface="Arial-Rounded" panose="020B0500000000000000" pitchFamily="34" charset="0"/>
              </a:rPr>
              <a:t>?</a:t>
            </a:r>
            <a:endParaRPr lang="en-US" sz="2500" dirty="0" smtClean="0">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25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5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500" dirty="0">
                <a:latin typeface="Arial-Rounded" panose="020B0500000000000000" pitchFamily="34" charset="0"/>
                <a:ea typeface="Arial-Rounded" panose="020B0500000000000000" pitchFamily="34" charset="0"/>
                <a:cs typeface="Arial-Rounded" panose="020B0500000000000000" pitchFamily="34" charset="0"/>
              </a:rPr>
              <a:t>Đúng thế con ạ</a:t>
            </a:r>
            <a:r>
              <a:rPr lang="vi-VN" sz="2500" dirty="0" smtClean="0">
                <a:latin typeface="Arial-Rounded" panose="020B0500000000000000" pitchFamily="34" charset="0"/>
                <a:ea typeface="Arial-Rounded" panose="020B0500000000000000" pitchFamily="34" charset="0"/>
                <a:cs typeface="Arial-Rounded" panose="020B0500000000000000" pitchFamily="34" charset="0"/>
              </a:rPr>
              <a:t>.</a:t>
            </a:r>
            <a:endParaRPr lang="en-US" sz="2500" dirty="0" smtClean="0">
              <a:latin typeface="Arial-Rounded" panose="020B0500000000000000" pitchFamily="34" charset="0"/>
              <a:ea typeface="Arial-Rounded" panose="020B0500000000000000" pitchFamily="34" charset="0"/>
              <a:cs typeface="Arial-Rounded" panose="020B0500000000000000" pitchFamily="34" charset="0"/>
            </a:endParaRPr>
          </a:p>
          <a:p>
            <a:pPr algn="just"/>
            <a:endParaRPr lang="en-US" sz="500" dirty="0" smtClean="0">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25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5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500" dirty="0">
                <a:latin typeface="Arial-Rounded" panose="020B0500000000000000" pitchFamily="34" charset="0"/>
                <a:ea typeface="Arial-Rounded" panose="020B0500000000000000" pitchFamily="34" charset="0"/>
                <a:cs typeface="Arial-Rounded" panose="020B0500000000000000" pitchFamily="34" charset="0"/>
              </a:rPr>
              <a:t>Nếu mùa nào cũng được thu hoạch thì thích lắm, phải không mẹ</a:t>
            </a:r>
            <a:r>
              <a:rPr lang="vi-VN" sz="2500" dirty="0" smtClean="0">
                <a:latin typeface="Arial-Rounded" panose="020B0500000000000000" pitchFamily="34" charset="0"/>
                <a:ea typeface="Arial-Rounded" panose="020B0500000000000000" pitchFamily="34" charset="0"/>
                <a:cs typeface="Arial-Rounded" panose="020B0500000000000000" pitchFamily="34" charset="0"/>
              </a:rPr>
              <a:t>?</a:t>
            </a:r>
            <a:endParaRPr lang="en-US" sz="25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ounded Rectangle 9"/>
          <p:cNvSpPr/>
          <p:nvPr/>
        </p:nvSpPr>
        <p:spPr>
          <a:xfrm>
            <a:off x="6781800" y="111848"/>
            <a:ext cx="2286001" cy="396295"/>
          </a:xfrm>
          <a:prstGeom prst="roundRect">
            <a:avLst>
              <a:gd name="adj" fmla="val 50000"/>
            </a:avLst>
          </a:prstGeom>
          <a:solidFill>
            <a:schemeClr val="bg1"/>
          </a:solidFill>
          <a:ln w="38100">
            <a:solidFill>
              <a:srgbClr val="FADBC6"/>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US" dirty="0" err="1"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Luyện</a:t>
            </a:r>
            <a:r>
              <a:rPr lang="en-US"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vi-VN"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đọc</a:t>
            </a:r>
            <a:r>
              <a:rPr lang="en-US"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vi-VN"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đ</a:t>
            </a:r>
            <a:r>
              <a:rPr lang="en-US" dirty="0" err="1"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oạn</a:t>
            </a:r>
            <a:r>
              <a:rPr lang="en-US"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 v</a:t>
            </a:r>
            <a:r>
              <a:rPr lang="vi-VN"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ă</a:t>
            </a:r>
            <a:r>
              <a:rPr lang="en-US"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n</a:t>
            </a:r>
            <a:endParaRPr lang="en-US"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Rounded Rectangle 11"/>
          <p:cNvSpPr/>
          <p:nvPr/>
        </p:nvSpPr>
        <p:spPr>
          <a:xfrm>
            <a:off x="831272" y="666750"/>
            <a:ext cx="8149381" cy="1545951"/>
          </a:xfrm>
          <a:prstGeom prst="roundRect">
            <a:avLst/>
          </a:prstGeom>
          <a:noFill/>
          <a:ln w="19050">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411733" y="1305586"/>
            <a:ext cx="377668" cy="376776"/>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1</a:t>
            </a:r>
            <a:endParaRPr lang="en-US"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ounded Rectangle 13"/>
          <p:cNvSpPr/>
          <p:nvPr/>
        </p:nvSpPr>
        <p:spPr>
          <a:xfrm>
            <a:off x="831273" y="2266950"/>
            <a:ext cx="8149381" cy="1905000"/>
          </a:xfrm>
          <a:prstGeom prst="roundRect">
            <a:avLst/>
          </a:prstGeom>
          <a:noFill/>
          <a:ln w="19050">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453604" y="3031062"/>
            <a:ext cx="377668" cy="376776"/>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2</a:t>
            </a:r>
            <a:endParaRPr lang="en-US"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Rounded Rectangle 15"/>
          <p:cNvSpPr/>
          <p:nvPr/>
        </p:nvSpPr>
        <p:spPr>
          <a:xfrm>
            <a:off x="831273" y="4248150"/>
            <a:ext cx="8149381" cy="1905000"/>
          </a:xfrm>
          <a:prstGeom prst="roundRect">
            <a:avLst/>
          </a:prstGeom>
          <a:noFill/>
          <a:ln w="19050">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5" cstate="print">
            <a:extLst>
              <a:ext uri="{BEBA8EAE-BF5A-486C-A8C5-ECC9F3942E4B}">
                <a14:imgProps xmlns:a14="http://schemas.microsoft.com/office/drawing/2010/main">
                  <a14:imgLayer r:embed="rId6">
                    <a14:imgEffect>
                      <a14:backgroundRemoval t="5917" b="89941" l="0" r="89941">
                        <a14:foregroundMark x1="39941" y1="34320" x2="39349" y2="38462"/>
                        <a14:foregroundMark x1="62130" y1="36095" x2="59172" y2="38757"/>
                      </a14:backgroundRemoval>
                    </a14:imgEffect>
                  </a14:imgLayer>
                </a14:imgProps>
              </a:ext>
              <a:ext uri="{28A0092B-C50C-407E-A947-70E740481C1C}">
                <a14:useLocalDpi xmlns:a14="http://schemas.microsoft.com/office/drawing/2010/main" val="0"/>
              </a:ext>
            </a:extLst>
          </a:blip>
          <a:stretch>
            <a:fillRect/>
          </a:stretch>
        </p:blipFill>
        <p:spPr>
          <a:xfrm>
            <a:off x="6172200" y="-103884"/>
            <a:ext cx="822007" cy="822007"/>
          </a:xfrm>
          <a:prstGeom prst="rect">
            <a:avLst/>
          </a:prstGeom>
        </p:spPr>
      </p:pic>
    </p:spTree>
    <p:extLst>
      <p:ext uri="{BB962C8B-B14F-4D97-AF65-F5344CB8AC3E}">
        <p14:creationId xmlns:p14="http://schemas.microsoft.com/office/powerpoint/2010/main" val="28782267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100"/>
                                  </p:iterate>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randombar(horizontal)">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p:cTn id="16" dur="500" fill="hold"/>
                                        <p:tgtEl>
                                          <p:spTgt spid="10"/>
                                        </p:tgtEl>
                                        <p:attrNameLst>
                                          <p:attrName>ppt_w</p:attrName>
                                        </p:attrNameLst>
                                      </p:cBhvr>
                                      <p:tavLst>
                                        <p:tav tm="0">
                                          <p:val>
                                            <p:fltVal val="0"/>
                                          </p:val>
                                        </p:tav>
                                        <p:tav tm="100000">
                                          <p:val>
                                            <p:strVal val="#ppt_w"/>
                                          </p:val>
                                        </p:tav>
                                      </p:tavLst>
                                    </p:anim>
                                    <p:anim calcmode="lin" valueType="num">
                                      <p:cBhvr>
                                        <p:cTn id="17" dur="500" fill="hold"/>
                                        <p:tgtEl>
                                          <p:spTgt spid="10"/>
                                        </p:tgtEl>
                                        <p:attrNameLst>
                                          <p:attrName>ppt_h</p:attrName>
                                        </p:attrNameLst>
                                      </p:cBhvr>
                                      <p:tavLst>
                                        <p:tav tm="0">
                                          <p:val>
                                            <p:fltVal val="0"/>
                                          </p:val>
                                        </p:tav>
                                        <p:tav tm="100000">
                                          <p:val>
                                            <p:strVal val="#ppt_h"/>
                                          </p:val>
                                        </p:tav>
                                      </p:tavLst>
                                    </p:anim>
                                    <p:animEffect transition="in" filter="fade">
                                      <p:cBhvr>
                                        <p:cTn id="18" dur="500"/>
                                        <p:tgtEl>
                                          <p:spTgt spid="10"/>
                                        </p:tgtEl>
                                      </p:cBhvr>
                                    </p:animEffect>
                                  </p:childTnLst>
                                </p:cTn>
                              </p:par>
                              <p:par>
                                <p:cTn id="19" presetID="53" presetClass="entr" presetSubtype="16"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left)">
                                      <p:cBhvr>
                                        <p:cTn id="28" dur="500"/>
                                        <p:tgtEl>
                                          <p:spTgt spid="12"/>
                                        </p:tgtEl>
                                      </p:cBhvr>
                                    </p:animEffect>
                                  </p:childTnLst>
                                </p:cTn>
                              </p:par>
                            </p:childTnLst>
                          </p:cTn>
                        </p:par>
                        <p:par>
                          <p:cTn id="29" fill="hold">
                            <p:stCondLst>
                              <p:cond delay="500"/>
                            </p:stCondLst>
                            <p:childTnLst>
                              <p:par>
                                <p:cTn id="30" presetID="53" presetClass="entr" presetSubtype="16" fill="hold" grpId="0" nodeType="after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p:cTn id="32" dur="500" fill="hold"/>
                                        <p:tgtEl>
                                          <p:spTgt spid="13"/>
                                        </p:tgtEl>
                                        <p:attrNameLst>
                                          <p:attrName>ppt_w</p:attrName>
                                        </p:attrNameLst>
                                      </p:cBhvr>
                                      <p:tavLst>
                                        <p:tav tm="0">
                                          <p:val>
                                            <p:fltVal val="0"/>
                                          </p:val>
                                        </p:tav>
                                        <p:tav tm="100000">
                                          <p:val>
                                            <p:strVal val="#ppt_w"/>
                                          </p:val>
                                        </p:tav>
                                      </p:tavLst>
                                    </p:anim>
                                    <p:anim calcmode="lin" valueType="num">
                                      <p:cBhvr>
                                        <p:cTn id="33" dur="500" fill="hold"/>
                                        <p:tgtEl>
                                          <p:spTgt spid="13"/>
                                        </p:tgtEl>
                                        <p:attrNameLst>
                                          <p:attrName>ppt_h</p:attrName>
                                        </p:attrNameLst>
                                      </p:cBhvr>
                                      <p:tavLst>
                                        <p:tav tm="0">
                                          <p:val>
                                            <p:fltVal val="0"/>
                                          </p:val>
                                        </p:tav>
                                        <p:tav tm="100000">
                                          <p:val>
                                            <p:strVal val="#ppt_h"/>
                                          </p:val>
                                        </p:tav>
                                      </p:tavLst>
                                    </p:anim>
                                    <p:animEffect transition="in" filter="fade">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wipe(left)">
                                      <p:cBhvr>
                                        <p:cTn id="39" dur="500"/>
                                        <p:tgtEl>
                                          <p:spTgt spid="14"/>
                                        </p:tgtEl>
                                      </p:cBhvr>
                                    </p:animEffect>
                                  </p:childTnLst>
                                </p:cTn>
                              </p:par>
                            </p:childTnLst>
                          </p:cTn>
                        </p:par>
                        <p:par>
                          <p:cTn id="40" fill="hold">
                            <p:stCondLst>
                              <p:cond delay="500"/>
                            </p:stCondLst>
                            <p:childTnLst>
                              <p:par>
                                <p:cTn id="41" presetID="53" presetClass="entr" presetSubtype="16" fill="hold" grpId="0" nodeType="after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p:cTn id="43" dur="500" fill="hold"/>
                                        <p:tgtEl>
                                          <p:spTgt spid="15"/>
                                        </p:tgtEl>
                                        <p:attrNameLst>
                                          <p:attrName>ppt_w</p:attrName>
                                        </p:attrNameLst>
                                      </p:cBhvr>
                                      <p:tavLst>
                                        <p:tav tm="0">
                                          <p:val>
                                            <p:fltVal val="0"/>
                                          </p:val>
                                        </p:tav>
                                        <p:tav tm="100000">
                                          <p:val>
                                            <p:strVal val="#ppt_w"/>
                                          </p:val>
                                        </p:tav>
                                      </p:tavLst>
                                    </p:anim>
                                    <p:anim calcmode="lin" valueType="num">
                                      <p:cBhvr>
                                        <p:cTn id="44" dur="500" fill="hold"/>
                                        <p:tgtEl>
                                          <p:spTgt spid="15"/>
                                        </p:tgtEl>
                                        <p:attrNameLst>
                                          <p:attrName>ppt_h</p:attrName>
                                        </p:attrNameLst>
                                      </p:cBhvr>
                                      <p:tavLst>
                                        <p:tav tm="0">
                                          <p:val>
                                            <p:fltVal val="0"/>
                                          </p:val>
                                        </p:tav>
                                        <p:tav tm="100000">
                                          <p:val>
                                            <p:strVal val="#ppt_h"/>
                                          </p:val>
                                        </p:tav>
                                      </p:tavLst>
                                    </p:anim>
                                    <p:animEffect transition="in" filter="fade">
                                      <p:cBhvr>
                                        <p:cTn id="45" dur="500"/>
                                        <p:tgtEl>
                                          <p:spTgt spid="15"/>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wipe(left)">
                                      <p:cBhvr>
                                        <p:cTn id="5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P spid="10" grpId="0" animBg="1"/>
      <p:bldP spid="12" grpId="0" animBg="1"/>
      <p:bldP spid="13" grpId="0" animBg="1"/>
      <p:bldP spid="14" grpId="0" animBg="1"/>
      <p:bldP spid="15" grpId="0" animBg="1"/>
      <p:bldP spid="1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03092" y="3105150"/>
            <a:ext cx="4266401" cy="2038350"/>
          </a:xfrm>
          <a:prstGeom prst="rect">
            <a:avLst/>
          </a:prstGeom>
        </p:spPr>
      </p:pic>
      <p:pic>
        <p:nvPicPr>
          <p:cNvPr id="4" name="Picture 2"/>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0784" y="29442"/>
            <a:ext cx="612431" cy="561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3729119" y="133350"/>
            <a:ext cx="1928729" cy="523218"/>
          </a:xfrm>
          <a:prstGeom prst="rect">
            <a:avLst/>
          </a:prstGeom>
        </p:spPr>
        <p:txBody>
          <a:bodyPr wrap="none" lIns="91438" tIns="45719" rIns="91438" bIns="45719">
            <a:spAutoFit/>
          </a:bodyPr>
          <a:lstStyle/>
          <a:p>
            <a:r>
              <a:rPr lang="en-US" sz="28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MÙA VÀNG</a:t>
            </a:r>
            <a:endParaRPr lang="en-US" sz="2800" dirty="0">
              <a:solidFill>
                <a:srgbClr val="FF66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Rectangle 1"/>
          <p:cNvSpPr/>
          <p:nvPr/>
        </p:nvSpPr>
        <p:spPr>
          <a:xfrm>
            <a:off x="838200" y="656568"/>
            <a:ext cx="8129785" cy="3554819"/>
          </a:xfrm>
          <a:prstGeom prst="rect">
            <a:avLst/>
          </a:prstGeom>
        </p:spPr>
        <p:txBody>
          <a:bodyPr wrap="square">
            <a:spAutoFit/>
          </a:bodyPr>
          <a:lstStyle/>
          <a:p>
            <a:pPr algn="just"/>
            <a:r>
              <a:rPr lang="vi-VN" sz="2500" dirty="0">
                <a:latin typeface="Arial-Rounded" panose="020B0500000000000000" pitchFamily="34" charset="0"/>
                <a:ea typeface="Arial-Rounded" panose="020B0500000000000000" pitchFamily="34" charset="0"/>
                <a:cs typeface="Arial-Rounded" panose="020B0500000000000000" pitchFamily="34" charset="0"/>
              </a:rPr>
              <a:t>Mẹ âu yếm nhìn Minh và bảo:</a:t>
            </a:r>
          </a:p>
          <a:p>
            <a:pPr algn="just"/>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vi-VN" sz="2500" dirty="0">
                <a:latin typeface="Arial-Rounded" panose="020B0500000000000000" pitchFamily="34" charset="0"/>
                <a:ea typeface="Arial-Rounded" panose="020B0500000000000000" pitchFamily="34" charset="0"/>
                <a:cs typeface="Arial-Rounded" panose="020B0500000000000000" pitchFamily="34" charset="0"/>
              </a:rPr>
              <a:t>- Con nói đúng đấy!</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vi-VN" sz="2500" dirty="0">
                <a:latin typeface="Arial-Rounded" panose="020B0500000000000000" pitchFamily="34" charset="0"/>
                <a:ea typeface="Arial-Rounded" panose="020B0500000000000000" pitchFamily="34" charset="0"/>
                <a:cs typeface="Arial-Rounded" panose="020B0500000000000000" pitchFamily="34" charset="0"/>
              </a:rPr>
              <a:t>Mùa nào thức </a:t>
            </a:r>
            <a:r>
              <a:rPr lang="vi-VN" sz="2500" dirty="0" smtClean="0">
                <a:latin typeface="Arial-Rounded" panose="020B0500000000000000" pitchFamily="34" charset="0"/>
                <a:ea typeface="Arial-Rounded" panose="020B0500000000000000" pitchFamily="34" charset="0"/>
                <a:cs typeface="Arial-Rounded" panose="020B0500000000000000" pitchFamily="34" charset="0"/>
              </a:rPr>
              <a:t>ấy.</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vi-VN" sz="2500" dirty="0" smtClean="0">
                <a:latin typeface="Arial-Rounded" panose="020B0500000000000000" pitchFamily="34" charset="0"/>
                <a:ea typeface="Arial-Rounded" panose="020B0500000000000000" pitchFamily="34" charset="0"/>
                <a:cs typeface="Arial-Rounded" panose="020B0500000000000000" pitchFamily="34" charset="0"/>
              </a:rPr>
              <a:t>Nhưng </a:t>
            </a:r>
            <a:r>
              <a:rPr lang="vi-VN" sz="2500" dirty="0">
                <a:latin typeface="Arial-Rounded" panose="020B0500000000000000" pitchFamily="34" charset="0"/>
                <a:ea typeface="Arial-Rounded" panose="020B0500000000000000" pitchFamily="34" charset="0"/>
                <a:cs typeface="Arial-Rounded" panose="020B0500000000000000" pitchFamily="34" charset="0"/>
              </a:rPr>
              <a:t>để có cái thu hoạch, trước đó người nông dân phải làm rất nhiều việc. Họ phải cày bừa, gieo hạt và ươm mầm. Rồi mưa nắng, hạn hán, họ phải chăm sóc vườn cây, ruộng đồng. Nhờ thế mà cây lớn dần, ra hoa kết trái và chín rộ đấy</a:t>
            </a:r>
            <a:r>
              <a:rPr lang="vi-VN" sz="2500" dirty="0" smtClean="0">
                <a:latin typeface="Arial-Rounded" panose="020B0500000000000000" pitchFamily="34" charset="0"/>
                <a:ea typeface="Arial-Rounded" panose="020B0500000000000000" pitchFamily="34" charset="0"/>
                <a:cs typeface="Arial-Rounded" panose="020B0500000000000000" pitchFamily="34" charset="0"/>
              </a:rPr>
              <a:t>.</a:t>
            </a:r>
            <a:endParaRPr lang="en-US" sz="2500" dirty="0">
              <a:latin typeface="Arial-Rounded" panose="020B0500000000000000" pitchFamily="34" charset="0"/>
              <a:ea typeface="Arial-Rounded" panose="020B0500000000000000" pitchFamily="34" charset="0"/>
              <a:cs typeface="Arial-Rounded" panose="020B0500000000000000" pitchFamily="34" charset="0"/>
            </a:endParaRPr>
          </a:p>
          <a:p>
            <a:pPr algn="just"/>
            <a:endParaRPr lang="en-US" sz="500" dirty="0" smtClean="0">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25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5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500" dirty="0">
                <a:latin typeface="Arial-Rounded" panose="020B0500000000000000" pitchFamily="34" charset="0"/>
                <a:ea typeface="Arial-Rounded" panose="020B0500000000000000" pitchFamily="34" charset="0"/>
                <a:cs typeface="Arial-Rounded" panose="020B0500000000000000" pitchFamily="34" charset="0"/>
              </a:rPr>
              <a:t>Mẹ ơi, con hiểu rồi. Công việc của các bác nông dân vất vả quá mẹ nhỉ?</a:t>
            </a:r>
          </a:p>
          <a:p>
            <a:pPr algn="r"/>
            <a:r>
              <a:rPr lang="vi-VN" sz="2000" dirty="0">
                <a:latin typeface="Arial-Rounded" panose="020B0500000000000000" pitchFamily="34" charset="0"/>
                <a:ea typeface="Arial-Rounded" panose="020B0500000000000000" pitchFamily="34" charset="0"/>
                <a:cs typeface="Arial-Rounded" panose="020B0500000000000000" pitchFamily="34" charset="0"/>
              </a:rPr>
              <a:t>(Theo </a:t>
            </a:r>
            <a:r>
              <a:rPr lang="vi-VN" sz="2000" i="1" dirty="0">
                <a:latin typeface="Arial-Rounded" panose="020B0500000000000000" pitchFamily="34" charset="0"/>
                <a:ea typeface="Arial-Rounded" panose="020B0500000000000000" pitchFamily="34" charset="0"/>
                <a:cs typeface="Arial-Rounded" panose="020B0500000000000000" pitchFamily="34" charset="0"/>
              </a:rPr>
              <a:t>Những câu chuyện hay, những bài học quý</a:t>
            </a:r>
            <a:r>
              <a:rPr lang="vi-VN" sz="20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12" name="Rounded Rectangle 11"/>
          <p:cNvSpPr/>
          <p:nvPr/>
        </p:nvSpPr>
        <p:spPr>
          <a:xfrm>
            <a:off x="6781800" y="99775"/>
            <a:ext cx="2286001" cy="414575"/>
          </a:xfrm>
          <a:prstGeom prst="roundRect">
            <a:avLst>
              <a:gd name="adj" fmla="val 50000"/>
            </a:avLst>
          </a:prstGeom>
          <a:solidFill>
            <a:schemeClr val="bg1"/>
          </a:solidFill>
          <a:ln w="38100">
            <a:solidFill>
              <a:srgbClr val="FADBC6"/>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US" dirty="0" err="1"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Luyện</a:t>
            </a:r>
            <a:r>
              <a:rPr lang="en-US"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vi-VN"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đọc</a:t>
            </a:r>
            <a:r>
              <a:rPr lang="en-US"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vi-VN"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đ</a:t>
            </a:r>
            <a:r>
              <a:rPr lang="en-US" dirty="0" err="1"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oạn</a:t>
            </a:r>
            <a:r>
              <a:rPr lang="en-US"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 v</a:t>
            </a:r>
            <a:r>
              <a:rPr lang="vi-VN"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ă</a:t>
            </a:r>
            <a:r>
              <a:rPr lang="en-US"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n</a:t>
            </a:r>
            <a:endParaRPr lang="en-US"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ounded Rectangle 8"/>
          <p:cNvSpPr/>
          <p:nvPr/>
        </p:nvSpPr>
        <p:spPr>
          <a:xfrm>
            <a:off x="818604" y="656568"/>
            <a:ext cx="8149381" cy="2372382"/>
          </a:xfrm>
          <a:prstGeom prst="roundRect">
            <a:avLst/>
          </a:prstGeom>
          <a:noFill/>
          <a:ln w="19050">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818603" y="3105150"/>
            <a:ext cx="8149381" cy="772182"/>
          </a:xfrm>
          <a:prstGeom prst="roundRect">
            <a:avLst/>
          </a:prstGeom>
          <a:noFill/>
          <a:ln w="19050">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453604" y="1654371"/>
            <a:ext cx="377668" cy="376776"/>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3</a:t>
            </a:r>
            <a:endParaRPr lang="en-US"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Oval 13"/>
          <p:cNvSpPr/>
          <p:nvPr/>
        </p:nvSpPr>
        <p:spPr>
          <a:xfrm>
            <a:off x="444381" y="3302853"/>
            <a:ext cx="377668" cy="376776"/>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4</a:t>
            </a:r>
            <a:endParaRPr lang="en-US"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1" name="Picture 10"/>
          <p:cNvPicPr>
            <a:picLocks noChangeAspect="1"/>
          </p:cNvPicPr>
          <p:nvPr/>
        </p:nvPicPr>
        <p:blipFill>
          <a:blip r:embed="rId6" cstate="print">
            <a:extLst>
              <a:ext uri="{BEBA8EAE-BF5A-486C-A8C5-ECC9F3942E4B}">
                <a14:imgProps xmlns:a14="http://schemas.microsoft.com/office/drawing/2010/main">
                  <a14:imgLayer r:embed="rId7">
                    <a14:imgEffect>
                      <a14:backgroundRemoval t="5917" b="89941" l="0" r="89941">
                        <a14:foregroundMark x1="39941" y1="34320" x2="39349" y2="38462"/>
                        <a14:foregroundMark x1="62130" y1="36095" x2="59172" y2="38757"/>
                      </a14:backgroundRemoval>
                    </a14:imgEffect>
                  </a14:imgLayer>
                </a14:imgProps>
              </a:ext>
              <a:ext uri="{28A0092B-C50C-407E-A947-70E740481C1C}">
                <a14:useLocalDpi xmlns:a14="http://schemas.microsoft.com/office/drawing/2010/main" val="0"/>
              </a:ext>
            </a:extLst>
          </a:blip>
          <a:stretch>
            <a:fillRect/>
          </a:stretch>
        </p:blipFill>
        <p:spPr>
          <a:xfrm>
            <a:off x="6201880" y="-95250"/>
            <a:ext cx="822007" cy="822007"/>
          </a:xfrm>
          <a:prstGeom prst="rect">
            <a:avLst/>
          </a:prstGeom>
        </p:spPr>
      </p:pic>
    </p:spTree>
    <p:extLst>
      <p:ext uri="{BB962C8B-B14F-4D97-AF65-F5344CB8AC3E}">
        <p14:creationId xmlns:p14="http://schemas.microsoft.com/office/powerpoint/2010/main" val="20981104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100"/>
                                  </p:iterate>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601"/>
                            </p:stCondLst>
                            <p:childTnLst>
                              <p:par>
                                <p:cTn id="8" presetID="42" presetClass="entr" presetSubtype="0" fill="hold" nodeType="after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anim calcmode="lin" valueType="num">
                                      <p:cBhvr>
                                        <p:cTn id="11" dur="500" fill="hold"/>
                                        <p:tgtEl>
                                          <p:spTgt spid="8"/>
                                        </p:tgtEl>
                                        <p:attrNameLst>
                                          <p:attrName>ppt_x</p:attrName>
                                        </p:attrNameLst>
                                      </p:cBhvr>
                                      <p:tavLst>
                                        <p:tav tm="0">
                                          <p:val>
                                            <p:strVal val="#ppt_x"/>
                                          </p:val>
                                        </p:tav>
                                        <p:tav tm="100000">
                                          <p:val>
                                            <p:strVal val="#ppt_x"/>
                                          </p:val>
                                        </p:tav>
                                      </p:tavLst>
                                    </p:anim>
                                    <p:anim calcmode="lin" valueType="num">
                                      <p:cBhvr>
                                        <p:cTn id="12" dur="500" fill="hold"/>
                                        <p:tgtEl>
                                          <p:spTgt spid="8"/>
                                        </p:tgtEl>
                                        <p:attrNameLst>
                                          <p:attrName>ppt_y</p:attrName>
                                        </p:attrNameLst>
                                      </p:cBhvr>
                                      <p:tavLst>
                                        <p:tav tm="0">
                                          <p:val>
                                            <p:strVal val="#ppt_y+.1"/>
                                          </p:val>
                                        </p:tav>
                                        <p:tav tm="100000">
                                          <p:val>
                                            <p:strVal val="#ppt_y"/>
                                          </p:val>
                                        </p:tav>
                                      </p:tavLst>
                                    </p:anim>
                                  </p:childTnLst>
                                </p:cTn>
                              </p:par>
                            </p:childTnLst>
                          </p:cTn>
                        </p:par>
                        <p:par>
                          <p:cTn id="13" fill="hold">
                            <p:stCondLst>
                              <p:cond delay="1101"/>
                            </p:stCondLst>
                            <p:childTnLst>
                              <p:par>
                                <p:cTn id="14" presetID="14" presetClass="entr" presetSubtype="10"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randombar(horizontal)">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500" fill="hold"/>
                                        <p:tgtEl>
                                          <p:spTgt spid="12"/>
                                        </p:tgtEl>
                                        <p:attrNameLst>
                                          <p:attrName>ppt_w</p:attrName>
                                        </p:attrNameLst>
                                      </p:cBhvr>
                                      <p:tavLst>
                                        <p:tav tm="0">
                                          <p:val>
                                            <p:fltVal val="0"/>
                                          </p:val>
                                        </p:tav>
                                        <p:tav tm="100000">
                                          <p:val>
                                            <p:strVal val="#ppt_w"/>
                                          </p:val>
                                        </p:tav>
                                      </p:tavLst>
                                    </p:anim>
                                    <p:anim calcmode="lin" valueType="num">
                                      <p:cBhvr>
                                        <p:cTn id="22" dur="500" fill="hold"/>
                                        <p:tgtEl>
                                          <p:spTgt spid="12"/>
                                        </p:tgtEl>
                                        <p:attrNameLst>
                                          <p:attrName>ppt_h</p:attrName>
                                        </p:attrNameLst>
                                      </p:cBhvr>
                                      <p:tavLst>
                                        <p:tav tm="0">
                                          <p:val>
                                            <p:fltVal val="0"/>
                                          </p:val>
                                        </p:tav>
                                        <p:tav tm="100000">
                                          <p:val>
                                            <p:strVal val="#ppt_h"/>
                                          </p:val>
                                        </p:tav>
                                      </p:tavLst>
                                    </p:anim>
                                    <p:animEffect transition="in" filter="fade">
                                      <p:cBhvr>
                                        <p:cTn id="23" dur="500"/>
                                        <p:tgtEl>
                                          <p:spTgt spid="12"/>
                                        </p:tgtEl>
                                      </p:cBhvr>
                                    </p:animEffect>
                                  </p:childTnLst>
                                </p:cTn>
                              </p:par>
                              <p:par>
                                <p:cTn id="24" presetID="53" presetClass="entr" presetSubtype="16"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500" fill="hold"/>
                                        <p:tgtEl>
                                          <p:spTgt spid="11"/>
                                        </p:tgtEl>
                                        <p:attrNameLst>
                                          <p:attrName>ppt_w</p:attrName>
                                        </p:attrNameLst>
                                      </p:cBhvr>
                                      <p:tavLst>
                                        <p:tav tm="0">
                                          <p:val>
                                            <p:fltVal val="0"/>
                                          </p:val>
                                        </p:tav>
                                        <p:tav tm="100000">
                                          <p:val>
                                            <p:strVal val="#ppt_w"/>
                                          </p:val>
                                        </p:tav>
                                      </p:tavLst>
                                    </p:anim>
                                    <p:anim calcmode="lin" valueType="num">
                                      <p:cBhvr>
                                        <p:cTn id="27" dur="500" fill="hold"/>
                                        <p:tgtEl>
                                          <p:spTgt spid="11"/>
                                        </p:tgtEl>
                                        <p:attrNameLst>
                                          <p:attrName>ppt_h</p:attrName>
                                        </p:attrNameLst>
                                      </p:cBhvr>
                                      <p:tavLst>
                                        <p:tav tm="0">
                                          <p:val>
                                            <p:fltVal val="0"/>
                                          </p:val>
                                        </p:tav>
                                        <p:tav tm="100000">
                                          <p:val>
                                            <p:strVal val="#ppt_h"/>
                                          </p:val>
                                        </p:tav>
                                      </p:tavLst>
                                    </p:anim>
                                    <p:animEffect transition="in" filter="fade">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left)">
                                      <p:cBhvr>
                                        <p:cTn id="33" dur="500"/>
                                        <p:tgtEl>
                                          <p:spTgt spid="9"/>
                                        </p:tgtEl>
                                      </p:cBhvr>
                                    </p:animEffect>
                                  </p:childTnLst>
                                </p:cTn>
                              </p:par>
                            </p:childTnLst>
                          </p:cTn>
                        </p:par>
                        <p:par>
                          <p:cTn id="34" fill="hold">
                            <p:stCondLst>
                              <p:cond delay="500"/>
                            </p:stCondLst>
                            <p:childTnLst>
                              <p:par>
                                <p:cTn id="35" presetID="53" presetClass="entr" presetSubtype="16" fill="hold" grpId="0" nodeType="after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500" fill="hold"/>
                                        <p:tgtEl>
                                          <p:spTgt spid="13"/>
                                        </p:tgtEl>
                                        <p:attrNameLst>
                                          <p:attrName>ppt_w</p:attrName>
                                        </p:attrNameLst>
                                      </p:cBhvr>
                                      <p:tavLst>
                                        <p:tav tm="0">
                                          <p:val>
                                            <p:fltVal val="0"/>
                                          </p:val>
                                        </p:tav>
                                        <p:tav tm="100000">
                                          <p:val>
                                            <p:strVal val="#ppt_w"/>
                                          </p:val>
                                        </p:tav>
                                      </p:tavLst>
                                    </p:anim>
                                    <p:anim calcmode="lin" valueType="num">
                                      <p:cBhvr>
                                        <p:cTn id="38" dur="500" fill="hold"/>
                                        <p:tgtEl>
                                          <p:spTgt spid="13"/>
                                        </p:tgtEl>
                                        <p:attrNameLst>
                                          <p:attrName>ppt_h</p:attrName>
                                        </p:attrNameLst>
                                      </p:cBhvr>
                                      <p:tavLst>
                                        <p:tav tm="0">
                                          <p:val>
                                            <p:fltVal val="0"/>
                                          </p:val>
                                        </p:tav>
                                        <p:tav tm="100000">
                                          <p:val>
                                            <p:strVal val="#ppt_h"/>
                                          </p:val>
                                        </p:tav>
                                      </p:tavLst>
                                    </p:anim>
                                    <p:animEffect transition="in" filter="fade">
                                      <p:cBhvr>
                                        <p:cTn id="39" dur="5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wipe(left)">
                                      <p:cBhvr>
                                        <p:cTn id="44" dur="500"/>
                                        <p:tgtEl>
                                          <p:spTgt spid="10"/>
                                        </p:tgtEl>
                                      </p:cBhvr>
                                    </p:animEffect>
                                  </p:childTnLst>
                                </p:cTn>
                              </p:par>
                            </p:childTnLst>
                          </p:cTn>
                        </p:par>
                        <p:par>
                          <p:cTn id="45" fill="hold">
                            <p:stCondLst>
                              <p:cond delay="1000"/>
                            </p:stCondLst>
                            <p:childTnLst>
                              <p:par>
                                <p:cTn id="46" presetID="53" presetClass="entr" presetSubtype="16" fill="hold" grpId="0" nodeType="afterEffect">
                                  <p:stCondLst>
                                    <p:cond delay="0"/>
                                  </p:stCondLst>
                                  <p:childTnLst>
                                    <p:set>
                                      <p:cBhvr>
                                        <p:cTn id="47" dur="1" fill="hold">
                                          <p:stCondLst>
                                            <p:cond delay="0"/>
                                          </p:stCondLst>
                                        </p:cTn>
                                        <p:tgtEl>
                                          <p:spTgt spid="14"/>
                                        </p:tgtEl>
                                        <p:attrNameLst>
                                          <p:attrName>style.visibility</p:attrName>
                                        </p:attrNameLst>
                                      </p:cBhvr>
                                      <p:to>
                                        <p:strVal val="visible"/>
                                      </p:to>
                                    </p:set>
                                    <p:anim calcmode="lin" valueType="num">
                                      <p:cBhvr>
                                        <p:cTn id="48" dur="500" fill="hold"/>
                                        <p:tgtEl>
                                          <p:spTgt spid="14"/>
                                        </p:tgtEl>
                                        <p:attrNameLst>
                                          <p:attrName>ppt_w</p:attrName>
                                        </p:attrNameLst>
                                      </p:cBhvr>
                                      <p:tavLst>
                                        <p:tav tm="0">
                                          <p:val>
                                            <p:fltVal val="0"/>
                                          </p:val>
                                        </p:tav>
                                        <p:tav tm="100000">
                                          <p:val>
                                            <p:strVal val="#ppt_w"/>
                                          </p:val>
                                        </p:tav>
                                      </p:tavLst>
                                    </p:anim>
                                    <p:anim calcmode="lin" valueType="num">
                                      <p:cBhvr>
                                        <p:cTn id="49" dur="500" fill="hold"/>
                                        <p:tgtEl>
                                          <p:spTgt spid="14"/>
                                        </p:tgtEl>
                                        <p:attrNameLst>
                                          <p:attrName>ppt_h</p:attrName>
                                        </p:attrNameLst>
                                      </p:cBhvr>
                                      <p:tavLst>
                                        <p:tav tm="0">
                                          <p:val>
                                            <p:fltVal val="0"/>
                                          </p:val>
                                        </p:tav>
                                        <p:tav tm="100000">
                                          <p:val>
                                            <p:strVal val="#ppt_h"/>
                                          </p:val>
                                        </p:tav>
                                      </p:tavLst>
                                    </p:anim>
                                    <p:animEffect transition="in" filter="fade">
                                      <p:cBhvr>
                                        <p:cTn id="5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P spid="12" grpId="0" animBg="1"/>
      <p:bldP spid="9" grpId="0" animBg="1"/>
      <p:bldP spid="10" grpId="0" animBg="1"/>
      <p:bldP spid="13" grpId="0" animBg="1"/>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0784" y="29442"/>
            <a:ext cx="612431" cy="561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3718572" y="133350"/>
            <a:ext cx="2182004" cy="584773"/>
          </a:xfrm>
          <a:prstGeom prst="rect">
            <a:avLst/>
          </a:prstGeom>
        </p:spPr>
        <p:txBody>
          <a:bodyPr wrap="none" lIns="91438" tIns="45719" rIns="91438" bIns="45719">
            <a:spAutoFit/>
          </a:bodyPr>
          <a:lstStyle/>
          <a:p>
            <a:r>
              <a:rPr lang="en-US" sz="32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MÙA VÀNG</a:t>
            </a:r>
            <a:endParaRPr lang="en-US" sz="3200" dirty="0">
              <a:solidFill>
                <a:srgbClr val="FF66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Rectangle 1"/>
          <p:cNvSpPr/>
          <p:nvPr/>
        </p:nvSpPr>
        <p:spPr>
          <a:xfrm>
            <a:off x="831273" y="666750"/>
            <a:ext cx="8007927" cy="4401205"/>
          </a:xfrm>
          <a:prstGeom prst="rect">
            <a:avLst/>
          </a:prstGeom>
        </p:spPr>
        <p:txBody>
          <a:bodyPr wrap="square">
            <a:spAutoFit/>
          </a:bodyPr>
          <a:lstStyle/>
          <a:p>
            <a:pPr algn="just"/>
            <a:r>
              <a:rPr lang="en-US"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Thu </a:t>
            </a:r>
            <a:r>
              <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về, những quả hồng đỏ mọng, những hạt dẻ nâu bóng, những quả na mở to mắt, thơm </a:t>
            </a:r>
            <a:r>
              <a:rPr lang="vi-VN"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dìu dịu</a:t>
            </a:r>
            <a:r>
              <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Biển lúa vàng ươm. Gió nổi lên và sóng lúc vàng </a:t>
            </a:r>
            <a:r>
              <a:rPr lang="vi-VN"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dập dờn</a:t>
            </a:r>
            <a:r>
              <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trải tới chân trời.</a:t>
            </a:r>
          </a:p>
          <a:p>
            <a:pPr algn="just"/>
            <a:r>
              <a:rPr lang="en-US"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Minh </a:t>
            </a:r>
            <a:r>
              <a:rPr lang="vi-VN"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ríu rít</a:t>
            </a:r>
            <a:r>
              <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bên mẹ</a:t>
            </a:r>
            <a:r>
              <a:rPr lang="vi-VN"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en-US"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Mẹ </a:t>
            </a:r>
            <a:r>
              <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ơi, con thấy quả trên cây đều chín hết cả rồi. Các bạn ấy đang mong có người đến hái đấy. Nhìn quả chín ngon thế này, chắc các bác nông dân vui lắm mẹ nhỉ</a:t>
            </a:r>
            <a:r>
              <a:rPr lang="vi-VN"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en-US"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Đúng thế con ạ</a:t>
            </a:r>
            <a:r>
              <a:rPr lang="vi-VN"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en-US"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a:endParaRPr lang="en-US" sz="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Nếu mùa nào cũng được thu hoạch thì thích lắm, phải không mẹ</a:t>
            </a:r>
            <a:r>
              <a:rPr lang="vi-VN"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ounded Rectangle 9"/>
          <p:cNvSpPr/>
          <p:nvPr/>
        </p:nvSpPr>
        <p:spPr>
          <a:xfrm>
            <a:off x="6988734" y="111847"/>
            <a:ext cx="2002866" cy="396295"/>
          </a:xfrm>
          <a:prstGeom prst="roundRect">
            <a:avLst>
              <a:gd name="adj" fmla="val 50000"/>
            </a:avLst>
          </a:prstGeom>
          <a:solidFill>
            <a:schemeClr val="bg1"/>
          </a:solidFill>
          <a:ln w="38100">
            <a:solidFill>
              <a:srgbClr val="FADBC6"/>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US"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Đọc</a:t>
            </a:r>
            <a:r>
              <a:rPr lang="en-US"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lại</a:t>
            </a:r>
            <a:r>
              <a:rPr lang="en-US"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toàn</a:t>
            </a:r>
            <a:r>
              <a:rPr lang="en-US"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endParaRPr lang="en-US"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Oval 12"/>
          <p:cNvSpPr/>
          <p:nvPr/>
        </p:nvSpPr>
        <p:spPr>
          <a:xfrm>
            <a:off x="861214" y="703301"/>
            <a:ext cx="377668" cy="376776"/>
          </a:xfrm>
          <a:prstGeom prst="ellipse">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1</a:t>
            </a:r>
            <a:endParaRPr lang="en-US" sz="24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Oval 14"/>
          <p:cNvSpPr/>
          <p:nvPr/>
        </p:nvSpPr>
        <p:spPr>
          <a:xfrm>
            <a:off x="875200" y="2241141"/>
            <a:ext cx="377668" cy="376776"/>
          </a:xfrm>
          <a:prstGeom prst="ellipse">
            <a:avLst/>
          </a:prstGeom>
          <a:solidFill>
            <a:srgbClr val="FF7C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2</a:t>
            </a:r>
            <a:endParaRPr lang="en-US" sz="24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Picture 8"/>
          <p:cNvPicPr>
            <a:picLocks noChangeAspect="1"/>
          </p:cNvPicPr>
          <p:nvPr/>
        </p:nvPicPr>
        <p:blipFill>
          <a:blip r:embed="rId5" cstate="print">
            <a:extLst>
              <a:ext uri="{BEBA8EAE-BF5A-486C-A8C5-ECC9F3942E4B}">
                <a14:imgProps xmlns:a14="http://schemas.microsoft.com/office/drawing/2010/main">
                  <a14:imgLayer r:embed="rId6">
                    <a14:imgEffect>
                      <a14:backgroundRemoval t="5917" b="89941" l="0" r="89941">
                        <a14:foregroundMark x1="39941" y1="34320" x2="39349" y2="38462"/>
                        <a14:foregroundMark x1="62130" y1="36095" x2="59172" y2="38757"/>
                      </a14:backgroundRemoval>
                    </a14:imgEffect>
                  </a14:imgLayer>
                </a14:imgProps>
              </a:ext>
              <a:ext uri="{28A0092B-C50C-407E-A947-70E740481C1C}">
                <a14:useLocalDpi xmlns:a14="http://schemas.microsoft.com/office/drawing/2010/main" val="0"/>
              </a:ext>
            </a:extLst>
          </a:blip>
          <a:stretch>
            <a:fillRect/>
          </a:stretch>
        </p:blipFill>
        <p:spPr>
          <a:xfrm>
            <a:off x="6476999" y="-101008"/>
            <a:ext cx="822007" cy="822007"/>
          </a:xfrm>
          <a:prstGeom prst="rect">
            <a:avLst/>
          </a:prstGeom>
        </p:spPr>
      </p:pic>
      <p:sp>
        <p:nvSpPr>
          <p:cNvPr id="17" name="Oval 16"/>
          <p:cNvSpPr/>
          <p:nvPr/>
        </p:nvSpPr>
        <p:spPr>
          <a:xfrm>
            <a:off x="861214" y="4248150"/>
            <a:ext cx="377668" cy="376776"/>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3</a:t>
            </a:r>
            <a:endParaRPr lang="en-US" sz="24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1131587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100"/>
                                  </p:iterate>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randombar(horizontal)">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p:cTn id="16" dur="500" fill="hold"/>
                                        <p:tgtEl>
                                          <p:spTgt spid="10"/>
                                        </p:tgtEl>
                                        <p:attrNameLst>
                                          <p:attrName>ppt_w</p:attrName>
                                        </p:attrNameLst>
                                      </p:cBhvr>
                                      <p:tavLst>
                                        <p:tav tm="0">
                                          <p:val>
                                            <p:fltVal val="0"/>
                                          </p:val>
                                        </p:tav>
                                        <p:tav tm="100000">
                                          <p:val>
                                            <p:strVal val="#ppt_w"/>
                                          </p:val>
                                        </p:tav>
                                      </p:tavLst>
                                    </p:anim>
                                    <p:anim calcmode="lin" valueType="num">
                                      <p:cBhvr>
                                        <p:cTn id="17" dur="500" fill="hold"/>
                                        <p:tgtEl>
                                          <p:spTgt spid="10"/>
                                        </p:tgtEl>
                                        <p:attrNameLst>
                                          <p:attrName>ppt_h</p:attrName>
                                        </p:attrNameLst>
                                      </p:cBhvr>
                                      <p:tavLst>
                                        <p:tav tm="0">
                                          <p:val>
                                            <p:fltVal val="0"/>
                                          </p:val>
                                        </p:tav>
                                        <p:tav tm="100000">
                                          <p:val>
                                            <p:strVal val="#ppt_h"/>
                                          </p:val>
                                        </p:tav>
                                      </p:tavLst>
                                    </p:anim>
                                    <p:animEffect transition="in" filter="fade">
                                      <p:cBhvr>
                                        <p:cTn id="18" dur="500"/>
                                        <p:tgtEl>
                                          <p:spTgt spid="10"/>
                                        </p:tgtEl>
                                      </p:cBhvr>
                                    </p:animEffect>
                                  </p:childTnLst>
                                </p:cTn>
                              </p:par>
                              <p:par>
                                <p:cTn id="19" presetID="53" presetClass="entr" presetSubtype="16"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par>
                          <p:cTn id="24" fill="hold">
                            <p:stCondLst>
                              <p:cond delay="500"/>
                            </p:stCondLst>
                            <p:childTnLst>
                              <p:par>
                                <p:cTn id="25" presetID="53" presetClass="entr" presetSubtype="16" fill="hold" grpId="0" nodeType="after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p:cTn id="27" dur="500" fill="hold"/>
                                        <p:tgtEl>
                                          <p:spTgt spid="13"/>
                                        </p:tgtEl>
                                        <p:attrNameLst>
                                          <p:attrName>ppt_w</p:attrName>
                                        </p:attrNameLst>
                                      </p:cBhvr>
                                      <p:tavLst>
                                        <p:tav tm="0">
                                          <p:val>
                                            <p:fltVal val="0"/>
                                          </p:val>
                                        </p:tav>
                                        <p:tav tm="100000">
                                          <p:val>
                                            <p:strVal val="#ppt_w"/>
                                          </p:val>
                                        </p:tav>
                                      </p:tavLst>
                                    </p:anim>
                                    <p:anim calcmode="lin" valueType="num">
                                      <p:cBhvr>
                                        <p:cTn id="28" dur="500" fill="hold"/>
                                        <p:tgtEl>
                                          <p:spTgt spid="13"/>
                                        </p:tgtEl>
                                        <p:attrNameLst>
                                          <p:attrName>ppt_h</p:attrName>
                                        </p:attrNameLst>
                                      </p:cBhvr>
                                      <p:tavLst>
                                        <p:tav tm="0">
                                          <p:val>
                                            <p:fltVal val="0"/>
                                          </p:val>
                                        </p:tav>
                                        <p:tav tm="100000">
                                          <p:val>
                                            <p:strVal val="#ppt_h"/>
                                          </p:val>
                                        </p:tav>
                                      </p:tavLst>
                                    </p:anim>
                                    <p:animEffect transition="in" filter="fade">
                                      <p:cBhvr>
                                        <p:cTn id="29" dur="500"/>
                                        <p:tgtEl>
                                          <p:spTgt spid="13"/>
                                        </p:tgtEl>
                                      </p:cBhvr>
                                    </p:animEffect>
                                  </p:childTnLst>
                                </p:cTn>
                              </p:par>
                            </p:childTnLst>
                          </p:cTn>
                        </p:par>
                        <p:par>
                          <p:cTn id="30" fill="hold">
                            <p:stCondLst>
                              <p:cond delay="1000"/>
                            </p:stCondLst>
                            <p:childTnLst>
                              <p:par>
                                <p:cTn id="31" presetID="53" presetClass="entr" presetSubtype="16" fill="hold" grpId="0" nodeType="after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p:cTn id="33" dur="500" fill="hold"/>
                                        <p:tgtEl>
                                          <p:spTgt spid="15"/>
                                        </p:tgtEl>
                                        <p:attrNameLst>
                                          <p:attrName>ppt_w</p:attrName>
                                        </p:attrNameLst>
                                      </p:cBhvr>
                                      <p:tavLst>
                                        <p:tav tm="0">
                                          <p:val>
                                            <p:fltVal val="0"/>
                                          </p:val>
                                        </p:tav>
                                        <p:tav tm="100000">
                                          <p:val>
                                            <p:strVal val="#ppt_w"/>
                                          </p:val>
                                        </p:tav>
                                      </p:tavLst>
                                    </p:anim>
                                    <p:anim calcmode="lin" valueType="num">
                                      <p:cBhvr>
                                        <p:cTn id="34" dur="500" fill="hold"/>
                                        <p:tgtEl>
                                          <p:spTgt spid="15"/>
                                        </p:tgtEl>
                                        <p:attrNameLst>
                                          <p:attrName>ppt_h</p:attrName>
                                        </p:attrNameLst>
                                      </p:cBhvr>
                                      <p:tavLst>
                                        <p:tav tm="0">
                                          <p:val>
                                            <p:fltVal val="0"/>
                                          </p:val>
                                        </p:tav>
                                        <p:tav tm="100000">
                                          <p:val>
                                            <p:strVal val="#ppt_h"/>
                                          </p:val>
                                        </p:tav>
                                      </p:tavLst>
                                    </p:anim>
                                    <p:animEffect transition="in" filter="fade">
                                      <p:cBhvr>
                                        <p:cTn id="35" dur="500"/>
                                        <p:tgtEl>
                                          <p:spTgt spid="15"/>
                                        </p:tgtEl>
                                      </p:cBhvr>
                                    </p:animEffect>
                                  </p:childTnLst>
                                </p:cTn>
                              </p:par>
                            </p:childTnLst>
                          </p:cTn>
                        </p:par>
                        <p:par>
                          <p:cTn id="36" fill="hold">
                            <p:stCondLst>
                              <p:cond delay="1500"/>
                            </p:stCondLst>
                            <p:childTnLst>
                              <p:par>
                                <p:cTn id="37" presetID="53" presetClass="entr" presetSubtype="16" fill="hold" grpId="0" nodeType="after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p:cTn id="39" dur="500" fill="hold"/>
                                        <p:tgtEl>
                                          <p:spTgt spid="17"/>
                                        </p:tgtEl>
                                        <p:attrNameLst>
                                          <p:attrName>ppt_w</p:attrName>
                                        </p:attrNameLst>
                                      </p:cBhvr>
                                      <p:tavLst>
                                        <p:tav tm="0">
                                          <p:val>
                                            <p:fltVal val="0"/>
                                          </p:val>
                                        </p:tav>
                                        <p:tav tm="100000">
                                          <p:val>
                                            <p:strVal val="#ppt_w"/>
                                          </p:val>
                                        </p:tav>
                                      </p:tavLst>
                                    </p:anim>
                                    <p:anim calcmode="lin" valueType="num">
                                      <p:cBhvr>
                                        <p:cTn id="40" dur="500" fill="hold"/>
                                        <p:tgtEl>
                                          <p:spTgt spid="17"/>
                                        </p:tgtEl>
                                        <p:attrNameLst>
                                          <p:attrName>ppt_h</p:attrName>
                                        </p:attrNameLst>
                                      </p:cBhvr>
                                      <p:tavLst>
                                        <p:tav tm="0">
                                          <p:val>
                                            <p:fltVal val="0"/>
                                          </p:val>
                                        </p:tav>
                                        <p:tav tm="100000">
                                          <p:val>
                                            <p:strVal val="#ppt_h"/>
                                          </p:val>
                                        </p:tav>
                                      </p:tavLst>
                                    </p:anim>
                                    <p:animEffect transition="in" filter="fade">
                                      <p:cBhvr>
                                        <p:cTn id="4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P spid="10" grpId="0" animBg="1"/>
      <p:bldP spid="13" grpId="0" animBg="1"/>
      <p:bldP spid="15" grpId="0" animBg="1"/>
      <p:bldP spid="1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03092" y="3105150"/>
            <a:ext cx="4266401" cy="2038350"/>
          </a:xfrm>
          <a:prstGeom prst="rect">
            <a:avLst/>
          </a:prstGeom>
        </p:spPr>
      </p:pic>
      <p:pic>
        <p:nvPicPr>
          <p:cNvPr id="4" name="Picture 2"/>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0784" y="29442"/>
            <a:ext cx="612431" cy="561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3729119" y="133350"/>
            <a:ext cx="1928729" cy="523218"/>
          </a:xfrm>
          <a:prstGeom prst="rect">
            <a:avLst/>
          </a:prstGeom>
        </p:spPr>
        <p:txBody>
          <a:bodyPr wrap="none" lIns="91438" tIns="45719" rIns="91438" bIns="45719">
            <a:spAutoFit/>
          </a:bodyPr>
          <a:lstStyle/>
          <a:p>
            <a:r>
              <a:rPr lang="en-US" sz="28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MÙA VÀNG</a:t>
            </a:r>
            <a:endParaRPr lang="en-US" sz="2800" dirty="0">
              <a:solidFill>
                <a:srgbClr val="FF66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Rectangle 1"/>
          <p:cNvSpPr/>
          <p:nvPr/>
        </p:nvSpPr>
        <p:spPr>
          <a:xfrm>
            <a:off x="838200" y="656568"/>
            <a:ext cx="8129785" cy="3554819"/>
          </a:xfrm>
          <a:prstGeom prst="rect">
            <a:avLst/>
          </a:prstGeom>
        </p:spPr>
        <p:txBody>
          <a:bodyPr wrap="square">
            <a:spAutoFit/>
          </a:bodyPr>
          <a:lstStyle/>
          <a:p>
            <a:pPr algn="just"/>
            <a:r>
              <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Mẹ </a:t>
            </a:r>
            <a:r>
              <a:rPr lang="vi-VN"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âu yếm </a:t>
            </a:r>
            <a:r>
              <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nhìn Minh và bảo:</a:t>
            </a:r>
          </a:p>
          <a:p>
            <a:pPr algn="just"/>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Con nói đúng đấy!</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Mùa nào thức </a:t>
            </a:r>
            <a:r>
              <a:rPr lang="vi-VN"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ấy.</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Nhưng </a:t>
            </a:r>
            <a:r>
              <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để có cái thu hoạch, trước đó người nông dân phải làm rất nhiều việc. Họ phải cày bừa, gieo hạt và </a:t>
            </a:r>
            <a:r>
              <a:rPr lang="vi-VN"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ươm mầm</a:t>
            </a:r>
            <a:r>
              <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Rồi mưa nắng, hạn hán, họ phải chăm sóc vườn cây, ruộng đồng. Nhờ thế mà cây lớn dần, ra hoa kết trái và chín rộ đấy</a:t>
            </a:r>
            <a:r>
              <a:rPr lang="vi-VN"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a:endParaRPr lang="en-US" sz="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Mẹ ơi, con hiểu rồi. Công việc của các bác nông dân vất vả quá mẹ nhỉ?</a:t>
            </a:r>
          </a:p>
          <a:p>
            <a:pPr algn="r"/>
            <a:r>
              <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(Theo </a:t>
            </a:r>
            <a:r>
              <a:rPr lang="vi-VN" sz="2000"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Những câu chuyện hay, những bài học quý</a:t>
            </a:r>
            <a:r>
              <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12" name="Rounded Rectangle 11"/>
          <p:cNvSpPr/>
          <p:nvPr/>
        </p:nvSpPr>
        <p:spPr>
          <a:xfrm>
            <a:off x="7181529" y="149400"/>
            <a:ext cx="1886272" cy="372474"/>
          </a:xfrm>
          <a:prstGeom prst="roundRect">
            <a:avLst>
              <a:gd name="adj" fmla="val 50000"/>
            </a:avLst>
          </a:prstGeom>
          <a:solidFill>
            <a:schemeClr val="bg1"/>
          </a:solidFill>
          <a:ln w="38100">
            <a:solidFill>
              <a:srgbClr val="FADBC6"/>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US"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Đọc</a:t>
            </a:r>
            <a:r>
              <a:rPr lang="en-US"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lại</a:t>
            </a:r>
            <a:r>
              <a:rPr lang="en-US"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toàn</a:t>
            </a:r>
            <a:r>
              <a:rPr lang="en-US"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endParaRPr lang="en-US"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Oval 14"/>
          <p:cNvSpPr/>
          <p:nvPr/>
        </p:nvSpPr>
        <p:spPr>
          <a:xfrm>
            <a:off x="870374" y="3105150"/>
            <a:ext cx="377668" cy="376776"/>
          </a:xfrm>
          <a:prstGeom prst="ellipse">
            <a:avLst/>
          </a:prstGeom>
          <a:solidFill>
            <a:srgbClr val="993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4</a:t>
            </a:r>
            <a:endParaRPr lang="en-US" sz="24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1" name="Picture 10"/>
          <p:cNvPicPr>
            <a:picLocks noChangeAspect="1"/>
          </p:cNvPicPr>
          <p:nvPr/>
        </p:nvPicPr>
        <p:blipFill>
          <a:blip r:embed="rId6" cstate="print">
            <a:extLst>
              <a:ext uri="{BEBA8EAE-BF5A-486C-A8C5-ECC9F3942E4B}">
                <a14:imgProps xmlns:a14="http://schemas.microsoft.com/office/drawing/2010/main">
                  <a14:imgLayer r:embed="rId7">
                    <a14:imgEffect>
                      <a14:backgroundRemoval t="5917" b="89941" l="0" r="89941">
                        <a14:foregroundMark x1="39941" y1="34320" x2="39349" y2="38462"/>
                        <a14:foregroundMark x1="62130" y1="36095" x2="59172" y2="38757"/>
                      </a14:backgroundRemoval>
                    </a14:imgEffect>
                  </a14:imgLayer>
                </a14:imgProps>
              </a:ext>
              <a:ext uri="{28A0092B-C50C-407E-A947-70E740481C1C}">
                <a14:useLocalDpi xmlns:a14="http://schemas.microsoft.com/office/drawing/2010/main" val="0"/>
              </a:ext>
            </a:extLst>
          </a:blip>
          <a:stretch>
            <a:fillRect/>
          </a:stretch>
        </p:blipFill>
        <p:spPr>
          <a:xfrm>
            <a:off x="6553200" y="-101008"/>
            <a:ext cx="822007" cy="822007"/>
          </a:xfrm>
          <a:prstGeom prst="rect">
            <a:avLst/>
          </a:prstGeom>
        </p:spPr>
      </p:pic>
    </p:spTree>
    <p:extLst>
      <p:ext uri="{BB962C8B-B14F-4D97-AF65-F5344CB8AC3E}">
        <p14:creationId xmlns:p14="http://schemas.microsoft.com/office/powerpoint/2010/main" val="29198532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100"/>
                                  </p:iterate>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601"/>
                            </p:stCondLst>
                            <p:childTnLst>
                              <p:par>
                                <p:cTn id="8" presetID="42" presetClass="entr" presetSubtype="0" fill="hold" nodeType="after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anim calcmode="lin" valueType="num">
                                      <p:cBhvr>
                                        <p:cTn id="11" dur="500" fill="hold"/>
                                        <p:tgtEl>
                                          <p:spTgt spid="8"/>
                                        </p:tgtEl>
                                        <p:attrNameLst>
                                          <p:attrName>ppt_x</p:attrName>
                                        </p:attrNameLst>
                                      </p:cBhvr>
                                      <p:tavLst>
                                        <p:tav tm="0">
                                          <p:val>
                                            <p:strVal val="#ppt_x"/>
                                          </p:val>
                                        </p:tav>
                                        <p:tav tm="100000">
                                          <p:val>
                                            <p:strVal val="#ppt_x"/>
                                          </p:val>
                                        </p:tav>
                                      </p:tavLst>
                                    </p:anim>
                                    <p:anim calcmode="lin" valueType="num">
                                      <p:cBhvr>
                                        <p:cTn id="12" dur="500" fill="hold"/>
                                        <p:tgtEl>
                                          <p:spTgt spid="8"/>
                                        </p:tgtEl>
                                        <p:attrNameLst>
                                          <p:attrName>ppt_y</p:attrName>
                                        </p:attrNameLst>
                                      </p:cBhvr>
                                      <p:tavLst>
                                        <p:tav tm="0">
                                          <p:val>
                                            <p:strVal val="#ppt_y+.1"/>
                                          </p:val>
                                        </p:tav>
                                        <p:tav tm="100000">
                                          <p:val>
                                            <p:strVal val="#ppt_y"/>
                                          </p:val>
                                        </p:tav>
                                      </p:tavLst>
                                    </p:anim>
                                  </p:childTnLst>
                                </p:cTn>
                              </p:par>
                            </p:childTnLst>
                          </p:cTn>
                        </p:par>
                        <p:par>
                          <p:cTn id="13" fill="hold">
                            <p:stCondLst>
                              <p:cond delay="1101"/>
                            </p:stCondLst>
                            <p:childTnLst>
                              <p:par>
                                <p:cTn id="14" presetID="14" presetClass="entr" presetSubtype="10"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randombar(horizontal)">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500" fill="hold"/>
                                        <p:tgtEl>
                                          <p:spTgt spid="12"/>
                                        </p:tgtEl>
                                        <p:attrNameLst>
                                          <p:attrName>ppt_w</p:attrName>
                                        </p:attrNameLst>
                                      </p:cBhvr>
                                      <p:tavLst>
                                        <p:tav tm="0">
                                          <p:val>
                                            <p:fltVal val="0"/>
                                          </p:val>
                                        </p:tav>
                                        <p:tav tm="100000">
                                          <p:val>
                                            <p:strVal val="#ppt_w"/>
                                          </p:val>
                                        </p:tav>
                                      </p:tavLst>
                                    </p:anim>
                                    <p:anim calcmode="lin" valueType="num">
                                      <p:cBhvr>
                                        <p:cTn id="22" dur="500" fill="hold"/>
                                        <p:tgtEl>
                                          <p:spTgt spid="12"/>
                                        </p:tgtEl>
                                        <p:attrNameLst>
                                          <p:attrName>ppt_h</p:attrName>
                                        </p:attrNameLst>
                                      </p:cBhvr>
                                      <p:tavLst>
                                        <p:tav tm="0">
                                          <p:val>
                                            <p:fltVal val="0"/>
                                          </p:val>
                                        </p:tav>
                                        <p:tav tm="100000">
                                          <p:val>
                                            <p:strVal val="#ppt_h"/>
                                          </p:val>
                                        </p:tav>
                                      </p:tavLst>
                                    </p:anim>
                                    <p:animEffect transition="in" filter="fade">
                                      <p:cBhvr>
                                        <p:cTn id="23" dur="500"/>
                                        <p:tgtEl>
                                          <p:spTgt spid="12"/>
                                        </p:tgtEl>
                                      </p:cBhvr>
                                    </p:animEffect>
                                  </p:childTnLst>
                                </p:cTn>
                              </p:par>
                              <p:par>
                                <p:cTn id="24" presetID="53" presetClass="entr" presetSubtype="16"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500" fill="hold"/>
                                        <p:tgtEl>
                                          <p:spTgt spid="11"/>
                                        </p:tgtEl>
                                        <p:attrNameLst>
                                          <p:attrName>ppt_w</p:attrName>
                                        </p:attrNameLst>
                                      </p:cBhvr>
                                      <p:tavLst>
                                        <p:tav tm="0">
                                          <p:val>
                                            <p:fltVal val="0"/>
                                          </p:val>
                                        </p:tav>
                                        <p:tav tm="100000">
                                          <p:val>
                                            <p:strVal val="#ppt_w"/>
                                          </p:val>
                                        </p:tav>
                                      </p:tavLst>
                                    </p:anim>
                                    <p:anim calcmode="lin" valueType="num">
                                      <p:cBhvr>
                                        <p:cTn id="27" dur="500" fill="hold"/>
                                        <p:tgtEl>
                                          <p:spTgt spid="11"/>
                                        </p:tgtEl>
                                        <p:attrNameLst>
                                          <p:attrName>ppt_h</p:attrName>
                                        </p:attrNameLst>
                                      </p:cBhvr>
                                      <p:tavLst>
                                        <p:tav tm="0">
                                          <p:val>
                                            <p:fltVal val="0"/>
                                          </p:val>
                                        </p:tav>
                                        <p:tav tm="100000">
                                          <p:val>
                                            <p:strVal val="#ppt_h"/>
                                          </p:val>
                                        </p:tav>
                                      </p:tavLst>
                                    </p:anim>
                                    <p:animEffect transition="in" filter="fade">
                                      <p:cBhvr>
                                        <p:cTn id="28" dur="500"/>
                                        <p:tgtEl>
                                          <p:spTgt spid="11"/>
                                        </p:tgtEl>
                                      </p:cBhvr>
                                    </p:animEffect>
                                  </p:childTnLst>
                                </p:cTn>
                              </p:par>
                            </p:childTnLst>
                          </p:cTn>
                        </p:par>
                        <p:par>
                          <p:cTn id="29" fill="hold">
                            <p:stCondLst>
                              <p:cond delay="500"/>
                            </p:stCondLst>
                            <p:childTnLst>
                              <p:par>
                                <p:cTn id="30" presetID="53" presetClass="entr" presetSubtype="16" fill="hold" grpId="0" nodeType="after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p:cTn id="32" dur="500" fill="hold"/>
                                        <p:tgtEl>
                                          <p:spTgt spid="15"/>
                                        </p:tgtEl>
                                        <p:attrNameLst>
                                          <p:attrName>ppt_w</p:attrName>
                                        </p:attrNameLst>
                                      </p:cBhvr>
                                      <p:tavLst>
                                        <p:tav tm="0">
                                          <p:val>
                                            <p:fltVal val="0"/>
                                          </p:val>
                                        </p:tav>
                                        <p:tav tm="100000">
                                          <p:val>
                                            <p:strVal val="#ppt_w"/>
                                          </p:val>
                                        </p:tav>
                                      </p:tavLst>
                                    </p:anim>
                                    <p:anim calcmode="lin" valueType="num">
                                      <p:cBhvr>
                                        <p:cTn id="33" dur="500" fill="hold"/>
                                        <p:tgtEl>
                                          <p:spTgt spid="15"/>
                                        </p:tgtEl>
                                        <p:attrNameLst>
                                          <p:attrName>ppt_h</p:attrName>
                                        </p:attrNameLst>
                                      </p:cBhvr>
                                      <p:tavLst>
                                        <p:tav tm="0">
                                          <p:val>
                                            <p:fltVal val="0"/>
                                          </p:val>
                                        </p:tav>
                                        <p:tav tm="100000">
                                          <p:val>
                                            <p:strVal val="#ppt_h"/>
                                          </p:val>
                                        </p:tav>
                                      </p:tavLst>
                                    </p:anim>
                                    <p:animEffect transition="in" filter="fade">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P spid="12" grpId="0" animBg="1"/>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9"/>
          <p:cNvPicPr>
            <a:picLocks noChangeAspect="1"/>
          </p:cNvPicPr>
          <p:nvPr/>
        </p:nvPicPr>
        <p:blipFill>
          <a:blip r:embed="rId3"/>
          <a:stretch>
            <a:fillRect/>
          </a:stretch>
        </p:blipFill>
        <p:spPr>
          <a:xfrm>
            <a:off x="152400" y="1968825"/>
            <a:ext cx="8878187" cy="3166016"/>
          </a:xfrm>
          <a:prstGeom prst="rect">
            <a:avLst/>
          </a:prstGeom>
        </p:spPr>
      </p:pic>
      <p:pic>
        <p:nvPicPr>
          <p:cNvPr id="5" name="图片 12">
            <a:extLst>
              <a:ext uri="{FF2B5EF4-FFF2-40B4-BE49-F238E27FC236}">
                <a16:creationId xmlns:a16="http://schemas.microsoft.com/office/drawing/2014/main" id="{83D54C08-B6A3-45BE-AE8C-3283B19BB19C}"/>
              </a:ext>
            </a:extLst>
          </p:cNvPr>
          <p:cNvPicPr>
            <a:picLocks noChangeAspect="1"/>
          </p:cNvPicPr>
          <p:nvPr/>
        </p:nvPicPr>
        <p:blipFill rotWithShape="1">
          <a:blip r:embed="rId4">
            <a:extLst>
              <a:ext uri="{28A0092B-C50C-407E-A947-70E740481C1C}">
                <a14:useLocalDpi xmlns:a14="http://schemas.microsoft.com/office/drawing/2010/main" val="0"/>
              </a:ext>
            </a:extLst>
          </a:blip>
          <a:srcRect l="4489" t="76829" r="54853" b="15846"/>
          <a:stretch/>
        </p:blipFill>
        <p:spPr>
          <a:xfrm rot="21413944">
            <a:off x="2125091" y="-23622"/>
            <a:ext cx="5537252" cy="2652566"/>
          </a:xfrm>
          <a:prstGeom prst="rect">
            <a:avLst/>
          </a:prstGeom>
        </p:spPr>
      </p:pic>
      <p:pic>
        <p:nvPicPr>
          <p:cNvPr id="2" name="图片 1">
            <a:extLst>
              <a:ext uri="{FF2B5EF4-FFF2-40B4-BE49-F238E27FC236}">
                <a16:creationId xmlns:a16="http://schemas.microsoft.com/office/drawing/2014/main" id="{207C9819-8433-4CAE-8100-0EAE05E521D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8" r="76667" b="57763"/>
          <a:stretch/>
        </p:blipFill>
        <p:spPr>
          <a:xfrm>
            <a:off x="-22058" y="0"/>
            <a:ext cx="1168156" cy="772171"/>
          </a:xfrm>
          <a:prstGeom prst="rect">
            <a:avLst/>
          </a:prstGeom>
        </p:spPr>
      </p:pic>
      <p:sp>
        <p:nvSpPr>
          <p:cNvPr id="7" name="TextBox 6"/>
          <p:cNvSpPr txBox="1"/>
          <p:nvPr/>
        </p:nvSpPr>
        <p:spPr>
          <a:xfrm rot="21404393">
            <a:off x="2476357" y="375517"/>
            <a:ext cx="3923414" cy="1446550"/>
          </a:xfrm>
          <a:prstGeom prst="rect">
            <a:avLst/>
          </a:prstGeom>
          <a:noFill/>
        </p:spPr>
        <p:txBody>
          <a:bodyPr wrap="square" rtlCol="0">
            <a:spAutoFit/>
          </a:bodyPr>
          <a:lstStyle/>
          <a:p>
            <a:pPr algn="ctr"/>
            <a:r>
              <a:rPr lang="en-US" sz="4400" dirty="0" smtClean="0">
                <a:latin typeface="Arial-Rounded" panose="020B0500000000000000" pitchFamily="34" charset="0"/>
                <a:ea typeface="Arial-Rounded" panose="020B0500000000000000" pitchFamily="34" charset="0"/>
                <a:cs typeface="Arial-Rounded" panose="020B0500000000000000" pitchFamily="34" charset="0"/>
              </a:rPr>
              <a:t>LUYỆN ĐỌC TRONG NHÓM</a:t>
            </a:r>
            <a:endParaRPr lang="en-US" sz="44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907014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E69EE207-2E82-41A4-BEED-05B829494FD9}"/>
              </a:ext>
            </a:extLst>
          </p:cNvPr>
          <p:cNvPicPr>
            <a:picLocks noChangeAspect="1"/>
          </p:cNvPicPr>
          <p:nvPr/>
        </p:nvPicPr>
        <p:blipFill>
          <a:blip r:embed="rId3"/>
          <a:stretch>
            <a:fillRect/>
          </a:stretch>
        </p:blipFill>
        <p:spPr>
          <a:xfrm>
            <a:off x="4737456" y="1293495"/>
            <a:ext cx="3914775" cy="3914775"/>
          </a:xfrm>
          <a:prstGeom prst="rect">
            <a:avLst/>
          </a:prstGeom>
        </p:spPr>
      </p:pic>
      <p:pic>
        <p:nvPicPr>
          <p:cNvPr id="4" name="图片 3">
            <a:extLst>
              <a:ext uri="{FF2B5EF4-FFF2-40B4-BE49-F238E27FC236}">
                <a16:creationId xmlns:a16="http://schemas.microsoft.com/office/drawing/2014/main" id="{D4BC1BEB-E26D-4DBF-BD67-3AFB6B83FACD}"/>
              </a:ext>
            </a:extLst>
          </p:cNvPr>
          <p:cNvPicPr>
            <a:picLocks noChangeAspect="1"/>
          </p:cNvPicPr>
          <p:nvPr/>
        </p:nvPicPr>
        <p:blipFill>
          <a:blip r:embed="rId4"/>
          <a:stretch>
            <a:fillRect/>
          </a:stretch>
        </p:blipFill>
        <p:spPr>
          <a:xfrm rot="2499262">
            <a:off x="189524" y="220980"/>
            <a:ext cx="2628900" cy="2628900"/>
          </a:xfrm>
          <a:prstGeom prst="rect">
            <a:avLst/>
          </a:prstGeom>
        </p:spPr>
      </p:pic>
      <p:sp>
        <p:nvSpPr>
          <p:cNvPr id="5" name="TextBox 4">
            <a:extLst>
              <a:ext uri="{FF2B5EF4-FFF2-40B4-BE49-F238E27FC236}">
                <a16:creationId xmlns:a16="http://schemas.microsoft.com/office/drawing/2014/main" id="{437745E8-8517-4EC3-B08E-2439510FF394}"/>
              </a:ext>
            </a:extLst>
          </p:cNvPr>
          <p:cNvSpPr txBox="1"/>
          <p:nvPr/>
        </p:nvSpPr>
        <p:spPr>
          <a:xfrm>
            <a:off x="2834640" y="1656119"/>
            <a:ext cx="3257550" cy="1300352"/>
          </a:xfrm>
          <a:prstGeom prst="rect">
            <a:avLst/>
          </a:prstGeom>
          <a:noFill/>
        </p:spPr>
        <p:txBody>
          <a:bodyPr wrap="square" lIns="68576" tIns="34288" rIns="68576" bIns="34288" rtlCol="0">
            <a:spAutoFit/>
          </a:bodyPr>
          <a:lstStyle/>
          <a:p>
            <a:pPr algn="ctr" defTabSz="342704"/>
            <a:r>
              <a:rPr lang="en-US" sz="8000" dirty="0" err="1">
                <a:solidFill>
                  <a:srgbClr val="FFC000"/>
                </a:solidFill>
                <a:latin typeface="Arial-Rounded" panose="020B0500000000000000" pitchFamily="34" charset="0"/>
                <a:ea typeface="Arial-Rounded" panose="020B0500000000000000" pitchFamily="34" charset="0"/>
                <a:cs typeface="Arial-Rounded" panose="020B0500000000000000" pitchFamily="34" charset="0"/>
              </a:rPr>
              <a:t>Tiết</a:t>
            </a:r>
            <a:r>
              <a:rPr lang="en-US" sz="8000" dirty="0">
                <a:solidFill>
                  <a:srgbClr val="FFC000"/>
                </a:solidFill>
                <a:latin typeface="Arial-Rounded" panose="020B0500000000000000" pitchFamily="34" charset="0"/>
                <a:ea typeface="Arial-Rounded" panose="020B0500000000000000" pitchFamily="34" charset="0"/>
                <a:cs typeface="Arial-Rounded" panose="020B0500000000000000" pitchFamily="34" charset="0"/>
              </a:rPr>
              <a:t> 2</a:t>
            </a:r>
          </a:p>
        </p:txBody>
      </p:sp>
    </p:spTree>
    <p:extLst>
      <p:ext uri="{BB962C8B-B14F-4D97-AF65-F5344CB8AC3E}">
        <p14:creationId xmlns:p14="http://schemas.microsoft.com/office/powerpoint/2010/main" val="1668752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51">
            <a:extLst>
              <a:ext uri="{FF2B5EF4-FFF2-40B4-BE49-F238E27FC236}">
                <a16:creationId xmlns:a16="http://schemas.microsoft.com/office/drawing/2014/main" id="{480AAEB0-2E61-42AB-9D42-63C4D94A4AB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189" y="-171450"/>
            <a:ext cx="2209800" cy="2209800"/>
          </a:xfrm>
          <a:prstGeom prst="rect">
            <a:avLst/>
          </a:prstGeom>
        </p:spPr>
      </p:pic>
      <p:pic>
        <p:nvPicPr>
          <p:cNvPr id="3" name="图片 44">
            <a:extLst>
              <a:ext uri="{FF2B5EF4-FFF2-40B4-BE49-F238E27FC236}">
                <a16:creationId xmlns:a16="http://schemas.microsoft.com/office/drawing/2014/main" id="{083C0960-6103-4FEB-BBD4-551F9C85CC1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15200" y="209550"/>
            <a:ext cx="1238250" cy="1828800"/>
          </a:xfrm>
          <a:prstGeom prst="rect">
            <a:avLst/>
          </a:prstGeom>
        </p:spPr>
      </p:pic>
      <p:sp>
        <p:nvSpPr>
          <p:cNvPr id="4" name="Rectangle 3">
            <a:extLst>
              <a:ext uri="{FF2B5EF4-FFF2-40B4-BE49-F238E27FC236}">
                <a16:creationId xmlns:a16="http://schemas.microsoft.com/office/drawing/2014/main" id="{61669130-F17F-44DC-BFD1-B05E3DA712B0}"/>
              </a:ext>
            </a:extLst>
          </p:cNvPr>
          <p:cNvSpPr/>
          <p:nvPr/>
        </p:nvSpPr>
        <p:spPr>
          <a:xfrm>
            <a:off x="2286000" y="47091"/>
            <a:ext cx="5372101" cy="646315"/>
          </a:xfrm>
          <a:prstGeom prst="rect">
            <a:avLst/>
          </a:prstGeom>
        </p:spPr>
        <p:txBody>
          <a:bodyPr wrap="square" lIns="68561" tIns="34282" rIns="68561" bIns="34282">
            <a:spAutoFit/>
          </a:bodyPr>
          <a:lstStyle/>
          <a:p>
            <a:pPr algn="ctr" defTabSz="342800">
              <a:lnSpc>
                <a:spcPct val="150000"/>
              </a:lnSpc>
            </a:pPr>
            <a:r>
              <a:rPr lang="en-US" sz="2500" b="1" dirty="0" err="1">
                <a:solidFill>
                  <a:prstClr val="black"/>
                </a:solidFill>
                <a:latin typeface="HP001 4 hàng" panose="020B0603050302020204" pitchFamily="34" charset="0"/>
                <a:cs typeface="Times New Roman" panose="02020603050405020304" pitchFamily="18" charset="0"/>
              </a:rPr>
              <a:t>Thứ</a:t>
            </a:r>
            <a:r>
              <a:rPr lang="en-US" sz="2500" b="1" dirty="0">
                <a:solidFill>
                  <a:prstClr val="black"/>
                </a:solidFill>
                <a:latin typeface="HP001 4 hàng" panose="020B0603050302020204" pitchFamily="34" charset="0"/>
                <a:cs typeface="Times New Roman" panose="02020603050405020304" pitchFamily="18" charset="0"/>
              </a:rPr>
              <a:t>    </a:t>
            </a:r>
            <a:r>
              <a:rPr lang="en-US" sz="2500" b="1" dirty="0" err="1">
                <a:solidFill>
                  <a:prstClr val="black"/>
                </a:solidFill>
                <a:latin typeface="HP001 4 hàng" panose="020B0603050302020204" pitchFamily="34" charset="0"/>
                <a:cs typeface="Times New Roman" panose="02020603050405020304" pitchFamily="18" charset="0"/>
              </a:rPr>
              <a:t>ngày</a:t>
            </a:r>
            <a:r>
              <a:rPr lang="en-US" sz="2500" b="1" dirty="0">
                <a:solidFill>
                  <a:prstClr val="black"/>
                </a:solidFill>
                <a:latin typeface="HP001 4 hàng" panose="020B0603050302020204" pitchFamily="34" charset="0"/>
                <a:cs typeface="Times New Roman" panose="02020603050405020304" pitchFamily="18" charset="0"/>
              </a:rPr>
              <a:t>   </a:t>
            </a:r>
            <a:r>
              <a:rPr lang="en-US" sz="2500" b="1" dirty="0" err="1">
                <a:solidFill>
                  <a:prstClr val="black"/>
                </a:solidFill>
                <a:latin typeface="HP001 4 hàng" panose="020B0603050302020204" pitchFamily="34" charset="0"/>
                <a:cs typeface="Times New Roman" panose="02020603050405020304" pitchFamily="18" charset="0"/>
              </a:rPr>
              <a:t>tháng</a:t>
            </a:r>
            <a:r>
              <a:rPr lang="en-US" sz="2500" b="1" dirty="0">
                <a:solidFill>
                  <a:prstClr val="black"/>
                </a:solidFill>
                <a:latin typeface="HP001 4 hàng" panose="020B0603050302020204" pitchFamily="34" charset="0"/>
                <a:cs typeface="Times New Roman" panose="02020603050405020304" pitchFamily="18" charset="0"/>
              </a:rPr>
              <a:t>   </a:t>
            </a:r>
            <a:r>
              <a:rPr lang="en-US" sz="2500" b="1" dirty="0" err="1">
                <a:solidFill>
                  <a:prstClr val="black"/>
                </a:solidFill>
                <a:latin typeface="HP001 4 hàng" panose="020B0603050302020204" pitchFamily="34" charset="0"/>
                <a:cs typeface="Times New Roman" panose="02020603050405020304" pitchFamily="18" charset="0"/>
              </a:rPr>
              <a:t>năm</a:t>
            </a:r>
            <a:r>
              <a:rPr lang="en-US" sz="2500" b="1" dirty="0">
                <a:solidFill>
                  <a:prstClr val="black"/>
                </a:solidFill>
                <a:latin typeface="HP001 4 hàng" panose="020B0603050302020204" pitchFamily="34" charset="0"/>
                <a:cs typeface="Times New Roman" panose="02020603050405020304" pitchFamily="18" charset="0"/>
              </a:rPr>
              <a:t> </a:t>
            </a:r>
            <a:r>
              <a:rPr lang="en-US" sz="2500" b="1" dirty="0" smtClean="0">
                <a:solidFill>
                  <a:prstClr val="black"/>
                </a:solidFill>
                <a:latin typeface="HP001 4 hàng" panose="020B0603050302020204" pitchFamily="34" charset="0"/>
                <a:cs typeface="Times New Roman" panose="02020603050405020304" pitchFamily="18" charset="0"/>
              </a:rPr>
              <a:t>2022</a:t>
            </a:r>
            <a:endParaRPr lang="en-US" sz="2500" b="1" dirty="0">
              <a:solidFill>
                <a:prstClr val="black"/>
              </a:solidFill>
              <a:latin typeface="HP001 4 hàng" panose="020B0603050302020204" pitchFamily="34" charset="0"/>
              <a:cs typeface="Times New Roman" panose="02020603050405020304" pitchFamily="18" charset="0"/>
            </a:endParaRPr>
          </a:p>
        </p:txBody>
      </p:sp>
      <p:sp>
        <p:nvSpPr>
          <p:cNvPr id="6" name="Rectangle 5"/>
          <p:cNvSpPr/>
          <p:nvPr/>
        </p:nvSpPr>
        <p:spPr>
          <a:xfrm>
            <a:off x="1743885" y="1492046"/>
            <a:ext cx="5649303" cy="1092607"/>
          </a:xfrm>
          <a:prstGeom prst="rect">
            <a:avLst/>
          </a:prstGeom>
        </p:spPr>
        <p:txBody>
          <a:bodyPr wrap="none">
            <a:spAutoFit/>
          </a:bodyPr>
          <a:lstStyle/>
          <a:p>
            <a:pPr algn="ctr" defTabSz="685800"/>
            <a:r>
              <a:rPr lang="en-US" sz="65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6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65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6:Mùa </a:t>
            </a:r>
            <a:r>
              <a:rPr lang="en-US" sz="65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vàng</a:t>
            </a:r>
            <a:endParaRPr lang="vi-VN" sz="6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438309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 presetClass="entr" presetSubtype="3"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1+#ppt_w/2"/>
                                          </p:val>
                                        </p:tav>
                                        <p:tav tm="100000">
                                          <p:val>
                                            <p:strVal val="#ppt_x"/>
                                          </p:val>
                                        </p:tav>
                                      </p:tavLst>
                                    </p:anim>
                                    <p:anim calcmode="lin" valueType="num">
                                      <p:cBhvr additive="base">
                                        <p:cTn id="14" dur="500" fill="hold"/>
                                        <p:tgtEl>
                                          <p:spTgt spid="3"/>
                                        </p:tgtEl>
                                        <p:attrNameLst>
                                          <p:attrName>ppt_y</p:attrName>
                                        </p:attrNameLst>
                                      </p:cBhvr>
                                      <p:tavLst>
                                        <p:tav tm="0">
                                          <p:val>
                                            <p:strVal val="0-#ppt_h/2"/>
                                          </p:val>
                                        </p:tav>
                                        <p:tav tm="100000">
                                          <p:val>
                                            <p:strVal val="#ppt_y"/>
                                          </p:val>
                                        </p:tav>
                                      </p:tavLst>
                                    </p:anim>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4" descr="e7d195523061f1c0220a3acd2f99070e22f7f2176c6c61f4AB5BC6AF3DF28E09514168BD2F6654DA4347BEC42B9A9B38EB2139F52FD80B94EB8F1B847F5BC18ECD11DB8433CCABD6DAEA8D49E99C31D369F6504303A5EBA93D57AE2B08D60B2420F9B0510537C26339B22B158E86E271C6AC6D991C2894815CAEC5EFF4F121584C09D83D95E7A9C7">
            <a:extLst>
              <a:ext uri="{FF2B5EF4-FFF2-40B4-BE49-F238E27FC236}">
                <a16:creationId xmlns:a16="http://schemas.microsoft.com/office/drawing/2014/main" id="{4427291C-A992-4D11-9AA4-357EB5F8B23D}"/>
              </a:ext>
            </a:extLst>
          </p:cNvPr>
          <p:cNvSpPr/>
          <p:nvPr/>
        </p:nvSpPr>
        <p:spPr>
          <a:xfrm>
            <a:off x="609600" y="1200149"/>
            <a:ext cx="7125587" cy="1228901"/>
          </a:xfrm>
          <a:prstGeom prst="rect">
            <a:avLst/>
          </a:prstGeom>
          <a:solidFill>
            <a:srgbClr val="F5B633"/>
          </a:solidFill>
          <a:ln w="12700" cap="flat" cmpd="sng" algn="ctr">
            <a:noFill/>
            <a:prstDash val="solid"/>
            <a:miter lim="800000"/>
          </a:ln>
          <a:effectLst/>
        </p:spPr>
        <p:txBody>
          <a:bodyPr lIns="68579" tIns="34289" rIns="68579" bIns="34289" rtlCol="0" anchor="ctr"/>
          <a:lstStyle/>
          <a:p>
            <a:pPr algn="ctr" defTabSz="685783">
              <a:defRPr/>
            </a:pPr>
            <a:endParaRPr lang="en-US" sz="1400" kern="0">
              <a:solidFill>
                <a:prstClr val="white"/>
              </a:solidFill>
              <a:latin typeface="思源黑体 CN Medium" panose="020B0600000000000000" pitchFamily="34" charset="-122"/>
              <a:ea typeface="思源黑体 CN Medium" panose="020B0600000000000000" pitchFamily="34" charset="-122"/>
            </a:endParaRPr>
          </a:p>
        </p:txBody>
      </p:sp>
      <p:pic>
        <p:nvPicPr>
          <p:cNvPr id="2" name="图片 1">
            <a:extLst>
              <a:ext uri="{FF2B5EF4-FFF2-40B4-BE49-F238E27FC236}">
                <a16:creationId xmlns:a16="http://schemas.microsoft.com/office/drawing/2014/main" id="{207C9819-8433-4CAE-8100-0EAE05E521D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8" r="76667" b="57763"/>
          <a:stretch/>
        </p:blipFill>
        <p:spPr>
          <a:xfrm>
            <a:off x="-10391" y="49249"/>
            <a:ext cx="1752600" cy="1158498"/>
          </a:xfrm>
          <a:prstGeom prst="rect">
            <a:avLst/>
          </a:prstGeom>
        </p:spPr>
      </p:pic>
      <p:pic>
        <p:nvPicPr>
          <p:cNvPr id="11" name="图片 10">
            <a:extLst>
              <a:ext uri="{FF2B5EF4-FFF2-40B4-BE49-F238E27FC236}">
                <a16:creationId xmlns:a16="http://schemas.microsoft.com/office/drawing/2014/main" id="{5A9E202F-B3C5-4CBD-9597-53F9EF2D229D}"/>
              </a:ext>
            </a:extLst>
          </p:cNvPr>
          <p:cNvPicPr>
            <a:picLocks noChangeAspect="1"/>
          </p:cNvPicPr>
          <p:nvPr/>
        </p:nvPicPr>
        <p:blipFill>
          <a:blip r:embed="rId4" cstate="screen">
            <a:extLst>
              <a:ext uri="{BEBA8EAE-BF5A-486C-A8C5-ECC9F3942E4B}">
                <a14:imgProps xmlns:a14="http://schemas.microsoft.com/office/drawing/2010/main">
                  <a14:imgLayer r:embed="rId5">
                    <a14:imgEffect>
                      <a14:backgroundRemoval t="2580" b="100000" l="1389" r="89899"/>
                    </a14:imgEffect>
                  </a14:imgLayer>
                </a14:imgProps>
              </a:ext>
              <a:ext uri="{28A0092B-C50C-407E-A947-70E740481C1C}">
                <a14:useLocalDpi xmlns:a14="http://schemas.microsoft.com/office/drawing/2010/main"/>
              </a:ext>
            </a:extLst>
          </a:blip>
          <a:stretch>
            <a:fillRect/>
          </a:stretch>
        </p:blipFill>
        <p:spPr>
          <a:xfrm>
            <a:off x="5321839" y="-171450"/>
            <a:ext cx="3811770" cy="5412896"/>
          </a:xfrm>
          <a:prstGeom prst="rect">
            <a:avLst/>
          </a:prstGeom>
        </p:spPr>
      </p:pic>
      <p:sp>
        <p:nvSpPr>
          <p:cNvPr id="5" name="TextBox 4"/>
          <p:cNvSpPr txBox="1"/>
          <p:nvPr/>
        </p:nvSpPr>
        <p:spPr>
          <a:xfrm>
            <a:off x="609601" y="1429879"/>
            <a:ext cx="4712238" cy="769439"/>
          </a:xfrm>
          <a:prstGeom prst="rect">
            <a:avLst/>
          </a:prstGeom>
          <a:noFill/>
        </p:spPr>
        <p:txBody>
          <a:bodyPr wrap="square" lIns="91438" tIns="45719" rIns="91438" bIns="45719" rtlCol="0">
            <a:spAutoFit/>
          </a:bodyPr>
          <a:lstStyle/>
          <a:p>
            <a:pPr algn="ctr"/>
            <a:r>
              <a:rPr lang="en-US" sz="4400" dirty="0">
                <a:solidFill>
                  <a:srgbClr val="6600FF"/>
                </a:solidFill>
                <a:latin typeface="Arial-Rounded" panose="020B0500000000000000" pitchFamily="34" charset="0"/>
                <a:ea typeface="Arial-Rounded" panose="020B0500000000000000" pitchFamily="34" charset="0"/>
                <a:cs typeface="Arial-Rounded" panose="020B0500000000000000" pitchFamily="34" charset="0"/>
              </a:rPr>
              <a:t>TRẢ LỜI CÂU HỎI</a:t>
            </a:r>
          </a:p>
        </p:txBody>
      </p:sp>
      <p:pic>
        <p:nvPicPr>
          <p:cNvPr id="6" name="图片 47">
            <a:extLst>
              <a:ext uri="{FF2B5EF4-FFF2-40B4-BE49-F238E27FC236}">
                <a16:creationId xmlns:a16="http://schemas.microsoft.com/office/drawing/2014/main" id="{E79296B6-9734-4DEF-9927-B751423E792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2945" y="742950"/>
            <a:ext cx="5374784" cy="5374784"/>
          </a:xfrm>
          <a:prstGeom prst="rect">
            <a:avLst/>
          </a:prstGeom>
        </p:spPr>
      </p:pic>
    </p:spTree>
    <p:extLst>
      <p:ext uri="{BB962C8B-B14F-4D97-AF65-F5344CB8AC3E}">
        <p14:creationId xmlns:p14="http://schemas.microsoft.com/office/powerpoint/2010/main" val="1908404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randombar(horizontal)">
                                      <p:cBhvr>
                                        <p:cTn id="11" dur="500"/>
                                        <p:tgtEl>
                                          <p:spTgt spid="10"/>
                                        </p:tgtEl>
                                      </p:cBhvr>
                                    </p:animEffect>
                                  </p:childTnLst>
                                </p:cTn>
                              </p:par>
                            </p:childTnLst>
                          </p:cTn>
                        </p:par>
                        <p:par>
                          <p:cTn id="12" fill="hold">
                            <p:stCondLst>
                              <p:cond delay="1000"/>
                            </p:stCondLst>
                            <p:childTnLst>
                              <p:par>
                                <p:cTn id="13" presetID="53" presetClass="entr" presetSubtype="16"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0784" y="29442"/>
            <a:ext cx="612431" cy="561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3718572" y="133350"/>
            <a:ext cx="2182004" cy="584773"/>
          </a:xfrm>
          <a:prstGeom prst="rect">
            <a:avLst/>
          </a:prstGeom>
        </p:spPr>
        <p:txBody>
          <a:bodyPr wrap="none" lIns="91438" tIns="45719" rIns="91438" bIns="45719">
            <a:spAutoFit/>
          </a:bodyPr>
          <a:lstStyle/>
          <a:p>
            <a:r>
              <a:rPr lang="en-US" sz="32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MÙA VÀNG</a:t>
            </a:r>
            <a:endParaRPr lang="en-US" sz="3200" dirty="0">
              <a:solidFill>
                <a:srgbClr val="FF66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Rectangle 1"/>
          <p:cNvSpPr/>
          <p:nvPr/>
        </p:nvSpPr>
        <p:spPr>
          <a:xfrm>
            <a:off x="831273" y="666750"/>
            <a:ext cx="8007927" cy="4401205"/>
          </a:xfrm>
          <a:prstGeom prst="rect">
            <a:avLst/>
          </a:prstGeom>
        </p:spPr>
        <p:txBody>
          <a:bodyPr wrap="square">
            <a:spAutoFit/>
          </a:bodyPr>
          <a:lstStyle/>
          <a:p>
            <a:pPr algn="just"/>
            <a:r>
              <a:rPr lang="en-US"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Thu </a:t>
            </a:r>
            <a:r>
              <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về, những quả hồng đỏ mọng, những hạt dẻ nâu bóng, những quả na mở to mắt, thơm </a:t>
            </a:r>
            <a:r>
              <a:rPr lang="vi-VN"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dìu dịu</a:t>
            </a:r>
            <a:r>
              <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Biển lúa vàng ươm. Gió nổi lên và sóng lúc vàng </a:t>
            </a:r>
            <a:r>
              <a:rPr lang="vi-VN"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dập dờn</a:t>
            </a:r>
            <a:r>
              <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trải tới chân trời.</a:t>
            </a:r>
          </a:p>
          <a:p>
            <a:pPr algn="just"/>
            <a:r>
              <a:rPr lang="en-US"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Minh </a:t>
            </a:r>
            <a:r>
              <a:rPr lang="vi-VN"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ríu rít</a:t>
            </a:r>
            <a:r>
              <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bên mẹ</a:t>
            </a:r>
            <a:r>
              <a:rPr lang="vi-VN"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en-US"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Mẹ </a:t>
            </a:r>
            <a:r>
              <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ơi, con thấy quả trên cây đều chín hết cả rồi. Các bạn ấy đang mong có người đến hái đấy. Nhìn quả chín ngon thế này, chắc các bác nông dân vui lắm mẹ nhỉ</a:t>
            </a:r>
            <a:r>
              <a:rPr lang="vi-VN"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en-US"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Đúng thế con ạ</a:t>
            </a:r>
            <a:r>
              <a:rPr lang="vi-VN"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en-US"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a:endParaRPr lang="en-US" sz="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Nếu mùa nào cũng được thu hoạch thì thích lắm, phải không mẹ</a:t>
            </a:r>
            <a:r>
              <a:rPr lang="vi-VN"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ounded Rectangle 9"/>
          <p:cNvSpPr/>
          <p:nvPr/>
        </p:nvSpPr>
        <p:spPr>
          <a:xfrm>
            <a:off x="6836335" y="111847"/>
            <a:ext cx="2002866" cy="396295"/>
          </a:xfrm>
          <a:prstGeom prst="roundRect">
            <a:avLst>
              <a:gd name="adj" fmla="val 50000"/>
            </a:avLst>
          </a:prstGeom>
          <a:solidFill>
            <a:schemeClr val="bg1"/>
          </a:solidFill>
          <a:ln w="38100">
            <a:solidFill>
              <a:srgbClr val="FADBC6"/>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US"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Đọc</a:t>
            </a:r>
            <a:r>
              <a:rPr lang="en-US"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lại</a:t>
            </a:r>
            <a:r>
              <a:rPr lang="en-US"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toàn</a:t>
            </a:r>
            <a:r>
              <a:rPr lang="en-US"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endParaRPr lang="en-US"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Oval 12"/>
          <p:cNvSpPr/>
          <p:nvPr/>
        </p:nvSpPr>
        <p:spPr>
          <a:xfrm>
            <a:off x="861214" y="703301"/>
            <a:ext cx="377668" cy="376776"/>
          </a:xfrm>
          <a:prstGeom prst="ellipse">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1</a:t>
            </a:r>
            <a:endPar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Oval 14"/>
          <p:cNvSpPr/>
          <p:nvPr/>
        </p:nvSpPr>
        <p:spPr>
          <a:xfrm>
            <a:off x="875200" y="2241141"/>
            <a:ext cx="377668" cy="376776"/>
          </a:xfrm>
          <a:prstGeom prst="ellipse">
            <a:avLst/>
          </a:prstGeom>
          <a:solidFill>
            <a:srgbClr val="FF7C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2</a:t>
            </a:r>
            <a:endPar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Picture 8"/>
          <p:cNvPicPr>
            <a:picLocks noChangeAspect="1"/>
          </p:cNvPicPr>
          <p:nvPr/>
        </p:nvPicPr>
        <p:blipFill>
          <a:blip r:embed="rId5" cstate="print">
            <a:extLst>
              <a:ext uri="{BEBA8EAE-BF5A-486C-A8C5-ECC9F3942E4B}">
                <a14:imgProps xmlns:a14="http://schemas.microsoft.com/office/drawing/2010/main">
                  <a14:imgLayer r:embed="rId6">
                    <a14:imgEffect>
                      <a14:backgroundRemoval t="5917" b="89941" l="0" r="89941">
                        <a14:foregroundMark x1="39941" y1="34320" x2="39349" y2="38462"/>
                        <a14:foregroundMark x1="62130" y1="36095" x2="59172" y2="38757"/>
                      </a14:backgroundRemoval>
                    </a14:imgEffect>
                  </a14:imgLayer>
                </a14:imgProps>
              </a:ext>
              <a:ext uri="{28A0092B-C50C-407E-A947-70E740481C1C}">
                <a14:useLocalDpi xmlns:a14="http://schemas.microsoft.com/office/drawing/2010/main" val="0"/>
              </a:ext>
            </a:extLst>
          </a:blip>
          <a:stretch>
            <a:fillRect/>
          </a:stretch>
        </p:blipFill>
        <p:spPr>
          <a:xfrm>
            <a:off x="6324600" y="-101008"/>
            <a:ext cx="822007" cy="822007"/>
          </a:xfrm>
          <a:prstGeom prst="rect">
            <a:avLst/>
          </a:prstGeom>
        </p:spPr>
      </p:pic>
      <p:sp>
        <p:nvSpPr>
          <p:cNvPr id="17" name="Oval 16"/>
          <p:cNvSpPr/>
          <p:nvPr/>
        </p:nvSpPr>
        <p:spPr>
          <a:xfrm>
            <a:off x="861214" y="4248150"/>
            <a:ext cx="377668" cy="376776"/>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3</a:t>
            </a:r>
            <a:endPar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7510489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100"/>
                                  </p:iterate>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randombar(horizontal)">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p:cTn id="16" dur="500" fill="hold"/>
                                        <p:tgtEl>
                                          <p:spTgt spid="10"/>
                                        </p:tgtEl>
                                        <p:attrNameLst>
                                          <p:attrName>ppt_w</p:attrName>
                                        </p:attrNameLst>
                                      </p:cBhvr>
                                      <p:tavLst>
                                        <p:tav tm="0">
                                          <p:val>
                                            <p:fltVal val="0"/>
                                          </p:val>
                                        </p:tav>
                                        <p:tav tm="100000">
                                          <p:val>
                                            <p:strVal val="#ppt_w"/>
                                          </p:val>
                                        </p:tav>
                                      </p:tavLst>
                                    </p:anim>
                                    <p:anim calcmode="lin" valueType="num">
                                      <p:cBhvr>
                                        <p:cTn id="17" dur="500" fill="hold"/>
                                        <p:tgtEl>
                                          <p:spTgt spid="10"/>
                                        </p:tgtEl>
                                        <p:attrNameLst>
                                          <p:attrName>ppt_h</p:attrName>
                                        </p:attrNameLst>
                                      </p:cBhvr>
                                      <p:tavLst>
                                        <p:tav tm="0">
                                          <p:val>
                                            <p:fltVal val="0"/>
                                          </p:val>
                                        </p:tav>
                                        <p:tav tm="100000">
                                          <p:val>
                                            <p:strVal val="#ppt_h"/>
                                          </p:val>
                                        </p:tav>
                                      </p:tavLst>
                                    </p:anim>
                                    <p:animEffect transition="in" filter="fade">
                                      <p:cBhvr>
                                        <p:cTn id="18" dur="500"/>
                                        <p:tgtEl>
                                          <p:spTgt spid="10"/>
                                        </p:tgtEl>
                                      </p:cBhvr>
                                    </p:animEffect>
                                  </p:childTnLst>
                                </p:cTn>
                              </p:par>
                              <p:par>
                                <p:cTn id="19" presetID="53" presetClass="entr" presetSubtype="16"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par>
                          <p:cTn id="24" fill="hold">
                            <p:stCondLst>
                              <p:cond delay="500"/>
                            </p:stCondLst>
                            <p:childTnLst>
                              <p:par>
                                <p:cTn id="25" presetID="53" presetClass="entr" presetSubtype="16" fill="hold" grpId="0" nodeType="after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p:cTn id="27" dur="500" fill="hold"/>
                                        <p:tgtEl>
                                          <p:spTgt spid="13"/>
                                        </p:tgtEl>
                                        <p:attrNameLst>
                                          <p:attrName>ppt_w</p:attrName>
                                        </p:attrNameLst>
                                      </p:cBhvr>
                                      <p:tavLst>
                                        <p:tav tm="0">
                                          <p:val>
                                            <p:fltVal val="0"/>
                                          </p:val>
                                        </p:tav>
                                        <p:tav tm="100000">
                                          <p:val>
                                            <p:strVal val="#ppt_w"/>
                                          </p:val>
                                        </p:tav>
                                      </p:tavLst>
                                    </p:anim>
                                    <p:anim calcmode="lin" valueType="num">
                                      <p:cBhvr>
                                        <p:cTn id="28" dur="500" fill="hold"/>
                                        <p:tgtEl>
                                          <p:spTgt spid="13"/>
                                        </p:tgtEl>
                                        <p:attrNameLst>
                                          <p:attrName>ppt_h</p:attrName>
                                        </p:attrNameLst>
                                      </p:cBhvr>
                                      <p:tavLst>
                                        <p:tav tm="0">
                                          <p:val>
                                            <p:fltVal val="0"/>
                                          </p:val>
                                        </p:tav>
                                        <p:tav tm="100000">
                                          <p:val>
                                            <p:strVal val="#ppt_h"/>
                                          </p:val>
                                        </p:tav>
                                      </p:tavLst>
                                    </p:anim>
                                    <p:animEffect transition="in" filter="fade">
                                      <p:cBhvr>
                                        <p:cTn id="29" dur="500"/>
                                        <p:tgtEl>
                                          <p:spTgt spid="13"/>
                                        </p:tgtEl>
                                      </p:cBhvr>
                                    </p:animEffect>
                                  </p:childTnLst>
                                </p:cTn>
                              </p:par>
                            </p:childTnLst>
                          </p:cTn>
                        </p:par>
                        <p:par>
                          <p:cTn id="30" fill="hold">
                            <p:stCondLst>
                              <p:cond delay="1000"/>
                            </p:stCondLst>
                            <p:childTnLst>
                              <p:par>
                                <p:cTn id="31" presetID="53" presetClass="entr" presetSubtype="16" fill="hold" grpId="0" nodeType="after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p:cTn id="33" dur="500" fill="hold"/>
                                        <p:tgtEl>
                                          <p:spTgt spid="15"/>
                                        </p:tgtEl>
                                        <p:attrNameLst>
                                          <p:attrName>ppt_w</p:attrName>
                                        </p:attrNameLst>
                                      </p:cBhvr>
                                      <p:tavLst>
                                        <p:tav tm="0">
                                          <p:val>
                                            <p:fltVal val="0"/>
                                          </p:val>
                                        </p:tav>
                                        <p:tav tm="100000">
                                          <p:val>
                                            <p:strVal val="#ppt_w"/>
                                          </p:val>
                                        </p:tav>
                                      </p:tavLst>
                                    </p:anim>
                                    <p:anim calcmode="lin" valueType="num">
                                      <p:cBhvr>
                                        <p:cTn id="34" dur="500" fill="hold"/>
                                        <p:tgtEl>
                                          <p:spTgt spid="15"/>
                                        </p:tgtEl>
                                        <p:attrNameLst>
                                          <p:attrName>ppt_h</p:attrName>
                                        </p:attrNameLst>
                                      </p:cBhvr>
                                      <p:tavLst>
                                        <p:tav tm="0">
                                          <p:val>
                                            <p:fltVal val="0"/>
                                          </p:val>
                                        </p:tav>
                                        <p:tav tm="100000">
                                          <p:val>
                                            <p:strVal val="#ppt_h"/>
                                          </p:val>
                                        </p:tav>
                                      </p:tavLst>
                                    </p:anim>
                                    <p:animEffect transition="in" filter="fade">
                                      <p:cBhvr>
                                        <p:cTn id="35" dur="500"/>
                                        <p:tgtEl>
                                          <p:spTgt spid="15"/>
                                        </p:tgtEl>
                                      </p:cBhvr>
                                    </p:animEffect>
                                  </p:childTnLst>
                                </p:cTn>
                              </p:par>
                            </p:childTnLst>
                          </p:cTn>
                        </p:par>
                        <p:par>
                          <p:cTn id="36" fill="hold">
                            <p:stCondLst>
                              <p:cond delay="1500"/>
                            </p:stCondLst>
                            <p:childTnLst>
                              <p:par>
                                <p:cTn id="37" presetID="53" presetClass="entr" presetSubtype="16" fill="hold" grpId="0" nodeType="after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p:cTn id="39" dur="500" fill="hold"/>
                                        <p:tgtEl>
                                          <p:spTgt spid="17"/>
                                        </p:tgtEl>
                                        <p:attrNameLst>
                                          <p:attrName>ppt_w</p:attrName>
                                        </p:attrNameLst>
                                      </p:cBhvr>
                                      <p:tavLst>
                                        <p:tav tm="0">
                                          <p:val>
                                            <p:fltVal val="0"/>
                                          </p:val>
                                        </p:tav>
                                        <p:tav tm="100000">
                                          <p:val>
                                            <p:strVal val="#ppt_w"/>
                                          </p:val>
                                        </p:tav>
                                      </p:tavLst>
                                    </p:anim>
                                    <p:anim calcmode="lin" valueType="num">
                                      <p:cBhvr>
                                        <p:cTn id="40" dur="500" fill="hold"/>
                                        <p:tgtEl>
                                          <p:spTgt spid="17"/>
                                        </p:tgtEl>
                                        <p:attrNameLst>
                                          <p:attrName>ppt_h</p:attrName>
                                        </p:attrNameLst>
                                      </p:cBhvr>
                                      <p:tavLst>
                                        <p:tav tm="0">
                                          <p:val>
                                            <p:fltVal val="0"/>
                                          </p:val>
                                        </p:tav>
                                        <p:tav tm="100000">
                                          <p:val>
                                            <p:strVal val="#ppt_h"/>
                                          </p:val>
                                        </p:tav>
                                      </p:tavLst>
                                    </p:anim>
                                    <p:animEffect transition="in" filter="fade">
                                      <p:cBhvr>
                                        <p:cTn id="4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P spid="10" grpId="0" animBg="1"/>
      <p:bldP spid="13" grpId="0" animBg="1"/>
      <p:bldP spid="15" grpId="0" animBg="1"/>
      <p:bldP spid="1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03092" y="3105150"/>
            <a:ext cx="4266401" cy="2038350"/>
          </a:xfrm>
          <a:prstGeom prst="rect">
            <a:avLst/>
          </a:prstGeom>
        </p:spPr>
      </p:pic>
      <p:pic>
        <p:nvPicPr>
          <p:cNvPr id="4" name="Picture 2"/>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0784" y="29442"/>
            <a:ext cx="612431" cy="561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3729119" y="133350"/>
            <a:ext cx="1928729" cy="523218"/>
          </a:xfrm>
          <a:prstGeom prst="rect">
            <a:avLst/>
          </a:prstGeom>
        </p:spPr>
        <p:txBody>
          <a:bodyPr wrap="none" lIns="91438" tIns="45719" rIns="91438" bIns="45719">
            <a:spAutoFit/>
          </a:bodyPr>
          <a:lstStyle/>
          <a:p>
            <a:r>
              <a:rPr lang="en-US" sz="28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MÙA VÀNG</a:t>
            </a:r>
            <a:endParaRPr lang="en-US" sz="2800" dirty="0">
              <a:solidFill>
                <a:srgbClr val="FF66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Rectangle 1"/>
          <p:cNvSpPr/>
          <p:nvPr/>
        </p:nvSpPr>
        <p:spPr>
          <a:xfrm>
            <a:off x="838200" y="656568"/>
            <a:ext cx="8129785" cy="3554819"/>
          </a:xfrm>
          <a:prstGeom prst="rect">
            <a:avLst/>
          </a:prstGeom>
        </p:spPr>
        <p:txBody>
          <a:bodyPr wrap="square">
            <a:spAutoFit/>
          </a:bodyPr>
          <a:lstStyle/>
          <a:p>
            <a:pPr algn="just"/>
            <a:r>
              <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Mẹ </a:t>
            </a:r>
            <a:r>
              <a:rPr lang="vi-VN"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âu yếm </a:t>
            </a:r>
            <a:r>
              <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nhìn Minh và bảo:</a:t>
            </a:r>
          </a:p>
          <a:p>
            <a:pPr algn="just"/>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Con nói đúng đấy!</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Mùa nào thức </a:t>
            </a:r>
            <a:r>
              <a:rPr lang="vi-VN"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ấy.</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Nhưng </a:t>
            </a:r>
            <a:r>
              <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để có cái thu hoạch, trước đó người nông dân phải làm rất nhiều việc. Họ phải cày bừa, gieo hạt và </a:t>
            </a:r>
            <a:r>
              <a:rPr lang="vi-VN"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ươm mầm</a:t>
            </a:r>
            <a:r>
              <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Rồi mưa nắng, hạn hán, họ phải chăm sóc vườn cây, ruộng đồng. Nhờ thế mà cây lớn dần, ra hoa kết trái và chín rộ đấy</a:t>
            </a:r>
            <a:r>
              <a:rPr lang="vi-VN"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a:endParaRPr lang="en-US" sz="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Mẹ ơi, con hiểu rồi. Công việc của các bác nông dân vất vả quá mẹ nhỉ?</a:t>
            </a:r>
          </a:p>
          <a:p>
            <a:pPr algn="r"/>
            <a:r>
              <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(Theo </a:t>
            </a:r>
            <a:r>
              <a:rPr lang="vi-VN" sz="2000"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Những câu chuyện hay, những bài học quý</a:t>
            </a:r>
            <a:r>
              <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12" name="Rounded Rectangle 11"/>
          <p:cNvSpPr/>
          <p:nvPr/>
        </p:nvSpPr>
        <p:spPr>
          <a:xfrm>
            <a:off x="7181529" y="149400"/>
            <a:ext cx="1886272" cy="372474"/>
          </a:xfrm>
          <a:prstGeom prst="roundRect">
            <a:avLst>
              <a:gd name="adj" fmla="val 50000"/>
            </a:avLst>
          </a:prstGeom>
          <a:solidFill>
            <a:schemeClr val="bg1"/>
          </a:solidFill>
          <a:ln w="38100">
            <a:solidFill>
              <a:srgbClr val="FADBC6"/>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US"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Đọc</a:t>
            </a:r>
            <a:r>
              <a:rPr lang="en-US"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lại</a:t>
            </a:r>
            <a:r>
              <a:rPr lang="en-US"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toàn</a:t>
            </a:r>
            <a:r>
              <a:rPr lang="en-US"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endParaRPr lang="en-US"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Oval 14"/>
          <p:cNvSpPr/>
          <p:nvPr/>
        </p:nvSpPr>
        <p:spPr>
          <a:xfrm>
            <a:off x="870374" y="3105150"/>
            <a:ext cx="377668" cy="376776"/>
          </a:xfrm>
          <a:prstGeom prst="ellipse">
            <a:avLst/>
          </a:prstGeom>
          <a:solidFill>
            <a:srgbClr val="993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4</a:t>
            </a:r>
            <a:endPar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1" name="Picture 10"/>
          <p:cNvPicPr>
            <a:picLocks noChangeAspect="1"/>
          </p:cNvPicPr>
          <p:nvPr/>
        </p:nvPicPr>
        <p:blipFill>
          <a:blip r:embed="rId6" cstate="print">
            <a:extLst>
              <a:ext uri="{BEBA8EAE-BF5A-486C-A8C5-ECC9F3942E4B}">
                <a14:imgProps xmlns:a14="http://schemas.microsoft.com/office/drawing/2010/main">
                  <a14:imgLayer r:embed="rId7">
                    <a14:imgEffect>
                      <a14:backgroundRemoval t="5917" b="89941" l="0" r="89941">
                        <a14:foregroundMark x1="39941" y1="34320" x2="39349" y2="38462"/>
                        <a14:foregroundMark x1="62130" y1="36095" x2="59172" y2="38757"/>
                      </a14:backgroundRemoval>
                    </a14:imgEffect>
                  </a14:imgLayer>
                </a14:imgProps>
              </a:ext>
              <a:ext uri="{28A0092B-C50C-407E-A947-70E740481C1C}">
                <a14:useLocalDpi xmlns:a14="http://schemas.microsoft.com/office/drawing/2010/main" val="0"/>
              </a:ext>
            </a:extLst>
          </a:blip>
          <a:stretch>
            <a:fillRect/>
          </a:stretch>
        </p:blipFill>
        <p:spPr>
          <a:xfrm>
            <a:off x="6553200" y="-101008"/>
            <a:ext cx="822007" cy="822007"/>
          </a:xfrm>
          <a:prstGeom prst="rect">
            <a:avLst/>
          </a:prstGeom>
        </p:spPr>
      </p:pic>
    </p:spTree>
    <p:extLst>
      <p:ext uri="{BB962C8B-B14F-4D97-AF65-F5344CB8AC3E}">
        <p14:creationId xmlns:p14="http://schemas.microsoft.com/office/powerpoint/2010/main" val="42783947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100"/>
                                  </p:iterate>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601"/>
                            </p:stCondLst>
                            <p:childTnLst>
                              <p:par>
                                <p:cTn id="8" presetID="42" presetClass="entr" presetSubtype="0" fill="hold" nodeType="after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anim calcmode="lin" valueType="num">
                                      <p:cBhvr>
                                        <p:cTn id="11" dur="500" fill="hold"/>
                                        <p:tgtEl>
                                          <p:spTgt spid="8"/>
                                        </p:tgtEl>
                                        <p:attrNameLst>
                                          <p:attrName>ppt_x</p:attrName>
                                        </p:attrNameLst>
                                      </p:cBhvr>
                                      <p:tavLst>
                                        <p:tav tm="0">
                                          <p:val>
                                            <p:strVal val="#ppt_x"/>
                                          </p:val>
                                        </p:tav>
                                        <p:tav tm="100000">
                                          <p:val>
                                            <p:strVal val="#ppt_x"/>
                                          </p:val>
                                        </p:tav>
                                      </p:tavLst>
                                    </p:anim>
                                    <p:anim calcmode="lin" valueType="num">
                                      <p:cBhvr>
                                        <p:cTn id="12" dur="500" fill="hold"/>
                                        <p:tgtEl>
                                          <p:spTgt spid="8"/>
                                        </p:tgtEl>
                                        <p:attrNameLst>
                                          <p:attrName>ppt_y</p:attrName>
                                        </p:attrNameLst>
                                      </p:cBhvr>
                                      <p:tavLst>
                                        <p:tav tm="0">
                                          <p:val>
                                            <p:strVal val="#ppt_y+.1"/>
                                          </p:val>
                                        </p:tav>
                                        <p:tav tm="100000">
                                          <p:val>
                                            <p:strVal val="#ppt_y"/>
                                          </p:val>
                                        </p:tav>
                                      </p:tavLst>
                                    </p:anim>
                                  </p:childTnLst>
                                </p:cTn>
                              </p:par>
                            </p:childTnLst>
                          </p:cTn>
                        </p:par>
                        <p:par>
                          <p:cTn id="13" fill="hold">
                            <p:stCondLst>
                              <p:cond delay="1101"/>
                            </p:stCondLst>
                            <p:childTnLst>
                              <p:par>
                                <p:cTn id="14" presetID="14" presetClass="entr" presetSubtype="10"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randombar(horizontal)">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500" fill="hold"/>
                                        <p:tgtEl>
                                          <p:spTgt spid="12"/>
                                        </p:tgtEl>
                                        <p:attrNameLst>
                                          <p:attrName>ppt_w</p:attrName>
                                        </p:attrNameLst>
                                      </p:cBhvr>
                                      <p:tavLst>
                                        <p:tav tm="0">
                                          <p:val>
                                            <p:fltVal val="0"/>
                                          </p:val>
                                        </p:tav>
                                        <p:tav tm="100000">
                                          <p:val>
                                            <p:strVal val="#ppt_w"/>
                                          </p:val>
                                        </p:tav>
                                      </p:tavLst>
                                    </p:anim>
                                    <p:anim calcmode="lin" valueType="num">
                                      <p:cBhvr>
                                        <p:cTn id="22" dur="500" fill="hold"/>
                                        <p:tgtEl>
                                          <p:spTgt spid="12"/>
                                        </p:tgtEl>
                                        <p:attrNameLst>
                                          <p:attrName>ppt_h</p:attrName>
                                        </p:attrNameLst>
                                      </p:cBhvr>
                                      <p:tavLst>
                                        <p:tav tm="0">
                                          <p:val>
                                            <p:fltVal val="0"/>
                                          </p:val>
                                        </p:tav>
                                        <p:tav tm="100000">
                                          <p:val>
                                            <p:strVal val="#ppt_h"/>
                                          </p:val>
                                        </p:tav>
                                      </p:tavLst>
                                    </p:anim>
                                    <p:animEffect transition="in" filter="fade">
                                      <p:cBhvr>
                                        <p:cTn id="23" dur="500"/>
                                        <p:tgtEl>
                                          <p:spTgt spid="12"/>
                                        </p:tgtEl>
                                      </p:cBhvr>
                                    </p:animEffect>
                                  </p:childTnLst>
                                </p:cTn>
                              </p:par>
                              <p:par>
                                <p:cTn id="24" presetID="53" presetClass="entr" presetSubtype="16"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500" fill="hold"/>
                                        <p:tgtEl>
                                          <p:spTgt spid="11"/>
                                        </p:tgtEl>
                                        <p:attrNameLst>
                                          <p:attrName>ppt_w</p:attrName>
                                        </p:attrNameLst>
                                      </p:cBhvr>
                                      <p:tavLst>
                                        <p:tav tm="0">
                                          <p:val>
                                            <p:fltVal val="0"/>
                                          </p:val>
                                        </p:tav>
                                        <p:tav tm="100000">
                                          <p:val>
                                            <p:strVal val="#ppt_w"/>
                                          </p:val>
                                        </p:tav>
                                      </p:tavLst>
                                    </p:anim>
                                    <p:anim calcmode="lin" valueType="num">
                                      <p:cBhvr>
                                        <p:cTn id="27" dur="500" fill="hold"/>
                                        <p:tgtEl>
                                          <p:spTgt spid="11"/>
                                        </p:tgtEl>
                                        <p:attrNameLst>
                                          <p:attrName>ppt_h</p:attrName>
                                        </p:attrNameLst>
                                      </p:cBhvr>
                                      <p:tavLst>
                                        <p:tav tm="0">
                                          <p:val>
                                            <p:fltVal val="0"/>
                                          </p:val>
                                        </p:tav>
                                        <p:tav tm="100000">
                                          <p:val>
                                            <p:strVal val="#ppt_h"/>
                                          </p:val>
                                        </p:tav>
                                      </p:tavLst>
                                    </p:anim>
                                    <p:animEffect transition="in" filter="fade">
                                      <p:cBhvr>
                                        <p:cTn id="28" dur="500"/>
                                        <p:tgtEl>
                                          <p:spTgt spid="11"/>
                                        </p:tgtEl>
                                      </p:cBhvr>
                                    </p:animEffect>
                                  </p:childTnLst>
                                </p:cTn>
                              </p:par>
                            </p:childTnLst>
                          </p:cTn>
                        </p:par>
                        <p:par>
                          <p:cTn id="29" fill="hold">
                            <p:stCondLst>
                              <p:cond delay="500"/>
                            </p:stCondLst>
                            <p:childTnLst>
                              <p:par>
                                <p:cTn id="30" presetID="53" presetClass="entr" presetSubtype="16" fill="hold" grpId="0" nodeType="after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p:cTn id="32" dur="500" fill="hold"/>
                                        <p:tgtEl>
                                          <p:spTgt spid="15"/>
                                        </p:tgtEl>
                                        <p:attrNameLst>
                                          <p:attrName>ppt_w</p:attrName>
                                        </p:attrNameLst>
                                      </p:cBhvr>
                                      <p:tavLst>
                                        <p:tav tm="0">
                                          <p:val>
                                            <p:fltVal val="0"/>
                                          </p:val>
                                        </p:tav>
                                        <p:tav tm="100000">
                                          <p:val>
                                            <p:strVal val="#ppt_w"/>
                                          </p:val>
                                        </p:tav>
                                      </p:tavLst>
                                    </p:anim>
                                    <p:anim calcmode="lin" valueType="num">
                                      <p:cBhvr>
                                        <p:cTn id="33" dur="500" fill="hold"/>
                                        <p:tgtEl>
                                          <p:spTgt spid="15"/>
                                        </p:tgtEl>
                                        <p:attrNameLst>
                                          <p:attrName>ppt_h</p:attrName>
                                        </p:attrNameLst>
                                      </p:cBhvr>
                                      <p:tavLst>
                                        <p:tav tm="0">
                                          <p:val>
                                            <p:fltVal val="0"/>
                                          </p:val>
                                        </p:tav>
                                        <p:tav tm="100000">
                                          <p:val>
                                            <p:strVal val="#ppt_h"/>
                                          </p:val>
                                        </p:tav>
                                      </p:tavLst>
                                    </p:anim>
                                    <p:animEffect transition="in" filter="fade">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P spid="12" grpId="0" animBg="1"/>
      <p:bldP spid="1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hip And Dales GIFs | Teno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785344" y="3240944"/>
            <a:ext cx="2320611" cy="196197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te Animated GIF - Cute Animated Chipmunk - Discover &amp;amp; Share GIF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553201" y="2944462"/>
            <a:ext cx="2667232" cy="225047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DA1CF5D-1B6B-4A00-A003-2E8101B823A1}"/>
              </a:ext>
            </a:extLst>
          </p:cNvPr>
          <p:cNvSpPr txBox="1"/>
          <p:nvPr/>
        </p:nvSpPr>
        <p:spPr>
          <a:xfrm>
            <a:off x="5105400" y="57150"/>
            <a:ext cx="3711056" cy="1263996"/>
          </a:xfrm>
          <a:prstGeom prst="rect">
            <a:avLst/>
          </a:prstGeom>
          <a:noFill/>
        </p:spPr>
        <p:txBody>
          <a:bodyPr wrap="square" lIns="108780" tIns="54386" rIns="108780" bIns="54386" rtlCol="0">
            <a:spAutoFit/>
          </a:bodyPr>
          <a:lstStyle/>
          <a:p>
            <a:pPr defTabSz="1089247"/>
            <a:r>
              <a:rPr lang="en-US" altLang="zh-CN" sz="25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sym typeface="+mn-lt"/>
              </a:rPr>
              <a:t>1.</a:t>
            </a:r>
            <a:r>
              <a:rPr lang="en-US" altLang="zh-CN" sz="2500" dirty="0">
                <a:solidFill>
                  <a:srgbClr val="FF99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vi-VN" sz="2500" dirty="0">
                <a:latin typeface="Arial-Rounded" panose="020B0500000000000000" pitchFamily="34" charset="0"/>
                <a:ea typeface="Arial-Rounded" panose="020B0500000000000000" pitchFamily="34" charset="0"/>
                <a:cs typeface="Arial-Rounded" panose="020B0500000000000000" pitchFamily="34" charset="0"/>
              </a:rPr>
              <a:t>Những loài cây, loại quả nào được nói đến khi mùa thu về?</a:t>
            </a:r>
            <a:endPar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p:cNvSpPr txBox="1"/>
          <p:nvPr/>
        </p:nvSpPr>
        <p:spPr>
          <a:xfrm>
            <a:off x="5105400" y="1200150"/>
            <a:ext cx="3803022" cy="2644762"/>
          </a:xfrm>
          <a:prstGeom prst="rect">
            <a:avLst/>
          </a:prstGeom>
          <a:noFill/>
        </p:spPr>
        <p:txBody>
          <a:bodyPr wrap="square" lIns="104548" tIns="52292" rIns="104548" bIns="52292" rtlCol="0">
            <a:spAutoFit/>
          </a:bodyPr>
          <a:lstStyle/>
          <a:p>
            <a:pPr algn="just" defTabSz="1089247">
              <a:lnSpc>
                <a:spcPct val="110000"/>
              </a:lnSpc>
            </a:pPr>
            <a:r>
              <a:rPr lang="en-US"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a:rPr>
              <a:t> </a:t>
            </a:r>
            <a:r>
              <a:rPr lang="vi-VN"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Những loài cây, loại quả được nói đến khi mùa thu về là: quả hồng đỏ mọng, hạt dẻ nâu bóng, quả na mở to mắt, thơm dìu dịu, biển lúa vàng ươm.</a:t>
            </a:r>
          </a:p>
        </p:txBody>
      </p:sp>
      <p:sp>
        <p:nvSpPr>
          <p:cNvPr id="4" name="Notched Right Arrow 3"/>
          <p:cNvSpPr/>
          <p:nvPr/>
        </p:nvSpPr>
        <p:spPr>
          <a:xfrm>
            <a:off x="99767" y="34607"/>
            <a:ext cx="2291523" cy="845237"/>
          </a:xfrm>
          <a:prstGeom prst="notchedRightArrow">
            <a:avLst/>
          </a:prstGeom>
          <a:solidFill>
            <a:srgbClr val="FF5050"/>
          </a:solidFill>
          <a:ln w="12700" cap="flat" cmpd="sng" algn="ctr">
            <a:noFill/>
            <a:prstDash val="solid"/>
            <a:miter lim="800000"/>
          </a:ln>
          <a:effectLst/>
        </p:spPr>
        <p:txBody>
          <a:bodyPr lIns="103631" tIns="51836" rIns="103631" bIns="51836" rtlCol="0" anchor="ctr"/>
          <a:lstStyle/>
          <a:p>
            <a:pPr algn="ctr" defTabSz="1036305">
              <a:defRPr/>
            </a:pPr>
            <a:r>
              <a:rPr lang="en-US" sz="2500" kern="0" dirty="0" err="1"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Đọc</a:t>
            </a:r>
            <a:r>
              <a:rPr lang="en-US" sz="2500" kern="0"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vi-VN" sz="2500" kern="0"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đ</a:t>
            </a:r>
            <a:r>
              <a:rPr lang="en-US" sz="2500" kern="0" dirty="0" err="1"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oạn</a:t>
            </a:r>
            <a:r>
              <a:rPr lang="en-US" sz="2500" kern="0"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 1</a:t>
            </a:r>
            <a:endParaRPr lang="en-US" sz="2500" kern="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5" name="Straight Connector 4"/>
          <p:cNvCxnSpPr/>
          <p:nvPr/>
        </p:nvCxnSpPr>
        <p:spPr>
          <a:xfrm>
            <a:off x="4800600" y="-19050"/>
            <a:ext cx="18019" cy="516255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874519" y="1047750"/>
            <a:ext cx="3033541" cy="498941"/>
          </a:xfrm>
          <a:prstGeom prst="rect">
            <a:avLst/>
          </a:prstGeom>
          <a:noFill/>
        </p:spPr>
        <p:txBody>
          <a:bodyPr wrap="square" lIns="67370" tIns="33698" rIns="67370" bIns="33698" rtlCol="0">
            <a:spAutoFit/>
          </a:bodyPr>
          <a:lstStyle/>
          <a:p>
            <a:pPr algn="ctr" defTabSz="1089247"/>
            <a:r>
              <a:rPr lang="en-US" sz="28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MÙA VÀNG</a:t>
            </a:r>
          </a:p>
        </p:txBody>
      </p:sp>
      <p:sp>
        <p:nvSpPr>
          <p:cNvPr id="8" name="Rectangle 7"/>
          <p:cNvSpPr/>
          <p:nvPr/>
        </p:nvSpPr>
        <p:spPr>
          <a:xfrm>
            <a:off x="228600" y="1636285"/>
            <a:ext cx="4496082" cy="3108543"/>
          </a:xfrm>
          <a:prstGeom prst="rect">
            <a:avLst/>
          </a:prstGeom>
        </p:spPr>
        <p:txBody>
          <a:bodyPr wrap="square">
            <a:spAutoFit/>
          </a:bodyPr>
          <a:lstStyle/>
          <a:p>
            <a:pPr algn="just"/>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Thu </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về, những quả hồng đỏ mọng, những hạt dẻ nâu bóng, những quả na mở to mắt, thơm </a:t>
            </a:r>
            <a:r>
              <a:rPr lang="vi-VN" sz="2800" dirty="0">
                <a:latin typeface="Arial-Rounded" panose="020B0500000000000000" pitchFamily="34" charset="0"/>
                <a:ea typeface="Arial-Rounded" panose="020B0500000000000000" pitchFamily="34" charset="0"/>
                <a:cs typeface="Arial-Rounded" panose="020B0500000000000000" pitchFamily="34" charset="0"/>
              </a:rPr>
              <a:t>dìu dịu. Biển lúa vàng ươm. Gió nổi lên và sóng lúc vàng dập dờn trải tới chân trời.</a:t>
            </a:r>
          </a:p>
        </p:txBody>
      </p:sp>
    </p:spTree>
    <p:extLst>
      <p:ext uri="{BB962C8B-B14F-4D97-AF65-F5344CB8AC3E}">
        <p14:creationId xmlns:p14="http://schemas.microsoft.com/office/powerpoint/2010/main" val="2296953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4" presetClass="entr" presetSubtype="1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anim calcmode="lin" valueType="num">
                                      <p:cBhvr>
                                        <p:cTn id="21" dur="500" fill="hold"/>
                                        <p:tgtEl>
                                          <p:spTgt spid="2"/>
                                        </p:tgtEl>
                                        <p:attrNameLst>
                                          <p:attrName>ppt_x</p:attrName>
                                        </p:attrNameLst>
                                      </p:cBhvr>
                                      <p:tavLst>
                                        <p:tav tm="0">
                                          <p:val>
                                            <p:strVal val="#ppt_x"/>
                                          </p:val>
                                        </p:tav>
                                        <p:tav tm="100000">
                                          <p:val>
                                            <p:strVal val="#ppt_x"/>
                                          </p:val>
                                        </p:tav>
                                      </p:tavLst>
                                    </p:anim>
                                    <p:anim calcmode="lin" valueType="num">
                                      <p:cBhvr>
                                        <p:cTn id="22" dur="500" fill="hold"/>
                                        <p:tgtEl>
                                          <p:spTgt spid="2"/>
                                        </p:tgtEl>
                                        <p:attrNameLst>
                                          <p:attrName>ppt_y</p:attrName>
                                        </p:attrNameLst>
                                      </p:cBhvr>
                                      <p:tavLst>
                                        <p:tav tm="0">
                                          <p:val>
                                            <p:strVal val="#ppt_y+.1"/>
                                          </p:val>
                                        </p:tav>
                                        <p:tav tm="100000">
                                          <p:val>
                                            <p:strVal val="#ppt_y"/>
                                          </p:val>
                                        </p:tav>
                                      </p:tavLst>
                                    </p:anim>
                                  </p:childTnLst>
                                </p:cTn>
                              </p:par>
                              <p:par>
                                <p:cTn id="23" presetID="1" presetClass="entr" presetSubtype="0" fill="hold" nodeType="withEffect">
                                  <p:stCondLst>
                                    <p:cond delay="0"/>
                                  </p:stCondLst>
                                  <p:childTnLst>
                                    <p:set>
                                      <p:cBhvr>
                                        <p:cTn id="24" dur="1" fill="hold">
                                          <p:stCondLst>
                                            <p:cond delay="0"/>
                                          </p:stCondLst>
                                        </p:cTn>
                                        <p:tgtEl>
                                          <p:spTgt spid="102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left)">
                                      <p:cBhvr>
                                        <p:cTn id="29" dur="500"/>
                                        <p:tgtEl>
                                          <p:spTgt spid="3"/>
                                        </p:tgtEl>
                                      </p:cBhvr>
                                    </p:animEffect>
                                  </p:childTnLst>
                                </p:cTn>
                              </p:par>
                              <p:par>
                                <p:cTn id="30" presetID="10" presetClass="entr" presetSubtype="0" fill="hold" nodeType="withEffect">
                                  <p:stCondLst>
                                    <p:cond delay="0"/>
                                  </p:stCondLst>
                                  <p:childTnLst>
                                    <p:set>
                                      <p:cBhvr>
                                        <p:cTn id="31" dur="1" fill="hold">
                                          <p:stCondLst>
                                            <p:cond delay="0"/>
                                          </p:stCondLst>
                                        </p:cTn>
                                        <p:tgtEl>
                                          <p:spTgt spid="1030"/>
                                        </p:tgtEl>
                                        <p:attrNameLst>
                                          <p:attrName>style.visibility</p:attrName>
                                        </p:attrNameLst>
                                      </p:cBhvr>
                                      <p:to>
                                        <p:strVal val="visible"/>
                                      </p:to>
                                    </p:set>
                                    <p:animEffect transition="in" filter="fade">
                                      <p:cBhvr>
                                        <p:cTn id="32"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P spid="6" grpId="0"/>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hip And Dales GIFs | Teno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2786983"/>
            <a:ext cx="2857555" cy="241593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Thumbs Up GIF - ThumbsUp GIFs | Chip and dale, Funny emoticons, Animation"/>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207186" y="2647949"/>
            <a:ext cx="3022002" cy="255496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DA1CF5D-1B6B-4A00-A003-2E8101B823A1}"/>
              </a:ext>
            </a:extLst>
          </p:cNvPr>
          <p:cNvSpPr txBox="1"/>
          <p:nvPr/>
        </p:nvSpPr>
        <p:spPr>
          <a:xfrm>
            <a:off x="5105400" y="57150"/>
            <a:ext cx="3711056" cy="971609"/>
          </a:xfrm>
          <a:prstGeom prst="rect">
            <a:avLst/>
          </a:prstGeom>
          <a:noFill/>
        </p:spPr>
        <p:txBody>
          <a:bodyPr wrap="square" lIns="108780" tIns="54386" rIns="108780" bIns="54386" rtlCol="0">
            <a:spAutoFit/>
          </a:bodyPr>
          <a:lstStyle/>
          <a:p>
            <a:pPr defTabSz="1089247"/>
            <a:r>
              <a:rPr lang="en-US" altLang="zh-CN" sz="2800" b="1"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sym typeface="+mn-lt"/>
              </a:rPr>
              <a:t>2.</a:t>
            </a:r>
            <a:r>
              <a:rPr lang="en-US" altLang="zh-CN" sz="2800" dirty="0" smtClean="0">
                <a:solidFill>
                  <a:srgbClr val="FF99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sz="2800" dirty="0" err="1" smtClean="0">
                <a:latin typeface="Arial-Rounded" panose="020B0500000000000000" pitchFamily="34" charset="0"/>
                <a:ea typeface="Arial-Rounded" panose="020B0500000000000000" pitchFamily="34" charset="0"/>
                <a:cs typeface="Arial-Rounded" panose="020B0500000000000000" pitchFamily="34" charset="0"/>
              </a:rPr>
              <a:t>Bạn</a:t>
            </a:r>
            <a:r>
              <a:rPr lang="en-US" sz="28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latin typeface="Arial-Rounded" panose="020B0500000000000000" pitchFamily="34" charset="0"/>
                <a:ea typeface="Arial-Rounded" panose="020B0500000000000000" pitchFamily="34" charset="0"/>
                <a:cs typeface="Arial-Rounded" panose="020B0500000000000000" pitchFamily="34" charset="0"/>
              </a:rPr>
              <a:t>nhỏ</a:t>
            </a:r>
            <a:r>
              <a:rPr lang="en-US" sz="28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latin typeface="Arial-Rounded" panose="020B0500000000000000" pitchFamily="34" charset="0"/>
                <a:ea typeface="Arial-Rounded" panose="020B0500000000000000" pitchFamily="34" charset="0"/>
                <a:cs typeface="Arial-Rounded" panose="020B0500000000000000" pitchFamily="34" charset="0"/>
              </a:rPr>
              <a:t>nghĩ</a:t>
            </a:r>
            <a:r>
              <a:rPr lang="en-US" sz="28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latin typeface="Arial-Rounded" panose="020B0500000000000000" pitchFamily="34" charset="0"/>
                <a:ea typeface="Arial-Rounded" panose="020B0500000000000000" pitchFamily="34" charset="0"/>
                <a:cs typeface="Arial-Rounded" panose="020B0500000000000000" pitchFamily="34" charset="0"/>
              </a:rPr>
              <a:t>gì</a:t>
            </a:r>
            <a:r>
              <a:rPr lang="en-US" sz="28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latin typeface="Arial-Rounded" panose="020B0500000000000000" pitchFamily="34" charset="0"/>
                <a:ea typeface="Arial-Rounded" panose="020B0500000000000000" pitchFamily="34" charset="0"/>
                <a:cs typeface="Arial-Rounded" panose="020B0500000000000000" pitchFamily="34" charset="0"/>
              </a:rPr>
              <a:t>khi</a:t>
            </a:r>
            <a:r>
              <a:rPr lang="en-US" sz="28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latin typeface="Arial-Rounded" panose="020B0500000000000000" pitchFamily="34" charset="0"/>
                <a:ea typeface="Arial-Rounded" panose="020B0500000000000000" pitchFamily="34" charset="0"/>
                <a:cs typeface="Arial-Rounded" panose="020B0500000000000000" pitchFamily="34" charset="0"/>
              </a:rPr>
              <a:t>nhìn</a:t>
            </a:r>
            <a:r>
              <a:rPr lang="en-US" sz="28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latin typeface="Arial-Rounded" panose="020B0500000000000000" pitchFamily="34" charset="0"/>
                <a:ea typeface="Arial-Rounded" panose="020B0500000000000000" pitchFamily="34" charset="0"/>
                <a:cs typeface="Arial-Rounded" panose="020B0500000000000000" pitchFamily="34" charset="0"/>
              </a:rPr>
              <a:t>thấy</a:t>
            </a:r>
            <a:r>
              <a:rPr lang="en-US" sz="28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latin typeface="Arial-Rounded" panose="020B0500000000000000" pitchFamily="34" charset="0"/>
                <a:ea typeface="Arial-Rounded" panose="020B0500000000000000" pitchFamily="34" charset="0"/>
                <a:cs typeface="Arial-Rounded" panose="020B0500000000000000" pitchFamily="34" charset="0"/>
              </a:rPr>
              <a:t>quả</a:t>
            </a:r>
            <a:r>
              <a:rPr lang="en-US" sz="28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latin typeface="Arial-Rounded" panose="020B0500000000000000" pitchFamily="34" charset="0"/>
                <a:ea typeface="Arial-Rounded" panose="020B0500000000000000" pitchFamily="34" charset="0"/>
                <a:cs typeface="Arial-Rounded" panose="020B0500000000000000" pitchFamily="34" charset="0"/>
              </a:rPr>
              <a:t>chín</a:t>
            </a:r>
            <a:r>
              <a:rPr lang="en-US" sz="2800" dirty="0" smtClean="0">
                <a:latin typeface="Arial-Rounded" panose="020B0500000000000000" pitchFamily="34" charset="0"/>
                <a:ea typeface="Arial-Rounded" panose="020B0500000000000000" pitchFamily="34" charset="0"/>
                <a:cs typeface="Arial-Rounded" panose="020B0500000000000000" pitchFamily="34" charset="0"/>
              </a:rPr>
              <a:t>?</a:t>
            </a:r>
            <a:endPar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p:cNvSpPr txBox="1"/>
          <p:nvPr/>
        </p:nvSpPr>
        <p:spPr>
          <a:xfrm>
            <a:off x="5105400" y="1200150"/>
            <a:ext cx="3803022" cy="2001509"/>
          </a:xfrm>
          <a:prstGeom prst="rect">
            <a:avLst/>
          </a:prstGeom>
          <a:noFill/>
        </p:spPr>
        <p:txBody>
          <a:bodyPr wrap="square" lIns="104548" tIns="52292" rIns="104548" bIns="52292" rtlCol="0">
            <a:spAutoFit/>
          </a:bodyPr>
          <a:lstStyle/>
          <a:p>
            <a:pPr algn="just" defTabSz="1089247">
              <a:lnSpc>
                <a:spcPct val="110000"/>
              </a:lnSpc>
            </a:pP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a:rPr>
              <a:t> </a:t>
            </a:r>
            <a:r>
              <a:rPr lang="vi-V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Khi thấy quả chín, bạn nhỏ nghĩ rằng: các quả chín đang mong có người đến hái.</a:t>
            </a:r>
          </a:p>
        </p:txBody>
      </p:sp>
      <p:sp>
        <p:nvSpPr>
          <p:cNvPr id="4" name="Notched Right Arrow 3"/>
          <p:cNvSpPr/>
          <p:nvPr/>
        </p:nvSpPr>
        <p:spPr>
          <a:xfrm>
            <a:off x="99767" y="34607"/>
            <a:ext cx="2291523" cy="845237"/>
          </a:xfrm>
          <a:prstGeom prst="notchedRightArrow">
            <a:avLst/>
          </a:prstGeom>
          <a:solidFill>
            <a:srgbClr val="FF5050"/>
          </a:solidFill>
          <a:ln w="12700" cap="flat" cmpd="sng" algn="ctr">
            <a:noFill/>
            <a:prstDash val="solid"/>
            <a:miter lim="800000"/>
          </a:ln>
          <a:effectLst/>
        </p:spPr>
        <p:txBody>
          <a:bodyPr lIns="103631" tIns="51836" rIns="103631" bIns="51836" rtlCol="0" anchor="ctr"/>
          <a:lstStyle/>
          <a:p>
            <a:pPr algn="ctr" defTabSz="1036305">
              <a:defRPr/>
            </a:pPr>
            <a:r>
              <a:rPr lang="en-US" sz="2500" kern="0" dirty="0" err="1"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Đọc</a:t>
            </a:r>
            <a:r>
              <a:rPr lang="en-US" sz="2500" kern="0"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vi-VN" sz="2500" kern="0"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đ</a:t>
            </a:r>
            <a:r>
              <a:rPr lang="en-US" sz="2500" kern="0" dirty="0" err="1"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oạn</a:t>
            </a:r>
            <a:r>
              <a:rPr lang="en-US" sz="2500" kern="0"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 2</a:t>
            </a:r>
            <a:endParaRPr lang="en-US" sz="2500" kern="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5" name="Straight Connector 4"/>
          <p:cNvCxnSpPr/>
          <p:nvPr/>
        </p:nvCxnSpPr>
        <p:spPr>
          <a:xfrm>
            <a:off x="4800600" y="-19050"/>
            <a:ext cx="18019" cy="516255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874518" y="874971"/>
            <a:ext cx="3033541" cy="498941"/>
          </a:xfrm>
          <a:prstGeom prst="rect">
            <a:avLst/>
          </a:prstGeom>
          <a:noFill/>
        </p:spPr>
        <p:txBody>
          <a:bodyPr wrap="square" lIns="67370" tIns="33698" rIns="67370" bIns="33698" rtlCol="0">
            <a:spAutoFit/>
          </a:bodyPr>
          <a:lstStyle/>
          <a:p>
            <a:pPr algn="ctr" defTabSz="1089247"/>
            <a:r>
              <a:rPr lang="en-US" sz="28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MÙA VÀNG</a:t>
            </a:r>
          </a:p>
        </p:txBody>
      </p:sp>
      <p:sp>
        <p:nvSpPr>
          <p:cNvPr id="8" name="Rectangle 7"/>
          <p:cNvSpPr/>
          <p:nvPr/>
        </p:nvSpPr>
        <p:spPr>
          <a:xfrm>
            <a:off x="228600" y="1330650"/>
            <a:ext cx="4496082" cy="3539430"/>
          </a:xfrm>
          <a:prstGeom prst="rect">
            <a:avLst/>
          </a:prstGeom>
        </p:spPr>
        <p:txBody>
          <a:bodyPr wrap="square">
            <a:spAutoFit/>
          </a:bodyPr>
          <a:lstStyle/>
          <a:p>
            <a:pPr algn="just"/>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a:latin typeface="Arial-Rounded" panose="020B0500000000000000" pitchFamily="34" charset="0"/>
                <a:ea typeface="Arial-Rounded" panose="020B0500000000000000" pitchFamily="34" charset="0"/>
                <a:cs typeface="Arial-Rounded" panose="020B0500000000000000" pitchFamily="34" charset="0"/>
              </a:rPr>
              <a:t>Minh ríu rít bên </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mẹ:</a:t>
            </a:r>
            <a:endPar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Mẹ ơi, con thấy quả trên cây đều chín hết cả rồi. Các bạn ấy đang mong có người đến hái đấy. Nhìn quả chín ngon thế này, chắc các bác nông dân vui lắm mẹ nhỉ?</a:t>
            </a:r>
            <a:endPar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Đúng thế con ạ.</a:t>
            </a:r>
            <a:endPar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127933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4" presetClass="entr" presetSubtype="1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anim calcmode="lin" valueType="num">
                                      <p:cBhvr>
                                        <p:cTn id="21" dur="500" fill="hold"/>
                                        <p:tgtEl>
                                          <p:spTgt spid="2"/>
                                        </p:tgtEl>
                                        <p:attrNameLst>
                                          <p:attrName>ppt_x</p:attrName>
                                        </p:attrNameLst>
                                      </p:cBhvr>
                                      <p:tavLst>
                                        <p:tav tm="0">
                                          <p:val>
                                            <p:strVal val="#ppt_x"/>
                                          </p:val>
                                        </p:tav>
                                        <p:tav tm="100000">
                                          <p:val>
                                            <p:strVal val="#ppt_x"/>
                                          </p:val>
                                        </p:tav>
                                      </p:tavLst>
                                    </p:anim>
                                    <p:anim calcmode="lin" valueType="num">
                                      <p:cBhvr>
                                        <p:cTn id="22" dur="500" fill="hold"/>
                                        <p:tgtEl>
                                          <p:spTgt spid="2"/>
                                        </p:tgtEl>
                                        <p:attrNameLst>
                                          <p:attrName>ppt_y</p:attrName>
                                        </p:attrNameLst>
                                      </p:cBhvr>
                                      <p:tavLst>
                                        <p:tav tm="0">
                                          <p:val>
                                            <p:strVal val="#ppt_y+.1"/>
                                          </p:val>
                                        </p:tav>
                                        <p:tav tm="100000">
                                          <p:val>
                                            <p:strVal val="#ppt_y"/>
                                          </p:val>
                                        </p:tav>
                                      </p:tavLst>
                                    </p:anim>
                                  </p:childTnLst>
                                </p:cTn>
                              </p:par>
                              <p:par>
                                <p:cTn id="23" presetID="1" presetClass="entr" presetSubtype="0" fill="hold" nodeType="withEffect">
                                  <p:stCondLst>
                                    <p:cond delay="0"/>
                                  </p:stCondLst>
                                  <p:childTnLst>
                                    <p:set>
                                      <p:cBhvr>
                                        <p:cTn id="24" dur="1" fill="hold">
                                          <p:stCondLst>
                                            <p:cond delay="0"/>
                                          </p:stCondLst>
                                        </p:cTn>
                                        <p:tgtEl>
                                          <p:spTgt spid="102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left)">
                                      <p:cBhvr>
                                        <p:cTn id="29" dur="500"/>
                                        <p:tgtEl>
                                          <p:spTgt spid="3"/>
                                        </p:tgtEl>
                                      </p:cBhvr>
                                    </p:animEffect>
                                  </p:childTnLst>
                                </p:cTn>
                              </p:par>
                              <p:par>
                                <p:cTn id="30" presetID="10" presetClass="entr" presetSubtype="0" fill="hold" nodeType="withEffect">
                                  <p:stCondLst>
                                    <p:cond delay="0"/>
                                  </p:stCondLst>
                                  <p:childTnLst>
                                    <p:set>
                                      <p:cBhvr>
                                        <p:cTn id="31" dur="1" fill="hold">
                                          <p:stCondLst>
                                            <p:cond delay="0"/>
                                          </p:stCondLst>
                                        </p:cTn>
                                        <p:tgtEl>
                                          <p:spTgt spid="2050"/>
                                        </p:tgtEl>
                                        <p:attrNameLst>
                                          <p:attrName>style.visibility</p:attrName>
                                        </p:attrNameLst>
                                      </p:cBhvr>
                                      <p:to>
                                        <p:strVal val="visible"/>
                                      </p:to>
                                    </p:set>
                                    <p:animEffect transition="in" filter="fade">
                                      <p:cBhvr>
                                        <p:cTn id="32"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P spid="6" grpId="0"/>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hip And Dales GIFs | Teno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075371" y="3486149"/>
            <a:ext cx="2030584" cy="171676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Thumbs Up GIF - ThumbsUp GIFs | Chip and dale, Funny emoticons, Animation"/>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098522" y="3508523"/>
            <a:ext cx="2004120" cy="169439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DA1CF5D-1B6B-4A00-A003-2E8101B823A1}"/>
              </a:ext>
            </a:extLst>
          </p:cNvPr>
          <p:cNvSpPr txBox="1"/>
          <p:nvPr/>
        </p:nvSpPr>
        <p:spPr>
          <a:xfrm>
            <a:off x="5105400" y="57150"/>
            <a:ext cx="3711056" cy="1263996"/>
          </a:xfrm>
          <a:prstGeom prst="rect">
            <a:avLst/>
          </a:prstGeom>
          <a:noFill/>
        </p:spPr>
        <p:txBody>
          <a:bodyPr wrap="square" lIns="108780" tIns="54386" rIns="108780" bIns="54386" rtlCol="0">
            <a:spAutoFit/>
          </a:bodyPr>
          <a:lstStyle/>
          <a:p>
            <a:pPr defTabSz="1089247"/>
            <a:r>
              <a:rPr lang="en-US" altLang="zh-CN" sz="25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sym typeface="+mn-lt"/>
              </a:rPr>
              <a:t>3</a:t>
            </a:r>
            <a:r>
              <a:rPr lang="en-US" altLang="zh-CN" sz="2500" b="1"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sym typeface="+mn-lt"/>
              </a:rPr>
              <a:t>.</a:t>
            </a:r>
            <a:r>
              <a:rPr lang="en-US" altLang="zh-CN" sz="2500" dirty="0" smtClean="0">
                <a:solidFill>
                  <a:srgbClr val="FF99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vi-VN" sz="2500" dirty="0">
                <a:latin typeface="Arial-Rounded" panose="020B0500000000000000" pitchFamily="34" charset="0"/>
                <a:ea typeface="Arial-Rounded" panose="020B0500000000000000" pitchFamily="34" charset="0"/>
                <a:cs typeface="Arial-Rounded" panose="020B0500000000000000" pitchFamily="34" charset="0"/>
              </a:rPr>
              <a:t>Kể tên những công việc người nông dân phải làm để có mùa thu hoạch.</a:t>
            </a:r>
            <a:endPar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p:cNvSpPr txBox="1"/>
          <p:nvPr/>
        </p:nvSpPr>
        <p:spPr>
          <a:xfrm>
            <a:off x="5029200" y="1200150"/>
            <a:ext cx="3879222" cy="2644762"/>
          </a:xfrm>
          <a:prstGeom prst="rect">
            <a:avLst/>
          </a:prstGeom>
          <a:noFill/>
        </p:spPr>
        <p:txBody>
          <a:bodyPr wrap="square" lIns="104548" tIns="52292" rIns="104548" bIns="52292" rtlCol="0">
            <a:spAutoFit/>
          </a:bodyPr>
          <a:lstStyle/>
          <a:p>
            <a:pPr algn="just" defTabSz="1089247">
              <a:lnSpc>
                <a:spcPct val="110000"/>
              </a:lnSpc>
            </a:pPr>
            <a:r>
              <a:rPr lang="en-US"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a:rPr>
              <a:t> </a:t>
            </a:r>
            <a:r>
              <a:rPr lang="vi-VN"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Những việc mà người nông dân phải làm để có mùa thu hoạch là: cày bừa, gieo hạt, ươm mầm; mùa nắng, hạn hán phải chăm sóc vườn cây, ruộng đồng.</a:t>
            </a:r>
          </a:p>
        </p:txBody>
      </p:sp>
      <p:sp>
        <p:nvSpPr>
          <p:cNvPr id="4" name="Notched Right Arrow 3"/>
          <p:cNvSpPr/>
          <p:nvPr/>
        </p:nvSpPr>
        <p:spPr>
          <a:xfrm>
            <a:off x="97996" y="34608"/>
            <a:ext cx="1807004" cy="699040"/>
          </a:xfrm>
          <a:prstGeom prst="notchedRightArrow">
            <a:avLst/>
          </a:prstGeom>
          <a:solidFill>
            <a:srgbClr val="FF5050"/>
          </a:solidFill>
          <a:ln w="12700" cap="flat" cmpd="sng" algn="ctr">
            <a:noFill/>
            <a:prstDash val="solid"/>
            <a:miter lim="800000"/>
          </a:ln>
          <a:effectLst/>
        </p:spPr>
        <p:txBody>
          <a:bodyPr lIns="103631" tIns="51836" rIns="103631" bIns="51836" rtlCol="0" anchor="ctr"/>
          <a:lstStyle/>
          <a:p>
            <a:pPr algn="ctr" defTabSz="1036305">
              <a:defRPr/>
            </a:pPr>
            <a:r>
              <a:rPr lang="en-US" sz="2000" kern="0" dirty="0" err="1"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Đọc</a:t>
            </a:r>
            <a:r>
              <a:rPr lang="en-US" sz="2000" kern="0"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vi-VN" sz="2000" kern="0"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đ</a:t>
            </a:r>
            <a:r>
              <a:rPr lang="en-US" sz="2000" kern="0" dirty="0" err="1"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oạn</a:t>
            </a:r>
            <a:r>
              <a:rPr lang="en-US" sz="2000" kern="0"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 3</a:t>
            </a:r>
            <a:endParaRPr lang="en-US" sz="2000" kern="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5" name="Straight Connector 4"/>
          <p:cNvCxnSpPr/>
          <p:nvPr/>
        </p:nvCxnSpPr>
        <p:spPr>
          <a:xfrm>
            <a:off x="4800600" y="-19050"/>
            <a:ext cx="18019" cy="516255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1015675" y="514104"/>
            <a:ext cx="3033541" cy="437386"/>
          </a:xfrm>
          <a:prstGeom prst="rect">
            <a:avLst/>
          </a:prstGeom>
          <a:noFill/>
        </p:spPr>
        <p:txBody>
          <a:bodyPr wrap="square" lIns="67370" tIns="33698" rIns="67370" bIns="33698" rtlCol="0">
            <a:spAutoFit/>
          </a:bodyPr>
          <a:lstStyle/>
          <a:p>
            <a:pPr algn="ctr" defTabSz="1089247"/>
            <a:r>
              <a:rPr lang="en-US" sz="24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MÙA VÀNG</a:t>
            </a:r>
          </a:p>
        </p:txBody>
      </p:sp>
      <p:sp>
        <p:nvSpPr>
          <p:cNvPr id="8" name="Rectangle 7"/>
          <p:cNvSpPr/>
          <p:nvPr/>
        </p:nvSpPr>
        <p:spPr>
          <a:xfrm>
            <a:off x="182526" y="839033"/>
            <a:ext cx="4496082" cy="4247317"/>
          </a:xfrm>
          <a:prstGeom prst="rect">
            <a:avLst/>
          </a:prstGeom>
        </p:spPr>
        <p:txBody>
          <a:bodyPr wrap="square">
            <a:spAutoFit/>
          </a:bodyPr>
          <a:lstStyle/>
          <a:p>
            <a:pPr algn="just"/>
            <a:r>
              <a:rPr lang="en-US" sz="225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vi-VN" sz="225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Nếu </a:t>
            </a:r>
            <a:r>
              <a:rPr lang="vi-VN" sz="225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mùa nào cũng được thu hoạch thì thích lắm, phải không mẹ</a:t>
            </a:r>
            <a:r>
              <a:rPr lang="vi-VN" sz="225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en-US" sz="225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225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250" dirty="0" smtClean="0">
                <a:latin typeface="Arial-Rounded" panose="020B0500000000000000" pitchFamily="34" charset="0"/>
                <a:ea typeface="Arial-Rounded" panose="020B0500000000000000" pitchFamily="34" charset="0"/>
                <a:cs typeface="Arial-Rounded" panose="020B0500000000000000" pitchFamily="34" charset="0"/>
              </a:rPr>
              <a:t>Mẹ </a:t>
            </a:r>
            <a:r>
              <a:rPr lang="vi-VN" sz="2250" dirty="0">
                <a:latin typeface="Arial-Rounded" panose="020B0500000000000000" pitchFamily="34" charset="0"/>
                <a:ea typeface="Arial-Rounded" panose="020B0500000000000000" pitchFamily="34" charset="0"/>
                <a:cs typeface="Arial-Rounded" panose="020B0500000000000000" pitchFamily="34" charset="0"/>
              </a:rPr>
              <a:t>âu yếm nhìn Minh và bảo:</a:t>
            </a:r>
          </a:p>
          <a:p>
            <a:pPr algn="just"/>
            <a:r>
              <a:rPr lang="en-US" sz="2250" dirty="0">
                <a:latin typeface="Arial-Rounded" panose="020B0500000000000000" pitchFamily="34" charset="0"/>
                <a:ea typeface="Arial-Rounded" panose="020B0500000000000000" pitchFamily="34" charset="0"/>
                <a:cs typeface="Arial-Rounded" panose="020B0500000000000000" pitchFamily="34" charset="0"/>
              </a:rPr>
              <a:t>     </a:t>
            </a:r>
            <a:r>
              <a:rPr lang="vi-VN" sz="2250" dirty="0">
                <a:latin typeface="Arial-Rounded" panose="020B0500000000000000" pitchFamily="34" charset="0"/>
                <a:ea typeface="Arial-Rounded" panose="020B0500000000000000" pitchFamily="34" charset="0"/>
                <a:cs typeface="Arial-Rounded" panose="020B0500000000000000" pitchFamily="34" charset="0"/>
              </a:rPr>
              <a:t>- Con nói đúng đấy!</a:t>
            </a:r>
            <a:r>
              <a:rPr lang="en-US" sz="2250" dirty="0">
                <a:latin typeface="Arial-Rounded" panose="020B0500000000000000" pitchFamily="34" charset="0"/>
                <a:ea typeface="Arial-Rounded" panose="020B0500000000000000" pitchFamily="34" charset="0"/>
                <a:cs typeface="Arial-Rounded" panose="020B0500000000000000" pitchFamily="34" charset="0"/>
              </a:rPr>
              <a:t> </a:t>
            </a:r>
            <a:r>
              <a:rPr lang="vi-VN" sz="2250" dirty="0">
                <a:latin typeface="Arial-Rounded" panose="020B0500000000000000" pitchFamily="34" charset="0"/>
                <a:ea typeface="Arial-Rounded" panose="020B0500000000000000" pitchFamily="34" charset="0"/>
                <a:cs typeface="Arial-Rounded" panose="020B0500000000000000" pitchFamily="34" charset="0"/>
              </a:rPr>
              <a:t>Mùa nào thức ấy.</a:t>
            </a:r>
            <a:r>
              <a:rPr lang="en-US" sz="2250" dirty="0">
                <a:latin typeface="Arial-Rounded" panose="020B0500000000000000" pitchFamily="34" charset="0"/>
                <a:ea typeface="Arial-Rounded" panose="020B0500000000000000" pitchFamily="34" charset="0"/>
                <a:cs typeface="Arial-Rounded" panose="020B0500000000000000" pitchFamily="34" charset="0"/>
              </a:rPr>
              <a:t> </a:t>
            </a:r>
            <a:r>
              <a:rPr lang="vi-VN" sz="2250" dirty="0">
                <a:latin typeface="Arial-Rounded" panose="020B0500000000000000" pitchFamily="34" charset="0"/>
                <a:ea typeface="Arial-Rounded" panose="020B0500000000000000" pitchFamily="34" charset="0"/>
                <a:cs typeface="Arial-Rounded" panose="020B0500000000000000" pitchFamily="34" charset="0"/>
              </a:rPr>
              <a:t>Nhưng để có cái thu hoạch, trước đó người nông dân phải làm rất nhiều việc. Họ phải cày bừa, gieo hạt và ươm mầm. Rồi mưa nắng, hạn hán, họ phải chăm sóc vườn cây, ruộng đồng. Nhờ thế mà cây lớn dần, ra hoa kết trái và chín rộ đấy</a:t>
            </a:r>
            <a:r>
              <a:rPr lang="vi-VN" sz="2250" dirty="0" smtClean="0">
                <a:latin typeface="Arial-Rounded" panose="020B0500000000000000" pitchFamily="34" charset="0"/>
                <a:ea typeface="Arial-Rounded" panose="020B0500000000000000" pitchFamily="34" charset="0"/>
                <a:cs typeface="Arial-Rounded" panose="020B0500000000000000" pitchFamily="34" charset="0"/>
              </a:rPr>
              <a:t>.</a:t>
            </a:r>
            <a:endParaRPr lang="en-US" sz="225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879301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4" presetClass="entr" presetSubtype="1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anim calcmode="lin" valueType="num">
                                      <p:cBhvr>
                                        <p:cTn id="21" dur="500" fill="hold"/>
                                        <p:tgtEl>
                                          <p:spTgt spid="2"/>
                                        </p:tgtEl>
                                        <p:attrNameLst>
                                          <p:attrName>ppt_x</p:attrName>
                                        </p:attrNameLst>
                                      </p:cBhvr>
                                      <p:tavLst>
                                        <p:tav tm="0">
                                          <p:val>
                                            <p:strVal val="#ppt_x"/>
                                          </p:val>
                                        </p:tav>
                                        <p:tav tm="100000">
                                          <p:val>
                                            <p:strVal val="#ppt_x"/>
                                          </p:val>
                                        </p:tav>
                                      </p:tavLst>
                                    </p:anim>
                                    <p:anim calcmode="lin" valueType="num">
                                      <p:cBhvr>
                                        <p:cTn id="22" dur="500" fill="hold"/>
                                        <p:tgtEl>
                                          <p:spTgt spid="2"/>
                                        </p:tgtEl>
                                        <p:attrNameLst>
                                          <p:attrName>ppt_y</p:attrName>
                                        </p:attrNameLst>
                                      </p:cBhvr>
                                      <p:tavLst>
                                        <p:tav tm="0">
                                          <p:val>
                                            <p:strVal val="#ppt_y+.1"/>
                                          </p:val>
                                        </p:tav>
                                        <p:tav tm="100000">
                                          <p:val>
                                            <p:strVal val="#ppt_y"/>
                                          </p:val>
                                        </p:tav>
                                      </p:tavLst>
                                    </p:anim>
                                  </p:childTnLst>
                                </p:cTn>
                              </p:par>
                              <p:par>
                                <p:cTn id="23" presetID="1" presetClass="entr" presetSubtype="0" fill="hold" nodeType="withEffect">
                                  <p:stCondLst>
                                    <p:cond delay="0"/>
                                  </p:stCondLst>
                                  <p:childTnLst>
                                    <p:set>
                                      <p:cBhvr>
                                        <p:cTn id="24" dur="1" fill="hold">
                                          <p:stCondLst>
                                            <p:cond delay="0"/>
                                          </p:stCondLst>
                                        </p:cTn>
                                        <p:tgtEl>
                                          <p:spTgt spid="102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left)">
                                      <p:cBhvr>
                                        <p:cTn id="29" dur="500"/>
                                        <p:tgtEl>
                                          <p:spTgt spid="3"/>
                                        </p:tgtEl>
                                      </p:cBhvr>
                                    </p:animEffect>
                                  </p:childTnLst>
                                </p:cTn>
                              </p:par>
                              <p:par>
                                <p:cTn id="30" presetID="10" presetClass="entr" presetSubtype="0" fill="hold" nodeType="withEffect">
                                  <p:stCondLst>
                                    <p:cond delay="0"/>
                                  </p:stCondLst>
                                  <p:childTnLst>
                                    <p:set>
                                      <p:cBhvr>
                                        <p:cTn id="31" dur="1" fill="hold">
                                          <p:stCondLst>
                                            <p:cond delay="0"/>
                                          </p:stCondLst>
                                        </p:cTn>
                                        <p:tgtEl>
                                          <p:spTgt spid="2050"/>
                                        </p:tgtEl>
                                        <p:attrNameLst>
                                          <p:attrName>style.visibility</p:attrName>
                                        </p:attrNameLst>
                                      </p:cBhvr>
                                      <p:to>
                                        <p:strVal val="visible"/>
                                      </p:to>
                                    </p:set>
                                    <p:animEffect transition="in" filter="fade">
                                      <p:cBhvr>
                                        <p:cTn id="32"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P spid="6" grpId="0"/>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hip And Dales GIFs | Teno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3102075"/>
            <a:ext cx="2557429" cy="216219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Cute Animated GIF - Cute Animated Chipmunk - Discover &amp;amp; Share GIF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337413" y="2800350"/>
            <a:ext cx="2925615" cy="246849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DA1CF5D-1B6B-4A00-A003-2E8101B823A1}"/>
              </a:ext>
            </a:extLst>
          </p:cNvPr>
          <p:cNvSpPr txBox="1"/>
          <p:nvPr/>
        </p:nvSpPr>
        <p:spPr>
          <a:xfrm>
            <a:off x="4999543" y="16074"/>
            <a:ext cx="3879223" cy="879276"/>
          </a:xfrm>
          <a:prstGeom prst="rect">
            <a:avLst/>
          </a:prstGeom>
          <a:noFill/>
        </p:spPr>
        <p:txBody>
          <a:bodyPr wrap="square" lIns="108780" tIns="54386" rIns="108780" bIns="54386" rtlCol="0">
            <a:spAutoFit/>
          </a:bodyPr>
          <a:lstStyle/>
          <a:p>
            <a:pPr algn="just" defTabSz="1089247"/>
            <a:r>
              <a:rPr lang="en-US" altLang="zh-CN" sz="2500" b="1"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sym typeface="+mn-lt"/>
              </a:rPr>
              <a:t>4.</a:t>
            </a:r>
            <a:r>
              <a:rPr lang="en-US" altLang="zh-CN" sz="2500" dirty="0" smtClean="0">
                <a:solidFill>
                  <a:srgbClr val="FF99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vi-VN" sz="2500" dirty="0">
                <a:latin typeface="Arial-Rounded" panose="020B0500000000000000" pitchFamily="34" charset="0"/>
                <a:ea typeface="Arial-Rounded" panose="020B0500000000000000" pitchFamily="34" charset="0"/>
                <a:cs typeface="Arial-Rounded" panose="020B0500000000000000" pitchFamily="34" charset="0"/>
              </a:rPr>
              <a:t>Bài đọc giúp em hiểu điều gì?</a:t>
            </a:r>
            <a:endPar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p:cNvSpPr txBox="1"/>
          <p:nvPr/>
        </p:nvSpPr>
        <p:spPr>
          <a:xfrm>
            <a:off x="5029200" y="776958"/>
            <a:ext cx="3879222" cy="2644762"/>
          </a:xfrm>
          <a:prstGeom prst="rect">
            <a:avLst/>
          </a:prstGeom>
          <a:noFill/>
        </p:spPr>
        <p:txBody>
          <a:bodyPr wrap="square" lIns="104548" tIns="52292" rIns="104548" bIns="52292" rtlCol="0">
            <a:spAutoFit/>
          </a:bodyPr>
          <a:lstStyle/>
          <a:p>
            <a:pPr algn="just" defTabSz="1089247">
              <a:lnSpc>
                <a:spcPct val="110000"/>
              </a:lnSpc>
            </a:pPr>
            <a:r>
              <a:rPr lang="en-US"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a:rPr>
              <a:t> </a:t>
            </a:r>
            <a:r>
              <a:rPr lang="vi-VN"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Để có cái thu hoạch, người nông dân đã rất vất vả. Vì vây chúng ta cần có thái độ biết ơn những người nông dân và trân trọng những gì họ đã làm ra</a:t>
            </a:r>
            <a:r>
              <a:rPr lang="vi-VN" sz="25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vi-VN"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Notched Right Arrow 3"/>
          <p:cNvSpPr/>
          <p:nvPr/>
        </p:nvSpPr>
        <p:spPr>
          <a:xfrm>
            <a:off x="97996" y="34608"/>
            <a:ext cx="1807004" cy="699040"/>
          </a:xfrm>
          <a:prstGeom prst="notchedRightArrow">
            <a:avLst/>
          </a:prstGeom>
          <a:solidFill>
            <a:srgbClr val="FF5050"/>
          </a:solidFill>
          <a:ln w="12700" cap="flat" cmpd="sng" algn="ctr">
            <a:noFill/>
            <a:prstDash val="solid"/>
            <a:miter lim="800000"/>
          </a:ln>
          <a:effectLst/>
        </p:spPr>
        <p:txBody>
          <a:bodyPr lIns="103631" tIns="51836" rIns="103631" bIns="51836" rtlCol="0" anchor="ctr"/>
          <a:lstStyle/>
          <a:p>
            <a:pPr algn="ctr" defTabSz="1036305">
              <a:defRPr/>
            </a:pPr>
            <a:r>
              <a:rPr lang="en-US" sz="2000" kern="0" dirty="0" err="1"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Đọc</a:t>
            </a:r>
            <a:r>
              <a:rPr lang="en-US" sz="2000" kern="0"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vi-VN" sz="2000" kern="0"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đ</a:t>
            </a:r>
            <a:r>
              <a:rPr lang="en-US" sz="2000" kern="0" dirty="0" err="1"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oạn</a:t>
            </a:r>
            <a:r>
              <a:rPr lang="en-US" sz="2000" kern="0"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 4</a:t>
            </a:r>
            <a:endParaRPr lang="en-US" sz="2000" kern="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5" name="Straight Connector 4"/>
          <p:cNvCxnSpPr/>
          <p:nvPr/>
        </p:nvCxnSpPr>
        <p:spPr>
          <a:xfrm>
            <a:off x="4800600" y="-19050"/>
            <a:ext cx="18019" cy="516255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1015675" y="683708"/>
            <a:ext cx="3033541" cy="498941"/>
          </a:xfrm>
          <a:prstGeom prst="rect">
            <a:avLst/>
          </a:prstGeom>
          <a:noFill/>
        </p:spPr>
        <p:txBody>
          <a:bodyPr wrap="square" lIns="67370" tIns="33698" rIns="67370" bIns="33698" rtlCol="0">
            <a:spAutoFit/>
          </a:bodyPr>
          <a:lstStyle/>
          <a:p>
            <a:pPr algn="ctr" defTabSz="1089247"/>
            <a:r>
              <a:rPr lang="en-US" sz="28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MÙA VÀNG</a:t>
            </a:r>
          </a:p>
        </p:txBody>
      </p:sp>
      <p:sp>
        <p:nvSpPr>
          <p:cNvPr id="8" name="Rectangle 7"/>
          <p:cNvSpPr/>
          <p:nvPr/>
        </p:nvSpPr>
        <p:spPr>
          <a:xfrm>
            <a:off x="219740" y="1213491"/>
            <a:ext cx="4496082" cy="1384995"/>
          </a:xfrm>
          <a:prstGeom prst="rect">
            <a:avLst/>
          </a:prstGeom>
        </p:spPr>
        <p:txBody>
          <a:bodyPr wrap="square">
            <a:spAutoFit/>
          </a:bodyPr>
          <a:lstStyle/>
          <a:p>
            <a:pPr algn="just"/>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Mẹ ơi, con hiểu rồi. Công việc của các bác nông dân vất vả quá mẹ nhỉ?</a:t>
            </a: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753" y="2522532"/>
            <a:ext cx="4730967" cy="2614324"/>
          </a:xfrm>
          <a:prstGeom prst="rect">
            <a:avLst/>
          </a:prstGeom>
        </p:spPr>
      </p:pic>
    </p:spTree>
    <p:extLst>
      <p:ext uri="{BB962C8B-B14F-4D97-AF65-F5344CB8AC3E}">
        <p14:creationId xmlns:p14="http://schemas.microsoft.com/office/powerpoint/2010/main" val="1861029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4" presetClass="entr" presetSubtype="1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anim calcmode="lin" valueType="num">
                                      <p:cBhvr>
                                        <p:cTn id="21" dur="500" fill="hold"/>
                                        <p:tgtEl>
                                          <p:spTgt spid="2"/>
                                        </p:tgtEl>
                                        <p:attrNameLst>
                                          <p:attrName>ppt_x</p:attrName>
                                        </p:attrNameLst>
                                      </p:cBhvr>
                                      <p:tavLst>
                                        <p:tav tm="0">
                                          <p:val>
                                            <p:strVal val="#ppt_x"/>
                                          </p:val>
                                        </p:tav>
                                        <p:tav tm="100000">
                                          <p:val>
                                            <p:strVal val="#ppt_x"/>
                                          </p:val>
                                        </p:tav>
                                      </p:tavLst>
                                    </p:anim>
                                    <p:anim calcmode="lin" valueType="num">
                                      <p:cBhvr>
                                        <p:cTn id="22" dur="500" fill="hold"/>
                                        <p:tgtEl>
                                          <p:spTgt spid="2"/>
                                        </p:tgtEl>
                                        <p:attrNameLst>
                                          <p:attrName>ppt_y</p:attrName>
                                        </p:attrNameLst>
                                      </p:cBhvr>
                                      <p:tavLst>
                                        <p:tav tm="0">
                                          <p:val>
                                            <p:strVal val="#ppt_y+.1"/>
                                          </p:val>
                                        </p:tav>
                                        <p:tav tm="100000">
                                          <p:val>
                                            <p:strVal val="#ppt_y"/>
                                          </p:val>
                                        </p:tav>
                                      </p:tavLst>
                                    </p:anim>
                                  </p:childTnLst>
                                </p:cTn>
                              </p:par>
                            </p:childTnLst>
                          </p:cTn>
                        </p:par>
                        <p:par>
                          <p:cTn id="23" fill="hold">
                            <p:stCondLst>
                              <p:cond delay="500"/>
                            </p:stCondLst>
                            <p:childTnLst>
                              <p:par>
                                <p:cTn id="24" presetID="42" presetClass="entr" presetSubtype="0" fill="hold" nodeType="after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anim calcmode="lin" valueType="num">
                                      <p:cBhvr>
                                        <p:cTn id="27" dur="500" fill="hold"/>
                                        <p:tgtEl>
                                          <p:spTgt spid="10"/>
                                        </p:tgtEl>
                                        <p:attrNameLst>
                                          <p:attrName>ppt_x</p:attrName>
                                        </p:attrNameLst>
                                      </p:cBhvr>
                                      <p:tavLst>
                                        <p:tav tm="0">
                                          <p:val>
                                            <p:strVal val="#ppt_x"/>
                                          </p:val>
                                        </p:tav>
                                        <p:tav tm="100000">
                                          <p:val>
                                            <p:strVal val="#ppt_x"/>
                                          </p:val>
                                        </p:tav>
                                      </p:tavLst>
                                    </p:anim>
                                    <p:anim calcmode="lin" valueType="num">
                                      <p:cBhvr>
                                        <p:cTn id="28" dur="500" fill="hold"/>
                                        <p:tgtEl>
                                          <p:spTgt spid="10"/>
                                        </p:tgtEl>
                                        <p:attrNameLst>
                                          <p:attrName>ppt_y</p:attrName>
                                        </p:attrNameLst>
                                      </p:cBhvr>
                                      <p:tavLst>
                                        <p:tav tm="0">
                                          <p:val>
                                            <p:strVal val="#ppt_y+.1"/>
                                          </p:val>
                                        </p:tav>
                                        <p:tav tm="100000">
                                          <p:val>
                                            <p:strVal val="#ppt_y"/>
                                          </p:val>
                                        </p:tav>
                                      </p:tavLst>
                                    </p:anim>
                                  </p:childTnLst>
                                </p:cTn>
                              </p:par>
                              <p:par>
                                <p:cTn id="29" presetID="1" presetClass="entr" presetSubtype="0" fill="hold" nodeType="withEffect">
                                  <p:stCondLst>
                                    <p:cond delay="0"/>
                                  </p:stCondLst>
                                  <p:childTnLst>
                                    <p:set>
                                      <p:cBhvr>
                                        <p:cTn id="30" dur="1" fill="hold">
                                          <p:stCondLst>
                                            <p:cond delay="0"/>
                                          </p:stCondLst>
                                        </p:cTn>
                                        <p:tgtEl>
                                          <p:spTgt spid="102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wipe(left)">
                                      <p:cBhvr>
                                        <p:cTn id="35" dur="500"/>
                                        <p:tgtEl>
                                          <p:spTgt spid="3"/>
                                        </p:tgtEl>
                                      </p:cBhvr>
                                    </p:animEffect>
                                  </p:childTnLst>
                                </p:cTn>
                              </p:par>
                              <p:par>
                                <p:cTn id="36" presetID="10" presetClass="entr" presetSubtype="0" fill="hold"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P spid="6" grpId="0"/>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0784" y="29442"/>
            <a:ext cx="612431" cy="561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3718572" y="133350"/>
            <a:ext cx="2182004" cy="584773"/>
          </a:xfrm>
          <a:prstGeom prst="rect">
            <a:avLst/>
          </a:prstGeom>
        </p:spPr>
        <p:txBody>
          <a:bodyPr wrap="none" lIns="91438" tIns="45719" rIns="91438" bIns="45719">
            <a:spAutoFit/>
          </a:bodyPr>
          <a:lstStyle/>
          <a:p>
            <a:r>
              <a:rPr lang="en-US" sz="32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MÙA VÀNG</a:t>
            </a:r>
            <a:endParaRPr lang="en-US" sz="3200" dirty="0">
              <a:solidFill>
                <a:srgbClr val="FF66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Rectangle 1"/>
          <p:cNvSpPr/>
          <p:nvPr/>
        </p:nvSpPr>
        <p:spPr>
          <a:xfrm>
            <a:off x="831273" y="666750"/>
            <a:ext cx="8007927" cy="4401205"/>
          </a:xfrm>
          <a:prstGeom prst="rect">
            <a:avLst/>
          </a:prstGeom>
        </p:spPr>
        <p:txBody>
          <a:bodyPr wrap="square">
            <a:spAutoFit/>
          </a:bodyPr>
          <a:lstStyle/>
          <a:p>
            <a:pPr algn="just"/>
            <a:r>
              <a:rPr lang="en-US"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Thu </a:t>
            </a:r>
            <a:r>
              <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về, những quả hồng đỏ mọng, những hạt dẻ nâu bóng, những quả na mở to mắt, thơm </a:t>
            </a:r>
            <a:r>
              <a:rPr lang="vi-VN"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dìu dịu</a:t>
            </a:r>
            <a:r>
              <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Biển lúa vàng ươm. Gió nổi lên và sóng lúc vàng </a:t>
            </a:r>
            <a:r>
              <a:rPr lang="vi-VN"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dập dờn</a:t>
            </a:r>
            <a:r>
              <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trải tới chân trời.</a:t>
            </a:r>
          </a:p>
          <a:p>
            <a:pPr algn="just"/>
            <a:r>
              <a:rPr lang="en-US"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Minh </a:t>
            </a:r>
            <a:r>
              <a:rPr lang="vi-VN"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ríu rít</a:t>
            </a:r>
            <a:r>
              <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bên mẹ</a:t>
            </a:r>
            <a:r>
              <a:rPr lang="vi-VN"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en-US"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Mẹ </a:t>
            </a:r>
            <a:r>
              <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ơi, con thấy quả trên cây đều chín hết cả rồi. Các bạn ấy đang mong có người đến hái đấy. Nhìn quả chín ngon thế này, chắc các bác nông dân vui lắm mẹ nhỉ</a:t>
            </a:r>
            <a:r>
              <a:rPr lang="vi-VN"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en-US"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Đúng thế con ạ</a:t>
            </a:r>
            <a:r>
              <a:rPr lang="vi-VN"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en-US"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a:endParaRPr lang="en-US" sz="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Nếu mùa nào cũng được thu hoạch thì thích lắm, phải không mẹ</a:t>
            </a:r>
            <a:r>
              <a:rPr lang="vi-VN"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ounded Rectangle 9"/>
          <p:cNvSpPr/>
          <p:nvPr/>
        </p:nvSpPr>
        <p:spPr>
          <a:xfrm>
            <a:off x="6836335" y="111847"/>
            <a:ext cx="2002866" cy="396295"/>
          </a:xfrm>
          <a:prstGeom prst="roundRect">
            <a:avLst>
              <a:gd name="adj" fmla="val 50000"/>
            </a:avLst>
          </a:prstGeom>
          <a:solidFill>
            <a:schemeClr val="bg1"/>
          </a:solidFill>
          <a:ln w="38100">
            <a:solidFill>
              <a:srgbClr val="FADBC6"/>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US"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Đọc</a:t>
            </a:r>
            <a:r>
              <a:rPr lang="en-US"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lại</a:t>
            </a:r>
            <a:r>
              <a:rPr lang="en-US"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toàn</a:t>
            </a:r>
            <a:r>
              <a:rPr lang="en-US"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endParaRPr lang="en-US"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Oval 12"/>
          <p:cNvSpPr/>
          <p:nvPr/>
        </p:nvSpPr>
        <p:spPr>
          <a:xfrm>
            <a:off x="861214" y="703301"/>
            <a:ext cx="377668" cy="376776"/>
          </a:xfrm>
          <a:prstGeom prst="ellipse">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1</a:t>
            </a:r>
            <a:endPar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Oval 14"/>
          <p:cNvSpPr/>
          <p:nvPr/>
        </p:nvSpPr>
        <p:spPr>
          <a:xfrm>
            <a:off x="875200" y="2241141"/>
            <a:ext cx="377668" cy="376776"/>
          </a:xfrm>
          <a:prstGeom prst="ellipse">
            <a:avLst/>
          </a:prstGeom>
          <a:solidFill>
            <a:srgbClr val="FF7C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2</a:t>
            </a:r>
            <a:endPar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Picture 8"/>
          <p:cNvPicPr>
            <a:picLocks noChangeAspect="1"/>
          </p:cNvPicPr>
          <p:nvPr/>
        </p:nvPicPr>
        <p:blipFill>
          <a:blip r:embed="rId5" cstate="print">
            <a:extLst>
              <a:ext uri="{BEBA8EAE-BF5A-486C-A8C5-ECC9F3942E4B}">
                <a14:imgProps xmlns:a14="http://schemas.microsoft.com/office/drawing/2010/main">
                  <a14:imgLayer r:embed="rId6">
                    <a14:imgEffect>
                      <a14:backgroundRemoval t="5917" b="89941" l="0" r="89941">
                        <a14:foregroundMark x1="39941" y1="34320" x2="39349" y2="38462"/>
                        <a14:foregroundMark x1="62130" y1="36095" x2="59172" y2="38757"/>
                      </a14:backgroundRemoval>
                    </a14:imgEffect>
                  </a14:imgLayer>
                </a14:imgProps>
              </a:ext>
              <a:ext uri="{28A0092B-C50C-407E-A947-70E740481C1C}">
                <a14:useLocalDpi xmlns:a14="http://schemas.microsoft.com/office/drawing/2010/main" val="0"/>
              </a:ext>
            </a:extLst>
          </a:blip>
          <a:stretch>
            <a:fillRect/>
          </a:stretch>
        </p:blipFill>
        <p:spPr>
          <a:xfrm>
            <a:off x="6324600" y="-101008"/>
            <a:ext cx="822007" cy="822007"/>
          </a:xfrm>
          <a:prstGeom prst="rect">
            <a:avLst/>
          </a:prstGeom>
        </p:spPr>
      </p:pic>
      <p:sp>
        <p:nvSpPr>
          <p:cNvPr id="17" name="Oval 16"/>
          <p:cNvSpPr/>
          <p:nvPr/>
        </p:nvSpPr>
        <p:spPr>
          <a:xfrm>
            <a:off x="861214" y="4248150"/>
            <a:ext cx="377668" cy="376776"/>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3</a:t>
            </a:r>
            <a:endPar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6768199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100"/>
                                  </p:iterate>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randombar(horizontal)">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p:cTn id="16" dur="500" fill="hold"/>
                                        <p:tgtEl>
                                          <p:spTgt spid="10"/>
                                        </p:tgtEl>
                                        <p:attrNameLst>
                                          <p:attrName>ppt_w</p:attrName>
                                        </p:attrNameLst>
                                      </p:cBhvr>
                                      <p:tavLst>
                                        <p:tav tm="0">
                                          <p:val>
                                            <p:fltVal val="0"/>
                                          </p:val>
                                        </p:tav>
                                        <p:tav tm="100000">
                                          <p:val>
                                            <p:strVal val="#ppt_w"/>
                                          </p:val>
                                        </p:tav>
                                      </p:tavLst>
                                    </p:anim>
                                    <p:anim calcmode="lin" valueType="num">
                                      <p:cBhvr>
                                        <p:cTn id="17" dur="500" fill="hold"/>
                                        <p:tgtEl>
                                          <p:spTgt spid="10"/>
                                        </p:tgtEl>
                                        <p:attrNameLst>
                                          <p:attrName>ppt_h</p:attrName>
                                        </p:attrNameLst>
                                      </p:cBhvr>
                                      <p:tavLst>
                                        <p:tav tm="0">
                                          <p:val>
                                            <p:fltVal val="0"/>
                                          </p:val>
                                        </p:tav>
                                        <p:tav tm="100000">
                                          <p:val>
                                            <p:strVal val="#ppt_h"/>
                                          </p:val>
                                        </p:tav>
                                      </p:tavLst>
                                    </p:anim>
                                    <p:animEffect transition="in" filter="fade">
                                      <p:cBhvr>
                                        <p:cTn id="18" dur="500"/>
                                        <p:tgtEl>
                                          <p:spTgt spid="10"/>
                                        </p:tgtEl>
                                      </p:cBhvr>
                                    </p:animEffect>
                                  </p:childTnLst>
                                </p:cTn>
                              </p:par>
                              <p:par>
                                <p:cTn id="19" presetID="53" presetClass="entr" presetSubtype="16"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par>
                          <p:cTn id="24" fill="hold">
                            <p:stCondLst>
                              <p:cond delay="500"/>
                            </p:stCondLst>
                            <p:childTnLst>
                              <p:par>
                                <p:cTn id="25" presetID="53" presetClass="entr" presetSubtype="16" fill="hold" grpId="0" nodeType="after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p:cTn id="27" dur="500" fill="hold"/>
                                        <p:tgtEl>
                                          <p:spTgt spid="13"/>
                                        </p:tgtEl>
                                        <p:attrNameLst>
                                          <p:attrName>ppt_w</p:attrName>
                                        </p:attrNameLst>
                                      </p:cBhvr>
                                      <p:tavLst>
                                        <p:tav tm="0">
                                          <p:val>
                                            <p:fltVal val="0"/>
                                          </p:val>
                                        </p:tav>
                                        <p:tav tm="100000">
                                          <p:val>
                                            <p:strVal val="#ppt_w"/>
                                          </p:val>
                                        </p:tav>
                                      </p:tavLst>
                                    </p:anim>
                                    <p:anim calcmode="lin" valueType="num">
                                      <p:cBhvr>
                                        <p:cTn id="28" dur="500" fill="hold"/>
                                        <p:tgtEl>
                                          <p:spTgt spid="13"/>
                                        </p:tgtEl>
                                        <p:attrNameLst>
                                          <p:attrName>ppt_h</p:attrName>
                                        </p:attrNameLst>
                                      </p:cBhvr>
                                      <p:tavLst>
                                        <p:tav tm="0">
                                          <p:val>
                                            <p:fltVal val="0"/>
                                          </p:val>
                                        </p:tav>
                                        <p:tav tm="100000">
                                          <p:val>
                                            <p:strVal val="#ppt_h"/>
                                          </p:val>
                                        </p:tav>
                                      </p:tavLst>
                                    </p:anim>
                                    <p:animEffect transition="in" filter="fade">
                                      <p:cBhvr>
                                        <p:cTn id="29" dur="500"/>
                                        <p:tgtEl>
                                          <p:spTgt spid="13"/>
                                        </p:tgtEl>
                                      </p:cBhvr>
                                    </p:animEffect>
                                  </p:childTnLst>
                                </p:cTn>
                              </p:par>
                            </p:childTnLst>
                          </p:cTn>
                        </p:par>
                        <p:par>
                          <p:cTn id="30" fill="hold">
                            <p:stCondLst>
                              <p:cond delay="1000"/>
                            </p:stCondLst>
                            <p:childTnLst>
                              <p:par>
                                <p:cTn id="31" presetID="53" presetClass="entr" presetSubtype="16" fill="hold" grpId="0" nodeType="after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p:cTn id="33" dur="500" fill="hold"/>
                                        <p:tgtEl>
                                          <p:spTgt spid="15"/>
                                        </p:tgtEl>
                                        <p:attrNameLst>
                                          <p:attrName>ppt_w</p:attrName>
                                        </p:attrNameLst>
                                      </p:cBhvr>
                                      <p:tavLst>
                                        <p:tav tm="0">
                                          <p:val>
                                            <p:fltVal val="0"/>
                                          </p:val>
                                        </p:tav>
                                        <p:tav tm="100000">
                                          <p:val>
                                            <p:strVal val="#ppt_w"/>
                                          </p:val>
                                        </p:tav>
                                      </p:tavLst>
                                    </p:anim>
                                    <p:anim calcmode="lin" valueType="num">
                                      <p:cBhvr>
                                        <p:cTn id="34" dur="500" fill="hold"/>
                                        <p:tgtEl>
                                          <p:spTgt spid="15"/>
                                        </p:tgtEl>
                                        <p:attrNameLst>
                                          <p:attrName>ppt_h</p:attrName>
                                        </p:attrNameLst>
                                      </p:cBhvr>
                                      <p:tavLst>
                                        <p:tav tm="0">
                                          <p:val>
                                            <p:fltVal val="0"/>
                                          </p:val>
                                        </p:tav>
                                        <p:tav tm="100000">
                                          <p:val>
                                            <p:strVal val="#ppt_h"/>
                                          </p:val>
                                        </p:tav>
                                      </p:tavLst>
                                    </p:anim>
                                    <p:animEffect transition="in" filter="fade">
                                      <p:cBhvr>
                                        <p:cTn id="35" dur="500"/>
                                        <p:tgtEl>
                                          <p:spTgt spid="15"/>
                                        </p:tgtEl>
                                      </p:cBhvr>
                                    </p:animEffect>
                                  </p:childTnLst>
                                </p:cTn>
                              </p:par>
                            </p:childTnLst>
                          </p:cTn>
                        </p:par>
                        <p:par>
                          <p:cTn id="36" fill="hold">
                            <p:stCondLst>
                              <p:cond delay="1500"/>
                            </p:stCondLst>
                            <p:childTnLst>
                              <p:par>
                                <p:cTn id="37" presetID="53" presetClass="entr" presetSubtype="16" fill="hold" grpId="0" nodeType="after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p:cTn id="39" dur="500" fill="hold"/>
                                        <p:tgtEl>
                                          <p:spTgt spid="17"/>
                                        </p:tgtEl>
                                        <p:attrNameLst>
                                          <p:attrName>ppt_w</p:attrName>
                                        </p:attrNameLst>
                                      </p:cBhvr>
                                      <p:tavLst>
                                        <p:tav tm="0">
                                          <p:val>
                                            <p:fltVal val="0"/>
                                          </p:val>
                                        </p:tav>
                                        <p:tav tm="100000">
                                          <p:val>
                                            <p:strVal val="#ppt_w"/>
                                          </p:val>
                                        </p:tav>
                                      </p:tavLst>
                                    </p:anim>
                                    <p:anim calcmode="lin" valueType="num">
                                      <p:cBhvr>
                                        <p:cTn id="40" dur="500" fill="hold"/>
                                        <p:tgtEl>
                                          <p:spTgt spid="17"/>
                                        </p:tgtEl>
                                        <p:attrNameLst>
                                          <p:attrName>ppt_h</p:attrName>
                                        </p:attrNameLst>
                                      </p:cBhvr>
                                      <p:tavLst>
                                        <p:tav tm="0">
                                          <p:val>
                                            <p:fltVal val="0"/>
                                          </p:val>
                                        </p:tav>
                                        <p:tav tm="100000">
                                          <p:val>
                                            <p:strVal val="#ppt_h"/>
                                          </p:val>
                                        </p:tav>
                                      </p:tavLst>
                                    </p:anim>
                                    <p:animEffect transition="in" filter="fade">
                                      <p:cBhvr>
                                        <p:cTn id="4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P spid="10" grpId="0" animBg="1"/>
      <p:bldP spid="13" grpId="0" animBg="1"/>
      <p:bldP spid="15" grpId="0" animBg="1"/>
      <p:bldP spid="1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03092" y="3105150"/>
            <a:ext cx="4266401" cy="2038350"/>
          </a:xfrm>
          <a:prstGeom prst="rect">
            <a:avLst/>
          </a:prstGeom>
        </p:spPr>
      </p:pic>
      <p:pic>
        <p:nvPicPr>
          <p:cNvPr id="4" name="Picture 2"/>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0784" y="29442"/>
            <a:ext cx="612431" cy="561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3729119" y="133350"/>
            <a:ext cx="1928729" cy="523218"/>
          </a:xfrm>
          <a:prstGeom prst="rect">
            <a:avLst/>
          </a:prstGeom>
        </p:spPr>
        <p:txBody>
          <a:bodyPr wrap="none" lIns="91438" tIns="45719" rIns="91438" bIns="45719">
            <a:spAutoFit/>
          </a:bodyPr>
          <a:lstStyle/>
          <a:p>
            <a:r>
              <a:rPr lang="en-US" sz="28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MÙA VÀNG</a:t>
            </a:r>
            <a:endParaRPr lang="en-US" sz="2800" dirty="0">
              <a:solidFill>
                <a:srgbClr val="FF66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Rectangle 1"/>
          <p:cNvSpPr/>
          <p:nvPr/>
        </p:nvSpPr>
        <p:spPr>
          <a:xfrm>
            <a:off x="838200" y="656568"/>
            <a:ext cx="8129785" cy="3554819"/>
          </a:xfrm>
          <a:prstGeom prst="rect">
            <a:avLst/>
          </a:prstGeom>
        </p:spPr>
        <p:txBody>
          <a:bodyPr wrap="square">
            <a:spAutoFit/>
          </a:bodyPr>
          <a:lstStyle/>
          <a:p>
            <a:pPr algn="just"/>
            <a:r>
              <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Mẹ </a:t>
            </a:r>
            <a:r>
              <a:rPr lang="vi-VN"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âu yếm </a:t>
            </a:r>
            <a:r>
              <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nhìn Minh và bảo:</a:t>
            </a:r>
          </a:p>
          <a:p>
            <a:pPr algn="just"/>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Con nói đúng đấy!</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Mùa nào thức </a:t>
            </a:r>
            <a:r>
              <a:rPr lang="vi-VN"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ấy.</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Nhưng </a:t>
            </a:r>
            <a:r>
              <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để có cái thu hoạch, trước đó người nông dân phải làm rất nhiều việc. Họ phải cày bừa, gieo hạt và </a:t>
            </a:r>
            <a:r>
              <a:rPr lang="vi-VN"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ươm mầm</a:t>
            </a:r>
            <a:r>
              <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Rồi mưa nắng, hạn hán, họ phải chăm sóc vườn cây, ruộng đồng. Nhờ thế mà cây lớn dần, ra hoa kết trái và chín rộ đấy</a:t>
            </a:r>
            <a:r>
              <a:rPr lang="vi-VN"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a:endParaRPr lang="en-US" sz="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Mẹ ơi, con hiểu rồi. Công việc của các bác nông dân vất vả quá mẹ nhỉ?</a:t>
            </a:r>
          </a:p>
          <a:p>
            <a:pPr algn="r"/>
            <a:r>
              <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(Theo </a:t>
            </a:r>
            <a:r>
              <a:rPr lang="vi-VN" sz="2000"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Những câu chuyện hay, những bài học quý</a:t>
            </a:r>
            <a:r>
              <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12" name="Rounded Rectangle 11"/>
          <p:cNvSpPr/>
          <p:nvPr/>
        </p:nvSpPr>
        <p:spPr>
          <a:xfrm>
            <a:off x="7181529" y="149400"/>
            <a:ext cx="1886272" cy="372474"/>
          </a:xfrm>
          <a:prstGeom prst="roundRect">
            <a:avLst>
              <a:gd name="adj" fmla="val 50000"/>
            </a:avLst>
          </a:prstGeom>
          <a:solidFill>
            <a:schemeClr val="bg1"/>
          </a:solidFill>
          <a:ln w="38100">
            <a:solidFill>
              <a:srgbClr val="FADBC6"/>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US"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Đọc</a:t>
            </a:r>
            <a:r>
              <a:rPr lang="en-US"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lại</a:t>
            </a:r>
            <a:r>
              <a:rPr lang="en-US"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toàn</a:t>
            </a:r>
            <a:r>
              <a:rPr lang="en-US"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endParaRPr lang="en-US"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Oval 14"/>
          <p:cNvSpPr/>
          <p:nvPr/>
        </p:nvSpPr>
        <p:spPr>
          <a:xfrm>
            <a:off x="870374" y="3105150"/>
            <a:ext cx="377668" cy="376776"/>
          </a:xfrm>
          <a:prstGeom prst="ellipse">
            <a:avLst/>
          </a:prstGeom>
          <a:solidFill>
            <a:srgbClr val="993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4</a:t>
            </a:r>
            <a:endPar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1" name="Picture 10"/>
          <p:cNvPicPr>
            <a:picLocks noChangeAspect="1"/>
          </p:cNvPicPr>
          <p:nvPr/>
        </p:nvPicPr>
        <p:blipFill>
          <a:blip r:embed="rId6" cstate="print">
            <a:extLst>
              <a:ext uri="{BEBA8EAE-BF5A-486C-A8C5-ECC9F3942E4B}">
                <a14:imgProps xmlns:a14="http://schemas.microsoft.com/office/drawing/2010/main">
                  <a14:imgLayer r:embed="rId7">
                    <a14:imgEffect>
                      <a14:backgroundRemoval t="5917" b="89941" l="0" r="89941">
                        <a14:foregroundMark x1="39941" y1="34320" x2="39349" y2="38462"/>
                        <a14:foregroundMark x1="62130" y1="36095" x2="59172" y2="38757"/>
                      </a14:backgroundRemoval>
                    </a14:imgEffect>
                  </a14:imgLayer>
                </a14:imgProps>
              </a:ext>
              <a:ext uri="{28A0092B-C50C-407E-A947-70E740481C1C}">
                <a14:useLocalDpi xmlns:a14="http://schemas.microsoft.com/office/drawing/2010/main" val="0"/>
              </a:ext>
            </a:extLst>
          </a:blip>
          <a:stretch>
            <a:fillRect/>
          </a:stretch>
        </p:blipFill>
        <p:spPr>
          <a:xfrm>
            <a:off x="6553200" y="-101008"/>
            <a:ext cx="822007" cy="822007"/>
          </a:xfrm>
          <a:prstGeom prst="rect">
            <a:avLst/>
          </a:prstGeom>
        </p:spPr>
      </p:pic>
    </p:spTree>
    <p:extLst>
      <p:ext uri="{BB962C8B-B14F-4D97-AF65-F5344CB8AC3E}">
        <p14:creationId xmlns:p14="http://schemas.microsoft.com/office/powerpoint/2010/main" val="12683261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100"/>
                                  </p:iterate>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601"/>
                            </p:stCondLst>
                            <p:childTnLst>
                              <p:par>
                                <p:cTn id="8" presetID="42" presetClass="entr" presetSubtype="0" fill="hold" nodeType="after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anim calcmode="lin" valueType="num">
                                      <p:cBhvr>
                                        <p:cTn id="11" dur="500" fill="hold"/>
                                        <p:tgtEl>
                                          <p:spTgt spid="8"/>
                                        </p:tgtEl>
                                        <p:attrNameLst>
                                          <p:attrName>ppt_x</p:attrName>
                                        </p:attrNameLst>
                                      </p:cBhvr>
                                      <p:tavLst>
                                        <p:tav tm="0">
                                          <p:val>
                                            <p:strVal val="#ppt_x"/>
                                          </p:val>
                                        </p:tav>
                                        <p:tav tm="100000">
                                          <p:val>
                                            <p:strVal val="#ppt_x"/>
                                          </p:val>
                                        </p:tav>
                                      </p:tavLst>
                                    </p:anim>
                                    <p:anim calcmode="lin" valueType="num">
                                      <p:cBhvr>
                                        <p:cTn id="12" dur="500" fill="hold"/>
                                        <p:tgtEl>
                                          <p:spTgt spid="8"/>
                                        </p:tgtEl>
                                        <p:attrNameLst>
                                          <p:attrName>ppt_y</p:attrName>
                                        </p:attrNameLst>
                                      </p:cBhvr>
                                      <p:tavLst>
                                        <p:tav tm="0">
                                          <p:val>
                                            <p:strVal val="#ppt_y+.1"/>
                                          </p:val>
                                        </p:tav>
                                        <p:tav tm="100000">
                                          <p:val>
                                            <p:strVal val="#ppt_y"/>
                                          </p:val>
                                        </p:tav>
                                      </p:tavLst>
                                    </p:anim>
                                  </p:childTnLst>
                                </p:cTn>
                              </p:par>
                            </p:childTnLst>
                          </p:cTn>
                        </p:par>
                        <p:par>
                          <p:cTn id="13" fill="hold">
                            <p:stCondLst>
                              <p:cond delay="1101"/>
                            </p:stCondLst>
                            <p:childTnLst>
                              <p:par>
                                <p:cTn id="14" presetID="14" presetClass="entr" presetSubtype="10"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randombar(horizontal)">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500" fill="hold"/>
                                        <p:tgtEl>
                                          <p:spTgt spid="12"/>
                                        </p:tgtEl>
                                        <p:attrNameLst>
                                          <p:attrName>ppt_w</p:attrName>
                                        </p:attrNameLst>
                                      </p:cBhvr>
                                      <p:tavLst>
                                        <p:tav tm="0">
                                          <p:val>
                                            <p:fltVal val="0"/>
                                          </p:val>
                                        </p:tav>
                                        <p:tav tm="100000">
                                          <p:val>
                                            <p:strVal val="#ppt_w"/>
                                          </p:val>
                                        </p:tav>
                                      </p:tavLst>
                                    </p:anim>
                                    <p:anim calcmode="lin" valueType="num">
                                      <p:cBhvr>
                                        <p:cTn id="22" dur="500" fill="hold"/>
                                        <p:tgtEl>
                                          <p:spTgt spid="12"/>
                                        </p:tgtEl>
                                        <p:attrNameLst>
                                          <p:attrName>ppt_h</p:attrName>
                                        </p:attrNameLst>
                                      </p:cBhvr>
                                      <p:tavLst>
                                        <p:tav tm="0">
                                          <p:val>
                                            <p:fltVal val="0"/>
                                          </p:val>
                                        </p:tav>
                                        <p:tav tm="100000">
                                          <p:val>
                                            <p:strVal val="#ppt_h"/>
                                          </p:val>
                                        </p:tav>
                                      </p:tavLst>
                                    </p:anim>
                                    <p:animEffect transition="in" filter="fade">
                                      <p:cBhvr>
                                        <p:cTn id="23" dur="500"/>
                                        <p:tgtEl>
                                          <p:spTgt spid="12"/>
                                        </p:tgtEl>
                                      </p:cBhvr>
                                    </p:animEffect>
                                  </p:childTnLst>
                                </p:cTn>
                              </p:par>
                              <p:par>
                                <p:cTn id="24" presetID="53" presetClass="entr" presetSubtype="16"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500" fill="hold"/>
                                        <p:tgtEl>
                                          <p:spTgt spid="11"/>
                                        </p:tgtEl>
                                        <p:attrNameLst>
                                          <p:attrName>ppt_w</p:attrName>
                                        </p:attrNameLst>
                                      </p:cBhvr>
                                      <p:tavLst>
                                        <p:tav tm="0">
                                          <p:val>
                                            <p:fltVal val="0"/>
                                          </p:val>
                                        </p:tav>
                                        <p:tav tm="100000">
                                          <p:val>
                                            <p:strVal val="#ppt_w"/>
                                          </p:val>
                                        </p:tav>
                                      </p:tavLst>
                                    </p:anim>
                                    <p:anim calcmode="lin" valueType="num">
                                      <p:cBhvr>
                                        <p:cTn id="27" dur="500" fill="hold"/>
                                        <p:tgtEl>
                                          <p:spTgt spid="11"/>
                                        </p:tgtEl>
                                        <p:attrNameLst>
                                          <p:attrName>ppt_h</p:attrName>
                                        </p:attrNameLst>
                                      </p:cBhvr>
                                      <p:tavLst>
                                        <p:tav tm="0">
                                          <p:val>
                                            <p:fltVal val="0"/>
                                          </p:val>
                                        </p:tav>
                                        <p:tav tm="100000">
                                          <p:val>
                                            <p:strVal val="#ppt_h"/>
                                          </p:val>
                                        </p:tav>
                                      </p:tavLst>
                                    </p:anim>
                                    <p:animEffect transition="in" filter="fade">
                                      <p:cBhvr>
                                        <p:cTn id="28" dur="500"/>
                                        <p:tgtEl>
                                          <p:spTgt spid="11"/>
                                        </p:tgtEl>
                                      </p:cBhvr>
                                    </p:animEffect>
                                  </p:childTnLst>
                                </p:cTn>
                              </p:par>
                            </p:childTnLst>
                          </p:cTn>
                        </p:par>
                        <p:par>
                          <p:cTn id="29" fill="hold">
                            <p:stCondLst>
                              <p:cond delay="500"/>
                            </p:stCondLst>
                            <p:childTnLst>
                              <p:par>
                                <p:cTn id="30" presetID="53" presetClass="entr" presetSubtype="16" fill="hold" grpId="0" nodeType="after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p:cTn id="32" dur="500" fill="hold"/>
                                        <p:tgtEl>
                                          <p:spTgt spid="15"/>
                                        </p:tgtEl>
                                        <p:attrNameLst>
                                          <p:attrName>ppt_w</p:attrName>
                                        </p:attrNameLst>
                                      </p:cBhvr>
                                      <p:tavLst>
                                        <p:tav tm="0">
                                          <p:val>
                                            <p:fltVal val="0"/>
                                          </p:val>
                                        </p:tav>
                                        <p:tav tm="100000">
                                          <p:val>
                                            <p:strVal val="#ppt_w"/>
                                          </p:val>
                                        </p:tav>
                                      </p:tavLst>
                                    </p:anim>
                                    <p:anim calcmode="lin" valueType="num">
                                      <p:cBhvr>
                                        <p:cTn id="33" dur="500" fill="hold"/>
                                        <p:tgtEl>
                                          <p:spTgt spid="15"/>
                                        </p:tgtEl>
                                        <p:attrNameLst>
                                          <p:attrName>ppt_h</p:attrName>
                                        </p:attrNameLst>
                                      </p:cBhvr>
                                      <p:tavLst>
                                        <p:tav tm="0">
                                          <p:val>
                                            <p:fltVal val="0"/>
                                          </p:val>
                                        </p:tav>
                                        <p:tav tm="100000">
                                          <p:val>
                                            <p:strVal val="#ppt_h"/>
                                          </p:val>
                                        </p:tav>
                                      </p:tavLst>
                                    </p:anim>
                                    <p:animEffect transition="in" filter="fade">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P spid="12" grpId="0" animBg="1"/>
      <p:bldP spid="1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ình ảnh Phim Hoạt Hình Trẻ Em Phim Hoạt Hình Cậu Bé Dễ Thương Thu Hoạch Lúa  Mì Mùa Thu, Thương, Cậu Bé Dễ Thương Thu Hoạch Lúa Mì, Phim Hoạt Hình">
            <a:extLst>
              <a:ext uri="{FF2B5EF4-FFF2-40B4-BE49-F238E27FC236}">
                <a16:creationId xmlns:a16="http://schemas.microsoft.com/office/drawing/2014/main" id="{493BC7D7-B764-44DB-A26F-94D9B7E4EBC0}"/>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833" b="90000" l="5750" r="93000">
                        <a14:foregroundMark x1="9250" y1="37583" x2="14167" y2="36083"/>
                        <a14:foregroundMark x1="8250" y1="52833" x2="20500" y2="42500"/>
                        <a14:foregroundMark x1="20500" y1="42500" x2="20500" y2="42500"/>
                        <a14:foregroundMark x1="27917" y1="13500" x2="59750" y2="60750"/>
                        <a14:foregroundMark x1="59750" y1="60750" x2="65000" y2="65083"/>
                        <a14:foregroundMark x1="86083" y1="19917" x2="55917" y2="83167"/>
                        <a14:foregroundMark x1="55917" y1="83167" x2="55667" y2="83333"/>
                        <a14:foregroundMark x1="25667" y1="19417" x2="20500" y2="33917"/>
                        <a14:foregroundMark x1="20500" y1="33917" x2="21167" y2="52917"/>
                        <a14:foregroundMark x1="21167" y1="52917" x2="30083" y2="64833"/>
                        <a14:foregroundMark x1="74833" y1="24333" x2="77250" y2="40667"/>
                        <a14:foregroundMark x1="77250" y1="40667" x2="71667" y2="63500"/>
                        <a14:foregroundMark x1="71667" y1="63500" x2="67417" y2="67333"/>
                        <a14:foregroundMark x1="84667" y1="29750" x2="84333" y2="49500"/>
                        <a14:foregroundMark x1="84333" y1="49500" x2="72167" y2="63833"/>
                        <a14:foregroundMark x1="72167" y1="63833" x2="68167" y2="64833"/>
                        <a14:foregroundMark x1="23750" y1="11583" x2="11500" y2="42917"/>
                        <a14:foregroundMark x1="11500" y1="42917" x2="14167" y2="59250"/>
                        <a14:foregroundMark x1="14167" y1="59250" x2="7750" y2="66083"/>
                        <a14:foregroundMark x1="5750" y1="72750" x2="12917" y2="74167"/>
                        <a14:foregroundMark x1="89833" y1="21417" x2="93000" y2="40417"/>
                        <a14:foregroundMark x1="93000" y1="40417" x2="90500" y2="53333"/>
                        <a14:foregroundMark x1="47583" y1="49917" x2="58833" y2="60417"/>
                        <a14:foregroundMark x1="31833" y1="52083" x2="44500" y2="62417"/>
                        <a14:foregroundMark x1="44500" y1="62417" x2="44833" y2="62417"/>
                        <a14:foregroundMark x1="63750" y1="35167" x2="59083" y2="61667"/>
                        <a14:foregroundMark x1="42667" y1="57750" x2="53167" y2="59250"/>
                        <a14:foregroundMark x1="26417" y1="9833" x2="32833" y2="11333"/>
                      </a14:backgroundRemoval>
                    </a14:imgEffect>
                  </a14:imgLayer>
                </a14:imgProps>
              </a:ext>
              <a:ext uri="{28A0092B-C50C-407E-A947-70E740481C1C}">
                <a14:useLocalDpi xmlns:a14="http://schemas.microsoft.com/office/drawing/2010/main" val="0"/>
              </a:ext>
            </a:extLst>
          </a:blip>
          <a:srcRect/>
          <a:stretch>
            <a:fillRect/>
          </a:stretch>
        </p:blipFill>
        <p:spPr bwMode="auto">
          <a:xfrm>
            <a:off x="5589270" y="1915369"/>
            <a:ext cx="3101340" cy="3101340"/>
          </a:xfrm>
          <a:prstGeom prst="rect">
            <a:avLst/>
          </a:prstGeom>
          <a:noFill/>
          <a:extLst>
            <a:ext uri="{909E8E84-426E-40DD-AFC4-6F175D3DCCD1}">
              <a14:hiddenFill xmlns:a14="http://schemas.microsoft.com/office/drawing/2010/main">
                <a:solidFill>
                  <a:srgbClr val="FFFFFF"/>
                </a:solidFill>
              </a14:hiddenFill>
            </a:ext>
          </a:extLst>
        </p:spPr>
      </p:pic>
      <p:pic>
        <p:nvPicPr>
          <p:cNvPr id="8" name="图片 10">
            <a:extLst>
              <a:ext uri="{FF2B5EF4-FFF2-40B4-BE49-F238E27FC236}">
                <a16:creationId xmlns:a16="http://schemas.microsoft.com/office/drawing/2014/main" id="{DDE40E38-311A-4075-B631-034A3CE432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215350" y="-701579"/>
            <a:ext cx="3475260" cy="3475260"/>
          </a:xfrm>
          <a:prstGeom prst="rect">
            <a:avLst/>
          </a:prstGeom>
        </p:spPr>
      </p:pic>
      <p:pic>
        <p:nvPicPr>
          <p:cNvPr id="9" name="Picture 8">
            <a:extLst>
              <a:ext uri="{FF2B5EF4-FFF2-40B4-BE49-F238E27FC236}">
                <a16:creationId xmlns:a16="http://schemas.microsoft.com/office/drawing/2014/main" id="{95A7474B-21A1-4614-8064-2C48054D8FF6}"/>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5938" l="1875" r="99063">
                        <a14:foregroundMark x1="7344" y1="22656" x2="11563" y2="26406"/>
                        <a14:foregroundMark x1="8750" y1="18281" x2="12188" y2="26719"/>
                        <a14:foregroundMark x1="12344" y1="20938" x2="12812" y2="34844"/>
                        <a14:foregroundMark x1="1875" y1="48438" x2="8906" y2="49688"/>
                        <a14:foregroundMark x1="5938" y1="36563" x2="10156" y2="37656"/>
                        <a14:foregroundMark x1="48125" y1="89531" x2="70938" y2="73906"/>
                        <a14:foregroundMark x1="70938" y1="73906" x2="84844" y2="71094"/>
                        <a14:foregroundMark x1="84844" y1="71094" x2="96719" y2="61563"/>
                        <a14:foregroundMark x1="96719" y1="61563" x2="99063" y2="53750"/>
                        <a14:foregroundMark x1="49844" y1="87813" x2="58438" y2="91875"/>
                        <a14:foregroundMark x1="62187" y1="93750" x2="71719" y2="95938"/>
                      </a14:backgroundRemoval>
                    </a14:imgEffect>
                  </a14:imgLayer>
                </a14:imgProps>
              </a:ext>
              <a:ext uri="{28A0092B-C50C-407E-A947-70E740481C1C}">
                <a14:useLocalDpi xmlns:a14="http://schemas.microsoft.com/office/drawing/2010/main" val="0"/>
              </a:ext>
            </a:extLst>
          </a:blip>
          <a:stretch>
            <a:fillRect/>
          </a:stretch>
        </p:blipFill>
        <p:spPr>
          <a:xfrm>
            <a:off x="514355" y="-176321"/>
            <a:ext cx="3018581" cy="3018581"/>
          </a:xfrm>
          <a:prstGeom prst="rect">
            <a:avLst/>
          </a:prstGeom>
        </p:spPr>
      </p:pic>
      <p:sp>
        <p:nvSpPr>
          <p:cNvPr id="11" name="文本框 34">
            <a:extLst>
              <a:ext uri="{FF2B5EF4-FFF2-40B4-BE49-F238E27FC236}">
                <a16:creationId xmlns:a16="http://schemas.microsoft.com/office/drawing/2014/main" id="{850FFA21-EE5A-4E20-8605-0DD11A1CFC86}"/>
              </a:ext>
            </a:extLst>
          </p:cNvPr>
          <p:cNvSpPr txBox="1">
            <a:spLocks noChangeArrowheads="1"/>
          </p:cNvSpPr>
          <p:nvPr/>
        </p:nvSpPr>
        <p:spPr bwMode="auto">
          <a:xfrm>
            <a:off x="1559766" y="2804319"/>
            <a:ext cx="40513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7200">
                <a:solidFill>
                  <a:schemeClr val="tx1"/>
                </a:solidFill>
                <a:latin typeface=".VnAvant" panose="020B7200000000000000" pitchFamily="34" charset="0"/>
              </a:defRPr>
            </a:lvl1pPr>
            <a:lvl2pPr marL="742950" indent="-285750">
              <a:defRPr sz="7200">
                <a:solidFill>
                  <a:schemeClr val="tx1"/>
                </a:solidFill>
                <a:latin typeface=".VnAvant" panose="020B7200000000000000" pitchFamily="34" charset="0"/>
              </a:defRPr>
            </a:lvl2pPr>
            <a:lvl3pPr marL="1143000" indent="-228600">
              <a:defRPr sz="7200">
                <a:solidFill>
                  <a:schemeClr val="tx1"/>
                </a:solidFill>
                <a:latin typeface=".VnAvant" panose="020B7200000000000000" pitchFamily="34" charset="0"/>
              </a:defRPr>
            </a:lvl3pPr>
            <a:lvl4pPr marL="1600200" indent="-228600">
              <a:defRPr sz="7200">
                <a:solidFill>
                  <a:schemeClr val="tx1"/>
                </a:solidFill>
                <a:latin typeface=".VnAvant" panose="020B7200000000000000" pitchFamily="34" charset="0"/>
              </a:defRPr>
            </a:lvl4pPr>
            <a:lvl5pPr marL="2057400" indent="-228600">
              <a:defRPr sz="7200">
                <a:solidFill>
                  <a:schemeClr val="tx1"/>
                </a:solidFill>
                <a:latin typeface=".VnAvant" panose="020B7200000000000000" pitchFamily="34" charset="0"/>
              </a:defRPr>
            </a:lvl5pPr>
            <a:lvl6pPr marL="2514600" indent="-228600" eaLnBrk="0" fontAlgn="base" hangingPunct="0">
              <a:spcBef>
                <a:spcPct val="0"/>
              </a:spcBef>
              <a:spcAft>
                <a:spcPct val="0"/>
              </a:spcAft>
              <a:defRPr sz="7200">
                <a:solidFill>
                  <a:schemeClr val="tx1"/>
                </a:solidFill>
                <a:latin typeface=".VnAvant" panose="020B7200000000000000" pitchFamily="34" charset="0"/>
              </a:defRPr>
            </a:lvl6pPr>
            <a:lvl7pPr marL="2971800" indent="-228600" eaLnBrk="0" fontAlgn="base" hangingPunct="0">
              <a:spcBef>
                <a:spcPct val="0"/>
              </a:spcBef>
              <a:spcAft>
                <a:spcPct val="0"/>
              </a:spcAft>
              <a:defRPr sz="7200">
                <a:solidFill>
                  <a:schemeClr val="tx1"/>
                </a:solidFill>
                <a:latin typeface=".VnAvant" panose="020B7200000000000000" pitchFamily="34" charset="0"/>
              </a:defRPr>
            </a:lvl7pPr>
            <a:lvl8pPr marL="3429000" indent="-228600" eaLnBrk="0" fontAlgn="base" hangingPunct="0">
              <a:spcBef>
                <a:spcPct val="0"/>
              </a:spcBef>
              <a:spcAft>
                <a:spcPct val="0"/>
              </a:spcAft>
              <a:defRPr sz="7200">
                <a:solidFill>
                  <a:schemeClr val="tx1"/>
                </a:solidFill>
                <a:latin typeface=".VnAvant" panose="020B7200000000000000" pitchFamily="34" charset="0"/>
              </a:defRPr>
            </a:lvl8pPr>
            <a:lvl9pPr marL="3886200" indent="-228600" eaLnBrk="0" fontAlgn="base" hangingPunct="0">
              <a:spcBef>
                <a:spcPct val="0"/>
              </a:spcBef>
              <a:spcAft>
                <a:spcPct val="0"/>
              </a:spcAft>
              <a:defRPr sz="7200">
                <a:solidFill>
                  <a:schemeClr val="tx1"/>
                </a:solidFill>
                <a:latin typeface=".VnAvant" panose="020B7200000000000000" pitchFamily="34" charset="0"/>
              </a:defRPr>
            </a:lvl9pPr>
          </a:lstStyle>
          <a:p>
            <a:pPr algn="ctr" defTabSz="685800"/>
            <a:r>
              <a:rPr lang="en-US" altLang="zh-CN" sz="4000" b="1" dirty="0" err="1">
                <a:solidFill>
                  <a:srgbClr val="ED7D31"/>
                </a:solidFill>
                <a:latin typeface="Arial-Rounded" panose="020B0500000000000000" pitchFamily="34" charset="0"/>
                <a:ea typeface="SimSun" panose="02010600030101010101" pitchFamily="2" charset="-122"/>
                <a:cs typeface="Arial-Rounded" panose="020B0500000000000000" pitchFamily="34" charset="0"/>
                <a:sym typeface="Century Gothic" panose="020B0502020202020204" pitchFamily="34" charset="0"/>
              </a:rPr>
              <a:t>Tạm</a:t>
            </a:r>
            <a:r>
              <a:rPr lang="en-US" altLang="zh-CN" sz="4000" b="1" dirty="0">
                <a:solidFill>
                  <a:srgbClr val="ED7D31"/>
                </a:solidFill>
                <a:latin typeface="Arial-Rounded" panose="020B0500000000000000" pitchFamily="34" charset="0"/>
                <a:ea typeface="SimSun" panose="02010600030101010101" pitchFamily="2" charset="-122"/>
                <a:cs typeface="Arial-Rounded" panose="020B0500000000000000" pitchFamily="34" charset="0"/>
                <a:sym typeface="Century Gothic" panose="020B0502020202020204" pitchFamily="34" charset="0"/>
              </a:rPr>
              <a:t> </a:t>
            </a:r>
            <a:r>
              <a:rPr lang="en-US" altLang="zh-CN" sz="4000" b="1" dirty="0" err="1">
                <a:solidFill>
                  <a:srgbClr val="ED7D31"/>
                </a:solidFill>
                <a:latin typeface="Arial-Rounded" panose="020B0500000000000000" pitchFamily="34" charset="0"/>
                <a:ea typeface="SimSun" panose="02010600030101010101" pitchFamily="2" charset="-122"/>
                <a:cs typeface="Arial-Rounded" panose="020B0500000000000000" pitchFamily="34" charset="0"/>
                <a:sym typeface="Century Gothic" panose="020B0502020202020204" pitchFamily="34" charset="0"/>
              </a:rPr>
              <a:t>biệt</a:t>
            </a:r>
            <a:r>
              <a:rPr lang="en-US" altLang="zh-CN" sz="4000" b="1" dirty="0">
                <a:solidFill>
                  <a:srgbClr val="ED7D31"/>
                </a:solidFill>
                <a:latin typeface="Arial-Rounded" panose="020B0500000000000000" pitchFamily="34" charset="0"/>
                <a:ea typeface="SimSun" panose="02010600030101010101" pitchFamily="2" charset="-122"/>
                <a:cs typeface="Arial-Rounded" panose="020B0500000000000000" pitchFamily="34" charset="0"/>
                <a:sym typeface="Century Gothic" panose="020B0502020202020204" pitchFamily="34" charset="0"/>
              </a:rPr>
              <a:t> </a:t>
            </a:r>
            <a:r>
              <a:rPr lang="en-US" altLang="zh-CN" sz="4000" b="1" dirty="0" err="1">
                <a:solidFill>
                  <a:srgbClr val="ED7D31"/>
                </a:solidFill>
                <a:latin typeface="Arial-Rounded" panose="020B0500000000000000" pitchFamily="34" charset="0"/>
                <a:ea typeface="SimSun" panose="02010600030101010101" pitchFamily="2" charset="-122"/>
                <a:cs typeface="Arial-Rounded" panose="020B0500000000000000" pitchFamily="34" charset="0"/>
                <a:sym typeface="Century Gothic" panose="020B0502020202020204" pitchFamily="34" charset="0"/>
              </a:rPr>
              <a:t>và</a:t>
            </a:r>
            <a:r>
              <a:rPr lang="en-US" altLang="zh-CN" sz="4000" b="1" dirty="0">
                <a:solidFill>
                  <a:srgbClr val="ED7D31"/>
                </a:solidFill>
                <a:latin typeface="Arial-Rounded" panose="020B0500000000000000" pitchFamily="34" charset="0"/>
                <a:ea typeface="SimSun" panose="02010600030101010101" pitchFamily="2" charset="-122"/>
                <a:cs typeface="Arial-Rounded" panose="020B0500000000000000" pitchFamily="34" charset="0"/>
                <a:sym typeface="Century Gothic" panose="020B0502020202020204" pitchFamily="34" charset="0"/>
              </a:rPr>
              <a:t> </a:t>
            </a:r>
            <a:r>
              <a:rPr lang="en-US" altLang="zh-CN" sz="4000" b="1" dirty="0" err="1">
                <a:solidFill>
                  <a:srgbClr val="ED7D31"/>
                </a:solidFill>
                <a:latin typeface="Arial-Rounded" panose="020B0500000000000000" pitchFamily="34" charset="0"/>
                <a:ea typeface="SimSun" panose="02010600030101010101" pitchFamily="2" charset="-122"/>
                <a:cs typeface="Arial-Rounded" panose="020B0500000000000000" pitchFamily="34" charset="0"/>
                <a:sym typeface="Century Gothic" panose="020B0502020202020204" pitchFamily="34" charset="0"/>
              </a:rPr>
              <a:t>hẹn</a:t>
            </a:r>
            <a:r>
              <a:rPr lang="en-US" altLang="zh-CN" sz="4000" b="1" dirty="0">
                <a:solidFill>
                  <a:srgbClr val="ED7D31"/>
                </a:solidFill>
                <a:latin typeface="Arial-Rounded" panose="020B0500000000000000" pitchFamily="34" charset="0"/>
                <a:ea typeface="SimSun" panose="02010600030101010101" pitchFamily="2" charset="-122"/>
                <a:cs typeface="Arial-Rounded" panose="020B0500000000000000" pitchFamily="34" charset="0"/>
                <a:sym typeface="Century Gothic" panose="020B0502020202020204" pitchFamily="34" charset="0"/>
              </a:rPr>
              <a:t> </a:t>
            </a:r>
            <a:r>
              <a:rPr lang="en-US" altLang="zh-CN" sz="4000" b="1" dirty="0" err="1">
                <a:solidFill>
                  <a:srgbClr val="ED7D31"/>
                </a:solidFill>
                <a:latin typeface="Arial-Rounded" panose="020B0500000000000000" pitchFamily="34" charset="0"/>
                <a:ea typeface="SimSun" panose="02010600030101010101" pitchFamily="2" charset="-122"/>
                <a:cs typeface="Arial-Rounded" panose="020B0500000000000000" pitchFamily="34" charset="0"/>
                <a:sym typeface="Century Gothic" panose="020B0502020202020204" pitchFamily="34" charset="0"/>
              </a:rPr>
              <a:t>gặp</a:t>
            </a:r>
            <a:r>
              <a:rPr lang="en-US" altLang="zh-CN" sz="4000" b="1" dirty="0">
                <a:solidFill>
                  <a:srgbClr val="ED7D31"/>
                </a:solidFill>
                <a:latin typeface="Arial-Rounded" panose="020B0500000000000000" pitchFamily="34" charset="0"/>
                <a:ea typeface="SimSun" panose="02010600030101010101" pitchFamily="2" charset="-122"/>
                <a:cs typeface="Arial-Rounded" panose="020B0500000000000000" pitchFamily="34" charset="0"/>
                <a:sym typeface="Century Gothic" panose="020B0502020202020204" pitchFamily="34" charset="0"/>
              </a:rPr>
              <a:t> </a:t>
            </a:r>
            <a:r>
              <a:rPr lang="en-US" altLang="zh-CN" sz="4000" b="1" dirty="0" err="1">
                <a:solidFill>
                  <a:srgbClr val="ED7D31"/>
                </a:solidFill>
                <a:latin typeface="Arial-Rounded" panose="020B0500000000000000" pitchFamily="34" charset="0"/>
                <a:ea typeface="SimSun" panose="02010600030101010101" pitchFamily="2" charset="-122"/>
                <a:cs typeface="Arial-Rounded" panose="020B0500000000000000" pitchFamily="34" charset="0"/>
                <a:sym typeface="Century Gothic" panose="020B0502020202020204" pitchFamily="34" charset="0"/>
              </a:rPr>
              <a:t>lại</a:t>
            </a:r>
            <a:r>
              <a:rPr lang="en-US" altLang="zh-CN" sz="4000" b="1" dirty="0">
                <a:solidFill>
                  <a:srgbClr val="ED7D31"/>
                </a:solidFill>
                <a:latin typeface="Arial-Rounded" panose="020B0500000000000000" pitchFamily="34" charset="0"/>
                <a:ea typeface="SimSun" panose="02010600030101010101" pitchFamily="2" charset="-122"/>
                <a:cs typeface="Arial-Rounded" panose="020B0500000000000000" pitchFamily="34" charset="0"/>
                <a:sym typeface="Century Gothic" panose="020B0502020202020204" pitchFamily="34" charset="0"/>
              </a:rPr>
              <a:t> </a:t>
            </a:r>
            <a:r>
              <a:rPr lang="en-US" altLang="zh-CN" sz="4000" b="1" dirty="0" err="1">
                <a:solidFill>
                  <a:srgbClr val="ED7D31"/>
                </a:solidFill>
                <a:latin typeface="Arial-Rounded" panose="020B0500000000000000" pitchFamily="34" charset="0"/>
                <a:ea typeface="SimSun" panose="02010600030101010101" pitchFamily="2" charset="-122"/>
                <a:cs typeface="Arial-Rounded" panose="020B0500000000000000" pitchFamily="34" charset="0"/>
                <a:sym typeface="Century Gothic" panose="020B0502020202020204" pitchFamily="34" charset="0"/>
              </a:rPr>
              <a:t>các</a:t>
            </a:r>
            <a:r>
              <a:rPr lang="en-US" altLang="zh-CN" sz="4000" b="1" dirty="0">
                <a:solidFill>
                  <a:srgbClr val="ED7D31"/>
                </a:solidFill>
                <a:latin typeface="Arial-Rounded" panose="020B0500000000000000" pitchFamily="34" charset="0"/>
                <a:ea typeface="SimSun" panose="02010600030101010101" pitchFamily="2" charset="-122"/>
                <a:cs typeface="Arial-Rounded" panose="020B0500000000000000" pitchFamily="34" charset="0"/>
                <a:sym typeface="Century Gothic" panose="020B0502020202020204" pitchFamily="34" charset="0"/>
              </a:rPr>
              <a:t> con</a:t>
            </a:r>
            <a:endParaRPr lang="zh-CN" altLang="en-US" sz="4000" b="1" dirty="0">
              <a:solidFill>
                <a:srgbClr val="ED7D31"/>
              </a:solidFill>
              <a:latin typeface="Arial-Rounded" panose="020B0500000000000000" pitchFamily="34" charset="0"/>
              <a:ea typeface="SimSun" panose="02010600030101010101" pitchFamily="2" charset="-122"/>
              <a:cs typeface="Arial-Rounded" panose="020B0500000000000000" pitchFamily="34" charset="0"/>
              <a:sym typeface="Century Gothic" panose="020B0502020202020204" pitchFamily="34" charset="0"/>
            </a:endParaRPr>
          </a:p>
        </p:txBody>
      </p:sp>
    </p:spTree>
    <p:extLst>
      <p:ext uri="{BB962C8B-B14F-4D97-AF65-F5344CB8AC3E}">
        <p14:creationId xmlns:p14="http://schemas.microsoft.com/office/powerpoint/2010/main" val="28215861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up)">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6146"/>
                                        </p:tgtEl>
                                        <p:attrNameLst>
                                          <p:attrName>style.visibility</p:attrName>
                                        </p:attrNameLst>
                                      </p:cBhvr>
                                      <p:to>
                                        <p:strVal val="visible"/>
                                      </p:to>
                                    </p:set>
                                    <p:animEffect transition="in" filter="fade">
                                      <p:cBhvr>
                                        <p:cTn id="18" dur="500"/>
                                        <p:tgtEl>
                                          <p:spTgt spid="6146"/>
                                        </p:tgtEl>
                                      </p:cBhvr>
                                    </p:animEffect>
                                    <p:anim calcmode="lin" valueType="num">
                                      <p:cBhvr>
                                        <p:cTn id="19" dur="500" fill="hold"/>
                                        <p:tgtEl>
                                          <p:spTgt spid="6146"/>
                                        </p:tgtEl>
                                        <p:attrNameLst>
                                          <p:attrName>ppt_x</p:attrName>
                                        </p:attrNameLst>
                                      </p:cBhvr>
                                      <p:tavLst>
                                        <p:tav tm="0">
                                          <p:val>
                                            <p:strVal val="#ppt_x"/>
                                          </p:val>
                                        </p:tav>
                                        <p:tav tm="100000">
                                          <p:val>
                                            <p:strVal val="#ppt_x"/>
                                          </p:val>
                                        </p:tav>
                                      </p:tavLst>
                                    </p:anim>
                                    <p:anim calcmode="lin" valueType="num">
                                      <p:cBhvr>
                                        <p:cTn id="20" dur="500" fill="hold"/>
                                        <p:tgtEl>
                                          <p:spTgt spid="6146"/>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6" presetClass="entr" presetSubtype="0" fill="hold" grpId="0" nodeType="clickEffect">
                                  <p:stCondLst>
                                    <p:cond delay="0"/>
                                  </p:stCondLst>
                                  <p:iterate type="lt">
                                    <p:tmPct val="10000"/>
                                  </p:iterate>
                                  <p:childTnLst>
                                    <p:set>
                                      <p:cBhvr>
                                        <p:cTn id="24" dur="1" fill="hold">
                                          <p:stCondLst>
                                            <p:cond delay="0"/>
                                          </p:stCondLst>
                                        </p:cTn>
                                        <p:tgtEl>
                                          <p:spTgt spid="11"/>
                                        </p:tgtEl>
                                        <p:attrNameLst>
                                          <p:attrName>style.visibility</p:attrName>
                                        </p:attrNameLst>
                                      </p:cBhvr>
                                      <p:to>
                                        <p:strVal val="visible"/>
                                      </p:to>
                                    </p:set>
                                    <p:anim by="(-#ppt_w*2)" calcmode="lin" valueType="num">
                                      <p:cBhvr rctx="PPT">
                                        <p:cTn id="25" dur="250" autoRev="1" fill="hold">
                                          <p:stCondLst>
                                            <p:cond delay="0"/>
                                          </p:stCondLst>
                                        </p:cTn>
                                        <p:tgtEl>
                                          <p:spTgt spid="11"/>
                                        </p:tgtEl>
                                        <p:attrNameLst>
                                          <p:attrName>ppt_w</p:attrName>
                                        </p:attrNameLst>
                                      </p:cBhvr>
                                    </p:anim>
                                    <p:anim by="(#ppt_w*0.50)" calcmode="lin" valueType="num">
                                      <p:cBhvr>
                                        <p:cTn id="26" dur="250" decel="50000" autoRev="1" fill="hold">
                                          <p:stCondLst>
                                            <p:cond delay="0"/>
                                          </p:stCondLst>
                                        </p:cTn>
                                        <p:tgtEl>
                                          <p:spTgt spid="11"/>
                                        </p:tgtEl>
                                        <p:attrNameLst>
                                          <p:attrName>ppt_x</p:attrName>
                                        </p:attrNameLst>
                                      </p:cBhvr>
                                    </p:anim>
                                    <p:anim from="(-#ppt_h/2)" to="(#ppt_y)" calcmode="lin" valueType="num">
                                      <p:cBhvr>
                                        <p:cTn id="27" dur="500" fill="hold">
                                          <p:stCondLst>
                                            <p:cond delay="0"/>
                                          </p:stCondLst>
                                        </p:cTn>
                                        <p:tgtEl>
                                          <p:spTgt spid="11"/>
                                        </p:tgtEl>
                                        <p:attrNameLst>
                                          <p:attrName>ppt_y</p:attrName>
                                        </p:attrNameLst>
                                      </p:cBhvr>
                                    </p:anim>
                                    <p:animRot by="21600000">
                                      <p:cBhvr>
                                        <p:cTn id="28" dur="500" fill="hold">
                                          <p:stCondLst>
                                            <p:cond delay="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9C93223-7797-4E56-B7AE-2063841D80CE}"/>
              </a:ext>
            </a:extLst>
          </p:cNvPr>
          <p:cNvSpPr txBox="1"/>
          <p:nvPr/>
        </p:nvSpPr>
        <p:spPr>
          <a:xfrm>
            <a:off x="1397577" y="1733550"/>
            <a:ext cx="2571750" cy="1423463"/>
          </a:xfrm>
          <a:prstGeom prst="rect">
            <a:avLst/>
          </a:prstGeom>
          <a:noFill/>
        </p:spPr>
        <p:txBody>
          <a:bodyPr wrap="square" lIns="68576" tIns="34288" rIns="68576" bIns="34288" rtlCol="0">
            <a:spAutoFit/>
          </a:bodyPr>
          <a:lstStyle/>
          <a:p>
            <a:pPr algn="ctr" defTabSz="342704"/>
            <a:r>
              <a:rPr lang="en-US" sz="8800" dirty="0" err="1">
                <a:solidFill>
                  <a:srgbClr val="FFC000"/>
                </a:solidFill>
                <a:latin typeface="Arial-Rounded" panose="020B0500000000000000" pitchFamily="34" charset="0"/>
                <a:ea typeface="Arial-Rounded" panose="020B0500000000000000" pitchFamily="34" charset="0"/>
                <a:cs typeface="Arial-Rounded" panose="020B0500000000000000" pitchFamily="34" charset="0"/>
              </a:rPr>
              <a:t>Tiết</a:t>
            </a:r>
            <a:r>
              <a:rPr lang="en-US" sz="8800" dirty="0">
                <a:solidFill>
                  <a:srgbClr val="FFC000"/>
                </a:solidFill>
                <a:latin typeface="Arial-Rounded" panose="020B0500000000000000" pitchFamily="34" charset="0"/>
                <a:ea typeface="Arial-Rounded" panose="020B0500000000000000" pitchFamily="34" charset="0"/>
                <a:cs typeface="Arial-Rounded" panose="020B0500000000000000" pitchFamily="34" charset="0"/>
              </a:rPr>
              <a:t> 1</a:t>
            </a:r>
          </a:p>
        </p:txBody>
      </p:sp>
      <p:pic>
        <p:nvPicPr>
          <p:cNvPr id="7" name="图片 13">
            <a:extLst>
              <a:ext uri="{FF2B5EF4-FFF2-40B4-BE49-F238E27FC236}">
                <a16:creationId xmlns:a16="http://schemas.microsoft.com/office/drawing/2014/main" id="{94F01D77-0101-4B25-8B9A-B6D25649645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997680" y="1047750"/>
            <a:ext cx="4365049" cy="3048000"/>
          </a:xfrm>
          <a:prstGeom prst="ellipse">
            <a:avLst/>
          </a:prstGeom>
          <a:ln>
            <a:noFill/>
          </a:ln>
          <a:effectLst>
            <a:softEdge rad="112500"/>
          </a:effectLst>
        </p:spPr>
      </p:pic>
    </p:spTree>
    <p:extLst>
      <p:ext uri="{BB962C8B-B14F-4D97-AF65-F5344CB8AC3E}">
        <p14:creationId xmlns:p14="http://schemas.microsoft.com/office/powerpoint/2010/main" val="37255062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style.rotation</p:attrName>
                                        </p:attrNameLst>
                                      </p:cBhvr>
                                      <p:tavLst>
                                        <p:tav tm="0">
                                          <p:val>
                                            <p:fltVal val="90"/>
                                          </p:val>
                                        </p:tav>
                                        <p:tav tm="100000">
                                          <p:val>
                                            <p:fltVal val="0"/>
                                          </p:val>
                                        </p:tav>
                                      </p:tavLst>
                                    </p:anim>
                                    <p:animEffect transition="in" filter="fade">
                                      <p:cBhvr>
                                        <p:cTn id="10" dur="500"/>
                                        <p:tgtEl>
                                          <p:spTgt spid="4"/>
                                        </p:tgtEl>
                                      </p:cBhvr>
                                    </p:animEffect>
                                  </p:childTnLst>
                                </p:cTn>
                              </p:par>
                            </p:childTnLst>
                          </p:cTn>
                        </p:par>
                        <p:par>
                          <p:cTn id="11" fill="hold">
                            <p:stCondLst>
                              <p:cond delay="500"/>
                            </p:stCondLst>
                            <p:childTnLst>
                              <p:par>
                                <p:cTn id="12" presetID="31"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fltVal val="0"/>
                                          </p:val>
                                        </p:tav>
                                        <p:tav tm="100000">
                                          <p:val>
                                            <p:strVal val="#ppt_w"/>
                                          </p:val>
                                        </p:tav>
                                      </p:tavLst>
                                    </p:anim>
                                    <p:anim calcmode="lin" valueType="num">
                                      <p:cBhvr>
                                        <p:cTn id="15" dur="1000" fill="hold"/>
                                        <p:tgtEl>
                                          <p:spTgt spid="7"/>
                                        </p:tgtEl>
                                        <p:attrNameLst>
                                          <p:attrName>ppt_h</p:attrName>
                                        </p:attrNameLst>
                                      </p:cBhvr>
                                      <p:tavLst>
                                        <p:tav tm="0">
                                          <p:val>
                                            <p:fltVal val="0"/>
                                          </p:val>
                                        </p:tav>
                                        <p:tav tm="100000">
                                          <p:val>
                                            <p:strVal val="#ppt_h"/>
                                          </p:val>
                                        </p:tav>
                                      </p:tavLst>
                                    </p:anim>
                                    <p:anim calcmode="lin" valueType="num">
                                      <p:cBhvr>
                                        <p:cTn id="16" dur="1000" fill="hold"/>
                                        <p:tgtEl>
                                          <p:spTgt spid="7"/>
                                        </p:tgtEl>
                                        <p:attrNameLst>
                                          <p:attrName>style.rotation</p:attrName>
                                        </p:attrNameLst>
                                      </p:cBhvr>
                                      <p:tavLst>
                                        <p:tav tm="0">
                                          <p:val>
                                            <p:fltVal val="90"/>
                                          </p:val>
                                        </p:tav>
                                        <p:tav tm="100000">
                                          <p:val>
                                            <p:fltVal val="0"/>
                                          </p:val>
                                        </p:tav>
                                      </p:tavLst>
                                    </p:anim>
                                    <p:animEffect transition="in" filter="fade">
                                      <p:cBhvr>
                                        <p:cTn id="1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65779"/>
            <a:ext cx="9169493" cy="4877721"/>
          </a:xfrm>
          <a:prstGeom prst="rect">
            <a:avLst/>
          </a:prstGeom>
        </p:spPr>
      </p:pic>
      <p:pic>
        <p:nvPicPr>
          <p:cNvPr id="4" name="Picture 2"/>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0385" y="29442"/>
            <a:ext cx="612431" cy="561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762000" y="352024"/>
            <a:ext cx="4724400" cy="477054"/>
          </a:xfrm>
          <a:prstGeom prst="rect">
            <a:avLst/>
          </a:prstGeom>
          <a:noFill/>
        </p:spPr>
        <p:txBody>
          <a:bodyPr wrap="square" rtlCol="0">
            <a:spAutoFit/>
          </a:bodyPr>
          <a:lstStyle/>
          <a:p>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Quan</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sát</a:t>
            </a:r>
            <a:r>
              <a:rPr lang="en-US" sz="25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tranh</a:t>
            </a:r>
            <a:r>
              <a:rPr lang="en-US" sz="25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Tranh</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vẽ</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cảnh</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gì</a:t>
            </a:r>
            <a:r>
              <a:rPr lang="en-US" sz="2500" dirty="0" smtClean="0">
                <a:latin typeface="Arial-Rounded" panose="020B0500000000000000" pitchFamily="34" charset="0"/>
                <a:ea typeface="Arial-Rounded" panose="020B0500000000000000" pitchFamily="34" charset="0"/>
                <a:cs typeface="Arial-Rounded" panose="020B0500000000000000" pitchFamily="34" charset="0"/>
              </a:rPr>
              <a:t>?</a:t>
            </a:r>
            <a:endParaRPr lang="en-US" sz="25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TextBox 8"/>
          <p:cNvSpPr txBox="1"/>
          <p:nvPr/>
        </p:nvSpPr>
        <p:spPr>
          <a:xfrm>
            <a:off x="429491" y="856789"/>
            <a:ext cx="5661784" cy="1631216"/>
          </a:xfrm>
          <a:prstGeom prst="rect">
            <a:avLst/>
          </a:prstGeom>
          <a:noFill/>
        </p:spPr>
        <p:txBody>
          <a:bodyPr wrap="square" rtlCol="0">
            <a:spAutoFit/>
          </a:bodyPr>
          <a:lstStyle/>
          <a:p>
            <a:pPr algn="just"/>
            <a:r>
              <a:rPr lang="en-US" sz="25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Tranh</a:t>
            </a:r>
            <a:r>
              <a:rPr lang="en-US" sz="25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vẽ</a:t>
            </a:r>
            <a:r>
              <a:rPr lang="en-US"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cánh</a:t>
            </a:r>
            <a:r>
              <a:rPr lang="en-US" sz="25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đồng</a:t>
            </a:r>
            <a:r>
              <a:rPr lang="en-US"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lúa</a:t>
            </a:r>
            <a:r>
              <a:rPr lang="en-US"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chín</a:t>
            </a:r>
            <a:r>
              <a:rPr lang="en-US"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vàng</a:t>
            </a:r>
            <a:r>
              <a:rPr lang="en-US"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những</a:t>
            </a:r>
            <a:r>
              <a:rPr lang="en-US"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cây</a:t>
            </a:r>
            <a:r>
              <a:rPr lang="en-US"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5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sai</a:t>
            </a:r>
            <a:r>
              <a:rPr lang="en-US"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trĩu</a:t>
            </a:r>
            <a:r>
              <a:rPr lang="en-US"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quả</a:t>
            </a:r>
            <a:r>
              <a:rPr lang="en-US"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Giỏ</a:t>
            </a:r>
            <a:r>
              <a:rPr lang="en-US"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hạt</a:t>
            </a:r>
            <a:r>
              <a:rPr lang="en-US"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dẻ</a:t>
            </a:r>
            <a:r>
              <a:rPr lang="en-US"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nâu</a:t>
            </a:r>
            <a:r>
              <a:rPr lang="en-US"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bóng</a:t>
            </a:r>
            <a:r>
              <a:rPr lang="en-US"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Bức</a:t>
            </a:r>
            <a:r>
              <a:rPr lang="en-US" sz="25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tranh</a:t>
            </a:r>
            <a:r>
              <a:rPr lang="en-US"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thể</a:t>
            </a:r>
            <a:r>
              <a:rPr lang="en-US"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hiện</a:t>
            </a:r>
            <a:r>
              <a:rPr lang="en-US"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vẻ</a:t>
            </a:r>
            <a:r>
              <a:rPr lang="en-US" sz="25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đẹp</a:t>
            </a:r>
            <a:r>
              <a:rPr lang="en-US"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của</a:t>
            </a:r>
            <a:r>
              <a:rPr lang="en-US"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mùa</a:t>
            </a:r>
            <a:r>
              <a:rPr lang="en-US" sz="25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thu</a:t>
            </a:r>
            <a:r>
              <a:rPr lang="en-US"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vẻ</a:t>
            </a:r>
            <a:r>
              <a:rPr lang="en-US" sz="25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đẹp</a:t>
            </a:r>
            <a:r>
              <a:rPr lang="en-US"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của</a:t>
            </a:r>
            <a:r>
              <a:rPr lang="en-US"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mùa</a:t>
            </a:r>
            <a:r>
              <a:rPr lang="en-US" sz="25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thu</a:t>
            </a:r>
            <a:r>
              <a:rPr lang="en-US"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hoạch</a:t>
            </a:r>
            <a:r>
              <a:rPr lang="en-US" sz="25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en-US"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807339">
            <a:off x="5986842" y="142153"/>
            <a:ext cx="1113414" cy="1097160"/>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67000" y="2203496"/>
            <a:ext cx="1600200" cy="1600200"/>
          </a:xfrm>
          <a:prstGeom prst="rect">
            <a:avLst/>
          </a:prstGeom>
        </p:spPr>
      </p:pic>
    </p:spTree>
    <p:extLst>
      <p:ext uri="{BB962C8B-B14F-4D97-AF65-F5344CB8AC3E}">
        <p14:creationId xmlns:p14="http://schemas.microsoft.com/office/powerpoint/2010/main" val="8197715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0-#ppt_h/2"/>
                                          </p:val>
                                        </p:tav>
                                        <p:tav tm="100000">
                                          <p:val>
                                            <p:strVal val="#ppt_y"/>
                                          </p:val>
                                        </p:tav>
                                      </p:tavLst>
                                    </p:anim>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anim calcmode="lin" valueType="num">
                                      <p:cBhvr>
                                        <p:cTn id="19" dur="500" fill="hold"/>
                                        <p:tgtEl>
                                          <p:spTgt spid="8"/>
                                        </p:tgtEl>
                                        <p:attrNameLst>
                                          <p:attrName>ppt_x</p:attrName>
                                        </p:attrNameLst>
                                      </p:cBhvr>
                                      <p:tavLst>
                                        <p:tav tm="0">
                                          <p:val>
                                            <p:strVal val="#ppt_x"/>
                                          </p:val>
                                        </p:tav>
                                        <p:tav tm="100000">
                                          <p:val>
                                            <p:strVal val="#ppt_x"/>
                                          </p:val>
                                        </p:tav>
                                      </p:tavLst>
                                    </p:anim>
                                    <p:anim calcmode="lin" valueType="num">
                                      <p:cBhvr>
                                        <p:cTn id="20"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randombar(horizontal)">
                                      <p:cBhvr>
                                        <p:cTn id="25" dur="500"/>
                                        <p:tgtEl>
                                          <p:spTgt spid="9"/>
                                        </p:tgtEl>
                                      </p:cBhvr>
                                    </p:animEffect>
                                  </p:childTnLst>
                                </p:cTn>
                              </p:par>
                              <p:par>
                                <p:cTn id="26" presetID="1" presetClass="exit" presetSubtype="0" fill="hold" nodeType="withEffect">
                                  <p:stCondLst>
                                    <p:cond delay="0"/>
                                  </p:stCondLst>
                                  <p:childTnLst>
                                    <p:set>
                                      <p:cBhvr>
                                        <p:cTn id="27" dur="1" fill="hold">
                                          <p:stCondLst>
                                            <p:cond delay="0"/>
                                          </p:stCondLst>
                                        </p:cTn>
                                        <p:tgtEl>
                                          <p:spTgt spid="10"/>
                                        </p:tgtEl>
                                        <p:attrNameLst>
                                          <p:attrName>style.visibility</p:attrName>
                                        </p:attrNameLst>
                                      </p:cBhvr>
                                      <p:to>
                                        <p:strVal val="hidden"/>
                                      </p:to>
                                    </p:set>
                                  </p:childTnLst>
                                </p:cTn>
                              </p:par>
                            </p:childTnLst>
                          </p:cTn>
                        </p:par>
                        <p:par>
                          <p:cTn id="28" fill="hold">
                            <p:stCondLst>
                              <p:cond delay="500"/>
                            </p:stCondLst>
                            <p:childTnLst>
                              <p:par>
                                <p:cTn id="29" presetID="10" presetClass="entr" presetSubtype="0"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0784" y="29442"/>
            <a:ext cx="612431" cy="561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a:extLst>
              <a:ext uri="{FF2B5EF4-FFF2-40B4-BE49-F238E27FC236}">
                <a16:creationId xmlns:a16="http://schemas.microsoft.com/office/drawing/2014/main" id="{C07B3502-F58A-46C0-88F8-3DE26F98CD3F}"/>
              </a:ext>
            </a:extLst>
          </p:cNvPr>
          <p:cNvSpPr txBox="1"/>
          <p:nvPr/>
        </p:nvSpPr>
        <p:spPr>
          <a:xfrm>
            <a:off x="457201" y="11864"/>
            <a:ext cx="1418198" cy="507828"/>
          </a:xfrm>
          <a:prstGeom prst="rect">
            <a:avLst/>
          </a:prstGeom>
          <a:noFill/>
        </p:spPr>
        <p:txBody>
          <a:bodyPr wrap="square" lIns="91438" tIns="45719" rIns="91438" bIns="45719" rtlCol="0">
            <a:spAutoFit/>
          </a:bodyPr>
          <a:lstStyle/>
          <a:p>
            <a:pPr algn="ctr">
              <a:lnSpc>
                <a:spcPct val="150000"/>
              </a:lnSpc>
            </a:pPr>
            <a:r>
              <a:rPr lang="vi-VN" b="1" dirty="0">
                <a:solidFill>
                  <a:srgbClr val="17479D"/>
                </a:solidFill>
                <a:latin typeface="Arial-Rounded" panose="020B0500000000000000" pitchFamily="34" charset="0"/>
                <a:ea typeface="Arial-Rounded" panose="020B0500000000000000" pitchFamily="34" charset="0"/>
                <a:cs typeface="Arial-Rounded" panose="020B0500000000000000" pitchFamily="34" charset="0"/>
              </a:rPr>
              <a:t>ĐỌC </a:t>
            </a:r>
            <a:r>
              <a:rPr lang="en-GB" b="1" dirty="0">
                <a:solidFill>
                  <a:srgbClr val="17479D"/>
                </a:solidFill>
                <a:latin typeface="Arial-Rounded" panose="020B0500000000000000" pitchFamily="34" charset="0"/>
                <a:ea typeface="Arial-Rounded" panose="020B0500000000000000" pitchFamily="34" charset="0"/>
                <a:cs typeface="Arial-Rounded" panose="020B0500000000000000" pitchFamily="34" charset="0"/>
              </a:rPr>
              <a:t>MẪU</a:t>
            </a:r>
            <a:endParaRPr lang="en-US" b="1" dirty="0">
              <a:solidFill>
                <a:srgbClr val="17479D"/>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ectangle 5"/>
          <p:cNvSpPr/>
          <p:nvPr/>
        </p:nvSpPr>
        <p:spPr>
          <a:xfrm>
            <a:off x="3718572" y="133350"/>
            <a:ext cx="2182004" cy="584773"/>
          </a:xfrm>
          <a:prstGeom prst="rect">
            <a:avLst/>
          </a:prstGeom>
        </p:spPr>
        <p:txBody>
          <a:bodyPr wrap="none" lIns="91438" tIns="45719" rIns="91438" bIns="45719">
            <a:spAutoFit/>
          </a:bodyPr>
          <a:lstStyle/>
          <a:p>
            <a:r>
              <a:rPr lang="en-US" sz="32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MÙA VÀNG</a:t>
            </a:r>
            <a:endParaRPr lang="en-US" sz="3200" dirty="0">
              <a:solidFill>
                <a:srgbClr val="FF66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Rectangle 1"/>
          <p:cNvSpPr/>
          <p:nvPr/>
        </p:nvSpPr>
        <p:spPr>
          <a:xfrm>
            <a:off x="831273" y="666750"/>
            <a:ext cx="8007927" cy="4324261"/>
          </a:xfrm>
          <a:prstGeom prst="rect">
            <a:avLst/>
          </a:prstGeom>
        </p:spPr>
        <p:txBody>
          <a:bodyPr wrap="square">
            <a:spAutoFit/>
          </a:bodyPr>
          <a:lstStyle/>
          <a:p>
            <a:pPr algn="just"/>
            <a:r>
              <a:rPr lang="en-US" sz="25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500" dirty="0" smtClean="0">
                <a:latin typeface="Arial-Rounded" panose="020B0500000000000000" pitchFamily="34" charset="0"/>
                <a:ea typeface="Arial-Rounded" panose="020B0500000000000000" pitchFamily="34" charset="0"/>
                <a:cs typeface="Arial-Rounded" panose="020B0500000000000000" pitchFamily="34" charset="0"/>
              </a:rPr>
              <a:t>Thu </a:t>
            </a:r>
            <a:r>
              <a:rPr lang="vi-VN" sz="2500" dirty="0">
                <a:latin typeface="Arial-Rounded" panose="020B0500000000000000" pitchFamily="34" charset="0"/>
                <a:ea typeface="Arial-Rounded" panose="020B0500000000000000" pitchFamily="34" charset="0"/>
                <a:cs typeface="Arial-Rounded" panose="020B0500000000000000" pitchFamily="34" charset="0"/>
              </a:rPr>
              <a:t>về, những quả hồng đỏ mọng, những hạt dẻ nâu bóng, những quả na mở to mắt, thơm dìu dịu. Biển lúa vàng ươm. Gió nổi lên và sóng lúc vàng dập dờn trải tới chân trời.</a:t>
            </a:r>
          </a:p>
          <a:p>
            <a:pPr algn="just"/>
            <a:r>
              <a:rPr lang="en-US" sz="25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500" dirty="0" smtClean="0">
                <a:latin typeface="Arial-Rounded" panose="020B0500000000000000" pitchFamily="34" charset="0"/>
                <a:ea typeface="Arial-Rounded" panose="020B0500000000000000" pitchFamily="34" charset="0"/>
                <a:cs typeface="Arial-Rounded" panose="020B0500000000000000" pitchFamily="34" charset="0"/>
              </a:rPr>
              <a:t>Minh </a:t>
            </a:r>
            <a:r>
              <a:rPr lang="vi-VN" sz="2500" dirty="0">
                <a:latin typeface="Arial-Rounded" panose="020B0500000000000000" pitchFamily="34" charset="0"/>
                <a:ea typeface="Arial-Rounded" panose="020B0500000000000000" pitchFamily="34" charset="0"/>
                <a:cs typeface="Arial-Rounded" panose="020B0500000000000000" pitchFamily="34" charset="0"/>
              </a:rPr>
              <a:t>ríu rít bên mẹ</a:t>
            </a:r>
            <a:r>
              <a:rPr lang="vi-VN" sz="2500" dirty="0" smtClean="0">
                <a:latin typeface="Arial-Rounded" panose="020B0500000000000000" pitchFamily="34" charset="0"/>
                <a:ea typeface="Arial-Rounded" panose="020B0500000000000000" pitchFamily="34" charset="0"/>
                <a:cs typeface="Arial-Rounded" panose="020B0500000000000000" pitchFamily="34" charset="0"/>
              </a:rPr>
              <a:t>:</a:t>
            </a:r>
            <a:endParaRPr lang="en-US" sz="2500" dirty="0" smtClean="0">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25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500" dirty="0" smtClean="0">
                <a:latin typeface="Arial-Rounded" panose="020B0500000000000000" pitchFamily="34" charset="0"/>
                <a:ea typeface="Arial-Rounded" panose="020B0500000000000000" pitchFamily="34" charset="0"/>
                <a:cs typeface="Arial-Rounded" panose="020B0500000000000000" pitchFamily="34" charset="0"/>
              </a:rPr>
              <a:t>- Mẹ </a:t>
            </a:r>
            <a:r>
              <a:rPr lang="vi-VN" sz="2500" dirty="0">
                <a:latin typeface="Arial-Rounded" panose="020B0500000000000000" pitchFamily="34" charset="0"/>
                <a:ea typeface="Arial-Rounded" panose="020B0500000000000000" pitchFamily="34" charset="0"/>
                <a:cs typeface="Arial-Rounded" panose="020B0500000000000000" pitchFamily="34" charset="0"/>
              </a:rPr>
              <a:t>ơi, con thấy quả trên cây đều chín hết cả rồi. Các bạn ấy đang mong có người đến hái đấy. Nhìn quả chín ngon thế này, chắc các bác nông dân vui lắm mẹ nhỉ</a:t>
            </a:r>
            <a:r>
              <a:rPr lang="vi-VN" sz="2500" dirty="0" smtClean="0">
                <a:latin typeface="Arial-Rounded" panose="020B0500000000000000" pitchFamily="34" charset="0"/>
                <a:ea typeface="Arial-Rounded" panose="020B0500000000000000" pitchFamily="34" charset="0"/>
                <a:cs typeface="Arial-Rounded" panose="020B0500000000000000" pitchFamily="34" charset="0"/>
              </a:rPr>
              <a:t>?</a:t>
            </a:r>
            <a:endParaRPr lang="en-US" sz="2500" dirty="0" smtClean="0">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25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5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500" dirty="0">
                <a:latin typeface="Arial-Rounded" panose="020B0500000000000000" pitchFamily="34" charset="0"/>
                <a:ea typeface="Arial-Rounded" panose="020B0500000000000000" pitchFamily="34" charset="0"/>
                <a:cs typeface="Arial-Rounded" panose="020B0500000000000000" pitchFamily="34" charset="0"/>
              </a:rPr>
              <a:t>Đúng thế con ạ.</a:t>
            </a:r>
          </a:p>
          <a:p>
            <a:pPr algn="just"/>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vi-VN" sz="2500" dirty="0">
                <a:latin typeface="Arial-Rounded" panose="020B0500000000000000" pitchFamily="34" charset="0"/>
                <a:ea typeface="Arial-Rounded" panose="020B0500000000000000" pitchFamily="34" charset="0"/>
                <a:cs typeface="Arial-Rounded" panose="020B0500000000000000" pitchFamily="34" charset="0"/>
              </a:rPr>
              <a:t>- Nếu mùa nào cũng được thu hoạch thì thích lắm, phải không mẹ</a:t>
            </a:r>
            <a:r>
              <a:rPr lang="vi-VN" sz="2500" dirty="0" smtClean="0">
                <a:latin typeface="Arial-Rounded" panose="020B0500000000000000" pitchFamily="34" charset="0"/>
                <a:ea typeface="Arial-Rounded" panose="020B0500000000000000" pitchFamily="34" charset="0"/>
                <a:cs typeface="Arial-Rounded" panose="020B0500000000000000" pitchFamily="34" charset="0"/>
              </a:rPr>
              <a:t>?</a:t>
            </a:r>
            <a:endParaRPr lang="en-US" sz="25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hanhtrangso.nxbgd.vn] HĐ đọc văn bản_ Mùa vàng_HTS (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04355" y="819150"/>
            <a:ext cx="481445" cy="481445"/>
          </a:xfrm>
          <a:prstGeom prst="rect">
            <a:avLst/>
          </a:prstGeom>
        </p:spPr>
      </p:pic>
      <p:sp>
        <p:nvSpPr>
          <p:cNvPr id="10" name="Rounded Rectangle 9"/>
          <p:cNvSpPr/>
          <p:nvPr/>
        </p:nvSpPr>
        <p:spPr>
          <a:xfrm>
            <a:off x="7181529" y="149400"/>
            <a:ext cx="1886272" cy="372474"/>
          </a:xfrm>
          <a:prstGeom prst="roundRect">
            <a:avLst>
              <a:gd name="adj" fmla="val 50000"/>
            </a:avLst>
          </a:prstGeom>
          <a:solidFill>
            <a:schemeClr val="bg1"/>
          </a:solidFill>
          <a:ln w="38100">
            <a:solidFill>
              <a:srgbClr val="FADBC6"/>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US" sz="2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Tìm</a:t>
            </a:r>
            <a:r>
              <a:rPr lang="en-US" sz="2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từ</a:t>
            </a:r>
            <a:r>
              <a:rPr lang="en-US" sz="2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khó</a:t>
            </a:r>
            <a:r>
              <a:rPr lang="en-US" sz="2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đọc</a:t>
            </a:r>
            <a:endParaRPr lang="en-US" sz="2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1" name="Straight Connector 10">
            <a:extLst/>
          </p:cNvPr>
          <p:cNvCxnSpPr>
            <a:cxnSpLocks/>
          </p:cNvCxnSpPr>
          <p:nvPr/>
        </p:nvCxnSpPr>
        <p:spPr>
          <a:xfrm>
            <a:off x="4835236" y="1047750"/>
            <a:ext cx="1184564"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p:cNvPr>
          <p:cNvCxnSpPr>
            <a:cxnSpLocks/>
          </p:cNvCxnSpPr>
          <p:nvPr/>
        </p:nvCxnSpPr>
        <p:spPr>
          <a:xfrm>
            <a:off x="6569419" y="1428750"/>
            <a:ext cx="821981"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p:cNvPr>
          <p:cNvCxnSpPr>
            <a:cxnSpLocks/>
          </p:cNvCxnSpPr>
          <p:nvPr/>
        </p:nvCxnSpPr>
        <p:spPr>
          <a:xfrm>
            <a:off x="990600" y="1809750"/>
            <a:ext cx="12954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p:cNvPr>
          <p:cNvCxnSpPr>
            <a:cxnSpLocks/>
          </p:cNvCxnSpPr>
          <p:nvPr/>
        </p:nvCxnSpPr>
        <p:spPr>
          <a:xfrm>
            <a:off x="6629400" y="1809750"/>
            <a:ext cx="1172762"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p:cNvPr>
          <p:cNvCxnSpPr>
            <a:cxnSpLocks/>
          </p:cNvCxnSpPr>
          <p:nvPr/>
        </p:nvCxnSpPr>
        <p:spPr>
          <a:xfrm>
            <a:off x="2057400" y="2571750"/>
            <a:ext cx="6858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p:cNvPr>
          <p:cNvCxnSpPr>
            <a:cxnSpLocks/>
          </p:cNvCxnSpPr>
          <p:nvPr/>
        </p:nvCxnSpPr>
        <p:spPr>
          <a:xfrm>
            <a:off x="5011882" y="4476750"/>
            <a:ext cx="1236518"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8" cstate="print">
            <a:extLst>
              <a:ext uri="{BEBA8EAE-BF5A-486C-A8C5-ECC9F3942E4B}">
                <a14:imgProps xmlns:a14="http://schemas.microsoft.com/office/drawing/2010/main">
                  <a14:imgLayer r:embed="rId9">
                    <a14:imgEffect>
                      <a14:backgroundRemoval t="5917" b="89941" l="0" r="89941">
                        <a14:foregroundMark x1="39941" y1="34320" x2="39349" y2="38462"/>
                        <a14:foregroundMark x1="62130" y1="36095" x2="59172" y2="38757"/>
                      </a14:backgroundRemoval>
                    </a14:imgEffect>
                  </a14:imgLayer>
                </a14:imgProps>
              </a:ext>
              <a:ext uri="{28A0092B-C50C-407E-A947-70E740481C1C}">
                <a14:useLocalDpi xmlns:a14="http://schemas.microsoft.com/office/drawing/2010/main" val="0"/>
              </a:ext>
            </a:extLst>
          </a:blip>
          <a:stretch>
            <a:fillRect/>
          </a:stretch>
        </p:blipFill>
        <p:spPr>
          <a:xfrm>
            <a:off x="6565204" y="-101008"/>
            <a:ext cx="822007" cy="822007"/>
          </a:xfrm>
          <a:prstGeom prst="rect">
            <a:avLst/>
          </a:prstGeom>
        </p:spPr>
      </p:pic>
    </p:spTree>
    <p:extLst>
      <p:ext uri="{BB962C8B-B14F-4D97-AF65-F5344CB8AC3E}">
        <p14:creationId xmlns:p14="http://schemas.microsoft.com/office/powerpoint/2010/main" val="12881895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par>
                                <p:cTn id="7" presetID="22" presetClass="entr" presetSubtype="8"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wipe(left)">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iterate type="lt">
                                    <p:tmAbs val="100"/>
                                  </p:iterate>
                                  <p:childTnLst>
                                    <p:set>
                                      <p:cBhvr>
                                        <p:cTn id="13" dur="1" fill="hold">
                                          <p:stCondLst>
                                            <p:cond delay="0"/>
                                          </p:stCondLst>
                                        </p:cTn>
                                        <p:tgtEl>
                                          <p:spTgt spid="6"/>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randombar(horizontal)">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500" fill="hold"/>
                                        <p:tgtEl>
                                          <p:spTgt spid="10"/>
                                        </p:tgtEl>
                                        <p:attrNameLst>
                                          <p:attrName>ppt_w</p:attrName>
                                        </p:attrNameLst>
                                      </p:cBhvr>
                                      <p:tavLst>
                                        <p:tav tm="0">
                                          <p:val>
                                            <p:fltVal val="0"/>
                                          </p:val>
                                        </p:tav>
                                        <p:tav tm="100000">
                                          <p:val>
                                            <p:strVal val="#ppt_w"/>
                                          </p:val>
                                        </p:tav>
                                      </p:tavLst>
                                    </p:anim>
                                    <p:anim calcmode="lin" valueType="num">
                                      <p:cBhvr>
                                        <p:cTn id="24" dur="500" fill="hold"/>
                                        <p:tgtEl>
                                          <p:spTgt spid="10"/>
                                        </p:tgtEl>
                                        <p:attrNameLst>
                                          <p:attrName>ppt_h</p:attrName>
                                        </p:attrNameLst>
                                      </p:cBhvr>
                                      <p:tavLst>
                                        <p:tav tm="0">
                                          <p:val>
                                            <p:fltVal val="0"/>
                                          </p:val>
                                        </p:tav>
                                        <p:tav tm="100000">
                                          <p:val>
                                            <p:strVal val="#ppt_h"/>
                                          </p:val>
                                        </p:tav>
                                      </p:tavLst>
                                    </p:anim>
                                    <p:animEffect transition="in" filter="fade">
                                      <p:cBhvr>
                                        <p:cTn id="25" dur="500"/>
                                        <p:tgtEl>
                                          <p:spTgt spid="10"/>
                                        </p:tgtEl>
                                      </p:cBhvr>
                                    </p:animEffect>
                                  </p:childTnLst>
                                </p:cTn>
                              </p:par>
                              <p:par>
                                <p:cTn id="26" presetID="53" presetClass="entr" presetSubtype="16"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left)">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wipe(left)">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wipe(left)">
                                      <p:cBhvr>
                                        <p:cTn id="45" dur="500"/>
                                        <p:tgtEl>
                                          <p:spTgt spid="15"/>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wipe(left)">
                                      <p:cBhvr>
                                        <p:cTn id="50" dur="500"/>
                                        <p:tgtEl>
                                          <p:spTgt spid="17"/>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wipe(left)">
                                      <p:cBhvr>
                                        <p:cTn id="55" dur="500"/>
                                        <p:tgtEl>
                                          <p:spTgt spid="19"/>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21"/>
                                        </p:tgtEl>
                                        <p:attrNameLst>
                                          <p:attrName>style.visibility</p:attrName>
                                        </p:attrNameLst>
                                      </p:cBhvr>
                                      <p:to>
                                        <p:strVal val="visible"/>
                                      </p:to>
                                    </p:set>
                                    <p:animEffect transition="in" filter="wipe(left)">
                                      <p:cBhvr>
                                        <p:cTn id="6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61" fill="hold" display="0">
                  <p:stCondLst>
                    <p:cond delay="indefinite"/>
                  </p:stCondLst>
                  <p:endCondLst>
                    <p:cond evt="onStopAudio" delay="0">
                      <p:tgtEl>
                        <p:sldTgt/>
                      </p:tgtEl>
                    </p:cond>
                  </p:endCondLst>
                </p:cTn>
                <p:tgtEl>
                  <p:spTgt spid="7"/>
                </p:tgtEl>
              </p:cMediaNode>
            </p:audio>
          </p:childTnLst>
        </p:cTn>
      </p:par>
    </p:tnLst>
    <p:bldLst>
      <p:bldP spid="5" grpId="0"/>
      <p:bldP spid="6" grpId="0"/>
      <p:bldP spid="2" grpId="0"/>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03092" y="3105150"/>
            <a:ext cx="4266401" cy="2038350"/>
          </a:xfrm>
          <a:prstGeom prst="rect">
            <a:avLst/>
          </a:prstGeom>
        </p:spPr>
      </p:pic>
      <p:pic>
        <p:nvPicPr>
          <p:cNvPr id="4" name="Picture 2"/>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0784" y="29442"/>
            <a:ext cx="612431" cy="561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a:extLst>
              <a:ext uri="{FF2B5EF4-FFF2-40B4-BE49-F238E27FC236}">
                <a16:creationId xmlns:a16="http://schemas.microsoft.com/office/drawing/2014/main" id="{C07B3502-F58A-46C0-88F8-3DE26F98CD3F}"/>
              </a:ext>
            </a:extLst>
          </p:cNvPr>
          <p:cNvSpPr txBox="1"/>
          <p:nvPr/>
        </p:nvSpPr>
        <p:spPr>
          <a:xfrm>
            <a:off x="457201" y="11864"/>
            <a:ext cx="1418198" cy="507828"/>
          </a:xfrm>
          <a:prstGeom prst="rect">
            <a:avLst/>
          </a:prstGeom>
          <a:noFill/>
        </p:spPr>
        <p:txBody>
          <a:bodyPr wrap="square" lIns="91438" tIns="45719" rIns="91438" bIns="45719" rtlCol="0">
            <a:spAutoFit/>
          </a:bodyPr>
          <a:lstStyle/>
          <a:p>
            <a:pPr algn="ctr">
              <a:lnSpc>
                <a:spcPct val="150000"/>
              </a:lnSpc>
            </a:pPr>
            <a:r>
              <a:rPr lang="vi-VN" b="1" dirty="0">
                <a:solidFill>
                  <a:srgbClr val="17479D"/>
                </a:solidFill>
                <a:latin typeface="Arial-Rounded" panose="020B0500000000000000" pitchFamily="34" charset="0"/>
                <a:ea typeface="Arial-Rounded" panose="020B0500000000000000" pitchFamily="34" charset="0"/>
                <a:cs typeface="Arial-Rounded" panose="020B0500000000000000" pitchFamily="34" charset="0"/>
              </a:rPr>
              <a:t>ĐỌC </a:t>
            </a:r>
            <a:r>
              <a:rPr lang="en-GB" b="1" dirty="0">
                <a:solidFill>
                  <a:srgbClr val="17479D"/>
                </a:solidFill>
                <a:latin typeface="Arial-Rounded" panose="020B0500000000000000" pitchFamily="34" charset="0"/>
                <a:ea typeface="Arial-Rounded" panose="020B0500000000000000" pitchFamily="34" charset="0"/>
                <a:cs typeface="Arial-Rounded" panose="020B0500000000000000" pitchFamily="34" charset="0"/>
              </a:rPr>
              <a:t>MẪU</a:t>
            </a:r>
            <a:endParaRPr lang="en-US" b="1" dirty="0">
              <a:solidFill>
                <a:srgbClr val="17479D"/>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ectangle 5"/>
          <p:cNvSpPr/>
          <p:nvPr/>
        </p:nvSpPr>
        <p:spPr>
          <a:xfrm>
            <a:off x="3729119" y="133350"/>
            <a:ext cx="1928729" cy="523218"/>
          </a:xfrm>
          <a:prstGeom prst="rect">
            <a:avLst/>
          </a:prstGeom>
        </p:spPr>
        <p:txBody>
          <a:bodyPr wrap="none" lIns="91438" tIns="45719" rIns="91438" bIns="45719">
            <a:spAutoFit/>
          </a:bodyPr>
          <a:lstStyle/>
          <a:p>
            <a:r>
              <a:rPr lang="en-US" sz="28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MÙA VÀNG</a:t>
            </a:r>
            <a:endParaRPr lang="en-US" sz="2800" dirty="0">
              <a:solidFill>
                <a:srgbClr val="FF66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Rectangle 1"/>
          <p:cNvSpPr/>
          <p:nvPr/>
        </p:nvSpPr>
        <p:spPr>
          <a:xfrm>
            <a:off x="838200" y="656568"/>
            <a:ext cx="8129785" cy="3477875"/>
          </a:xfrm>
          <a:prstGeom prst="rect">
            <a:avLst/>
          </a:prstGeom>
        </p:spPr>
        <p:txBody>
          <a:bodyPr wrap="square">
            <a:spAutoFit/>
          </a:bodyPr>
          <a:lstStyle/>
          <a:p>
            <a:pPr algn="just"/>
            <a:r>
              <a:rPr lang="en-US" sz="25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500" dirty="0" smtClean="0">
                <a:latin typeface="Arial-Rounded" panose="020B0500000000000000" pitchFamily="34" charset="0"/>
                <a:ea typeface="Arial-Rounded" panose="020B0500000000000000" pitchFamily="34" charset="0"/>
                <a:cs typeface="Arial-Rounded" panose="020B0500000000000000" pitchFamily="34" charset="0"/>
              </a:rPr>
              <a:t>Mẹ </a:t>
            </a:r>
            <a:r>
              <a:rPr lang="vi-VN" sz="2500" dirty="0">
                <a:latin typeface="Arial-Rounded" panose="020B0500000000000000" pitchFamily="34" charset="0"/>
                <a:ea typeface="Arial-Rounded" panose="020B0500000000000000" pitchFamily="34" charset="0"/>
                <a:cs typeface="Arial-Rounded" panose="020B0500000000000000" pitchFamily="34" charset="0"/>
              </a:rPr>
              <a:t>âu yếm nhìn Minh và bảo:</a:t>
            </a:r>
          </a:p>
          <a:p>
            <a:pPr algn="just"/>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vi-VN" sz="2500" dirty="0">
                <a:latin typeface="Arial-Rounded" panose="020B0500000000000000" pitchFamily="34" charset="0"/>
                <a:ea typeface="Arial-Rounded" panose="020B0500000000000000" pitchFamily="34" charset="0"/>
                <a:cs typeface="Arial-Rounded" panose="020B0500000000000000" pitchFamily="34" charset="0"/>
              </a:rPr>
              <a:t>- Con nói đúng đấy!</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vi-VN" sz="2500" dirty="0">
                <a:latin typeface="Arial-Rounded" panose="020B0500000000000000" pitchFamily="34" charset="0"/>
                <a:ea typeface="Arial-Rounded" panose="020B0500000000000000" pitchFamily="34" charset="0"/>
                <a:cs typeface="Arial-Rounded" panose="020B0500000000000000" pitchFamily="34" charset="0"/>
              </a:rPr>
              <a:t>Mùa nào thức </a:t>
            </a:r>
            <a:r>
              <a:rPr lang="vi-VN" sz="2500" dirty="0" smtClean="0">
                <a:latin typeface="Arial-Rounded" panose="020B0500000000000000" pitchFamily="34" charset="0"/>
                <a:ea typeface="Arial-Rounded" panose="020B0500000000000000" pitchFamily="34" charset="0"/>
                <a:cs typeface="Arial-Rounded" panose="020B0500000000000000" pitchFamily="34" charset="0"/>
              </a:rPr>
              <a:t>ấy.</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vi-VN" sz="2500" dirty="0" smtClean="0">
                <a:latin typeface="Arial-Rounded" panose="020B0500000000000000" pitchFamily="34" charset="0"/>
                <a:ea typeface="Arial-Rounded" panose="020B0500000000000000" pitchFamily="34" charset="0"/>
                <a:cs typeface="Arial-Rounded" panose="020B0500000000000000" pitchFamily="34" charset="0"/>
              </a:rPr>
              <a:t>Nhưng </a:t>
            </a:r>
            <a:r>
              <a:rPr lang="vi-VN" sz="2500" dirty="0">
                <a:latin typeface="Arial-Rounded" panose="020B0500000000000000" pitchFamily="34" charset="0"/>
                <a:ea typeface="Arial-Rounded" panose="020B0500000000000000" pitchFamily="34" charset="0"/>
                <a:cs typeface="Arial-Rounded" panose="020B0500000000000000" pitchFamily="34" charset="0"/>
              </a:rPr>
              <a:t>để có cái thu hoạch, trước đó người nông dân phải làm rất nhiều việc. Họ phải cày bừa, gieo hạt và ươm mầm. Rồi mưa nắng, hạn hán, họ phải chăm sóc vườn cây, ruộng đồng. Nhờ thế mà cây lớn dần, ra hoa kết trái và chín rộ đấy.</a:t>
            </a:r>
          </a:p>
          <a:p>
            <a:pPr algn="just"/>
            <a:r>
              <a:rPr lang="en-US" sz="25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5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500" dirty="0">
                <a:latin typeface="Arial-Rounded" panose="020B0500000000000000" pitchFamily="34" charset="0"/>
                <a:ea typeface="Arial-Rounded" panose="020B0500000000000000" pitchFamily="34" charset="0"/>
                <a:cs typeface="Arial-Rounded" panose="020B0500000000000000" pitchFamily="34" charset="0"/>
              </a:rPr>
              <a:t>Mẹ ơi, con hiểu rồi. Công việc của các bác nông dân vất vả quá mẹ nhỉ?</a:t>
            </a:r>
          </a:p>
          <a:p>
            <a:pPr algn="r"/>
            <a:r>
              <a:rPr lang="vi-VN" sz="2000" dirty="0">
                <a:latin typeface="Arial-Rounded" panose="020B0500000000000000" pitchFamily="34" charset="0"/>
                <a:ea typeface="Arial-Rounded" panose="020B0500000000000000" pitchFamily="34" charset="0"/>
                <a:cs typeface="Arial-Rounded" panose="020B0500000000000000" pitchFamily="34" charset="0"/>
              </a:rPr>
              <a:t>(Theo </a:t>
            </a:r>
            <a:r>
              <a:rPr lang="vi-VN" sz="2000" i="1" dirty="0">
                <a:latin typeface="Arial-Rounded" panose="020B0500000000000000" pitchFamily="34" charset="0"/>
                <a:ea typeface="Arial-Rounded" panose="020B0500000000000000" pitchFamily="34" charset="0"/>
                <a:cs typeface="Arial-Rounded" panose="020B0500000000000000" pitchFamily="34" charset="0"/>
              </a:rPr>
              <a:t>Những câu chuyện hay, những bài học quý</a:t>
            </a:r>
            <a:r>
              <a:rPr lang="vi-VN" sz="20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10" name="Rounded Rectangle 9"/>
          <p:cNvSpPr/>
          <p:nvPr/>
        </p:nvSpPr>
        <p:spPr>
          <a:xfrm>
            <a:off x="7181529" y="149400"/>
            <a:ext cx="1886272" cy="372474"/>
          </a:xfrm>
          <a:prstGeom prst="roundRect">
            <a:avLst>
              <a:gd name="adj" fmla="val 50000"/>
            </a:avLst>
          </a:prstGeom>
          <a:solidFill>
            <a:schemeClr val="bg1"/>
          </a:solidFill>
          <a:ln w="38100">
            <a:solidFill>
              <a:srgbClr val="FADBC6"/>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US" sz="2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Tìm</a:t>
            </a:r>
            <a:r>
              <a:rPr lang="en-US" sz="2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từ</a:t>
            </a:r>
            <a:r>
              <a:rPr lang="en-US" sz="2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khó</a:t>
            </a:r>
            <a:r>
              <a:rPr lang="en-US" sz="2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đọc</a:t>
            </a:r>
            <a:endParaRPr lang="en-US" sz="2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1" name="Straight Connector 10">
            <a:extLst/>
          </p:cNvPr>
          <p:cNvCxnSpPr>
            <a:cxnSpLocks/>
          </p:cNvCxnSpPr>
          <p:nvPr/>
        </p:nvCxnSpPr>
        <p:spPr>
          <a:xfrm>
            <a:off x="1447800" y="1047750"/>
            <a:ext cx="9144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p:cNvPr>
          <p:cNvCxnSpPr>
            <a:cxnSpLocks/>
          </p:cNvCxnSpPr>
          <p:nvPr/>
        </p:nvCxnSpPr>
        <p:spPr>
          <a:xfrm>
            <a:off x="4903092" y="2190750"/>
            <a:ext cx="1269108"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p:cNvPr>
          <p:cNvCxnSpPr>
            <a:cxnSpLocks/>
          </p:cNvCxnSpPr>
          <p:nvPr/>
        </p:nvCxnSpPr>
        <p:spPr>
          <a:xfrm>
            <a:off x="8382000" y="2190750"/>
            <a:ext cx="507108"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p:cNvPr>
          <p:cNvCxnSpPr>
            <a:cxnSpLocks/>
          </p:cNvCxnSpPr>
          <p:nvPr/>
        </p:nvCxnSpPr>
        <p:spPr>
          <a:xfrm>
            <a:off x="940692" y="2571750"/>
            <a:ext cx="507108"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6" cstate="print">
            <a:extLst>
              <a:ext uri="{BEBA8EAE-BF5A-486C-A8C5-ECC9F3942E4B}">
                <a14:imgProps xmlns:a14="http://schemas.microsoft.com/office/drawing/2010/main">
                  <a14:imgLayer r:embed="rId7">
                    <a14:imgEffect>
                      <a14:backgroundRemoval t="5917" b="89941" l="0" r="89941">
                        <a14:foregroundMark x1="39941" y1="34320" x2="39349" y2="38462"/>
                        <a14:foregroundMark x1="62130" y1="36095" x2="59172" y2="38757"/>
                      </a14:backgroundRemoval>
                    </a14:imgEffect>
                  </a14:imgLayer>
                </a14:imgProps>
              </a:ext>
              <a:ext uri="{28A0092B-C50C-407E-A947-70E740481C1C}">
                <a14:useLocalDpi xmlns:a14="http://schemas.microsoft.com/office/drawing/2010/main" val="0"/>
              </a:ext>
            </a:extLst>
          </a:blip>
          <a:stretch>
            <a:fillRect/>
          </a:stretch>
        </p:blipFill>
        <p:spPr>
          <a:xfrm>
            <a:off x="6553200" y="-75367"/>
            <a:ext cx="822007" cy="822007"/>
          </a:xfrm>
          <a:prstGeom prst="rect">
            <a:avLst/>
          </a:prstGeom>
        </p:spPr>
      </p:pic>
    </p:spTree>
    <p:extLst>
      <p:ext uri="{BB962C8B-B14F-4D97-AF65-F5344CB8AC3E}">
        <p14:creationId xmlns:p14="http://schemas.microsoft.com/office/powerpoint/2010/main" val="35780266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iterate type="lt">
                                    <p:tmAbs val="100"/>
                                  </p:iterate>
                                  <p:childTnLst>
                                    <p:set>
                                      <p:cBhvr>
                                        <p:cTn id="11" dur="1" fill="hold">
                                          <p:stCondLst>
                                            <p:cond delay="0"/>
                                          </p:stCondLst>
                                        </p:cTn>
                                        <p:tgtEl>
                                          <p:spTgt spid="6"/>
                                        </p:tgtEl>
                                        <p:attrNameLst>
                                          <p:attrName>style.visibility</p:attrName>
                                        </p:attrNameLst>
                                      </p:cBhvr>
                                      <p:to>
                                        <p:strVal val="visible"/>
                                      </p:to>
                                    </p:set>
                                  </p:childTnLst>
                                </p:cTn>
                              </p:par>
                            </p:childTnLst>
                          </p:cTn>
                        </p:par>
                        <p:par>
                          <p:cTn id="12" fill="hold">
                            <p:stCondLst>
                              <p:cond delay="601"/>
                            </p:stCondLst>
                            <p:childTnLst>
                              <p:par>
                                <p:cTn id="13" presetID="42"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anim calcmode="lin" valueType="num">
                                      <p:cBhvr>
                                        <p:cTn id="16" dur="500" fill="hold"/>
                                        <p:tgtEl>
                                          <p:spTgt spid="8"/>
                                        </p:tgtEl>
                                        <p:attrNameLst>
                                          <p:attrName>ppt_x</p:attrName>
                                        </p:attrNameLst>
                                      </p:cBhvr>
                                      <p:tavLst>
                                        <p:tav tm="0">
                                          <p:val>
                                            <p:strVal val="#ppt_x"/>
                                          </p:val>
                                        </p:tav>
                                        <p:tav tm="100000">
                                          <p:val>
                                            <p:strVal val="#ppt_x"/>
                                          </p:val>
                                        </p:tav>
                                      </p:tavLst>
                                    </p:anim>
                                    <p:anim calcmode="lin" valueType="num">
                                      <p:cBhvr>
                                        <p:cTn id="17"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ppt_w</p:attrName>
                                        </p:attrNameLst>
                                      </p:cBhvr>
                                      <p:tavLst>
                                        <p:tav tm="0">
                                          <p:val>
                                            <p:fltVal val="0"/>
                                          </p:val>
                                        </p:tav>
                                        <p:tav tm="100000">
                                          <p:val>
                                            <p:strVal val="#ppt_w"/>
                                          </p:val>
                                        </p:tav>
                                      </p:tavLst>
                                    </p:anim>
                                    <p:anim calcmode="lin" valueType="num">
                                      <p:cBhvr>
                                        <p:cTn id="23" dur="500" fill="hold"/>
                                        <p:tgtEl>
                                          <p:spTgt spid="10"/>
                                        </p:tgtEl>
                                        <p:attrNameLst>
                                          <p:attrName>ppt_h</p:attrName>
                                        </p:attrNameLst>
                                      </p:cBhvr>
                                      <p:tavLst>
                                        <p:tav tm="0">
                                          <p:val>
                                            <p:fltVal val="0"/>
                                          </p:val>
                                        </p:tav>
                                        <p:tav tm="100000">
                                          <p:val>
                                            <p:strVal val="#ppt_h"/>
                                          </p:val>
                                        </p:tav>
                                      </p:tavLst>
                                    </p:anim>
                                    <p:animEffect transition="in" filter="fade">
                                      <p:cBhvr>
                                        <p:cTn id="24" dur="500"/>
                                        <p:tgtEl>
                                          <p:spTgt spid="10"/>
                                        </p:tgtEl>
                                      </p:cBhvr>
                                    </p:animEffect>
                                  </p:childTnLst>
                                </p:cTn>
                              </p:par>
                              <p:par>
                                <p:cTn id="25" presetID="53" presetClass="entr" presetSubtype="16"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left)">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left)">
                                      <p:cBhvr>
                                        <p:cTn id="39" dur="5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wipe(left)">
                                      <p:cBhvr>
                                        <p:cTn id="44" dur="500"/>
                                        <p:tgtEl>
                                          <p:spTgt spid="14"/>
                                        </p:tgtEl>
                                      </p:cBhvr>
                                    </p:animEffect>
                                  </p:childTnLst>
                                </p:cTn>
                              </p:par>
                              <p:par>
                                <p:cTn id="45" presetID="22" presetClass="entr" presetSubtype="8" fill="hold" nodeType="with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wipe(left)">
                                      <p:cBhvr>
                                        <p:cTn id="4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FE7DC8BA-3174-482C-AE40-4230FBC7913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979" t="4638" r="80946" b="62887"/>
          <a:stretch/>
        </p:blipFill>
        <p:spPr>
          <a:xfrm>
            <a:off x="4953000" y="895350"/>
            <a:ext cx="854558" cy="837930"/>
          </a:xfrm>
          <a:prstGeom prst="rect">
            <a:avLst/>
          </a:prstGeom>
        </p:spPr>
      </p:pic>
      <p:pic>
        <p:nvPicPr>
          <p:cNvPr id="2" name="图片 1">
            <a:extLst>
              <a:ext uri="{FF2B5EF4-FFF2-40B4-BE49-F238E27FC236}">
                <a16:creationId xmlns:a16="http://schemas.microsoft.com/office/drawing/2014/main" id="{858228CA-9A06-4BAF-A8B0-F9E5348A2ED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979" t="4638" r="80946" b="62887"/>
          <a:stretch/>
        </p:blipFill>
        <p:spPr>
          <a:xfrm>
            <a:off x="4936642" y="57420"/>
            <a:ext cx="854558" cy="837930"/>
          </a:xfrm>
          <a:prstGeom prst="rect">
            <a:avLst/>
          </a:prstGeom>
        </p:spPr>
      </p:pic>
      <p:pic>
        <p:nvPicPr>
          <p:cNvPr id="35" name="图片 34">
            <a:extLst>
              <a:ext uri="{FF2B5EF4-FFF2-40B4-BE49-F238E27FC236}">
                <a16:creationId xmlns:a16="http://schemas.microsoft.com/office/drawing/2014/main" id="{FB5BC43A-7254-4A11-8897-69B1F32CEEC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979" t="4638" r="80946" b="62887"/>
          <a:stretch/>
        </p:blipFill>
        <p:spPr>
          <a:xfrm>
            <a:off x="5029795" y="2648220"/>
            <a:ext cx="854558" cy="837930"/>
          </a:xfrm>
          <a:prstGeom prst="rect">
            <a:avLst/>
          </a:prstGeom>
        </p:spPr>
      </p:pic>
      <p:pic>
        <p:nvPicPr>
          <p:cNvPr id="36" name="图片 35">
            <a:extLst>
              <a:ext uri="{FF2B5EF4-FFF2-40B4-BE49-F238E27FC236}">
                <a16:creationId xmlns:a16="http://schemas.microsoft.com/office/drawing/2014/main" id="{8C04A61C-0906-4170-95C5-A5D174C077D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979" t="4638" r="80946" b="62887"/>
          <a:stretch/>
        </p:blipFill>
        <p:spPr>
          <a:xfrm>
            <a:off x="5023385" y="1780055"/>
            <a:ext cx="854558" cy="837930"/>
          </a:xfrm>
          <a:prstGeom prst="rect">
            <a:avLst/>
          </a:prstGeom>
        </p:spPr>
      </p:pic>
      <p:sp>
        <p:nvSpPr>
          <p:cNvPr id="6" name="Rounded Rectangle 5"/>
          <p:cNvSpPr/>
          <p:nvPr/>
        </p:nvSpPr>
        <p:spPr>
          <a:xfrm>
            <a:off x="2337681" y="224425"/>
            <a:ext cx="1015119" cy="181843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914378"/>
            <a:r>
              <a:rPr lang="en-GB" sz="2400" b="1" dirty="0" err="1">
                <a:solidFill>
                  <a:srgbClr val="0D0D97"/>
                </a:solidFill>
                <a:latin typeface="Arial-Rounded" pitchFamily="34" charset="0"/>
                <a:ea typeface="Arial-Rounded" pitchFamily="34" charset="0"/>
                <a:cs typeface="Arial-Rounded" pitchFamily="34" charset="0"/>
              </a:rPr>
              <a:t>Luyện</a:t>
            </a:r>
            <a:r>
              <a:rPr lang="en-GB" sz="2400" b="1" dirty="0">
                <a:solidFill>
                  <a:srgbClr val="0D0D97"/>
                </a:solidFill>
                <a:latin typeface="Arial-Rounded" pitchFamily="34" charset="0"/>
                <a:ea typeface="Arial-Rounded" pitchFamily="34" charset="0"/>
                <a:cs typeface="Arial-Rounded" pitchFamily="34" charset="0"/>
              </a:rPr>
              <a:t> </a:t>
            </a:r>
            <a:r>
              <a:rPr lang="en-GB" sz="2400" b="1" dirty="0" err="1">
                <a:solidFill>
                  <a:srgbClr val="0D0D97"/>
                </a:solidFill>
                <a:latin typeface="Arial-Rounded" pitchFamily="34" charset="0"/>
                <a:ea typeface="Arial-Rounded" pitchFamily="34" charset="0"/>
                <a:cs typeface="Arial-Rounded" pitchFamily="34" charset="0"/>
              </a:rPr>
              <a:t>đọc</a:t>
            </a:r>
            <a:r>
              <a:rPr lang="en-GB" sz="2400" b="1" dirty="0">
                <a:solidFill>
                  <a:srgbClr val="0D0D97"/>
                </a:solidFill>
                <a:latin typeface="Arial-Rounded" pitchFamily="34" charset="0"/>
                <a:ea typeface="Arial-Rounded" pitchFamily="34" charset="0"/>
                <a:cs typeface="Arial-Rounded" pitchFamily="34" charset="0"/>
              </a:rPr>
              <a:t> </a:t>
            </a:r>
            <a:endParaRPr lang="en-GB" sz="2400" b="1" dirty="0" smtClean="0">
              <a:solidFill>
                <a:srgbClr val="0D0D97"/>
              </a:solidFill>
              <a:latin typeface="Arial-Rounded" pitchFamily="34" charset="0"/>
              <a:ea typeface="Arial-Rounded" pitchFamily="34" charset="0"/>
              <a:cs typeface="Arial-Rounded" pitchFamily="34" charset="0"/>
            </a:endParaRPr>
          </a:p>
          <a:p>
            <a:pPr algn="ctr" defTabSz="914378"/>
            <a:r>
              <a:rPr lang="en-GB" sz="2400" b="1" dirty="0" err="1" smtClean="0">
                <a:solidFill>
                  <a:srgbClr val="0D0D97"/>
                </a:solidFill>
                <a:latin typeface="Arial-Rounded" pitchFamily="34" charset="0"/>
                <a:ea typeface="Arial-Rounded" pitchFamily="34" charset="0"/>
                <a:cs typeface="Arial-Rounded" pitchFamily="34" charset="0"/>
              </a:rPr>
              <a:t>từ</a:t>
            </a:r>
            <a:endParaRPr lang="en-GB" sz="2400" b="1" dirty="0" smtClean="0">
              <a:solidFill>
                <a:srgbClr val="0D0D97"/>
              </a:solidFill>
              <a:latin typeface="Arial-Rounded" pitchFamily="34" charset="0"/>
              <a:ea typeface="Arial-Rounded" pitchFamily="34" charset="0"/>
              <a:cs typeface="Arial-Rounded" pitchFamily="34" charset="0"/>
            </a:endParaRPr>
          </a:p>
          <a:p>
            <a:pPr algn="ctr" defTabSz="914378"/>
            <a:r>
              <a:rPr lang="en-GB" sz="2400" b="1" dirty="0" smtClean="0">
                <a:solidFill>
                  <a:srgbClr val="0D0D97"/>
                </a:solidFill>
                <a:latin typeface="Arial-Rounded" pitchFamily="34" charset="0"/>
                <a:ea typeface="Arial-Rounded" pitchFamily="34" charset="0"/>
                <a:cs typeface="Arial-Rounded" pitchFamily="34" charset="0"/>
              </a:rPr>
              <a:t> </a:t>
            </a:r>
            <a:r>
              <a:rPr lang="en-GB" sz="2400" b="1" dirty="0" err="1">
                <a:solidFill>
                  <a:srgbClr val="0D0D97"/>
                </a:solidFill>
                <a:latin typeface="Arial-Rounded" pitchFamily="34" charset="0"/>
                <a:ea typeface="Arial-Rounded" pitchFamily="34" charset="0"/>
                <a:cs typeface="Arial-Rounded" pitchFamily="34" charset="0"/>
              </a:rPr>
              <a:t>khó</a:t>
            </a:r>
            <a:endParaRPr lang="en-US" sz="2400" b="1" dirty="0">
              <a:solidFill>
                <a:srgbClr val="0D0D97"/>
              </a:solidFill>
              <a:latin typeface="Arial-Rounded" pitchFamily="34" charset="0"/>
              <a:ea typeface="Arial-Rounded" pitchFamily="34" charset="0"/>
              <a:cs typeface="Arial-Rounded" pitchFamily="34" charset="0"/>
            </a:endParaRPr>
          </a:p>
        </p:txBody>
      </p:sp>
      <p:sp>
        <p:nvSpPr>
          <p:cNvPr id="9" name="TextBox 16"/>
          <p:cNvSpPr txBox="1">
            <a:spLocks noChangeArrowheads="1"/>
          </p:cNvSpPr>
          <p:nvPr/>
        </p:nvSpPr>
        <p:spPr bwMode="auto">
          <a:xfrm>
            <a:off x="5459704" y="153218"/>
            <a:ext cx="269369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914378"/>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d</a:t>
            </a:r>
            <a:r>
              <a:rPr lang="en-US" sz="36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ìu</a:t>
            </a:r>
            <a:r>
              <a:rPr lang="en-US" sz="36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dịu</a:t>
            </a:r>
            <a:endPar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TextBox 17"/>
          <p:cNvSpPr txBox="1">
            <a:spLocks noChangeArrowheads="1"/>
          </p:cNvSpPr>
          <p:nvPr/>
        </p:nvSpPr>
        <p:spPr bwMode="auto">
          <a:xfrm>
            <a:off x="5916043" y="991149"/>
            <a:ext cx="182217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914378"/>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d</a:t>
            </a:r>
            <a:r>
              <a:rPr lang="en-US" sz="36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ập</a:t>
            </a:r>
            <a:r>
              <a:rPr lang="en-US" sz="36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dờn</a:t>
            </a:r>
            <a:endPar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TextBox 18"/>
          <p:cNvSpPr txBox="1">
            <a:spLocks noChangeArrowheads="1"/>
          </p:cNvSpPr>
          <p:nvPr/>
        </p:nvSpPr>
        <p:spPr bwMode="auto">
          <a:xfrm>
            <a:off x="5884353" y="1875854"/>
            <a:ext cx="210812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914378"/>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r</a:t>
            </a:r>
            <a:r>
              <a:rPr lang="en-US" sz="36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íu</a:t>
            </a:r>
            <a:r>
              <a:rPr lang="en-US" sz="36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rít</a:t>
            </a:r>
            <a:endPar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TextBox 18"/>
          <p:cNvSpPr txBox="1">
            <a:spLocks noChangeArrowheads="1"/>
          </p:cNvSpPr>
          <p:nvPr/>
        </p:nvSpPr>
        <p:spPr bwMode="auto">
          <a:xfrm>
            <a:off x="6196607" y="2774797"/>
            <a:ext cx="162095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914378"/>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âu</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yếm</a:t>
            </a:r>
            <a:endPar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TextBox 18"/>
          <p:cNvSpPr txBox="1">
            <a:spLocks noChangeArrowheads="1"/>
          </p:cNvSpPr>
          <p:nvPr/>
        </p:nvSpPr>
        <p:spPr bwMode="auto">
          <a:xfrm>
            <a:off x="1627910" y="2715679"/>
            <a:ext cx="219964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914378"/>
            <a:r>
              <a:rPr lang="vi-VN"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ươ</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m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mầm</a:t>
            </a:r>
            <a:endPar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2" name="图片 35">
            <a:extLst>
              <a:ext uri="{FF2B5EF4-FFF2-40B4-BE49-F238E27FC236}">
                <a16:creationId xmlns:a16="http://schemas.microsoft.com/office/drawing/2014/main" id="{8C04A61C-0906-4170-95C5-A5D174C077D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979" t="4638" r="80946" b="62887"/>
          <a:stretch/>
        </p:blipFill>
        <p:spPr>
          <a:xfrm>
            <a:off x="773352" y="2615194"/>
            <a:ext cx="854558" cy="837930"/>
          </a:xfrm>
          <a:prstGeom prst="rect">
            <a:avLst/>
          </a:prstGeom>
        </p:spPr>
      </p:pic>
      <p:sp>
        <p:nvSpPr>
          <p:cNvPr id="3" name="AutoShape 2" descr="UNIT 5: HAVE TO | Baamboozl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descr="UNIT 5: HAVE TO | Baamboozl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5" name="图片 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097" y="37108"/>
            <a:ext cx="2193068" cy="2193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7672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 calcmode="lin" valueType="num">
                                      <p:cBhvr>
                                        <p:cTn id="9" dur="500" fill="hold"/>
                                        <p:tgtEl>
                                          <p:spTgt spid="25"/>
                                        </p:tgtEl>
                                        <p:attrNameLst>
                                          <p:attrName>style.rotation</p:attrName>
                                        </p:attrNameLst>
                                      </p:cBhvr>
                                      <p:tavLst>
                                        <p:tav tm="0">
                                          <p:val>
                                            <p:fltVal val="90"/>
                                          </p:val>
                                        </p:tav>
                                        <p:tav tm="100000">
                                          <p:val>
                                            <p:fltVal val="0"/>
                                          </p:val>
                                        </p:tav>
                                      </p:tavLst>
                                    </p:anim>
                                    <p:animEffect transition="in" filter="fade">
                                      <p:cBhvr>
                                        <p:cTn id="10" dur="500"/>
                                        <p:tgtEl>
                                          <p:spTgt spid="25"/>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fade">
                                      <p:cBhvr>
                                        <p:cTn id="35" dur="500"/>
                                        <p:tgtEl>
                                          <p:spTgt spid="36"/>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5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35"/>
                                        </p:tgtEl>
                                        <p:attrNameLst>
                                          <p:attrName>style.visibility</p:attrName>
                                        </p:attrNameLst>
                                      </p:cBhvr>
                                      <p:to>
                                        <p:strVal val="visible"/>
                                      </p:to>
                                    </p:set>
                                    <p:animEffect transition="in" filter="fade">
                                      <p:cBhvr>
                                        <p:cTn id="43" dur="500"/>
                                        <p:tgtEl>
                                          <p:spTgt spid="35"/>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fade">
                                      <p:cBhvr>
                                        <p:cTn id="46" dur="500"/>
                                        <p:tgtEl>
                                          <p:spTgt spid="18"/>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fade">
                                      <p:cBhvr>
                                        <p:cTn id="51" dur="500"/>
                                        <p:tgtEl>
                                          <p:spTgt spid="22"/>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fade">
                                      <p:cBhvr>
                                        <p:cTn id="5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P spid="12" grpId="0"/>
      <p:bldP spid="15" grpId="0"/>
      <p:bldP spid="18" grpId="0"/>
      <p:bldP spid="2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07C9819-8433-4CAE-8100-0EAE05E521D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8" r="76667" b="57763"/>
          <a:stretch/>
        </p:blipFill>
        <p:spPr>
          <a:xfrm>
            <a:off x="3861245" y="106247"/>
            <a:ext cx="1168156" cy="772171"/>
          </a:xfrm>
          <a:prstGeom prst="rect">
            <a:avLst/>
          </a:prstGeom>
        </p:spPr>
      </p:pic>
      <p:sp>
        <p:nvSpPr>
          <p:cNvPr id="17" name="Oval Callout 16"/>
          <p:cNvSpPr/>
          <p:nvPr/>
        </p:nvSpPr>
        <p:spPr>
          <a:xfrm>
            <a:off x="808367" y="553671"/>
            <a:ext cx="3069014" cy="1299559"/>
          </a:xfrm>
          <a:prstGeom prst="wedgeEllipseCallout">
            <a:avLst>
              <a:gd name="adj1" fmla="val -12862"/>
              <a:gd name="adj2" fmla="val 60983"/>
            </a:avLst>
          </a:prstGeom>
          <a:solidFill>
            <a:srgbClr val="FFCCC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1751" tIns="30875" rIns="61751" bIns="30875" rtlCol="0" anchor="ctr"/>
          <a:lstStyle/>
          <a:p>
            <a:pPr algn="ctr"/>
            <a:r>
              <a:rPr lang="en-US" sz="2500" dirty="0" err="1"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Ngữ</a:t>
            </a:r>
            <a:r>
              <a:rPr lang="en-US" sz="2500"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đ</a:t>
            </a:r>
            <a:r>
              <a:rPr lang="en-US" sz="25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iệu</a:t>
            </a:r>
            <a:r>
              <a:rPr lang="en-US" sz="25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biểu</a:t>
            </a:r>
            <a:r>
              <a:rPr lang="en-US" sz="2500"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cảm</a:t>
            </a:r>
            <a:r>
              <a:rPr lang="en-US" sz="25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từng</a:t>
            </a:r>
            <a:r>
              <a:rPr lang="en-US" sz="2500"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đ</a:t>
            </a:r>
            <a:r>
              <a:rPr lang="en-US" sz="25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oạn</a:t>
            </a:r>
            <a:endParaRPr lang="en-US" sz="25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TextBox 17">
            <a:extLst>
              <a:ext uri="{FF2B5EF4-FFF2-40B4-BE49-F238E27FC236}">
                <a16:creationId xmlns:a16="http://schemas.microsoft.com/office/drawing/2014/main" id="{83C8FAFC-C1D0-49BB-A45E-D744951A028F}"/>
              </a:ext>
            </a:extLst>
          </p:cNvPr>
          <p:cNvSpPr txBox="1"/>
          <p:nvPr/>
        </p:nvSpPr>
        <p:spPr>
          <a:xfrm>
            <a:off x="4781280" y="90458"/>
            <a:ext cx="3209219" cy="650499"/>
          </a:xfrm>
          <a:prstGeom prst="rect">
            <a:avLst/>
          </a:prstGeom>
          <a:noFill/>
        </p:spPr>
        <p:txBody>
          <a:bodyPr wrap="square" rtlCol="0">
            <a:spAutoFit/>
          </a:bodyPr>
          <a:lstStyle/>
          <a:p>
            <a:pPr>
              <a:lnSpc>
                <a:spcPct val="150000"/>
              </a:lnSpc>
            </a:pPr>
            <a:r>
              <a:rPr lang="vi-VN" sz="2800" b="1" dirty="0">
                <a:solidFill>
                  <a:srgbClr val="006600"/>
                </a:solidFill>
                <a:latin typeface="Arial-Rounded" panose="020B0500000000000000" pitchFamily="34" charset="0"/>
                <a:ea typeface="Arial-Rounded" panose="020B0500000000000000" pitchFamily="34" charset="0"/>
                <a:cs typeface="Arial-Rounded" panose="020B0500000000000000" pitchFamily="34" charset="0"/>
              </a:rPr>
              <a:t>Cách đọc </a:t>
            </a:r>
            <a:r>
              <a:rPr lang="en-US" sz="2800" b="1" dirty="0" err="1" smtClean="0">
                <a:solidFill>
                  <a:srgbClr val="006600"/>
                </a:solidFill>
                <a:latin typeface="Arial-Rounded" panose="020B0500000000000000" pitchFamily="34" charset="0"/>
                <a:ea typeface="Arial-Rounded" panose="020B0500000000000000" pitchFamily="34" charset="0"/>
                <a:cs typeface="Arial-Rounded" panose="020B0500000000000000" pitchFamily="34" charset="0"/>
              </a:rPr>
              <a:t>từng</a:t>
            </a:r>
            <a:r>
              <a:rPr lang="en-US" sz="2800" b="1" dirty="0" smtClean="0">
                <a:solidFill>
                  <a:srgbClr val="006600"/>
                </a:solidFill>
                <a:latin typeface="Arial-Rounded" panose="020B0500000000000000" pitchFamily="34" charset="0"/>
                <a:ea typeface="Arial-Rounded" panose="020B0500000000000000" pitchFamily="34" charset="0"/>
                <a:cs typeface="Arial-Rounded" panose="020B0500000000000000" pitchFamily="34" charset="0"/>
              </a:rPr>
              <a:t> </a:t>
            </a:r>
            <a:r>
              <a:rPr lang="vi-VN" sz="2800" b="1" dirty="0" smtClean="0">
                <a:solidFill>
                  <a:srgbClr val="006600"/>
                </a:solidFill>
                <a:latin typeface="Arial-Rounded" panose="020B0500000000000000" pitchFamily="34" charset="0"/>
                <a:ea typeface="Arial-Rounded" panose="020B0500000000000000" pitchFamily="34" charset="0"/>
                <a:cs typeface="Arial-Rounded" panose="020B0500000000000000" pitchFamily="34" charset="0"/>
              </a:rPr>
              <a:t>đ</a:t>
            </a:r>
            <a:r>
              <a:rPr lang="en-US" sz="2800" b="1"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rPr>
              <a:t>oạn</a:t>
            </a:r>
            <a:endParaRPr lang="en-US" sz="2800" b="1" dirty="0">
              <a:solidFill>
                <a:srgbClr val="0066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TextBox 18">
            <a:extLst>
              <a:ext uri="{FF2B5EF4-FFF2-40B4-BE49-F238E27FC236}">
                <a16:creationId xmlns:a16="http://schemas.microsoft.com/office/drawing/2014/main" id="{EEF95F1B-E4A1-A64C-B072-6CB8EC6A45EC}"/>
              </a:ext>
            </a:extLst>
          </p:cNvPr>
          <p:cNvSpPr txBox="1"/>
          <p:nvPr/>
        </p:nvSpPr>
        <p:spPr>
          <a:xfrm>
            <a:off x="3508255" y="1581150"/>
            <a:ext cx="5305423" cy="2977738"/>
          </a:xfrm>
          <a:prstGeom prst="rect">
            <a:avLst/>
          </a:prstGeom>
          <a:noFill/>
        </p:spPr>
        <p:txBody>
          <a:bodyPr wrap="square" rtlCol="0">
            <a:spAutoFit/>
          </a:bodyPr>
          <a:lstStyle/>
          <a:p>
            <a:pPr algn="just">
              <a:lnSpc>
                <a:spcPct val="150000"/>
              </a:lnSpc>
            </a:pPr>
            <a:r>
              <a:rPr lang="en-US" sz="25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Đoạn</a:t>
            </a:r>
            <a:r>
              <a:rPr lang="en-US" sz="2500" dirty="0" smtClean="0">
                <a:latin typeface="Arial-Rounded" panose="020B0500000000000000" pitchFamily="34" charset="0"/>
                <a:ea typeface="Arial-Rounded" panose="020B0500000000000000" pitchFamily="34" charset="0"/>
                <a:cs typeface="Arial-Rounded" panose="020B0500000000000000" pitchFamily="34" charset="0"/>
              </a:rPr>
              <a:t> 1: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thể</a:t>
            </a:r>
            <a:r>
              <a:rPr lang="en-US" sz="25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hiện</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vẻ</a:t>
            </a:r>
            <a:r>
              <a:rPr lang="en-US" sz="25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500" dirty="0" smtClean="0">
                <a:latin typeface="Arial-Rounded" panose="020B0500000000000000" pitchFamily="34" charset="0"/>
                <a:ea typeface="Arial-Rounded" panose="020B0500000000000000" pitchFamily="34" charset="0"/>
                <a:cs typeface="Arial-Rounded" panose="020B0500000000000000" pitchFamily="34" charset="0"/>
              </a:rPr>
              <a:t>đẹp</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của</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không</a:t>
            </a:r>
            <a:r>
              <a:rPr lang="en-US" sz="25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gian</a:t>
            </a:r>
            <a:r>
              <a:rPr lang="en-US" sz="25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khi</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mùa</a:t>
            </a:r>
            <a:r>
              <a:rPr lang="en-US" sz="25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thu</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về</a:t>
            </a:r>
            <a:r>
              <a:rPr lang="en-US" sz="2500" dirty="0" smtClean="0">
                <a:latin typeface="Arial-Rounded" panose="020B0500000000000000" pitchFamily="34" charset="0"/>
                <a:ea typeface="Arial-Rounded" panose="020B0500000000000000" pitchFamily="34" charset="0"/>
                <a:cs typeface="Arial-Rounded" panose="020B0500000000000000" pitchFamily="34" charset="0"/>
              </a:rPr>
              <a:t>;</a:t>
            </a:r>
            <a:endParaRPr lang="x-none" sz="2500" dirty="0">
              <a:latin typeface="Arial-Rounded" panose="020B0500000000000000" pitchFamily="34" charset="0"/>
              <a:ea typeface="Arial-Rounded" panose="020B0500000000000000" pitchFamily="34" charset="0"/>
              <a:cs typeface="Arial-Rounded" panose="020B0500000000000000" pitchFamily="34" charset="0"/>
            </a:endParaRPr>
          </a:p>
          <a:p>
            <a:pPr algn="just">
              <a:lnSpc>
                <a:spcPct val="150000"/>
              </a:lnSpc>
            </a:pPr>
            <a:r>
              <a:rPr lang="en-US" sz="25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Đoạn</a:t>
            </a:r>
            <a:r>
              <a:rPr lang="en-US" sz="2500" dirty="0" smtClean="0">
                <a:latin typeface="Arial-Rounded" panose="020B0500000000000000" pitchFamily="34" charset="0"/>
                <a:ea typeface="Arial-Rounded" panose="020B0500000000000000" pitchFamily="34" charset="0"/>
                <a:cs typeface="Arial-Rounded" panose="020B0500000000000000" pitchFamily="34" charset="0"/>
              </a:rPr>
              <a:t> 2: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hồn</a:t>
            </a:r>
            <a:r>
              <a:rPr lang="en-US" sz="25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nhiên</a:t>
            </a:r>
            <a:r>
              <a:rPr lang="en-US" sz="25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vui</a:t>
            </a:r>
            <a:r>
              <a:rPr lang="en-US" sz="2500" dirty="0" smtClean="0">
                <a:latin typeface="Arial-Rounded" panose="020B0500000000000000" pitchFamily="34" charset="0"/>
                <a:ea typeface="Arial-Rounded" panose="020B0500000000000000" pitchFamily="34" charset="0"/>
                <a:cs typeface="Arial-Rounded" panose="020B0500000000000000" pitchFamily="34" charset="0"/>
              </a:rPr>
              <a:t> t</a:t>
            </a:r>
            <a:r>
              <a:rPr lang="vi-VN" sz="2500" dirty="0" smtClean="0">
                <a:latin typeface="Arial-Rounded" panose="020B0500000000000000" pitchFamily="34" charset="0"/>
                <a:ea typeface="Arial-Rounded" panose="020B0500000000000000" pitchFamily="34" charset="0"/>
                <a:cs typeface="Arial-Rounded" panose="020B0500000000000000" pitchFamily="34" charset="0"/>
              </a:rPr>
              <a:t>ươ</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i</a:t>
            </a:r>
            <a:r>
              <a:rPr lang="en-US" sz="2500" dirty="0" smtClean="0">
                <a:latin typeface="Arial-Rounded" panose="020B0500000000000000" pitchFamily="34" charset="0"/>
                <a:ea typeface="Arial-Rounded" panose="020B0500000000000000" pitchFamily="34" charset="0"/>
                <a:cs typeface="Arial-Rounded" panose="020B0500000000000000" pitchFamily="34" charset="0"/>
              </a:rPr>
              <a:t>.</a:t>
            </a:r>
          </a:p>
          <a:p>
            <a:pPr algn="just">
              <a:lnSpc>
                <a:spcPct val="150000"/>
              </a:lnSpc>
            </a:pP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Đoạn</a:t>
            </a:r>
            <a:r>
              <a:rPr lang="en-US" sz="2500" dirty="0" smtClean="0">
                <a:latin typeface="Arial-Rounded" panose="020B0500000000000000" pitchFamily="34" charset="0"/>
                <a:ea typeface="Arial-Rounded" panose="020B0500000000000000" pitchFamily="34" charset="0"/>
                <a:cs typeface="Arial-Rounded" panose="020B0500000000000000" pitchFamily="34" charset="0"/>
              </a:rPr>
              <a:t> 3: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nhẹ</a:t>
            </a:r>
            <a:r>
              <a:rPr lang="en-US" sz="25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nhàng</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âu</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yếm</a:t>
            </a:r>
            <a:r>
              <a:rPr lang="en-US" sz="2500" dirty="0" smtClean="0">
                <a:latin typeface="Arial-Rounded" panose="020B0500000000000000" pitchFamily="34" charset="0"/>
                <a:ea typeface="Arial-Rounded" panose="020B0500000000000000" pitchFamily="34" charset="0"/>
                <a:cs typeface="Arial-Rounded" panose="020B0500000000000000" pitchFamily="34" charset="0"/>
              </a:rPr>
              <a:t>.</a:t>
            </a:r>
          </a:p>
          <a:p>
            <a:pPr algn="just">
              <a:lnSpc>
                <a:spcPct val="150000"/>
              </a:lnSpc>
            </a:pP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Đoạn</a:t>
            </a:r>
            <a:r>
              <a:rPr lang="en-US" sz="2500" dirty="0" smtClean="0">
                <a:latin typeface="Arial-Rounded" panose="020B0500000000000000" pitchFamily="34" charset="0"/>
                <a:ea typeface="Arial-Rounded" panose="020B0500000000000000" pitchFamily="34" charset="0"/>
                <a:cs typeface="Arial-Rounded" panose="020B0500000000000000" pitchFamily="34" charset="0"/>
              </a:rPr>
              <a:t> 4: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trầm</a:t>
            </a:r>
            <a:r>
              <a:rPr lang="en-US" sz="25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lắng</a:t>
            </a:r>
            <a:r>
              <a:rPr lang="en-US" sz="25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suy</a:t>
            </a:r>
            <a:r>
              <a:rPr lang="en-US" sz="2500" dirty="0" smtClean="0">
                <a:latin typeface="Arial-Rounded" panose="020B0500000000000000" pitchFamily="34" charset="0"/>
                <a:ea typeface="Arial-Rounded" panose="020B0500000000000000" pitchFamily="34" charset="0"/>
                <a:cs typeface="Arial-Rounded" panose="020B0500000000000000" pitchFamily="34" charset="0"/>
              </a:rPr>
              <a:t> t</a:t>
            </a:r>
            <a:r>
              <a:rPr lang="vi-VN" sz="2500" dirty="0" smtClean="0">
                <a:latin typeface="Arial-Rounded" panose="020B0500000000000000" pitchFamily="34" charset="0"/>
                <a:ea typeface="Arial-Rounded" panose="020B0500000000000000" pitchFamily="34" charset="0"/>
                <a:cs typeface="Arial-Rounded" panose="020B0500000000000000" pitchFamily="34" charset="0"/>
              </a:rPr>
              <a:t>ư</a:t>
            </a:r>
            <a:r>
              <a:rPr lang="en-US" sz="2500" dirty="0" smtClean="0">
                <a:latin typeface="Arial-Rounded" panose="020B0500000000000000" pitchFamily="34" charset="0"/>
                <a:ea typeface="Arial-Rounded" panose="020B0500000000000000" pitchFamily="34" charset="0"/>
                <a:cs typeface="Arial-Rounded" panose="020B0500000000000000" pitchFamily="34" charset="0"/>
              </a:rPr>
              <a:t>.</a:t>
            </a:r>
            <a:endParaRPr lang="x-none" sz="25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0" name="Picture 19">
            <a:extLst>
              <a:ext uri="{FF2B5EF4-FFF2-40B4-BE49-F238E27FC236}">
                <a16:creationId xmlns:a16="http://schemas.microsoft.com/office/drawing/2014/main" id="{313B8F63-C1DC-4BF0-9681-7D14EF947D76}"/>
              </a:ext>
            </a:extLst>
          </p:cNvPr>
          <p:cNvPicPr>
            <a:picLocks noChangeAspect="1"/>
          </p:cNvPicPr>
          <p:nvPr/>
        </p:nvPicPr>
        <p:blipFill rotWithShape="1">
          <a:blip r:embed="rId4">
            <a:clrChange>
              <a:clrFrom>
                <a:srgbClr val="FFFCFF"/>
              </a:clrFrom>
              <a:clrTo>
                <a:srgbClr val="FFFCFF">
                  <a:alpha val="0"/>
                </a:srgbClr>
              </a:clrTo>
            </a:clrChange>
            <a:extLst>
              <a:ext uri="{BEBA8EAE-BF5A-486C-A8C5-ECC9F3942E4B}">
                <a14:imgProps xmlns:a14="http://schemas.microsoft.com/office/drawing/2010/main">
                  <a14:imgLayer r:embed="rId5">
                    <a14:imgEffect>
                      <a14:backgroundRemoval t="0" b="100000" l="0" r="100000">
                        <a14:foregroundMark x1="27835" y1="7955" x2="79381" y2="47727"/>
                      </a14:backgroundRemoval>
                    </a14:imgEffect>
                    <a14:imgEffect>
                      <a14:sharpenSoften amount="50000"/>
                    </a14:imgEffect>
                    <a14:imgEffect>
                      <a14:saturation sat="200000"/>
                    </a14:imgEffect>
                  </a14:imgLayer>
                </a14:imgProps>
              </a:ext>
            </a:extLst>
          </a:blip>
          <a:srcRect l="1772" t="2351" r="1"/>
          <a:stretch/>
        </p:blipFill>
        <p:spPr>
          <a:xfrm>
            <a:off x="133159" y="28499"/>
            <a:ext cx="582308" cy="525172"/>
          </a:xfrm>
          <a:prstGeom prst="rect">
            <a:avLst/>
          </a:prstGeom>
        </p:spPr>
      </p:pic>
      <p:pic>
        <p:nvPicPr>
          <p:cNvPr id="2050" name="Picture 2" descr="Nông dân Nông nghiệp Hữu cơ Orchard Trái - nông dân .png png tải về - Miễn  phí trong suốt Cậu Bé png Tải về."/>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99222"/>
                    </a14:imgEffect>
                  </a14:imgLayer>
                </a14:imgProps>
              </a:ext>
              <a:ext uri="{28A0092B-C50C-407E-A947-70E740481C1C}">
                <a14:useLocalDpi xmlns:a14="http://schemas.microsoft.com/office/drawing/2010/main" val="0"/>
              </a:ext>
            </a:extLst>
          </a:blip>
          <a:srcRect/>
          <a:stretch>
            <a:fillRect/>
          </a:stretch>
        </p:blipFill>
        <p:spPr bwMode="auto">
          <a:xfrm>
            <a:off x="-490364" y="1817147"/>
            <a:ext cx="3264576" cy="3080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3061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outVertical)">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nodeType="clickEffect">
                                  <p:stCondLst>
                                    <p:cond delay="0"/>
                                  </p:stCondLst>
                                  <p:childTnLst>
                                    <p:set>
                                      <p:cBhvr>
                                        <p:cTn id="14" dur="1" fill="hold">
                                          <p:stCondLst>
                                            <p:cond delay="0"/>
                                          </p:stCondLst>
                                        </p:cTn>
                                        <p:tgtEl>
                                          <p:spTgt spid="2050"/>
                                        </p:tgtEl>
                                        <p:attrNameLst>
                                          <p:attrName>style.visibility</p:attrName>
                                        </p:attrNameLst>
                                      </p:cBhvr>
                                      <p:to>
                                        <p:strVal val="visible"/>
                                      </p:to>
                                    </p:set>
                                    <p:anim calcmode="lin" valueType="num">
                                      <p:cBhvr additive="base">
                                        <p:cTn id="15" dur="500" fill="hold"/>
                                        <p:tgtEl>
                                          <p:spTgt spid="2050"/>
                                        </p:tgtEl>
                                        <p:attrNameLst>
                                          <p:attrName>ppt_x</p:attrName>
                                        </p:attrNameLst>
                                      </p:cBhvr>
                                      <p:tavLst>
                                        <p:tav tm="0">
                                          <p:val>
                                            <p:strVal val="0-#ppt_w/2"/>
                                          </p:val>
                                        </p:tav>
                                        <p:tav tm="100000">
                                          <p:val>
                                            <p:strVal val="#ppt_x"/>
                                          </p:val>
                                        </p:tav>
                                      </p:tavLst>
                                    </p:anim>
                                    <p:anim calcmode="lin" valueType="num">
                                      <p:cBhvr additive="base">
                                        <p:cTn id="16" dur="500" fill="hold"/>
                                        <p:tgtEl>
                                          <p:spTgt spid="2050"/>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22" presetClass="entr" presetSubtype="4" fill="hold" grpId="0" nodeType="after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down)">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randombar(horizontal)">
                                      <p:cBhvr>
                                        <p:cTn id="25" dur="500"/>
                                        <p:tgtEl>
                                          <p:spTgt spid="19"/>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19">
                                            <p:txEl>
                                              <p:pRg st="0" end="0"/>
                                            </p:txEl>
                                          </p:spTgt>
                                        </p:tgtEl>
                                        <p:attrNameLst>
                                          <p:attrName>style.visibility</p:attrName>
                                        </p:attrNameLst>
                                      </p:cBhvr>
                                      <p:to>
                                        <p:strVal val="visible"/>
                                      </p:to>
                                    </p:set>
                                    <p:animEffect transition="in" filter="randombar(horizontal)">
                                      <p:cBhvr>
                                        <p:cTn id="30" dur="500"/>
                                        <p:tgtEl>
                                          <p:spTgt spid="19">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19">
                                            <p:txEl>
                                              <p:pRg st="1" end="1"/>
                                            </p:txEl>
                                          </p:spTgt>
                                        </p:tgtEl>
                                        <p:attrNameLst>
                                          <p:attrName>style.visibility</p:attrName>
                                        </p:attrNameLst>
                                      </p:cBhvr>
                                      <p:to>
                                        <p:strVal val="visible"/>
                                      </p:to>
                                    </p:set>
                                    <p:animEffect transition="in" filter="randombar(horizontal)">
                                      <p:cBhvr>
                                        <p:cTn id="35" dur="500"/>
                                        <p:tgtEl>
                                          <p:spTgt spid="19">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19">
                                            <p:txEl>
                                              <p:pRg st="2" end="2"/>
                                            </p:txEl>
                                          </p:spTgt>
                                        </p:tgtEl>
                                        <p:attrNameLst>
                                          <p:attrName>style.visibility</p:attrName>
                                        </p:attrNameLst>
                                      </p:cBhvr>
                                      <p:to>
                                        <p:strVal val="visible"/>
                                      </p:to>
                                    </p:set>
                                    <p:animEffect transition="in" filter="randombar(horizontal)">
                                      <p:cBhvr>
                                        <p:cTn id="40" dur="500"/>
                                        <p:tgtEl>
                                          <p:spTgt spid="19">
                                            <p:txEl>
                                              <p:pRg st="2" end="2"/>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nodeType="clickEffect">
                                  <p:stCondLst>
                                    <p:cond delay="0"/>
                                  </p:stCondLst>
                                  <p:childTnLst>
                                    <p:set>
                                      <p:cBhvr>
                                        <p:cTn id="44" dur="1" fill="hold">
                                          <p:stCondLst>
                                            <p:cond delay="0"/>
                                          </p:stCondLst>
                                        </p:cTn>
                                        <p:tgtEl>
                                          <p:spTgt spid="19">
                                            <p:txEl>
                                              <p:pRg st="3" end="3"/>
                                            </p:txEl>
                                          </p:spTgt>
                                        </p:tgtEl>
                                        <p:attrNameLst>
                                          <p:attrName>style.visibility</p:attrName>
                                        </p:attrNameLst>
                                      </p:cBhvr>
                                      <p:to>
                                        <p:strVal val="visible"/>
                                      </p:to>
                                    </p:set>
                                    <p:animEffect transition="in" filter="randombar(horizontal)">
                                      <p:cBhvr>
                                        <p:cTn id="45" dur="500"/>
                                        <p:tgtEl>
                                          <p:spTgt spid="1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2361230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ou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i5uvygcf">
      <a:majorFont>
        <a:latin typeface="字魂59号-创粗黑" panose="020F0302020204030204"/>
        <a:ea typeface="字魂59号-创粗黑"/>
        <a:cs typeface=""/>
      </a:majorFont>
      <a:minorFont>
        <a:latin typeface="字魂59号-创粗黑" panose="020F0502020204030204"/>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Default Desig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1712</TotalTime>
  <Words>2517</Words>
  <Application>Microsoft Office PowerPoint</Application>
  <PresentationFormat>On-screen Show (16:9)</PresentationFormat>
  <Paragraphs>213</Paragraphs>
  <Slides>29</Slides>
  <Notes>29</Notes>
  <HiddenSlides>0</HiddenSlides>
  <MMClips>1</MMClips>
  <ScaleCrop>false</ScaleCrop>
  <HeadingPairs>
    <vt:vector size="6" baseType="variant">
      <vt:variant>
        <vt:lpstr>Fonts Used</vt:lpstr>
      </vt:variant>
      <vt:variant>
        <vt:i4>15</vt:i4>
      </vt:variant>
      <vt:variant>
        <vt:lpstr>Theme</vt:lpstr>
      </vt:variant>
      <vt:variant>
        <vt:i4>4</vt:i4>
      </vt:variant>
      <vt:variant>
        <vt:lpstr>Slide Titles</vt:lpstr>
      </vt:variant>
      <vt:variant>
        <vt:i4>29</vt:i4>
      </vt:variant>
    </vt:vector>
  </HeadingPairs>
  <TitlesOfParts>
    <vt:vector size="48" baseType="lpstr">
      <vt:lpstr>微软雅黑</vt:lpstr>
      <vt:lpstr>SimSun</vt:lpstr>
      <vt:lpstr>SimSun</vt:lpstr>
      <vt:lpstr>Arial</vt:lpstr>
      <vt:lpstr>Arial-Rounded</vt:lpstr>
      <vt:lpstr>Calibri</vt:lpstr>
      <vt:lpstr>Calibri Light</vt:lpstr>
      <vt:lpstr>Century Gothic</vt:lpstr>
      <vt:lpstr>等线</vt:lpstr>
      <vt:lpstr>等线 Light</vt:lpstr>
      <vt:lpstr>HP001 4 hàng</vt:lpstr>
      <vt:lpstr>Times New Roman</vt:lpstr>
      <vt:lpstr>Wingdings</vt:lpstr>
      <vt:lpstr>字魂59号-创粗黑</vt:lpstr>
      <vt:lpstr>思源黑体 CN Medium</vt:lpstr>
      <vt:lpstr>1_Office 主题​​</vt:lpstr>
      <vt:lpstr>2_Office 主题​​</vt:lpstr>
      <vt:lpstr>4_Default Design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Mùa vàng</dc:creator>
  <cp:lastModifiedBy>Admin</cp:lastModifiedBy>
  <cp:revision>84</cp:revision>
  <dcterms:created xsi:type="dcterms:W3CDTF">2021-10-27T16:23:07Z</dcterms:created>
  <dcterms:modified xsi:type="dcterms:W3CDTF">2023-02-06T01:11:51Z</dcterms:modified>
</cp:coreProperties>
</file>