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8" r:id="rId2"/>
    <p:sldId id="269" r:id="rId3"/>
    <p:sldId id="266" r:id="rId4"/>
    <p:sldId id="282" r:id="rId5"/>
    <p:sldId id="28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55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781DD-F794-400E-832B-D02274E302D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E9DBF-9F05-482D-BD23-66AB731D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19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60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0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8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97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57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2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8589" y="-2861114"/>
            <a:ext cx="6768654" cy="12785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5645" y="-1879593"/>
            <a:ext cx="6967703" cy="1045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1"/>
            <a:ext cx="68521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0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4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4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0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5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92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7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.xml"/><Relationship Id="rId7" Type="http://schemas.openxmlformats.org/officeDocument/2006/relationships/image" Target="../media/image5.jp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8.png"/><Relationship Id="rId4" Type="http://schemas.openxmlformats.org/officeDocument/2006/relationships/tags" Target="../tags/tag3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7.png"/><Relationship Id="rId2" Type="http://schemas.openxmlformats.org/officeDocument/2006/relationships/tags" Target="../tags/tag4.xml"/><Relationship Id="rId1" Type="http://schemas.openxmlformats.org/officeDocument/2006/relationships/themeOverride" Target="../theme/themeOverride5.xml"/><Relationship Id="rId6" Type="http://schemas.openxmlformats.org/officeDocument/2006/relationships/tags" Target="../tags/tag8.xml"/><Relationship Id="rId11" Type="http://schemas.openxmlformats.org/officeDocument/2006/relationships/image" Target="../media/image16.png"/><Relationship Id="rId5" Type="http://schemas.openxmlformats.org/officeDocument/2006/relationships/tags" Target="../tags/tag7.xml"/><Relationship Id="rId10" Type="http://schemas.openxmlformats.org/officeDocument/2006/relationships/image" Target="../media/image7.png"/><Relationship Id="rId4" Type="http://schemas.openxmlformats.org/officeDocument/2006/relationships/tags" Target="../tags/tag6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A_图片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349135" y="2625802"/>
            <a:ext cx="5002213" cy="1549970"/>
          </a:xfrm>
          <a:prstGeom prst="rect">
            <a:avLst/>
          </a:prstGeom>
        </p:spPr>
      </p:pic>
      <p:sp>
        <p:nvSpPr>
          <p:cNvPr id="19" name="PA_文本框 2"/>
          <p:cNvSpPr txBox="1"/>
          <p:nvPr>
            <p:custDataLst>
              <p:tags r:id="rId4"/>
            </p:custDataLst>
          </p:nvPr>
        </p:nvSpPr>
        <p:spPr>
          <a:xfrm>
            <a:off x="2591118" y="1729740"/>
            <a:ext cx="7565609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Ôn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tập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va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̀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đánh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gia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́ chủ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đê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̀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cộng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đồng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địa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phương</a:t>
            </a:r>
            <a:endParaRPr lang="en-US" altLang="zh-CN" sz="2800" b="1" dirty="0">
              <a:solidFill>
                <a:srgbClr val="F5505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(Tiết2)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55050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87" y="3739054"/>
            <a:ext cx="3258213" cy="3258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338580" y="842010"/>
            <a:ext cx="8504104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*Hoạt động 1: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vi-VN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tài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luận</a:t>
            </a:r>
            <a:r>
              <a:rPr lang="vi-VN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33" name="Fantasyla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636" y="62484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361663-1EAD-4AAF-B7FA-4F977B220A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26296" r="39375" b="21852"/>
          <a:stretch/>
        </p:blipFill>
        <p:spPr>
          <a:xfrm>
            <a:off x="2441032" y="1477103"/>
            <a:ext cx="7116206" cy="44476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67" y="1346058"/>
            <a:ext cx="5628290" cy="4804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2470123" y="4411714"/>
            <a:ext cx="44473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Các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nhóm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trình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bày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29E9D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28">
            <a:extLst>
              <a:ext uri="{FF2B5EF4-FFF2-40B4-BE49-F238E27FC236}">
                <a16:creationId xmlns:a16="http://schemas.microsoft.com/office/drawing/2014/main" id="{CE0EC21C-A101-4054-B00C-CAB2E769C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57" y="3129956"/>
            <a:ext cx="3279419" cy="3020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338580" y="842010"/>
            <a:ext cx="8504104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*Hoạt động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lí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tình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huống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33" name="Fantasyla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636" y="6248400"/>
            <a:ext cx="609600" cy="609600"/>
          </a:xfrm>
          <a:prstGeom prst="rect">
            <a:avLst/>
          </a:prstGeom>
        </p:spPr>
      </p:pic>
      <p:sp>
        <p:nvSpPr>
          <p:cNvPr id="7" name="文本框 26">
            <a:extLst>
              <a:ext uri="{FF2B5EF4-FFF2-40B4-BE49-F238E27FC236}">
                <a16:creationId xmlns:a16="http://schemas.microsoft.com/office/drawing/2014/main" id="{95784BB5-43B4-49E9-8F61-6146D929A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850" y="1477103"/>
            <a:ext cx="8504104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sẽ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bạn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điều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tình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huống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A28E4-D642-43B6-A6CA-5616C912F8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40000" r="50000" b="22409"/>
          <a:stretch/>
        </p:blipFill>
        <p:spPr>
          <a:xfrm>
            <a:off x="2190517" y="2247900"/>
            <a:ext cx="737532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8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l="11908" t="16713" b="14111"/>
          <a:stretch>
            <a:fillRect/>
          </a:stretch>
        </p:blipFill>
        <p:spPr>
          <a:xfrm>
            <a:off x="2634615" y="666115"/>
            <a:ext cx="6550660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311683" y="3239622"/>
            <a:ext cx="5002213" cy="1549970"/>
          </a:xfrm>
          <a:prstGeom prst="rect">
            <a:avLst/>
          </a:prstGeom>
        </p:spPr>
      </p:pic>
      <p:pic>
        <p:nvPicPr>
          <p:cNvPr id="18" name="PA_图片 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0"/>
            <a:ext cx="3482340" cy="3165475"/>
          </a:xfrm>
          <a:prstGeom prst="rect">
            <a:avLst/>
          </a:prstGeom>
        </p:spPr>
      </p:pic>
      <p:sp>
        <p:nvSpPr>
          <p:cNvPr id="19" name="PA_文本框 2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73963" y="2641600"/>
            <a:ext cx="41394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con!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A_图片 9" descr="7025f93bab81e29a45dfc8ebfbf481b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913370" y="955675"/>
            <a:ext cx="4785995" cy="67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60</Words>
  <Application>Microsoft Office PowerPoint</Application>
  <PresentationFormat>Widescreen</PresentationFormat>
  <Paragraphs>12</Paragraphs>
  <Slides>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等线</vt:lpstr>
      <vt:lpstr>Arial</vt:lpstr>
      <vt:lpstr>Calibri</vt:lpstr>
      <vt:lpstr>Times New Roman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2021-07-29T14:23:48Z</dcterms:created>
  <dcterms:modified xsi:type="dcterms:W3CDTF">2021-07-29T14:37:01Z</dcterms:modified>
</cp:coreProperties>
</file>