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64" r:id="rId5"/>
    <p:sldId id="272" r:id="rId6"/>
    <p:sldId id="273" r:id="rId7"/>
    <p:sldId id="274" r:id="rId8"/>
    <p:sldId id="275" r:id="rId9"/>
    <p:sldId id="276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>
        <p:scale>
          <a:sx n="59" d="100"/>
          <a:sy n="59" d="100"/>
        </p:scale>
        <p:origin x="-64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30/06/2021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682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17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4086680" y="430645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18608" y="1450332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83074" y="192466"/>
            <a:ext cx="10777433" cy="1138773"/>
            <a:chOff x="238537" y="232458"/>
            <a:chExt cx="10777433" cy="1138773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Quan sát tranh, đọc tin nhắn của sóc con và </a:t>
              </a:r>
            </a:p>
            <a:p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1183074" y="4194704"/>
            <a:ext cx="10459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 con nhắn tin cho ai?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b. Sóc nhắn mẹ chuyện gì?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c. Vì sao sóc phải nhắn tin?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1471831" y="3969500"/>
            <a:ext cx="491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Sóc con nhắn tin cho ai?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1471830" y="4800496"/>
            <a:ext cx="491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Sóc con nhắn tin cho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mẹ.</a:t>
            </a:r>
          </a:p>
        </p:txBody>
      </p:sp>
      <p:sp>
        <p:nvSpPr>
          <p:cNvPr id="5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3326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413048" y="3874526"/>
            <a:ext cx="491292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Sóc nhắn mẹ chuyện gì?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413049" y="4749894"/>
            <a:ext cx="1245272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Sóc nhắn mẹ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sang nhà bà và không ăn cơm ở nhà. Tối Sóc sẽ về.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4977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359468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461177" y="3149626"/>
            <a:ext cx="491292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c. Vì sao sóc phải nhắn tin?</a:t>
            </a:r>
            <a:endParaRPr lang="en-US" sz="3200" b="1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593558" y="3879826"/>
            <a:ext cx="11598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Sóc con phải nhắn tin lại cho mẹ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mẹ đi vắng, không thể xin phép trực tiếp được.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Do đó, Sóc cần nhắn tin mình đi đâu, làm gì để bố mẹ yên tâm.</a:t>
            </a:r>
          </a:p>
        </p:txBody>
      </p:sp>
      <p:sp>
        <p:nvSpPr>
          <p:cNvPr id="5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3559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Viết tin nhắn cho người thân.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292481" y="2170553"/>
            <a:ext cx="5169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Ông qua nhà đưa em đi mua sách. Lúc đó bố mẹ đi vắng.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Em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 viết tin nhắn cho bố mẹ yên tâm.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87" y="460369"/>
            <a:ext cx="7374340" cy="6397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5949187" y="2090343"/>
            <a:ext cx="63205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32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ơi! Ông đưa con đi mua sách. Mua sách xong con sẽ về ạ. Mẹ yên tâm mẹ </a:t>
            </a:r>
            <a:r>
              <a:rPr lang="en-US" sz="32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Con trai yêu của mẹ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</a:t>
            </a:r>
            <a:r>
              <a:rPr lang="en-US" sz="32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Bin</a:t>
            </a:r>
          </a:p>
        </p:txBody>
      </p:sp>
      <p:pic>
        <p:nvPicPr>
          <p:cNvPr id="16" name="图片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90" y="4406657"/>
            <a:ext cx="746322" cy="11931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313" y="2090343"/>
            <a:ext cx="4974358" cy="3127198"/>
          </a:xfrm>
          <a:prstGeom prst="roundRect">
            <a:avLst/>
          </a:prstGeom>
          <a:noFill/>
          <a:ln w="57150">
            <a:solidFill>
              <a:srgbClr val="0082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345</Words>
  <Application>Microsoft Office PowerPoint</Application>
  <PresentationFormat>Custom</PresentationFormat>
  <Paragraphs>38</Paragraphs>
  <Slides>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218</cp:revision>
  <dcterms:created xsi:type="dcterms:W3CDTF">2021-05-29T04:05:18Z</dcterms:created>
  <dcterms:modified xsi:type="dcterms:W3CDTF">2021-06-30T04:04:10Z</dcterms:modified>
</cp:coreProperties>
</file>