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4" r:id="rId2"/>
    <p:sldId id="325" r:id="rId3"/>
    <p:sldId id="326" r:id="rId4"/>
    <p:sldId id="337" r:id="rId5"/>
    <p:sldId id="338" r:id="rId6"/>
    <p:sldId id="332" r:id="rId7"/>
    <p:sldId id="334" r:id="rId8"/>
    <p:sldId id="339" r:id="rId9"/>
    <p:sldId id="3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>
        <p:scale>
          <a:sx n="62" d="100"/>
          <a:sy n="62" d="100"/>
        </p:scale>
        <p:origin x="-43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Thương ông</a:t>
            </a:r>
          </a:p>
          <a:p>
            <a:pPr algn="ctr"/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40799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945060"/>
            <a:ext cx="10612055" cy="3596422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72" y="8382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84518" y="1173551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lv-LV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ChΠ εΪg εŗg</a:t>
            </a:r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7" y="1986936"/>
            <a:ext cx="100372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ΐłu κíε ηững εΗĞc εΪg εŗg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giấy. MŎ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εΗĞc εΪg εŗg εỉ có jŎ cái cán ηỏ và dài, jŎ đầu gắn bū cáζ giấy jŝg, xiζ ηư jŎ bŪg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hΞ. 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Nǖưng jĕ lần Ǖίay, wó jang lại bao ηΗłu là ǇΗĞng cưƟ và ǧẅ háo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 chú ý điều gì?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gồm mấy câu?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 chóng, giấy, háo hức,...</a:t>
            </a:r>
            <a:endParaRPr lang="en-US" sz="32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có 3 câu.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59351" y="3483131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1393" y="1145143"/>
            <a:ext cx="388069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lv-LV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ChΠ εΪg εŗg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86810" y="2502550"/>
            <a:ext cx="1003727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ΐłu κíε ηững εΗĞc εΪg εŗg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giấy. MŎ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8402" y="3169993"/>
            <a:ext cx="111747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εΗĞc </a:t>
            </a:r>
            <a:r>
              <a:rPr lang="vi-VN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εΪg εŗg εỉ có jŎ cái cán ηỏ và dài, </a:t>
            </a:r>
            <a:r>
              <a:rPr lang="vi-VN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jŎ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53610" y="3868671"/>
            <a:ext cx="10836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bū cáζ giấy jŝg, xiζ ηư jŎ bŪg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hΞ. 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2670" y="4521817"/>
            <a:ext cx="10877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Nǖưng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jĕ lần Ǖίay, wó jang lại bao ηΗłu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ǇΗĞng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3343" y="5210786"/>
            <a:ext cx="4262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/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cưƟ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ǧẅ háo </a:t>
            </a:r>
            <a:r>
              <a:rPr lang="vi-VN" sz="32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a hoặc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 </a:t>
            </a:r>
            <a:r>
              <a:rPr lang="en-US" sz="3200" b="1" i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 cho ô vuông.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86976" y="2067837"/>
            <a:ext cx="2387098" cy="1619693"/>
            <a:chOff x="1286976" y="2067837"/>
            <a:chExt cx="2387098" cy="1619693"/>
          </a:xfrm>
        </p:grpSpPr>
        <p:pic>
          <p:nvPicPr>
            <p:cNvPr id="20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609350" y="2554965"/>
              <a:ext cx="174234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</a:t>
              </a:r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ưu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tầm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09296" y="1884672"/>
            <a:ext cx="3391704" cy="1802858"/>
            <a:chOff x="1286976" y="2067837"/>
            <a:chExt cx="2721144" cy="1619693"/>
          </a:xfrm>
        </p:grpSpPr>
        <p:pic>
          <p:nvPicPr>
            <p:cNvPr id="32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609350" y="2554965"/>
              <a:ext cx="2398770" cy="55295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phụng ph</a:t>
              </a:r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ịu</a:t>
              </a:r>
              <a:endPara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31525" y="3896637"/>
            <a:ext cx="2387098" cy="1619693"/>
            <a:chOff x="1286976" y="2067837"/>
            <a:chExt cx="2387098" cy="1619693"/>
          </a:xfrm>
        </p:grpSpPr>
        <p:pic>
          <p:nvPicPr>
            <p:cNvPr id="35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609350" y="2554965"/>
              <a:ext cx="192582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</a:t>
              </a:r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ịu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dàng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84636" y="3687530"/>
            <a:ext cx="2937415" cy="1813825"/>
            <a:chOff x="1286976" y="2067837"/>
            <a:chExt cx="2631079" cy="1619693"/>
          </a:xfrm>
        </p:grpSpPr>
        <p:pic>
          <p:nvPicPr>
            <p:cNvPr id="38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609350" y="2554965"/>
              <a:ext cx="2308705" cy="54961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ựu</a:t>
              </a:r>
              <a:r>
                <a:rPr lang="en-US" sz="3200" b="1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trường</a:t>
              </a:r>
              <a:endPara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1943621" y="2711353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832882" y="258211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8191936" y="435777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819732" y="454652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2" y="5142172"/>
            <a:ext cx="1285984" cy="16792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842" y="579215"/>
            <a:ext cx="103819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Tìm từ ngữ chỉ sự vật có tiếng chứa ăt, ăc, ât hoặc âc.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44375" r="73765" b="20964"/>
          <a:stretch/>
        </p:blipFill>
        <p:spPr bwMode="auto">
          <a:xfrm>
            <a:off x="833584" y="1894719"/>
            <a:ext cx="1268842" cy="189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0" t="50833" r="12477" b="19583"/>
          <a:stretch/>
        </p:blipFill>
        <p:spPr bwMode="auto">
          <a:xfrm>
            <a:off x="9555225" y="1793455"/>
            <a:ext cx="2042034" cy="174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026" r="40824" b="47500"/>
          <a:stretch/>
        </p:blipFill>
        <p:spPr bwMode="auto">
          <a:xfrm>
            <a:off x="2732425" y="2178822"/>
            <a:ext cx="2422508" cy="132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24636" r="34236" b="30548"/>
          <a:stretch/>
        </p:blipFill>
        <p:spPr bwMode="auto">
          <a:xfrm>
            <a:off x="5571799" y="1365098"/>
            <a:ext cx="3175962" cy="217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92322" y="4080707"/>
            <a:ext cx="132935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1189" y="4080706"/>
            <a:ext cx="1824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áo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83402" y="4028984"/>
            <a:ext cx="1824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nạ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1588" y="4080706"/>
            <a:ext cx="38718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 b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ậc 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thang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379</Words>
  <Application>Microsoft Office PowerPoint</Application>
  <PresentationFormat>Custom</PresentationFormat>
  <Paragraphs>56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175</cp:revision>
  <dcterms:created xsi:type="dcterms:W3CDTF">2021-06-02T14:23:54Z</dcterms:created>
  <dcterms:modified xsi:type="dcterms:W3CDTF">2021-07-04T15:12:11Z</dcterms:modified>
</cp:coreProperties>
</file>