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95" r:id="rId4"/>
    <p:sldId id="305" r:id="rId5"/>
    <p:sldId id="270" r:id="rId6"/>
    <p:sldId id="304" r:id="rId7"/>
    <p:sldId id="303" r:id="rId8"/>
    <p:sldId id="306" r:id="rId9"/>
    <p:sldId id="293" r:id="rId10"/>
    <p:sldId id="286" r:id="rId11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54" d="100"/>
          <a:sy n="54" d="100"/>
        </p:scale>
        <p:origin x="-894" y="-78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23" y="3910963"/>
            <a:ext cx="4175113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Thương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ông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469888" y="8192264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6851" y="5530187"/>
            <a:ext cx="3367200" cy="8675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3" y="1318114"/>
            <a:ext cx="4353738" cy="118904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469888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,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3694212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5632205" y="825368"/>
            <a:ext cx="9090270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,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06811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32945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cu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khoái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4650" y="2961811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050" y="453079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67539" y="7026349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62889" y="78835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4369" y="62071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765038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4450" y="364235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0610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417293" cy="826180"/>
            <a:chOff x="11305182" y="1101087"/>
            <a:chExt cx="3417293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0780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605617"/>
            <a:ext cx="5456110" cy="3685734"/>
            <a:chOff x="10820690" y="687324"/>
            <a:chExt cx="4963256" cy="3685734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8336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Tr1: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Tr2: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Tr3: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chổi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Tr4: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293097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469888" y="8237983"/>
            <a:ext cx="12783987" cy="58851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0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0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2561" y="37337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125269" y="4484745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4244" y="373379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7030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5413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9479" y="373379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8742" y="37718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5117" y="7098954"/>
            <a:ext cx="4457677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40233" y="714790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439</Words>
  <Application>Microsoft Office PowerPoint</Application>
  <PresentationFormat>Custom</PresentationFormat>
  <Paragraphs>71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273</cp:revision>
  <dcterms:created xsi:type="dcterms:W3CDTF">2021-06-17T09:40:01Z</dcterms:created>
  <dcterms:modified xsi:type="dcterms:W3CDTF">2021-07-04T06:18:26Z</dcterms:modified>
</cp:coreProperties>
</file>