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6" r:id="rId2"/>
    <p:sldId id="307" r:id="rId3"/>
    <p:sldId id="308" r:id="rId4"/>
    <p:sldId id="309" r:id="rId5"/>
    <p:sldId id="257" r:id="rId6"/>
    <p:sldId id="287" r:id="rId7"/>
    <p:sldId id="258" r:id="rId8"/>
    <p:sldId id="310" r:id="rId9"/>
    <p:sldId id="273" r:id="rId10"/>
    <p:sldId id="290" r:id="rId11"/>
    <p:sldId id="291" r:id="rId12"/>
    <p:sldId id="301" r:id="rId13"/>
    <p:sldId id="311" r:id="rId14"/>
    <p:sldId id="302" r:id="rId15"/>
    <p:sldId id="292" r:id="rId16"/>
    <p:sldId id="312" r:id="rId17"/>
    <p:sldId id="313" r:id="rId18"/>
    <p:sldId id="314" r:id="rId19"/>
    <p:sldId id="256" r:id="rId20"/>
    <p:sldId id="268" r:id="rId21"/>
    <p:sldId id="316" r:id="rId22"/>
    <p:sldId id="318" r:id="rId23"/>
    <p:sldId id="317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9FAD2"/>
    <a:srgbClr val="A50021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bán miến ạ.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 smtClean="0"/>
            <a:t>c</a:t>
          </a:r>
          <a:endParaRPr lang="en-US" sz="4000" dirty="0"/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vi-VN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Xin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lỗi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ở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đây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không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có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 smtClean="0"/>
            <a:t>c</a:t>
          </a:r>
          <a:endParaRPr lang="en-US" sz="4000" dirty="0"/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Vậy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làm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bát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một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E39F9-ED99-49BB-8E58-3331DBE8C709}" type="pres">
      <dgm:prSet presAssocID="{15C8F95F-E289-475A-ABD0-F12D43C124FB}" presName="descendantText" presStyleLbl="alignAcc1" presStyleIdx="0" presStyleCnt="3" custLinFactNeighborX="-340" custLinFactNeighborY="-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Y="-11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43141-70CB-44F3-BF9C-1BB48817FDB7}" type="pres">
      <dgm:prSet presAssocID="{EF0241B4-7799-42F5-B2C8-E01121B00556}" presName="descendantText" presStyleLbl="alignAcc1" presStyleIdx="2" presStyleCnt="3" custLinFactNeighborY="-2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643" y="241153"/>
          <a:ext cx="1590954" cy="11136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0" y="559344"/>
        <a:ext cx="1113668" cy="477286"/>
      </dsp:txXfrm>
    </dsp:sp>
    <dsp:sp modelId="{2B7E39F9-ED99-49BB-8E58-3331DBE8C709}">
      <dsp:nvSpPr>
        <dsp:cNvPr id="0" name=""/>
        <dsp:cNvSpPr/>
      </dsp:nvSpPr>
      <dsp:spPr>
        <a:xfrm rot="5400000">
          <a:off x="4315995" y="-3199816"/>
          <a:ext cx="1034664" cy="743931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53019"/>
        <a:ext cx="7388810" cy="933648"/>
      </dsp:txXfrm>
    </dsp:sp>
    <dsp:sp modelId="{B0CADE4E-0402-4AED-A590-AA4AD283AC28}">
      <dsp:nvSpPr>
        <dsp:cNvPr id="0" name=""/>
        <dsp:cNvSpPr/>
      </dsp:nvSpPr>
      <dsp:spPr>
        <a:xfrm rot="5400000">
          <a:off x="-238643" y="1637957"/>
          <a:ext cx="1590954" cy="111366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0" y="1956148"/>
        <a:ext cx="1113668" cy="477286"/>
      </dsp:txXfrm>
    </dsp:sp>
    <dsp:sp modelId="{A7B25981-D98F-4944-A27D-56BE4A218DD4}">
      <dsp:nvSpPr>
        <dsp:cNvPr id="0" name=""/>
        <dsp:cNvSpPr/>
      </dsp:nvSpPr>
      <dsp:spPr>
        <a:xfrm rot="5400000">
          <a:off x="4316267" y="-1803284"/>
          <a:ext cx="1034120" cy="743931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bán miến ạ.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1449797"/>
        <a:ext cx="7388836" cy="933156"/>
      </dsp:txXfrm>
    </dsp:sp>
    <dsp:sp modelId="{F2C24893-FCA0-40B3-A559-789B8309547C}">
      <dsp:nvSpPr>
        <dsp:cNvPr id="0" name=""/>
        <dsp:cNvSpPr/>
      </dsp:nvSpPr>
      <dsp:spPr>
        <a:xfrm rot="5400000">
          <a:off x="-238643" y="3037271"/>
          <a:ext cx="1590954" cy="111366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</a:t>
          </a:r>
          <a:endParaRPr lang="en-US" sz="4000" kern="1200" dirty="0"/>
        </a:p>
      </dsp:txBody>
      <dsp:txXfrm rot="-5400000">
        <a:off x="0" y="3355462"/>
        <a:ext cx="1113668" cy="477286"/>
      </dsp:txXfrm>
    </dsp:sp>
    <dsp:sp modelId="{92843141-70CB-44F3-BF9C-1BB48817FDB7}">
      <dsp:nvSpPr>
        <dsp:cNvPr id="0" name=""/>
        <dsp:cNvSpPr/>
      </dsp:nvSpPr>
      <dsp:spPr>
        <a:xfrm rot="5400000">
          <a:off x="4316267" y="-406481"/>
          <a:ext cx="1034120" cy="743931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2846600"/>
        <a:ext cx="7388836" cy="933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861" y="241196"/>
          <a:ext cx="1592412" cy="11146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  <a:endParaRPr lang="en-US" sz="36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" y="559678"/>
        <a:ext cx="1114688" cy="477724"/>
      </dsp:txXfrm>
    </dsp:sp>
    <dsp:sp modelId="{2B7E39F9-ED99-49BB-8E58-3331DBE8C709}">
      <dsp:nvSpPr>
        <dsp:cNvPr id="0" name=""/>
        <dsp:cNvSpPr/>
      </dsp:nvSpPr>
      <dsp:spPr>
        <a:xfrm rot="5400000">
          <a:off x="4290741" y="-3200965"/>
          <a:ext cx="1035612" cy="743829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một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089398" y="50932"/>
        <a:ext cx="7387744" cy="934504"/>
      </dsp:txXfrm>
    </dsp:sp>
    <dsp:sp modelId="{B0CADE4E-0402-4AED-A590-AA4AD283AC28}">
      <dsp:nvSpPr>
        <dsp:cNvPr id="0" name=""/>
        <dsp:cNvSpPr/>
      </dsp:nvSpPr>
      <dsp:spPr>
        <a:xfrm rot="5400000">
          <a:off x="-238861" y="1639458"/>
          <a:ext cx="1592412" cy="111468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  <a:endParaRPr lang="en-US" sz="3600" b="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" y="1957940"/>
        <a:ext cx="1114688" cy="477724"/>
      </dsp:txXfrm>
    </dsp:sp>
    <dsp:sp modelId="{A7B25981-D98F-4944-A27D-56BE4A218DD4}">
      <dsp:nvSpPr>
        <dsp:cNvPr id="0" name=""/>
        <dsp:cNvSpPr/>
      </dsp:nvSpPr>
      <dsp:spPr>
        <a:xfrm rot="5400000">
          <a:off x="4316303" y="-1801018"/>
          <a:ext cx="1035068" cy="743829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Xin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lỗi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ở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đây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không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có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4688" y="1451125"/>
        <a:ext cx="7387770" cy="934012"/>
      </dsp:txXfrm>
    </dsp:sp>
    <dsp:sp modelId="{F2C24893-FCA0-40B3-A559-789B8309547C}">
      <dsp:nvSpPr>
        <dsp:cNvPr id="0" name=""/>
        <dsp:cNvSpPr/>
      </dsp:nvSpPr>
      <dsp:spPr>
        <a:xfrm rot="5400000">
          <a:off x="-238861" y="3019534"/>
          <a:ext cx="1592412" cy="111468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</a:t>
          </a:r>
          <a:endParaRPr lang="en-US" sz="4000" kern="1200" dirty="0"/>
        </a:p>
      </dsp:txBody>
      <dsp:txXfrm rot="-5400000">
        <a:off x="1" y="3338016"/>
        <a:ext cx="1114688" cy="477724"/>
      </dsp:txXfrm>
    </dsp:sp>
    <dsp:sp modelId="{92843141-70CB-44F3-BF9C-1BB48817FDB7}">
      <dsp:nvSpPr>
        <dsp:cNvPr id="0" name=""/>
        <dsp:cNvSpPr/>
      </dsp:nvSpPr>
      <dsp:spPr>
        <a:xfrm rot="5400000">
          <a:off x="4316303" y="-432277"/>
          <a:ext cx="1035068" cy="743829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Vậy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làm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bát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</a:t>
          </a:r>
          <a:r>
            <a:rPr lang="en-US" sz="2800" b="0" i="0" kern="1200" dirty="0" smtClean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4688" y="2819866"/>
        <a:ext cx="7387770" cy="93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21" Type="http://schemas.openxmlformats.org/officeDocument/2006/relationships/image" Target="../media/image14.png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jpg"/><Relationship Id="rId5" Type="http://schemas.microsoft.com/office/2007/relationships/media" Target="../media/media4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5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openxmlformats.org/officeDocument/2006/relationships/image" Target="../media/image11.png"/><Relationship Id="rId10" Type="http://schemas.openxmlformats.org/officeDocument/2006/relationships/image" Target="../media/image16.jp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3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1235242" y="2782794"/>
            <a:ext cx="9272338" cy="3430370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506221" y="3319590"/>
            <a:ext cx="850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5768" y="280989"/>
            <a:ext cx="4176516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505718" y="325705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56736" y="331959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48678" y="460272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34739" y="399497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9184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984235" y="5647050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(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altLang="zh-CN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235" y="1302890"/>
            <a:ext cx="6223527" cy="4307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68195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303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80616" y="2743608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4216" y="6738092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2587" y="581191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22991" y="1646885"/>
            <a:ext cx="10200985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CC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4264" y="296055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52533" y="1252824"/>
            <a:ext cx="10200985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dirty="0" smtClean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4000" dirty="0">
              <a:solidFill>
                <a:srgbClr val="CC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258" y="309063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0511" y="1161868"/>
            <a:ext cx="10796692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vi-VN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lang="en-US" altLang="zh-CN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298" y="267780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38632" y="1255853"/>
            <a:ext cx="6553079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55960" y="1128133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32" y="2551648"/>
            <a:ext cx="6600005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lễ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8634" y="3889349"/>
            <a:ext cx="6553078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439180" y="138499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A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439180" y="2614709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439182" y="3889349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C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33214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dậy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390" y="967590"/>
            <a:ext cx="6887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Câu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thơ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“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Những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ngôi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sao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ngoài</a:t>
            </a:r>
            <a:r>
              <a:rPr lang="en-US" sz="3200" b="1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rgbClr val="A50021"/>
                </a:solidFill>
                <a:latin typeface="Calibri" panose="020F0502020204030204"/>
              </a:rPr>
              <a:t>kia</a:t>
            </a:r>
            <a:endParaRPr lang="en-US" sz="3200" b="1" dirty="0" smtClean="0">
              <a:solidFill>
                <a:srgbClr val="A5002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Không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bằng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mẹ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đã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vì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A50021"/>
                </a:solidFill>
                <a:latin typeface="Calibri" panose="020F0502020204030204"/>
              </a:rPr>
              <a:t>chúng</a:t>
            </a:r>
            <a:r>
              <a:rPr lang="en-US" sz="3200" b="1" noProof="0" dirty="0" smtClean="0">
                <a:solidFill>
                  <a:srgbClr val="A50021"/>
                </a:solidFill>
                <a:latin typeface="Calibri" panose="020F0502020204030204"/>
              </a:rPr>
              <a:t> con”.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 smtClean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Cho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biết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điều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200" i="1" dirty="0" smtClean="0">
                <a:solidFill>
                  <a:srgbClr val="002060"/>
                </a:solidFill>
                <a:latin typeface="Calibri" panose="020F0502020204030204"/>
              </a:rPr>
              <a:t>?</a:t>
            </a:r>
            <a:r>
              <a:rPr lang="en-US" sz="32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04240" y="438275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nào dưới đây thể hiện thái độ lịch sự</a:t>
            </a:r>
            <a:r>
              <a:rPr lang="vi-VN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03790387"/>
              </p:ext>
            </p:extLst>
          </p:nvPr>
        </p:nvGraphicFramePr>
        <p:xfrm>
          <a:off x="1538866" y="1796525"/>
          <a:ext cx="8552987" cy="438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461495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6516" y="1277144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phở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gà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697" y="127714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rgbClr val="002060"/>
                  </a:solidFill>
                </a:rPr>
                <a:t>Xin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lỗi</a:t>
              </a:r>
              <a:r>
                <a:rPr lang="en-US" sz="2400" dirty="0" smtClean="0">
                  <a:solidFill>
                    <a:srgbClr val="002060"/>
                  </a:solidFill>
                </a:rPr>
                <a:t> ở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đây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không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có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phở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gà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4167" y="3426336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</a:rPr>
                <a:t>Vậy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cho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tôi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xin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miến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>
                  <a:solidFill>
                    <a:srgbClr val="002060"/>
                  </a:solidFill>
                </a:rPr>
                <a:t>Vâng</a:t>
              </a:r>
              <a:r>
                <a:rPr lang="en-US" sz="2400" dirty="0" smtClean="0">
                  <a:solidFill>
                    <a:srgbClr val="002060"/>
                  </a:solidFill>
                </a:rPr>
                <a:t> ạ!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Bác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chờ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</a:rPr>
                <a:t>chút</a:t>
              </a:r>
              <a:r>
                <a:rPr lang="en-US" sz="2400" dirty="0" smtClean="0">
                  <a:solidFill>
                    <a:srgbClr val="002060"/>
                  </a:solidFill>
                </a:rPr>
                <a:t>.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18379" y="116383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0385108"/>
              </p:ext>
            </p:extLst>
          </p:nvPr>
        </p:nvGraphicFramePr>
        <p:xfrm>
          <a:off x="1679950" y="1005750"/>
          <a:ext cx="8552987" cy="439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879197" y="4275488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79951" y="5039096"/>
            <a:ext cx="1114688" cy="1592412"/>
            <a:chOff x="1" y="2801192"/>
            <a:chExt cx="1114688" cy="1592412"/>
          </a:xfrm>
          <a:solidFill>
            <a:srgbClr val="FF6600"/>
          </a:solidFill>
        </p:grpSpPr>
        <p:sp>
          <p:nvSpPr>
            <p:cNvPr id="12" name="Chevron 11"/>
            <p:cNvSpPr/>
            <p:nvPr/>
          </p:nvSpPr>
          <p:spPr>
            <a:xfrm rot="5400000">
              <a:off x="-238861" y="3040054"/>
              <a:ext cx="1592412" cy="1114688"/>
            </a:xfrm>
            <a:prstGeom prst="chevron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/>
            <p:cNvSpPr txBox="1"/>
            <p:nvPr/>
          </p:nvSpPr>
          <p:spPr>
            <a:xfrm>
              <a:off x="1" y="3358536"/>
              <a:ext cx="1114688" cy="4777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smtClean="0"/>
                <a:t>d</a:t>
              </a:r>
              <a:endParaRPr lang="en-US" sz="40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94639" y="5059490"/>
            <a:ext cx="7438298" cy="1035068"/>
            <a:chOff x="1114688" y="2769338"/>
            <a:chExt cx="7438298" cy="1035068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4316303" y="-432277"/>
              <a:ext cx="1035068" cy="7438298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6"/>
            <p:cNvSpPr txBox="1"/>
            <p:nvPr/>
          </p:nvSpPr>
          <p:spPr>
            <a:xfrm>
              <a:off x="1114688" y="2819866"/>
              <a:ext cx="7387770" cy="934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bát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miến</a:t>
              </a:r>
              <a:r>
                <a:rPr lang="en-US" sz="2800" b="0" i="0" kern="120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551032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683" y="923953"/>
            <a:ext cx="688089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………..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phù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hợp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điền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vào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chỗ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 smtClean="0">
                <a:solidFill>
                  <a:srgbClr val="002060"/>
                </a:solidFill>
                <a:latin typeface="Calibri" panose="020F0502020204030204"/>
              </a:rPr>
              <a:t>trống</a:t>
            </a:r>
            <a:r>
              <a:rPr lang="en-US" sz="3600" i="1" noProof="0" dirty="0" smtClean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ngồi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ngủ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 smtClean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 smtClean="0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097" y="1430685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xuất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“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lang="en-US" sz="3600" b="1" dirty="0" smtClean="0">
                <a:solidFill>
                  <a:srgbClr val="A50021"/>
                </a:solidFill>
                <a:latin typeface="Calibri" panose="020F0502020204030204"/>
              </a:rPr>
              <a:t>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27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TRÒ CHƠI CỦA BỐ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803" y="499494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045368" y="6503671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91578" y="1605544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CỦA BỐ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668195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303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780616" y="2743608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14216" y="6738092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1331</Words>
  <Application>Microsoft Office PowerPoint</Application>
  <PresentationFormat>Widescreen</PresentationFormat>
  <Paragraphs>146</Paragraphs>
  <Slides>24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90</cp:revision>
  <dcterms:created xsi:type="dcterms:W3CDTF">2021-06-17T09:40:01Z</dcterms:created>
  <dcterms:modified xsi:type="dcterms:W3CDTF">2021-07-05T08:39:51Z</dcterms:modified>
</cp:coreProperties>
</file>