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2"/>
  </p:notesMasterIdLst>
  <p:sldIdLst>
    <p:sldId id="256" r:id="rId3"/>
    <p:sldId id="304" r:id="rId4"/>
    <p:sldId id="257" r:id="rId5"/>
    <p:sldId id="371" r:id="rId6"/>
    <p:sldId id="376" r:id="rId7"/>
    <p:sldId id="375" r:id="rId8"/>
    <p:sldId id="377" r:id="rId9"/>
    <p:sldId id="374" r:id="rId10"/>
    <p:sldId id="281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68CB0F"/>
    <a:srgbClr val="F8CBAD"/>
    <a:srgbClr val="C1F48F"/>
    <a:srgbClr val="FF00FF"/>
    <a:srgbClr val="51B416"/>
    <a:srgbClr val="E6B9B8"/>
    <a:srgbClr val="92D05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22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95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1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103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056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837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891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747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486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10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164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468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619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031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65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454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886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38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389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291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820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607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542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467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93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519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172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086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310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4813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172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368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403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738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900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01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872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774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6712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149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974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4400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2780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5452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7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9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62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61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65.xml"/><Relationship Id="rId50" Type="http://schemas.openxmlformats.org/officeDocument/2006/relationships/slideLayout" Target="../slideLayouts/slideLayout68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6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6.xml"/><Relationship Id="rId8" Type="http://schemas.openxmlformats.org/officeDocument/2006/relationships/slideLayout" Target="../slideLayouts/slideLayout26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700" r:id="rId13"/>
    <p:sldLayoutId id="2147483657" r:id="rId14"/>
    <p:sldLayoutId id="2147483658" r:id="rId15"/>
    <p:sldLayoutId id="2147483659" r:id="rId16"/>
    <p:sldLayoutId id="2147483660" r:id="rId17"/>
    <p:sldLayoutId id="214748366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  <p:sldLayoutId id="2147483733" r:id="rId12"/>
    <p:sldLayoutId id="2147483732" r:id="rId13"/>
    <p:sldLayoutId id="2147483731" r:id="rId14"/>
    <p:sldLayoutId id="2147483730" r:id="rId15"/>
    <p:sldLayoutId id="2147483728" r:id="rId16"/>
    <p:sldLayoutId id="2147483727" r:id="rId17"/>
    <p:sldLayoutId id="2147483726" r:id="rId18"/>
    <p:sldLayoutId id="2147483725" r:id="rId19"/>
    <p:sldLayoutId id="2147483724" r:id="rId20"/>
    <p:sldLayoutId id="2147483723" r:id="rId21"/>
    <p:sldLayoutId id="2147483722" r:id="rId22"/>
    <p:sldLayoutId id="2147483721" r:id="rId23"/>
    <p:sldLayoutId id="2147483720" r:id="rId24"/>
    <p:sldLayoutId id="2147483719" r:id="rId25"/>
    <p:sldLayoutId id="2147483718" r:id="rId26"/>
    <p:sldLayoutId id="2147483717" r:id="rId27"/>
    <p:sldLayoutId id="2147483716" r:id="rId28"/>
    <p:sldLayoutId id="2147483708" r:id="rId29"/>
    <p:sldLayoutId id="2147483707" r:id="rId30"/>
    <p:sldLayoutId id="2147483695" r:id="rId31"/>
    <p:sldLayoutId id="2147483667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  <p:sldLayoutId id="2147483729" r:id="rId40"/>
    <p:sldLayoutId id="2147483715" r:id="rId41"/>
    <p:sldLayoutId id="2147483714" r:id="rId42"/>
    <p:sldLayoutId id="2147483713" r:id="rId43"/>
    <p:sldLayoutId id="2147483712" r:id="rId44"/>
    <p:sldLayoutId id="2147483711" r:id="rId45"/>
    <p:sldLayoutId id="2147483710" r:id="rId46"/>
    <p:sldLayoutId id="2147483709" r:id="rId47"/>
    <p:sldLayoutId id="2147483699" r:id="rId48"/>
    <p:sldLayoutId id="2147483698" r:id="rId49"/>
    <p:sldLayoutId id="2147483697" r:id="rId5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44</a:t>
            </a: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VUI HỌC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tư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   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1473" y="1510180"/>
            <a:ext cx="465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err="1">
                <a:latin typeface="HP001 4 hàng" panose="020B0603050302020204" pitchFamily="34" charset="0"/>
              </a:rPr>
              <a:t>Em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ôn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lại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gì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đã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học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41822" y="2721154"/>
            <a:ext cx="41083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1: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A62D22-D024-4DAC-A11C-5EB72811FC7C}"/>
              </a:ext>
            </a:extLst>
          </p:cNvPr>
          <p:cNvSpPr/>
          <p:nvPr/>
        </p:nvSpPr>
        <p:spPr>
          <a:xfrm>
            <a:off x="2639433" y="3562953"/>
            <a:ext cx="6500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ƯỚC LƯỢNG ĐỘ DÀI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EBAF562-D947-48E8-8370-6B5A17308DD7}"/>
              </a:ext>
            </a:extLst>
          </p:cNvPr>
          <p:cNvGrpSpPr/>
          <p:nvPr/>
        </p:nvGrpSpPr>
        <p:grpSpPr>
          <a:xfrm>
            <a:off x="1882066" y="666507"/>
            <a:ext cx="8371644" cy="888024"/>
            <a:chOff x="-842618" y="372264"/>
            <a:chExt cx="8045863" cy="88802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98222E5-E0CE-4BEC-901E-0EA772379539}"/>
                </a:ext>
              </a:extLst>
            </p:cNvPr>
            <p:cNvSpPr/>
            <p:nvPr/>
          </p:nvSpPr>
          <p:spPr>
            <a:xfrm>
              <a:off x="-842618" y="372264"/>
              <a:ext cx="8045863" cy="888024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C15DF4-3AA6-4849-8D56-CC69306CC947}"/>
                </a:ext>
              </a:extLst>
            </p:cNvPr>
            <p:cNvSpPr/>
            <p:nvPr/>
          </p:nvSpPr>
          <p:spPr>
            <a:xfrm>
              <a:off x="-766323" y="534922"/>
              <a:ext cx="564015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4564128-C7B2-4DAC-B3CC-C61EB49A1B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86"/>
          <a:stretch/>
        </p:blipFill>
        <p:spPr>
          <a:xfrm>
            <a:off x="2574935" y="1810905"/>
            <a:ext cx="7042129" cy="43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9C8AD6-F198-4311-9AD7-7118F931A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115492"/>
              </p:ext>
            </p:extLst>
          </p:nvPr>
        </p:nvGraphicFramePr>
        <p:xfrm>
          <a:off x="1244353" y="1540276"/>
          <a:ext cx="10125611" cy="377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997">
                  <a:extLst>
                    <a:ext uri="{9D8B030D-6E8A-4147-A177-3AD203B41FA5}">
                      <a16:colId xmlns:a16="http://schemas.microsoft.com/office/drawing/2014/main" val="2860962597"/>
                    </a:ext>
                  </a:extLst>
                </a:gridCol>
                <a:gridCol w="3169327">
                  <a:extLst>
                    <a:ext uri="{9D8B030D-6E8A-4147-A177-3AD203B41FA5}">
                      <a16:colId xmlns:a16="http://schemas.microsoft.com/office/drawing/2014/main" val="3987144954"/>
                    </a:ext>
                  </a:extLst>
                </a:gridCol>
                <a:gridCol w="2933207">
                  <a:extLst>
                    <a:ext uri="{9D8B030D-6E8A-4147-A177-3AD203B41FA5}">
                      <a16:colId xmlns:a16="http://schemas.microsoft.com/office/drawing/2014/main" val="1861446724"/>
                    </a:ext>
                  </a:extLst>
                </a:gridCol>
                <a:gridCol w="2789080">
                  <a:extLst>
                    <a:ext uri="{9D8B030D-6E8A-4147-A177-3AD203B41FA5}">
                      <a16:colId xmlns:a16="http://schemas.microsoft.com/office/drawing/2014/main" val="4187611387"/>
                    </a:ext>
                  </a:extLst>
                </a:gridCol>
              </a:tblGrid>
              <a:tr h="7386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Tên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đồ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vật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Ước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lượng</a:t>
                      </a:r>
                      <a:endParaRPr lang="en-US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Kết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quả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đo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195056"/>
                  </a:ext>
                </a:extLst>
              </a:tr>
              <a:tr h="7386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272338"/>
                  </a:ext>
                </a:extLst>
              </a:tr>
              <a:tr h="7386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88906"/>
                  </a:ext>
                </a:extLst>
              </a:tr>
              <a:tr h="7386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59711"/>
                  </a:ext>
                </a:extLst>
              </a:tr>
              <a:tr h="7386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65514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17DEB0A-61A7-46D9-BD66-1FE34FD10EAB}"/>
              </a:ext>
            </a:extLst>
          </p:cNvPr>
          <p:cNvSpPr/>
          <p:nvPr/>
        </p:nvSpPr>
        <p:spPr>
          <a:xfrm>
            <a:off x="4180331" y="339678"/>
            <a:ext cx="4200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PHIẾU HỌC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74180-B3CE-4B8C-A4AE-92D7A65945B8}"/>
              </a:ext>
            </a:extLst>
          </p:cNvPr>
          <p:cNvSpPr txBox="1"/>
          <p:nvPr/>
        </p:nvSpPr>
        <p:spPr>
          <a:xfrm>
            <a:off x="2929631" y="2432482"/>
            <a:ext cx="185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bút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EBFB2-D293-474B-81E7-9D640AF52F4C}"/>
              </a:ext>
            </a:extLst>
          </p:cNvPr>
          <p:cNvSpPr txBox="1"/>
          <p:nvPr/>
        </p:nvSpPr>
        <p:spPr>
          <a:xfrm>
            <a:off x="5792679" y="2458553"/>
            <a:ext cx="258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khoảng</a:t>
            </a:r>
            <a:r>
              <a:rPr lang="en-US" sz="2800" b="1" dirty="0"/>
              <a:t> 15 cm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60951-3E8B-42F5-8984-92A12ED89DD0}"/>
              </a:ext>
            </a:extLst>
          </p:cNvPr>
          <p:cNvSpPr/>
          <p:nvPr/>
        </p:nvSpPr>
        <p:spPr>
          <a:xfrm>
            <a:off x="8580582" y="1540276"/>
            <a:ext cx="2789382" cy="3777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EBAF562-D947-48E8-8370-6B5A17308DD7}"/>
              </a:ext>
            </a:extLst>
          </p:cNvPr>
          <p:cNvGrpSpPr/>
          <p:nvPr/>
        </p:nvGrpSpPr>
        <p:grpSpPr>
          <a:xfrm>
            <a:off x="887767" y="666506"/>
            <a:ext cx="10582183" cy="1171171"/>
            <a:chOff x="-1798224" y="372263"/>
            <a:chExt cx="10170379" cy="1171171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98222E5-E0CE-4BEC-901E-0EA772379539}"/>
                </a:ext>
              </a:extLst>
            </p:cNvPr>
            <p:cNvSpPr/>
            <p:nvPr/>
          </p:nvSpPr>
          <p:spPr>
            <a:xfrm>
              <a:off x="-1798224" y="372263"/>
              <a:ext cx="10170379" cy="1171171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vạch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a.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C15DF4-3AA6-4849-8D56-CC69306CC947}"/>
                </a:ext>
              </a:extLst>
            </p:cNvPr>
            <p:cNvSpPr/>
            <p:nvPr/>
          </p:nvSpPr>
          <p:spPr>
            <a:xfrm>
              <a:off x="-1712903" y="676494"/>
              <a:ext cx="564015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A8D108-9681-4553-AF95-787566BE9C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0"/>
          <a:stretch/>
        </p:blipFill>
        <p:spPr>
          <a:xfrm>
            <a:off x="2986613" y="2050741"/>
            <a:ext cx="6698926" cy="3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4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9C8AD6-F198-4311-9AD7-7118F931AF1F}"/>
              </a:ext>
            </a:extLst>
          </p:cNvPr>
          <p:cNvGraphicFramePr>
            <a:graphicFrameLocks noGrp="1"/>
          </p:cNvGraphicFramePr>
          <p:nvPr/>
        </p:nvGraphicFramePr>
        <p:xfrm>
          <a:off x="1244353" y="1540276"/>
          <a:ext cx="10125611" cy="377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997">
                  <a:extLst>
                    <a:ext uri="{9D8B030D-6E8A-4147-A177-3AD203B41FA5}">
                      <a16:colId xmlns:a16="http://schemas.microsoft.com/office/drawing/2014/main" val="2860962597"/>
                    </a:ext>
                  </a:extLst>
                </a:gridCol>
                <a:gridCol w="3169327">
                  <a:extLst>
                    <a:ext uri="{9D8B030D-6E8A-4147-A177-3AD203B41FA5}">
                      <a16:colId xmlns:a16="http://schemas.microsoft.com/office/drawing/2014/main" val="3987144954"/>
                    </a:ext>
                  </a:extLst>
                </a:gridCol>
                <a:gridCol w="2933207">
                  <a:extLst>
                    <a:ext uri="{9D8B030D-6E8A-4147-A177-3AD203B41FA5}">
                      <a16:colId xmlns:a16="http://schemas.microsoft.com/office/drawing/2014/main" val="1861446724"/>
                    </a:ext>
                  </a:extLst>
                </a:gridCol>
                <a:gridCol w="2789080">
                  <a:extLst>
                    <a:ext uri="{9D8B030D-6E8A-4147-A177-3AD203B41FA5}">
                      <a16:colId xmlns:a16="http://schemas.microsoft.com/office/drawing/2014/main" val="4187611387"/>
                    </a:ext>
                  </a:extLst>
                </a:gridCol>
              </a:tblGrid>
              <a:tr h="7386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Tên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đồ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vật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Ước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lượng</a:t>
                      </a:r>
                      <a:endParaRPr lang="en-US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Kết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quả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đo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195056"/>
                  </a:ext>
                </a:extLst>
              </a:tr>
              <a:tr h="7386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272338"/>
                  </a:ext>
                </a:extLst>
              </a:tr>
              <a:tr h="7386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88906"/>
                  </a:ext>
                </a:extLst>
              </a:tr>
              <a:tr h="7386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59711"/>
                  </a:ext>
                </a:extLst>
              </a:tr>
              <a:tr h="7386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65514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17DEB0A-61A7-46D9-BD66-1FE34FD10EAB}"/>
              </a:ext>
            </a:extLst>
          </p:cNvPr>
          <p:cNvSpPr/>
          <p:nvPr/>
        </p:nvSpPr>
        <p:spPr>
          <a:xfrm>
            <a:off x="4180331" y="339678"/>
            <a:ext cx="4200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PHIẾU HỌC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74180-B3CE-4B8C-A4AE-92D7A65945B8}"/>
              </a:ext>
            </a:extLst>
          </p:cNvPr>
          <p:cNvSpPr txBox="1"/>
          <p:nvPr/>
        </p:nvSpPr>
        <p:spPr>
          <a:xfrm>
            <a:off x="2929631" y="2432482"/>
            <a:ext cx="185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bút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EBFB2-D293-474B-81E7-9D640AF52F4C}"/>
              </a:ext>
            </a:extLst>
          </p:cNvPr>
          <p:cNvSpPr txBox="1"/>
          <p:nvPr/>
        </p:nvSpPr>
        <p:spPr>
          <a:xfrm>
            <a:off x="5792679" y="2440146"/>
            <a:ext cx="258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khoảng</a:t>
            </a:r>
            <a:r>
              <a:rPr lang="en-US" sz="2800" b="1" dirty="0"/>
              <a:t> 15 cm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701F31-BD72-4E1F-895F-16E4A896AC2D}"/>
              </a:ext>
            </a:extLst>
          </p:cNvPr>
          <p:cNvSpPr/>
          <p:nvPr/>
        </p:nvSpPr>
        <p:spPr>
          <a:xfrm>
            <a:off x="8580582" y="1540276"/>
            <a:ext cx="2789382" cy="3777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767C2-E442-470E-8195-D2D90924B5E7}"/>
              </a:ext>
            </a:extLst>
          </p:cNvPr>
          <p:cNvSpPr txBox="1"/>
          <p:nvPr/>
        </p:nvSpPr>
        <p:spPr>
          <a:xfrm>
            <a:off x="9124698" y="2432482"/>
            <a:ext cx="170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 cm</a:t>
            </a:r>
          </a:p>
        </p:txBody>
      </p:sp>
    </p:spTree>
    <p:extLst>
      <p:ext uri="{BB962C8B-B14F-4D97-AF65-F5344CB8AC3E}">
        <p14:creationId xmlns:p14="http://schemas.microsoft.com/office/powerpoint/2010/main" val="23828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02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85723" y="2518602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Hãy</a:t>
            </a:r>
            <a:r>
              <a:rPr lang="en-US" sz="3600" b="1" dirty="0">
                <a:solidFill>
                  <a:srgbClr val="FFFF00"/>
                </a:solidFill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</a:rPr>
              <a:t>sẻ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cảm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xúc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của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sau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giờ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757772" y="3927977"/>
            <a:ext cx="691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thích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nhất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hoạt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động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nào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0031D-FF05-4581-92A7-88C34A1FD2BE}"/>
              </a:ext>
            </a:extLst>
          </p:cNvPr>
          <p:cNvSpPr txBox="1"/>
          <p:nvPr/>
        </p:nvSpPr>
        <p:spPr>
          <a:xfrm>
            <a:off x="2167914" y="3223290"/>
            <a:ext cx="7965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Hoạt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động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nào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còn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lúng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túng</a:t>
            </a:r>
            <a:r>
              <a:rPr lang="en-US" sz="3600" b="1" dirty="0">
                <a:solidFill>
                  <a:srgbClr val="FFFF00"/>
                </a:solidFill>
              </a:rPr>
              <a:t>? </a:t>
            </a:r>
            <a:r>
              <a:rPr lang="en-US" sz="3600" b="1" dirty="0" err="1">
                <a:solidFill>
                  <a:srgbClr val="FFFF00"/>
                </a:solidFill>
              </a:rPr>
              <a:t>Nếu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lại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thì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sẽ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074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77292273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178</Words>
  <Application>Microsoft Office PowerPoint</Application>
  <PresentationFormat>Widescreen</PresentationFormat>
  <Paragraphs>46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HP001 4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DELL</cp:lastModifiedBy>
  <cp:revision>434</cp:revision>
  <dcterms:created xsi:type="dcterms:W3CDTF">2021-02-20T02:56:00Z</dcterms:created>
  <dcterms:modified xsi:type="dcterms:W3CDTF">2021-10-18T02:55:44Z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