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300" r:id="rId3"/>
    <p:sldId id="368" r:id="rId4"/>
    <p:sldId id="370" r:id="rId5"/>
    <p:sldId id="358" r:id="rId6"/>
    <p:sldId id="371" r:id="rId7"/>
    <p:sldId id="369" r:id="rId8"/>
    <p:sldId id="374" r:id="rId9"/>
    <p:sldId id="372" r:id="rId10"/>
    <p:sldId id="363" r:id="rId11"/>
    <p:sldId id="373" r:id="rId12"/>
    <p:sldId id="338" r:id="rId13"/>
    <p:sldId id="339" r:id="rId14"/>
    <p:sldId id="375" r:id="rId15"/>
    <p:sldId id="376" r:id="rId16"/>
    <p:sldId id="377" r:id="rId17"/>
    <p:sldId id="378" r:id="rId18"/>
    <p:sldId id="256" r:id="rId19"/>
    <p:sldId id="268" r:id="rId20"/>
    <p:sldId id="379" r:id="rId21"/>
    <p:sldId id="380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>
        <p:scale>
          <a:sx n="40" d="100"/>
          <a:sy n="40" d="100"/>
        </p:scale>
        <p:origin x="11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  <a:endParaRPr lang="en-US" sz="36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  <a:endParaRPr lang="en-US" sz="3600" b="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chiều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 smtClean="0"/>
            <a:t>c</a:t>
          </a:r>
          <a:endParaRPr lang="en-US" sz="3600" dirty="0"/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đêm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sáng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  <a:endParaRPr lang="en-US" sz="36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  <a:endParaRPr lang="en-US" sz="3600" b="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giàu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có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28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dirty="0" smtClean="0"/>
            <a:t>c</a:t>
          </a:r>
          <a:endParaRPr lang="en-US" sz="4000" dirty="0"/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tươi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đẹp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vui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28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  <a:endParaRPr lang="en-US" sz="36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3580014" y="-2463836"/>
          <a:ext cx="1034664" cy="596735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sáng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53018"/>
        <a:ext cx="5916849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  <a:endParaRPr lang="en-US" sz="3600" b="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3580286" y="-1067304"/>
          <a:ext cx="1034120" cy="5967357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chiều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1449796"/>
        <a:ext cx="5916875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4760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</a:t>
          </a:r>
          <a:endParaRPr lang="en-US" sz="3600" kern="1200" dirty="0"/>
        </a:p>
      </dsp:txBody>
      <dsp:txXfrm rot="-5400000">
        <a:off x="0" y="3352951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3580286" y="329499"/>
          <a:ext cx="1034120" cy="5967357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đêm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2846599"/>
        <a:ext cx="5916875" cy="93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  <a:endParaRPr lang="en-US" sz="36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4315995" y="-3199816"/>
          <a:ext cx="1034664" cy="743931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vui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28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53019"/>
        <a:ext cx="7388810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  <a:endParaRPr lang="en-US" sz="3600" b="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4316267" y="-1803284"/>
          <a:ext cx="1034120" cy="743931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giàu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có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28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1449797"/>
        <a:ext cx="7388836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7271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</a:t>
          </a:r>
          <a:endParaRPr lang="en-US" sz="4000" kern="1200" dirty="0"/>
        </a:p>
      </dsp:txBody>
      <dsp:txXfrm rot="-5400000">
        <a:off x="0" y="3355462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4316267" y="-406481"/>
          <a:ext cx="1034120" cy="743931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tươi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đẹp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kern="12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2846600"/>
        <a:ext cx="7388836" cy="933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21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THẢ DIỀU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346" y="5510898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4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Cung cấp các loại cau tươi, cau khô xuất khẩ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58" y="1812595"/>
            <a:ext cx="4295553" cy="31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ớ những mùa cau | Báo dân s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712" y="1273061"/>
            <a:ext cx="3230745" cy="4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018" y="5433078"/>
            <a:ext cx="212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1" y="5452389"/>
            <a:ext cx="9114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phận bằng sắt của cái liềm, hình cong, nhọn, có răng.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 descr="Historic Sickle Cutting Grass Stock Photo (Edit Now) 160184166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 bwMode="auto">
          <a:xfrm>
            <a:off x="3328987" y="1479006"/>
            <a:ext cx="5534025" cy="367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3047" y="661110"/>
            <a:ext cx="1036590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22" name="Picture 2" descr="Nghỉ hè của con, nỗi lo của cha m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53" y="1892572"/>
            <a:ext cx="6533982" cy="363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46637" y="1769455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6637" y="302141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46637" y="421483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46636" y="5374838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39391" y="411052"/>
            <a:ext cx="10313217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Hai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/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7404750"/>
              </p:ext>
            </p:extLst>
          </p:nvPr>
        </p:nvGraphicFramePr>
        <p:xfrm>
          <a:off x="2609384" y="1966612"/>
          <a:ext cx="7081026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2839765" y="5319131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63138" y="304027"/>
            <a:ext cx="6989126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65502876"/>
              </p:ext>
            </p:extLst>
          </p:nvPr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691191" y="5128182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8371"/>
            <a:ext cx="12148599" cy="68335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60295" y="1902015"/>
            <a:ext cx="5472974" cy="1282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59596" y="3499593"/>
            <a:ext cx="6989126" cy="52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/>
        </p:blipFill>
        <p:spPr>
          <a:xfrm>
            <a:off x="307975" y="3108706"/>
            <a:ext cx="10392109" cy="1727587"/>
          </a:xfrm>
          <a:prstGeom prst="rect">
            <a:avLst/>
          </a:prstGeom>
        </p:spPr>
      </p:pic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05" y="2854786"/>
            <a:ext cx="825119" cy="8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7857" y="1578963"/>
            <a:ext cx="504927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22894" y="4353295"/>
            <a:ext cx="8459200" cy="1034664"/>
            <a:chOff x="1113668" y="2511"/>
            <a:chExt cx="7439318" cy="1034664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5995" y="-3199816"/>
              <a:ext cx="1034664" cy="743931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 txBox="1"/>
            <p:nvPr/>
          </p:nvSpPr>
          <p:spPr>
            <a:xfrm>
              <a:off x="1113668" y="53019"/>
              <a:ext cx="7388810" cy="93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diều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lưỡi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liềm</a:t>
              </a:r>
              <a:r>
                <a:rPr lang="en-US" sz="3600" kern="1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kern="1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9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ều ơi… - Báo Đắk Lắk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4" y="1397534"/>
            <a:ext cx="7796518" cy="519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286" y="193910"/>
            <a:ext cx="1391479" cy="894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765" y="193910"/>
            <a:ext cx="925791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85147" y="474226"/>
            <a:ext cx="105129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</a:t>
            </a:r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4062" y="2295346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297264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31925" y="1099947"/>
            <a:ext cx="10512956" cy="492695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16904" y="1237647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</a:t>
            </a:r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559871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4062" y="2593062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594980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328903" y="4626630"/>
            <a:ext cx="1753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27779" y="4403346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825891" y="2967951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694486" y="4638725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4156827" y="98470"/>
            <a:ext cx="4064000" cy="63001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34" y="2546498"/>
            <a:ext cx="4854519" cy="4854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3951" y="1583815"/>
            <a:ext cx="5955231" cy="3690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7675" y="787467"/>
            <a:ext cx="4064000" cy="630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750228" y="1663995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78483" y="2619557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21755" y="3428999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55132" y="4400476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" y="3029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921044" y="982757"/>
            <a:ext cx="10512956" cy="506540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06023" y="107734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</a:t>
            </a:r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7972" y="1581131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01659" y="2614322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8366" y="1616240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45521" y="109769"/>
            <a:ext cx="4064000" cy="63001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570" y="5211583"/>
            <a:ext cx="454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364" y="5694688"/>
            <a:ext cx="10353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vắt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8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00" name="Picture 4" descr="Cầu vồng được tạo thành từ 1000 tỷ ngôi sao của Dải Ngân Hà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7" y="1416744"/>
            <a:ext cx="5715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458" y="5423842"/>
            <a:ext cx="133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0" y="5452389"/>
            <a:ext cx="983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thóc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Cái nong - Báo Gia Lai điện tử - Tin nhanh - Chính x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85" y="1417247"/>
            <a:ext cx="5715000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686</Words>
  <Application>Microsoft Office PowerPoint</Application>
  <PresentationFormat>Widescreen</PresentationFormat>
  <Paragraphs>138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193</cp:revision>
  <dcterms:created xsi:type="dcterms:W3CDTF">2021-06-17T09:40:01Z</dcterms:created>
  <dcterms:modified xsi:type="dcterms:W3CDTF">2021-07-02T03:22:36Z</dcterms:modified>
</cp:coreProperties>
</file>