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398" r:id="rId6"/>
    <p:sldId id="389" r:id="rId7"/>
    <p:sldId id="395" r:id="rId8"/>
    <p:sldId id="396" r:id="rId9"/>
    <p:sldId id="397" r:id="rId10"/>
    <p:sldId id="355" r:id="rId11"/>
    <p:sldId id="356" r:id="rId12"/>
    <p:sldId id="357" r:id="rId13"/>
    <p:sldId id="359" r:id="rId14"/>
    <p:sldId id="36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39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636" y="1176587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F666856B-BAC4-4C74-82C2-8786F8531A58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1856FA9F-3665-4FE2-92EB-96C23DFFF0B5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ABA712EE-29AF-4FFF-BD69-4AEC82C73E04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C7F3C3-DC43-4F14-B88F-92BD12EF5CBE}"/>
              </a:ext>
            </a:extLst>
          </p:cNvPr>
          <p:cNvSpPr/>
          <p:nvPr/>
        </p:nvSpPr>
        <p:spPr>
          <a:xfrm>
            <a:off x="931068" y="1173192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12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471E5F-40FA-4EF2-B71D-76CD2794DEBB}"/>
              </a:ext>
            </a:extLst>
          </p:cNvPr>
          <p:cNvSpPr/>
          <p:nvPr/>
        </p:nvSpPr>
        <p:spPr>
          <a:xfrm>
            <a:off x="1254811" y="1112349"/>
            <a:ext cx="9731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755" y="1313586"/>
            <a:ext cx="3716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cộng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5206" y="3012188"/>
            <a:ext cx="1662774" cy="272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2831524" y="1049521"/>
            <a:ext cx="5296257" cy="1863663"/>
            <a:chOff x="4337054" y="1533575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4337054" y="1533575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4697700" y="1753095"/>
              <a:ext cx="4678002" cy="98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5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, </a:t>
              </a:r>
              <a:r>
                <a:rPr lang="en-US" sz="2200" dirty="0" err="1"/>
                <a:t>mẹ</a:t>
              </a:r>
              <a:r>
                <a:rPr lang="en-US" sz="2200" dirty="0"/>
                <a:t> </a:t>
              </a:r>
              <a:r>
                <a:rPr lang="en-US" sz="2200" dirty="0" err="1"/>
                <a:t>mua</a:t>
              </a:r>
              <a:r>
                <a:rPr lang="en-US" sz="2200" dirty="0"/>
                <a:t> </a:t>
              </a:r>
              <a:r>
                <a:rPr lang="en-US" sz="2200" dirty="0" err="1"/>
                <a:t>thêm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8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đố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bạn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tất</a:t>
              </a:r>
              <a:r>
                <a:rPr lang="en-US" sz="2200" dirty="0"/>
                <a:t> </a:t>
              </a:r>
              <a:r>
                <a:rPr lang="en-US" sz="2200" dirty="0" err="1"/>
                <a:t>cả</a:t>
              </a:r>
              <a:r>
                <a:rPr lang="en-US" sz="2200" dirty="0"/>
                <a:t> bao </a:t>
              </a:r>
              <a:r>
                <a:rPr lang="en-US" sz="2200" dirty="0" err="1"/>
                <a:t>nhiêu</a:t>
              </a:r>
              <a:r>
                <a:rPr lang="en-US" sz="2200" dirty="0"/>
                <a:t>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1"/>
              <a:ext cx="296975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</a:rPr>
                <a:t> 13 </a:t>
              </a:r>
              <a:r>
                <a:rPr lang="en-US" sz="2200" dirty="0" err="1">
                  <a:solidFill>
                    <a:schemeClr val="bg1"/>
                  </a:solidFill>
                </a:rPr>
                <a:t>quyển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vở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695860" cy="1382842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B45B29-D1D8-4CEB-8E58-9BA347C7AF50}"/>
                </a:ext>
              </a:extLst>
            </p:cNvPr>
            <p:cNvSpPr txBox="1"/>
            <p:nvPr/>
          </p:nvSpPr>
          <p:spPr>
            <a:xfrm>
              <a:off x="4919103" y="1851136"/>
              <a:ext cx="2969752" cy="99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5 + 8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2" r="18632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2825" y="5752333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14401" y="419598"/>
            <a:ext cx="10760465" cy="943659"/>
            <a:chOff x="63514" y="409629"/>
            <a:chExt cx="10632690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10570562" cy="943659"/>
              <a:chOff x="-3359379" y="125793"/>
              <a:chExt cx="10508231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10508231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5779" y="3712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504894"/>
              <a:ext cx="10017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66950" y="4679079"/>
            <a:ext cx="66079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06305" y="2048324"/>
            <a:ext cx="405651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84156" y="312337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" b="172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3" y="4010599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94478" y="5130842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334374" y="5648797"/>
            <a:ext cx="38710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886318" cy="943659"/>
            <a:chOff x="-189272" y="409629"/>
            <a:chExt cx="10541026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470908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382858" y="457528"/>
              <a:ext cx="9968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54131" y="4510162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55975" y="1898773"/>
            <a:ext cx="4680960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9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677790" y="296245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432 -0.1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0" r="8990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4" y="41054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43804" y="508195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209958" y="5565716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80845" y="116262"/>
            <a:ext cx="10777243" cy="1295594"/>
            <a:chOff x="46935" y="383311"/>
            <a:chExt cx="10649269" cy="12955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935" y="383311"/>
              <a:ext cx="10570562" cy="1295594"/>
              <a:chOff x="-3375860" y="93690"/>
              <a:chExt cx="10508231" cy="15803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75860" y="93690"/>
                <a:ext cx="10508231" cy="158036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4938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446171"/>
              <a:ext cx="100179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47952" y="4546847"/>
            <a:ext cx="78960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804324" y="1960819"/>
            <a:ext cx="5044171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70721" y="2946187"/>
            <a:ext cx="374417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19831 -0.130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658</Words>
  <Application>Microsoft Office PowerPoint</Application>
  <PresentationFormat>Widescreen</PresentationFormat>
  <Paragraphs>121</Paragraphs>
  <Slides>15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.VnBlack</vt:lpstr>
      <vt:lpstr>Arial</vt:lpstr>
      <vt:lpstr>Calibri</vt:lpstr>
      <vt:lpstr>HP001 4 hàng</vt:lpstr>
      <vt:lpstr>Tahoma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487</cp:revision>
  <dcterms:created xsi:type="dcterms:W3CDTF">2021-02-20T02:56:00Z</dcterms:created>
  <dcterms:modified xsi:type="dcterms:W3CDTF">2021-10-16T13:59:01Z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