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304" r:id="rId4"/>
    <p:sldId id="257" r:id="rId5"/>
    <p:sldId id="397" r:id="rId6"/>
    <p:sldId id="386" r:id="rId7"/>
    <p:sldId id="262" r:id="rId8"/>
    <p:sldId id="393" r:id="rId9"/>
    <p:sldId id="394" r:id="rId10"/>
    <p:sldId id="388" r:id="rId11"/>
    <p:sldId id="389" r:id="rId12"/>
    <p:sldId id="390" r:id="rId13"/>
    <p:sldId id="395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95" r:id="rId48"/>
    <p:sldLayoutId id="2147483667" r:id="rId49"/>
    <p:sldLayoutId id="2147483668" r:id="rId50"/>
    <p:sldLayoutId id="2147483669" r:id="rId51"/>
    <p:sldLayoutId id="2147483670" r:id="rId52"/>
    <p:sldLayoutId id="2147483671" r:id="rId53"/>
    <p:sldLayoutId id="2147483672" r:id="rId54"/>
    <p:sldLayoutId id="2147483673" r:id="rId55"/>
    <p:sldLayoutId id="2147483674" r:id="rId5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818638" y="1822981"/>
            <a:ext cx="692844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360149" y="5532066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41788" cy="532660"/>
            <a:chOff x="6096000" y="4395692"/>
            <a:chExt cx="741788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42338" y="4395692"/>
              <a:ext cx="695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14632"/>
            <a:ext cx="724032" cy="532315"/>
            <a:chOff x="6096000" y="4396037"/>
            <a:chExt cx="724032" cy="5323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42338" y="4396037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26053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354735" y="276382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108489" y="1774453"/>
            <a:ext cx="2032647" cy="1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2694252" y="2033399"/>
            <a:ext cx="493083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Nam: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56172" y="442267"/>
            <a:ext cx="9922276" cy="1151078"/>
            <a:chOff x="-1889425" y="144061"/>
            <a:chExt cx="9293869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1889425" y="144061"/>
              <a:ext cx="929386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841841" y="391839"/>
              <a:ext cx="552783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823772" y="588393"/>
            <a:ext cx="9281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16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290654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81681" cy="532469"/>
            <a:chOff x="6096000" y="4395883"/>
            <a:chExt cx="68168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5575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50666" cy="532660"/>
            <a:chOff x="6096000" y="4395692"/>
            <a:chExt cx="750666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8972" y="4395692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05781"/>
            <a:ext cx="777489" cy="541166"/>
            <a:chOff x="6096000" y="4387186"/>
            <a:chExt cx="777489" cy="5411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95795" y="438718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97397"/>
            <a:ext cx="2146160" cy="35219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3855668" y="298346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4440122" y="207533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111682" y="251485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4431081" y="2087616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6127274" y="2525207"/>
            <a:ext cx="688966" cy="461665"/>
            <a:chOff x="6095997" y="4393052"/>
            <a:chExt cx="62269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12694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93" t="16474" r="7701" b="50040"/>
          <a:stretch/>
        </p:blipFill>
        <p:spPr>
          <a:xfrm>
            <a:off x="8224874" y="1712052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24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220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3117045" y="2098567"/>
            <a:ext cx="481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tiếp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768697" y="294180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98689" y="3790751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714182" y="515502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2" y="3510523"/>
            <a:ext cx="1888160" cy="309852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69042" y="392315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Ba: 3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660914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78849" y="4949959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0B113E-0A8B-40E9-87ED-2D4A92CAD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7" y="2338734"/>
            <a:ext cx="555583" cy="5232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5469EB9-ADFD-4359-9D0D-A623A2683308}"/>
              </a:ext>
            </a:extLst>
          </p:cNvPr>
          <p:cNvSpPr/>
          <p:nvPr/>
        </p:nvSpPr>
        <p:spPr>
          <a:xfrm>
            <a:off x="3768697" y="2941805"/>
            <a:ext cx="3354826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E3249A7-C71D-4A67-86F4-F830901A44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FE2ECC5-9CAD-4ED8-8146-77B803DC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BBB6FF-0D13-4638-ADE5-A523BD8EE31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E7FB416-D70F-48C0-A838-F77DEEFD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CEC90D-2FCC-43D8-B34E-3B18DCAF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5" y="2339834"/>
            <a:ext cx="555583" cy="5232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BDD306-552A-4346-AD77-61C97FCF5FD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686" y="298612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1417417" y="189662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539</Words>
  <Application>Microsoft Office PowerPoint</Application>
  <PresentationFormat>Widescreen</PresentationFormat>
  <Paragraphs>106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499</cp:revision>
  <dcterms:created xsi:type="dcterms:W3CDTF">2021-02-20T02:56:00Z</dcterms:created>
  <dcterms:modified xsi:type="dcterms:W3CDTF">2021-10-15T08:26:43Z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