
<file path=[Content_Types].xml><?xml version="1.0" encoding="utf-8"?>
<Types xmlns="http://schemas.openxmlformats.org/package/2006/content-types">
  <Default Extension="bin" ContentType="application/vnd.ms-office.activeX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av" ContentType="audio/x-wav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ppt/activeX/activeX4.xml" ContentType="application/vnd.ms-office.activeX+xml"/>
  <Override PartName="/ppt/activeX/activeX5.xml" ContentType="application/vnd.ms-office.activeX+xml"/>
  <Override PartName="/ppt/activeX/activeX6.xml" ContentType="application/vnd.ms-office.activeX+xml"/>
  <Override PartName="/ppt/activeX/activeX7.xml" ContentType="application/vnd.ms-office.activeX+xml"/>
  <Override PartName="/ppt/activeX/activeX8.xml" ContentType="application/vnd.ms-office.activeX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  <p:sldMasterId id="2147483663" r:id="rId2"/>
  </p:sldMasterIdLst>
  <p:notesMasterIdLst>
    <p:notesMasterId r:id="rId26"/>
  </p:notesMasterIdLst>
  <p:sldIdLst>
    <p:sldId id="256" r:id="rId3"/>
    <p:sldId id="304" r:id="rId4"/>
    <p:sldId id="257" r:id="rId5"/>
    <p:sldId id="261" r:id="rId6"/>
    <p:sldId id="342" r:id="rId7"/>
    <p:sldId id="344" r:id="rId8"/>
    <p:sldId id="354" r:id="rId9"/>
    <p:sldId id="346" r:id="rId10"/>
    <p:sldId id="343" r:id="rId11"/>
    <p:sldId id="345" r:id="rId12"/>
    <p:sldId id="262" r:id="rId13"/>
    <p:sldId id="347" r:id="rId14"/>
    <p:sldId id="355" r:id="rId15"/>
    <p:sldId id="362" r:id="rId16"/>
    <p:sldId id="356" r:id="rId17"/>
    <p:sldId id="348" r:id="rId18"/>
    <p:sldId id="341" r:id="rId19"/>
    <p:sldId id="357" r:id="rId20"/>
    <p:sldId id="358" r:id="rId21"/>
    <p:sldId id="359" r:id="rId22"/>
    <p:sldId id="360" r:id="rId23"/>
    <p:sldId id="361" r:id="rId24"/>
    <p:sldId id="281" r:id="rId25"/>
  </p:sldIdLst>
  <p:sldSz cx="12192000" cy="6858000"/>
  <p:notesSz cx="6858000" cy="9144000"/>
  <p:custDataLst>
    <p:tags r:id="rId27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http://customooxmlschemas.google.com/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30" roundtripDataSignature="AMtx7miAYYJ+CqvYrdf855CZJbdxdgcPU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FF00"/>
    <a:srgbClr val="FF00FF"/>
    <a:srgbClr val="006600"/>
    <a:srgbClr val="51B416"/>
    <a:srgbClr val="F8CBAD"/>
    <a:srgbClr val="E6B9B8"/>
    <a:srgbClr val="92D050"/>
    <a:srgbClr val="00CC00"/>
    <a:srgbClr val="68CB0F"/>
    <a:srgbClr val="3B3A3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660"/>
  </p:normalViewPr>
  <p:slideViewPr>
    <p:cSldViewPr snapToGrid="0">
      <p:cViewPr varScale="1">
        <p:scale>
          <a:sx n="112" d="100"/>
          <a:sy n="112" d="100"/>
        </p:scale>
        <p:origin x="78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tags" Target="tags/tag1.xml"/><Relationship Id="rId30" Type="http://customschemas.google.com/relationships/presentationmetadata" Target="metadata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_rels/activeX3.xml.rels><?xml version="1.0" encoding="UTF-8" standalone="yes"?>
<Relationships xmlns="http://schemas.openxmlformats.org/package/2006/relationships"><Relationship Id="rId1" Type="http://schemas.microsoft.com/office/2006/relationships/activeXControlBinary" Target="activeX3.bin"/></Relationships>
</file>

<file path=ppt/activeX/_rels/activeX4.xml.rels><?xml version="1.0" encoding="UTF-8" standalone="yes"?>
<Relationships xmlns="http://schemas.openxmlformats.org/package/2006/relationships"><Relationship Id="rId1" Type="http://schemas.microsoft.com/office/2006/relationships/activeXControlBinary" Target="activeX4.bin"/></Relationships>
</file>

<file path=ppt/activeX/_rels/activeX5.xml.rels><?xml version="1.0" encoding="UTF-8" standalone="yes"?>
<Relationships xmlns="http://schemas.openxmlformats.org/package/2006/relationships"><Relationship Id="rId1" Type="http://schemas.microsoft.com/office/2006/relationships/activeXControlBinary" Target="activeX5.bin"/></Relationships>
</file>

<file path=ppt/activeX/_rels/activeX6.xml.rels><?xml version="1.0" encoding="UTF-8" standalone="yes"?>
<Relationships xmlns="http://schemas.openxmlformats.org/package/2006/relationships"><Relationship Id="rId1" Type="http://schemas.microsoft.com/office/2006/relationships/activeXControlBinary" Target="activeX6.bin"/></Relationships>
</file>

<file path=ppt/activeX/_rels/activeX7.xml.rels><?xml version="1.0" encoding="UTF-8" standalone="yes"?>
<Relationships xmlns="http://schemas.openxmlformats.org/package/2006/relationships"><Relationship Id="rId1" Type="http://schemas.microsoft.com/office/2006/relationships/activeXControlBinary" Target="activeX7.bin"/></Relationships>
</file>

<file path=ppt/activeX/_rels/activeX8.xml.rels><?xml version="1.0" encoding="UTF-8" standalone="yes"?>
<Relationships xmlns="http://schemas.openxmlformats.org/package/2006/relationships"><Relationship Id="rId1" Type="http://schemas.microsoft.com/office/2006/relationships/activeXControlBinary" Target="activeX8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4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5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6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7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8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</a:t>
            </a:fld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" name="Google Shape;18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86" name="Google Shape;186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" name="Google Shape;282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12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2894899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13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5229041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14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03148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15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0607889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16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826348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2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2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081067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28"/>
          <p:cNvSpPr txBox="1"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335"/>
              <a:buFont typeface="Calibri"/>
              <a:buNone/>
              <a:defRPr sz="5335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28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2665"/>
              <a:buNone/>
              <a:defRPr sz="2665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2135"/>
              <a:buNone/>
              <a:defRPr sz="2135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4" name="Google Shape;114;p28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28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28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Google Shape;118;p29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" name="Google Shape;119;p29"/>
          <p:cNvSpPr txBox="1">
            <a:spLocks noGrp="1"/>
          </p:cNvSpPr>
          <p:nvPr>
            <p:ph type="body" idx="1"/>
          </p:nvPr>
        </p:nvSpPr>
        <p:spPr>
          <a:xfrm>
            <a:off x="609600" y="1200151"/>
            <a:ext cx="5384800" cy="3394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•"/>
              <a:defRPr sz="3734"/>
            </a:lvl1pPr>
            <a:lvl2pPr marL="914400" lvl="1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–"/>
              <a:defRPr sz="3200"/>
            </a:lvl2pPr>
            <a:lvl3pPr marL="1371600" lvl="2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3pPr>
            <a:lvl4pPr marL="1828800" lvl="3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4pPr>
            <a:lvl5pPr marL="2286000" lvl="4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»"/>
              <a:defRPr sz="2400"/>
            </a:lvl5pPr>
            <a:lvl6pPr marL="2743200" lvl="5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6pPr>
            <a:lvl7pPr marL="3200400" lvl="6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7pPr>
            <a:lvl8pPr marL="3657600" lvl="7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8pPr>
            <a:lvl9pPr marL="4114800" lvl="8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9pPr>
          </a:lstStyle>
          <a:p>
            <a:endParaRPr/>
          </a:p>
        </p:txBody>
      </p:sp>
      <p:sp>
        <p:nvSpPr>
          <p:cNvPr id="120" name="Google Shape;120;p29"/>
          <p:cNvSpPr txBox="1">
            <a:spLocks noGrp="1"/>
          </p:cNvSpPr>
          <p:nvPr>
            <p:ph type="body" idx="2"/>
          </p:nvPr>
        </p:nvSpPr>
        <p:spPr>
          <a:xfrm>
            <a:off x="6197600" y="1200151"/>
            <a:ext cx="5384800" cy="3394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•"/>
              <a:defRPr sz="3734"/>
            </a:lvl1pPr>
            <a:lvl2pPr marL="914400" lvl="1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–"/>
              <a:defRPr sz="3200"/>
            </a:lvl2pPr>
            <a:lvl3pPr marL="1371600" lvl="2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3pPr>
            <a:lvl4pPr marL="1828800" lvl="3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4pPr>
            <a:lvl5pPr marL="2286000" lvl="4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»"/>
              <a:defRPr sz="2400"/>
            </a:lvl5pPr>
            <a:lvl6pPr marL="2743200" lvl="5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6pPr>
            <a:lvl7pPr marL="3200400" lvl="6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7pPr>
            <a:lvl8pPr marL="3657600" lvl="7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8pPr>
            <a:lvl9pPr marL="4114800" lvl="8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9pPr>
          </a:lstStyle>
          <a:p>
            <a:endParaRPr/>
          </a:p>
        </p:txBody>
      </p:sp>
      <p:sp>
        <p:nvSpPr>
          <p:cNvPr id="121" name="Google Shape;121;p29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" name="Google Shape;122;p29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29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30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865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" name="Google Shape;126;p30"/>
          <p:cNvSpPr txBox="1"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/>
            </a:lvl1pPr>
            <a:lvl2pPr marL="914400" lvl="1" indent="-228600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None/>
              <a:defRPr sz="2665" b="1"/>
            </a:lvl2pPr>
            <a:lvl3pPr marL="1371600" lvl="2" indent="-228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3pPr>
            <a:lvl4pPr marL="1828800" lvl="3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4pPr>
            <a:lvl5pPr marL="2286000" lvl="4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5pPr>
            <a:lvl6pPr marL="2743200" lvl="5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6pPr>
            <a:lvl7pPr marL="3200400" lvl="6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7pPr>
            <a:lvl8pPr marL="3657600" lvl="7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8pPr>
            <a:lvl9pPr marL="4114800" lvl="8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9pPr>
          </a:lstStyle>
          <a:p>
            <a:endParaRPr/>
          </a:p>
        </p:txBody>
      </p:sp>
      <p:sp>
        <p:nvSpPr>
          <p:cNvPr id="127" name="Google Shape;127;p30"/>
          <p:cNvSpPr txBox="1">
            <a:spLocks noGrp="1"/>
          </p:cNvSpPr>
          <p:nvPr>
            <p:ph type="body" idx="2"/>
          </p:nvPr>
        </p:nvSpPr>
        <p:spPr>
          <a:xfrm>
            <a:off x="609600" y="2174875"/>
            <a:ext cx="5386917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2pPr>
            <a:lvl3pPr marL="1371600" lvl="2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–"/>
              <a:defRPr sz="2135"/>
            </a:lvl4pPr>
            <a:lvl5pPr marL="2286000" lvl="4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»"/>
              <a:defRPr sz="2135"/>
            </a:lvl5pPr>
            <a:lvl6pPr marL="2743200" lvl="5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6pPr>
            <a:lvl7pPr marL="3200400" lvl="6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7pPr>
            <a:lvl8pPr marL="3657600" lvl="7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8pPr>
            <a:lvl9pPr marL="4114800" lvl="8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9pPr>
          </a:lstStyle>
          <a:p>
            <a:endParaRPr/>
          </a:p>
        </p:txBody>
      </p:sp>
      <p:sp>
        <p:nvSpPr>
          <p:cNvPr id="128" name="Google Shape;128;p30"/>
          <p:cNvSpPr txBox="1">
            <a:spLocks noGrp="1"/>
          </p:cNvSpPr>
          <p:nvPr>
            <p:ph type="body" idx="3"/>
          </p:nvPr>
        </p:nvSpPr>
        <p:spPr>
          <a:xfrm>
            <a:off x="6193369" y="1535113"/>
            <a:ext cx="5389033" cy="639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/>
            </a:lvl1pPr>
            <a:lvl2pPr marL="914400" lvl="1" indent="-228600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None/>
              <a:defRPr sz="2665" b="1"/>
            </a:lvl2pPr>
            <a:lvl3pPr marL="1371600" lvl="2" indent="-228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3pPr>
            <a:lvl4pPr marL="1828800" lvl="3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4pPr>
            <a:lvl5pPr marL="2286000" lvl="4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5pPr>
            <a:lvl6pPr marL="2743200" lvl="5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6pPr>
            <a:lvl7pPr marL="3200400" lvl="6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7pPr>
            <a:lvl8pPr marL="3657600" lvl="7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8pPr>
            <a:lvl9pPr marL="4114800" lvl="8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9pPr>
          </a:lstStyle>
          <a:p>
            <a:endParaRPr/>
          </a:p>
        </p:txBody>
      </p:sp>
      <p:sp>
        <p:nvSpPr>
          <p:cNvPr id="129" name="Google Shape;129;p30"/>
          <p:cNvSpPr txBox="1">
            <a:spLocks noGrp="1"/>
          </p:cNvSpPr>
          <p:nvPr>
            <p:ph type="body" idx="4"/>
          </p:nvPr>
        </p:nvSpPr>
        <p:spPr>
          <a:xfrm>
            <a:off x="6193369" y="2174875"/>
            <a:ext cx="5389033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2pPr>
            <a:lvl3pPr marL="1371600" lvl="2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–"/>
              <a:defRPr sz="2135"/>
            </a:lvl4pPr>
            <a:lvl5pPr marL="2286000" lvl="4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»"/>
              <a:defRPr sz="2135"/>
            </a:lvl5pPr>
            <a:lvl6pPr marL="2743200" lvl="5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6pPr>
            <a:lvl7pPr marL="3200400" lvl="6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7pPr>
            <a:lvl8pPr marL="3657600" lvl="7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8pPr>
            <a:lvl9pPr marL="4114800" lvl="8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9pPr>
          </a:lstStyle>
          <a:p>
            <a:endParaRPr/>
          </a:p>
        </p:txBody>
      </p:sp>
      <p:sp>
        <p:nvSpPr>
          <p:cNvPr id="130" name="Google Shape;130;p30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30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30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31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p31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31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" name="Google Shape;137;p31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32"/>
          <p:cNvSpPr txBox="1"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5"/>
              <a:buFont typeface="Calibri"/>
              <a:buNone/>
              <a:defRPr sz="2665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32"/>
          <p:cNvSpPr txBox="1">
            <a:spLocks noGrp="1"/>
          </p:cNvSpPr>
          <p:nvPr>
            <p:ph type="body" idx="1"/>
          </p:nvPr>
        </p:nvSpPr>
        <p:spPr>
          <a:xfrm>
            <a:off x="4766733" y="273052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99427" algn="l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Char char="•"/>
              <a:defRPr sz="4265"/>
            </a:lvl1pPr>
            <a:lvl2pPr marL="914400" lvl="1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–"/>
              <a:defRPr sz="3734"/>
            </a:lvl2pPr>
            <a:lvl3pPr marL="1371600" lvl="2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3pPr>
            <a:lvl4pPr marL="1828800" lvl="3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4pPr>
            <a:lvl5pPr marL="2286000" lvl="4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»"/>
              <a:defRPr sz="2665"/>
            </a:lvl5pPr>
            <a:lvl6pPr marL="2743200" lvl="5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6pPr>
            <a:lvl7pPr marL="3200400" lvl="6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7pPr>
            <a:lvl8pPr marL="3657600" lvl="7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8pPr>
            <a:lvl9pPr marL="4114800" lvl="8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9pPr>
          </a:lstStyle>
          <a:p>
            <a:endParaRPr/>
          </a:p>
        </p:txBody>
      </p:sp>
      <p:sp>
        <p:nvSpPr>
          <p:cNvPr id="141" name="Google Shape;141;p32"/>
          <p:cNvSpPr txBox="1">
            <a:spLocks noGrp="1"/>
          </p:cNvSpPr>
          <p:nvPr>
            <p:ph type="body" idx="2"/>
          </p:nvPr>
        </p:nvSpPr>
        <p:spPr>
          <a:xfrm>
            <a:off x="609602" y="1435102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5"/>
              <a:buNone/>
              <a:defRPr sz="1865"/>
            </a:lvl1pPr>
            <a:lvl2pPr marL="914400" lvl="1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2pPr>
            <a:lvl3pPr marL="1371600" lvl="2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5"/>
              <a:buNone/>
              <a:defRPr sz="1335"/>
            </a:lvl3pPr>
            <a:lvl4pPr marL="1828800" lvl="3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marL="3200400" lvl="6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marL="3657600" lvl="7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marL="4114800" lvl="8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2" name="Google Shape;142;p3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" name="Google Shape;143;p3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3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33"/>
          <p:cNvSpPr txBox="1"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5"/>
              <a:buFont typeface="Calibri"/>
              <a:buNone/>
              <a:defRPr sz="2665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33"/>
          <p:cNvSpPr>
            <a:spLocks noGrp="1"/>
          </p:cNvSpPr>
          <p:nvPr>
            <p:ph type="pic" idx="2"/>
          </p:nvPr>
        </p:nvSpPr>
        <p:spPr>
          <a:xfrm>
            <a:off x="2389717" y="612775"/>
            <a:ext cx="7315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Font typeface="Arial"/>
              <a:buNone/>
              <a:defRPr sz="42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Font typeface="Arial"/>
              <a:buNone/>
              <a:defRPr sz="3734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8" name="Google Shape;148;p33"/>
          <p:cNvSpPr txBox="1">
            <a:spLocks noGrp="1"/>
          </p:cNvSpPr>
          <p:nvPr>
            <p:ph type="body" idx="1"/>
          </p:nvPr>
        </p:nvSpPr>
        <p:spPr>
          <a:xfrm>
            <a:off x="2389717" y="5367338"/>
            <a:ext cx="7315200" cy="8048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5"/>
              <a:buNone/>
              <a:defRPr sz="1865"/>
            </a:lvl1pPr>
            <a:lvl2pPr marL="914400" lvl="1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2pPr>
            <a:lvl3pPr marL="1371600" lvl="2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5"/>
              <a:buNone/>
              <a:defRPr sz="1335"/>
            </a:lvl3pPr>
            <a:lvl4pPr marL="1828800" lvl="3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marL="3200400" lvl="6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marL="3657600" lvl="7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marL="4114800" lvl="8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9" name="Google Shape;149;p33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" name="Google Shape;150;p33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" name="Google Shape;151;p33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34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" name="Google Shape;154;p34"/>
          <p:cNvSpPr txBox="1">
            <a:spLocks noGrp="1"/>
          </p:cNvSpPr>
          <p:nvPr>
            <p:ph type="body" idx="1"/>
          </p:nvPr>
        </p:nvSpPr>
        <p:spPr>
          <a:xfrm rot="5400000">
            <a:off x="3833019" y="-1623217"/>
            <a:ext cx="4525963" cy="1097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" name="Google Shape;155;p34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34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34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35"/>
          <p:cNvSpPr txBox="1">
            <a:spLocks noGrp="1"/>
          </p:cNvSpPr>
          <p:nvPr>
            <p:ph type="title"/>
          </p:nvPr>
        </p:nvSpPr>
        <p:spPr>
          <a:xfrm rot="5400000">
            <a:off x="8016874" y="1028701"/>
            <a:ext cx="4387851" cy="27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" name="Google Shape;160;p35"/>
          <p:cNvSpPr txBox="1">
            <a:spLocks noGrp="1"/>
          </p:cNvSpPr>
          <p:nvPr>
            <p:ph type="body" idx="1"/>
          </p:nvPr>
        </p:nvSpPr>
        <p:spPr>
          <a:xfrm rot="5400000">
            <a:off x="2428874" y="-1612900"/>
            <a:ext cx="4387851" cy="80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" name="Google Shape;161;p35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35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" name="Google Shape;163;p35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6433EC-62DB-4882-9412-9B8E930C28C1}" type="datetimeFigureOut">
              <a:rPr lang="en-US" smtClean="0"/>
              <a:t>10/7/2021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D6584-4DDB-4B19-853B-517B78BEE47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40649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20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865"/>
              <a:buFont typeface="Calibri"/>
              <a:buNone/>
              <a:defRPr sz="58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91" name="Google Shape;91;p20"/>
          <p:cNvSpPr txBox="1"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99427" algn="l" rtl="0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Font typeface="Arial"/>
              <a:buChar char="•"/>
              <a:defRPr sz="42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65772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Font typeface="Arial"/>
              <a:buChar char="–"/>
              <a:defRPr sz="3734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4318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–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»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2" name="Google Shape;92;p20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3" name="Google Shape;93;p20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" name="Google Shape;94;p20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5" r:id="rId1"/>
    <p:sldLayoutId id="2147483695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96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1.png"/><Relationship Id="rId4" Type="http://schemas.openxmlformats.org/officeDocument/2006/relationships/image" Target="../media/image5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control" Target="../activeX/activeX7.xml"/><Relationship Id="rId13" Type="http://schemas.openxmlformats.org/officeDocument/2006/relationships/image" Target="../media/image17.png"/><Relationship Id="rId18" Type="http://schemas.openxmlformats.org/officeDocument/2006/relationships/image" Target="../media/image15.wmf"/><Relationship Id="rId3" Type="http://schemas.openxmlformats.org/officeDocument/2006/relationships/control" Target="../activeX/activeX2.xml"/><Relationship Id="rId7" Type="http://schemas.openxmlformats.org/officeDocument/2006/relationships/control" Target="../activeX/activeX6.xml"/><Relationship Id="rId12" Type="http://schemas.openxmlformats.org/officeDocument/2006/relationships/image" Target="../media/image16.png"/><Relationship Id="rId17" Type="http://schemas.openxmlformats.org/officeDocument/2006/relationships/image" Target="../media/image14.wmf"/><Relationship Id="rId2" Type="http://schemas.openxmlformats.org/officeDocument/2006/relationships/control" Target="../activeX/activeX1.xml"/><Relationship Id="rId16" Type="http://schemas.openxmlformats.org/officeDocument/2006/relationships/image" Target="../media/image20.png"/><Relationship Id="rId1" Type="http://schemas.openxmlformats.org/officeDocument/2006/relationships/vmlDrawing" Target="../drawings/vmlDrawing1.vml"/><Relationship Id="rId6" Type="http://schemas.openxmlformats.org/officeDocument/2006/relationships/control" Target="../activeX/activeX5.xml"/><Relationship Id="rId11" Type="http://schemas.openxmlformats.org/officeDocument/2006/relationships/notesSlide" Target="../notesSlides/notesSlide7.xml"/><Relationship Id="rId5" Type="http://schemas.openxmlformats.org/officeDocument/2006/relationships/control" Target="../activeX/activeX4.xml"/><Relationship Id="rId15" Type="http://schemas.openxmlformats.org/officeDocument/2006/relationships/image" Target="../media/image19.png"/><Relationship Id="rId10" Type="http://schemas.openxmlformats.org/officeDocument/2006/relationships/slideLayout" Target="../slideLayouts/slideLayout12.xml"/><Relationship Id="rId4" Type="http://schemas.openxmlformats.org/officeDocument/2006/relationships/control" Target="../activeX/activeX3.xml"/><Relationship Id="rId9" Type="http://schemas.openxmlformats.org/officeDocument/2006/relationships/control" Target="../activeX/activeX8.xml"/><Relationship Id="rId14" Type="http://schemas.openxmlformats.org/officeDocument/2006/relationships/image" Target="../media/image18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image" Target="../media/image29.png"/><Relationship Id="rId3" Type="http://schemas.openxmlformats.org/officeDocument/2006/relationships/image" Target="../media/image21.png"/><Relationship Id="rId7" Type="http://schemas.openxmlformats.org/officeDocument/2006/relationships/image" Target="../media/image24.png"/><Relationship Id="rId12" Type="http://schemas.openxmlformats.org/officeDocument/2006/relationships/image" Target="../media/image28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32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3.png"/><Relationship Id="rId11" Type="http://schemas.openxmlformats.org/officeDocument/2006/relationships/image" Target="../media/image27.png"/><Relationship Id="rId5" Type="http://schemas.microsoft.com/office/2007/relationships/hdphoto" Target="../media/hdphoto1.wdp"/><Relationship Id="rId15" Type="http://schemas.openxmlformats.org/officeDocument/2006/relationships/image" Target="../media/image31.png"/><Relationship Id="rId10" Type="http://schemas.microsoft.com/office/2007/relationships/hdphoto" Target="../media/hdphoto2.wdp"/><Relationship Id="rId4" Type="http://schemas.openxmlformats.org/officeDocument/2006/relationships/image" Target="../media/image22.png"/><Relationship Id="rId9" Type="http://schemas.openxmlformats.org/officeDocument/2006/relationships/image" Target="../media/image26.png"/><Relationship Id="rId14" Type="http://schemas.openxmlformats.org/officeDocument/2006/relationships/image" Target="../media/image30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slideLayout" Target="../slideLayouts/slideLayout22.xml"/><Relationship Id="rId7" Type="http://schemas.microsoft.com/office/2007/relationships/hdphoto" Target="../media/hdphoto3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8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openxmlformats.org/officeDocument/2006/relationships/image" Target="../media/image36.png"/><Relationship Id="rId18" Type="http://schemas.openxmlformats.org/officeDocument/2006/relationships/slide" Target="slide21.xml"/><Relationship Id="rId3" Type="http://schemas.openxmlformats.org/officeDocument/2006/relationships/slideLayout" Target="../slideLayouts/slideLayout22.xml"/><Relationship Id="rId7" Type="http://schemas.openxmlformats.org/officeDocument/2006/relationships/image" Target="../media/image38.png"/><Relationship Id="rId12" Type="http://schemas.microsoft.com/office/2007/relationships/hdphoto" Target="../media/hdphoto3.wdp"/><Relationship Id="rId17" Type="http://schemas.openxmlformats.org/officeDocument/2006/relationships/slide" Target="slide20.xml"/><Relationship Id="rId2" Type="http://schemas.openxmlformats.org/officeDocument/2006/relationships/audio" Target="../media/media1.mp3"/><Relationship Id="rId16" Type="http://schemas.microsoft.com/office/2007/relationships/hdphoto" Target="../media/hdphoto5.wdp"/><Relationship Id="rId1" Type="http://schemas.microsoft.com/office/2007/relationships/media" Target="../media/media1.mp3"/><Relationship Id="rId6" Type="http://schemas.openxmlformats.org/officeDocument/2006/relationships/slide" Target="slide3.xml"/><Relationship Id="rId11" Type="http://schemas.openxmlformats.org/officeDocument/2006/relationships/image" Target="../media/image35.png"/><Relationship Id="rId5" Type="http://schemas.openxmlformats.org/officeDocument/2006/relationships/image" Target="../media/image37.png"/><Relationship Id="rId15" Type="http://schemas.openxmlformats.org/officeDocument/2006/relationships/image" Target="../media/image39.png"/><Relationship Id="rId10" Type="http://schemas.openxmlformats.org/officeDocument/2006/relationships/slide" Target="slide23.xml"/><Relationship Id="rId19" Type="http://schemas.openxmlformats.org/officeDocument/2006/relationships/slide" Target="slide22.xml"/><Relationship Id="rId4" Type="http://schemas.openxmlformats.org/officeDocument/2006/relationships/image" Target="../media/image33.png"/><Relationship Id="rId9" Type="http://schemas.openxmlformats.org/officeDocument/2006/relationships/image" Target="../media/image34.png"/><Relationship Id="rId14" Type="http://schemas.openxmlformats.org/officeDocument/2006/relationships/slide" Target="slide19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microsoft.com/office/2007/relationships/hdphoto" Target="../media/hdphoto8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40.jpg"/><Relationship Id="rId12" Type="http://schemas.openxmlformats.org/officeDocument/2006/relationships/image" Target="../media/image43.png"/><Relationship Id="rId2" Type="http://schemas.microsoft.com/office/2007/relationships/media" Target="../media/media2.mp3"/><Relationship Id="rId16" Type="http://schemas.openxmlformats.org/officeDocument/2006/relationships/image" Target="../media/image45.png"/><Relationship Id="rId1" Type="http://schemas.openxmlformats.org/officeDocument/2006/relationships/audio" Target="NULL" TargetMode="External"/><Relationship Id="rId6" Type="http://schemas.openxmlformats.org/officeDocument/2006/relationships/image" Target="../media/image33.png"/><Relationship Id="rId11" Type="http://schemas.microsoft.com/office/2007/relationships/hdphoto" Target="../media/hdphoto7.wdp"/><Relationship Id="rId5" Type="http://schemas.openxmlformats.org/officeDocument/2006/relationships/audio" Target="../media/audio2.wav"/><Relationship Id="rId15" Type="http://schemas.openxmlformats.org/officeDocument/2006/relationships/image" Target="../media/image44.png"/><Relationship Id="rId10" Type="http://schemas.openxmlformats.org/officeDocument/2006/relationships/image" Target="../media/image42.png"/><Relationship Id="rId4" Type="http://schemas.openxmlformats.org/officeDocument/2006/relationships/audio" Target="../media/audio4.wav"/><Relationship Id="rId9" Type="http://schemas.microsoft.com/office/2007/relationships/hdphoto" Target="../media/hdphoto6.wdp"/><Relationship Id="rId14" Type="http://schemas.openxmlformats.org/officeDocument/2006/relationships/slide" Target="slide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microsoft.com/office/2007/relationships/hdphoto" Target="../media/hdphoto8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40.jpg"/><Relationship Id="rId12" Type="http://schemas.openxmlformats.org/officeDocument/2006/relationships/image" Target="../media/image43.png"/><Relationship Id="rId2" Type="http://schemas.microsoft.com/office/2007/relationships/media" Target="../media/media2.mp3"/><Relationship Id="rId16" Type="http://schemas.openxmlformats.org/officeDocument/2006/relationships/image" Target="../media/image45.png"/><Relationship Id="rId1" Type="http://schemas.openxmlformats.org/officeDocument/2006/relationships/audio" Target="NULL" TargetMode="External"/><Relationship Id="rId6" Type="http://schemas.openxmlformats.org/officeDocument/2006/relationships/image" Target="../media/image33.png"/><Relationship Id="rId11" Type="http://schemas.microsoft.com/office/2007/relationships/hdphoto" Target="../media/hdphoto7.wdp"/><Relationship Id="rId5" Type="http://schemas.openxmlformats.org/officeDocument/2006/relationships/audio" Target="../media/audio2.wav"/><Relationship Id="rId15" Type="http://schemas.openxmlformats.org/officeDocument/2006/relationships/image" Target="../media/image44.png"/><Relationship Id="rId10" Type="http://schemas.openxmlformats.org/officeDocument/2006/relationships/image" Target="../media/image42.png"/><Relationship Id="rId4" Type="http://schemas.openxmlformats.org/officeDocument/2006/relationships/audio" Target="../media/audio4.wav"/><Relationship Id="rId9" Type="http://schemas.microsoft.com/office/2007/relationships/hdphoto" Target="../media/hdphoto6.wdp"/><Relationship Id="rId14" Type="http://schemas.openxmlformats.org/officeDocument/2006/relationships/slide" Target="slide18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microsoft.com/office/2007/relationships/hdphoto" Target="../media/hdphoto6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40.jpg"/><Relationship Id="rId12" Type="http://schemas.openxmlformats.org/officeDocument/2006/relationships/image" Target="../media/image41.png"/><Relationship Id="rId2" Type="http://schemas.microsoft.com/office/2007/relationships/media" Target="../media/media2.mp3"/><Relationship Id="rId16" Type="http://schemas.openxmlformats.org/officeDocument/2006/relationships/image" Target="../media/image45.png"/><Relationship Id="rId1" Type="http://schemas.openxmlformats.org/officeDocument/2006/relationships/audio" Target="NULL" TargetMode="External"/><Relationship Id="rId6" Type="http://schemas.openxmlformats.org/officeDocument/2006/relationships/image" Target="../media/image33.png"/><Relationship Id="rId11" Type="http://schemas.microsoft.com/office/2007/relationships/hdphoto" Target="../media/hdphoto8.wdp"/><Relationship Id="rId5" Type="http://schemas.openxmlformats.org/officeDocument/2006/relationships/audio" Target="../media/audio2.wav"/><Relationship Id="rId15" Type="http://schemas.openxmlformats.org/officeDocument/2006/relationships/image" Target="../media/image44.png"/><Relationship Id="rId10" Type="http://schemas.openxmlformats.org/officeDocument/2006/relationships/image" Target="../media/image43.png"/><Relationship Id="rId4" Type="http://schemas.openxmlformats.org/officeDocument/2006/relationships/audio" Target="../media/audio4.wav"/><Relationship Id="rId9" Type="http://schemas.microsoft.com/office/2007/relationships/hdphoto" Target="../media/hdphoto7.wdp"/><Relationship Id="rId14" Type="http://schemas.openxmlformats.org/officeDocument/2006/relationships/slide" Target="slide18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microsoft.com/office/2007/relationships/hdphoto" Target="../media/hdphoto8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40.jpg"/><Relationship Id="rId12" Type="http://schemas.openxmlformats.org/officeDocument/2006/relationships/image" Target="../media/image43.png"/><Relationship Id="rId2" Type="http://schemas.microsoft.com/office/2007/relationships/media" Target="../media/media2.mp3"/><Relationship Id="rId16" Type="http://schemas.openxmlformats.org/officeDocument/2006/relationships/image" Target="../media/image45.png"/><Relationship Id="rId1" Type="http://schemas.openxmlformats.org/officeDocument/2006/relationships/audio" Target="NULL" TargetMode="External"/><Relationship Id="rId6" Type="http://schemas.openxmlformats.org/officeDocument/2006/relationships/image" Target="../media/image33.png"/><Relationship Id="rId11" Type="http://schemas.microsoft.com/office/2007/relationships/hdphoto" Target="../media/hdphoto7.wdp"/><Relationship Id="rId5" Type="http://schemas.openxmlformats.org/officeDocument/2006/relationships/audio" Target="../media/audio2.wav"/><Relationship Id="rId15" Type="http://schemas.openxmlformats.org/officeDocument/2006/relationships/image" Target="../media/image44.png"/><Relationship Id="rId10" Type="http://schemas.openxmlformats.org/officeDocument/2006/relationships/image" Target="../media/image42.png"/><Relationship Id="rId4" Type="http://schemas.openxmlformats.org/officeDocument/2006/relationships/audio" Target="../media/audio4.wav"/><Relationship Id="rId9" Type="http://schemas.microsoft.com/office/2007/relationships/hdphoto" Target="../media/hdphoto6.wdp"/><Relationship Id="rId14" Type="http://schemas.openxmlformats.org/officeDocument/2006/relationships/slide" Target="slide1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g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.png"/><Relationship Id="rId5" Type="http://schemas.openxmlformats.org/officeDocument/2006/relationships/image" Target="../media/image5.jpg"/><Relationship Id="rId4" Type="http://schemas.openxmlformats.org/officeDocument/2006/relationships/audio" Target="../media/audio3.wav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7.png"/><Relationship Id="rId4" Type="http://schemas.openxmlformats.org/officeDocument/2006/relationships/image" Target="../media/image5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8.png"/><Relationship Id="rId4" Type="http://schemas.openxmlformats.org/officeDocument/2006/relationships/image" Target="../media/image5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9.png"/><Relationship Id="rId4" Type="http://schemas.openxmlformats.org/officeDocument/2006/relationships/image" Target="../media/image5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0.png"/><Relationship Id="rId4" Type="http://schemas.openxmlformats.org/officeDocument/2006/relationships/image" Target="../media/image5.jp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9.png"/><Relationship Id="rId4" Type="http://schemas.openxmlformats.org/officeDocument/2006/relationships/image" Target="../media/image5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90;p7"/>
          <p:cNvSpPr txBox="1"/>
          <p:nvPr/>
        </p:nvSpPr>
        <p:spPr>
          <a:xfrm>
            <a:off x="3122725" y="1380551"/>
            <a:ext cx="7023272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3200" b="1" i="0" u="none" strike="noStrike" dirty="0" err="1">
                <a:ln w="22225">
                  <a:noFill/>
                  <a:prstDash val="solid"/>
                </a:ln>
                <a:solidFill>
                  <a:srgbClr val="C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Bài</a:t>
            </a:r>
            <a:endParaRPr lang="en-US" sz="3200" b="1" i="0" u="none" strike="noStrike" dirty="0">
              <a:ln w="22225">
                <a:noFill/>
                <a:prstDash val="solid"/>
              </a:ln>
              <a:solidFill>
                <a:srgbClr val="C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lvl="0" algn="ctr">
              <a:defRPr/>
            </a:pP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trừ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</a:p>
          <a:p>
            <a:pPr lvl="0" algn="ctr">
              <a:defRPr/>
            </a:pP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phạm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vi 20 (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1)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76278" y="688856"/>
            <a:ext cx="4385201" cy="2693168"/>
            <a:chOff x="57427" y="369056"/>
            <a:chExt cx="4385201" cy="2693168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 flipH="1">
              <a:off x="57427" y="369056"/>
              <a:ext cx="2362655" cy="1637383"/>
            </a:xfrm>
            <a:prstGeom prst="rect">
              <a:avLst/>
            </a:prstGeom>
          </p:spPr>
        </p:pic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490343" cy="1612050"/>
              <a:chOff x="952285" y="1450174"/>
              <a:chExt cx="3490343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20932" y="1840955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solidFill>
                      <a:schemeClr val="bg1"/>
                    </a:solidFill>
                  </a:rPr>
                  <a:t>15 - 8 = ?</a:t>
                </a:r>
              </a:p>
            </p:txBody>
          </p:sp>
        </p:grpSp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29907" y="34084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0923" y="34355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0484" y="4218412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7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3550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90;p7"/>
          <p:cNvSpPr txBox="1"/>
          <p:nvPr/>
        </p:nvSpPr>
        <p:spPr>
          <a:xfrm>
            <a:off x="4261855" y="2285101"/>
            <a:ext cx="6048216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LẬP BẢNG TRỪ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1527713F-FA26-4C39-BC9B-3BD9D0099750}"/>
              </a:ext>
            </a:extLst>
          </p:cNvPr>
          <p:cNvSpPr/>
          <p:nvPr/>
        </p:nvSpPr>
        <p:spPr>
          <a:xfrm>
            <a:off x="1515645" y="1673419"/>
            <a:ext cx="686011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6B9D271-FF48-43AA-BCA8-6777C0A56188}"/>
              </a:ext>
            </a:extLst>
          </p:cNvPr>
          <p:cNvSpPr/>
          <p:nvPr/>
        </p:nvSpPr>
        <p:spPr>
          <a:xfrm>
            <a:off x="1535614" y="2241765"/>
            <a:ext cx="686011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D96C4C62-2F03-4E4F-A362-3BCCEA85023E}"/>
              </a:ext>
            </a:extLst>
          </p:cNvPr>
          <p:cNvSpPr/>
          <p:nvPr/>
        </p:nvSpPr>
        <p:spPr>
          <a:xfrm>
            <a:off x="1535613" y="2810111"/>
            <a:ext cx="721527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1255CDF6-C712-4CD5-9805-D8471B0CB78A}"/>
              </a:ext>
            </a:extLst>
          </p:cNvPr>
          <p:cNvSpPr/>
          <p:nvPr/>
        </p:nvSpPr>
        <p:spPr>
          <a:xfrm>
            <a:off x="1562470" y="3378457"/>
            <a:ext cx="685778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6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63439DFE-3949-4FF1-BC94-C691A6A9CD21}"/>
              </a:ext>
            </a:extLst>
          </p:cNvPr>
          <p:cNvSpPr/>
          <p:nvPr/>
        </p:nvSpPr>
        <p:spPr>
          <a:xfrm>
            <a:off x="1535613" y="3946803"/>
            <a:ext cx="7392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5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290D0B95-DDD4-41E6-80BF-0C7AEEE84E8A}"/>
              </a:ext>
            </a:extLst>
          </p:cNvPr>
          <p:cNvSpPr/>
          <p:nvPr/>
        </p:nvSpPr>
        <p:spPr>
          <a:xfrm>
            <a:off x="1544464" y="4515149"/>
            <a:ext cx="721527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4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D7872190-D198-47C5-8154-1709A911E3F1}"/>
              </a:ext>
            </a:extLst>
          </p:cNvPr>
          <p:cNvSpPr/>
          <p:nvPr/>
        </p:nvSpPr>
        <p:spPr>
          <a:xfrm>
            <a:off x="1535613" y="5083495"/>
            <a:ext cx="748137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3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E02EC6E0-F41E-4E7A-BC42-160C014D8842}"/>
              </a:ext>
            </a:extLst>
          </p:cNvPr>
          <p:cNvSpPr/>
          <p:nvPr/>
        </p:nvSpPr>
        <p:spPr>
          <a:xfrm>
            <a:off x="1544464" y="5651841"/>
            <a:ext cx="7392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2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599771" y="3378457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5505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12 - 9</a:t>
            </a:r>
          </a:p>
        </p:txBody>
      </p:sp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id="{9DFDEEB4-F870-419C-AF50-F6510C9D44CA}"/>
              </a:ext>
            </a:extLst>
          </p:cNvPr>
          <p:cNvSpPr/>
          <p:nvPr/>
        </p:nvSpPr>
        <p:spPr>
          <a:xfrm>
            <a:off x="11093109" y="565236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B45833A5-1EDA-42D4-8FD8-30EEA73E1920}"/>
              </a:ext>
            </a:extLst>
          </p:cNvPr>
          <p:cNvSpPr/>
          <p:nvPr/>
        </p:nvSpPr>
        <p:spPr>
          <a:xfrm>
            <a:off x="2936089" y="2241765"/>
            <a:ext cx="743839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6F3931EC-2E72-4F53-B95F-A1DD870E4AF9}"/>
              </a:ext>
            </a:extLst>
          </p:cNvPr>
          <p:cNvSpPr/>
          <p:nvPr/>
        </p:nvSpPr>
        <p:spPr>
          <a:xfrm>
            <a:off x="2909464" y="2810111"/>
            <a:ext cx="7615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0E6BEAEE-4078-4993-A7A9-41A9CEAE9CDD}"/>
              </a:ext>
            </a:extLst>
          </p:cNvPr>
          <p:cNvSpPr/>
          <p:nvPr/>
        </p:nvSpPr>
        <p:spPr>
          <a:xfrm>
            <a:off x="2918357" y="337845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E61A74E3-10A6-4666-9061-C2F279DD47F8}"/>
              </a:ext>
            </a:extLst>
          </p:cNvPr>
          <p:cNvSpPr/>
          <p:nvPr/>
        </p:nvSpPr>
        <p:spPr>
          <a:xfrm>
            <a:off x="2909464" y="394680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6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FF95DBA2-8F8E-4D8E-87DA-A8670A1C118E}"/>
              </a:ext>
            </a:extLst>
          </p:cNvPr>
          <p:cNvSpPr/>
          <p:nvPr/>
        </p:nvSpPr>
        <p:spPr>
          <a:xfrm>
            <a:off x="2936101" y="451514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5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E11B4E98-F571-472D-BE83-5FF422869A64}"/>
              </a:ext>
            </a:extLst>
          </p:cNvPr>
          <p:cNvSpPr/>
          <p:nvPr/>
        </p:nvSpPr>
        <p:spPr>
          <a:xfrm>
            <a:off x="2927208" y="508349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4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DFE51511-7582-4394-AAE4-AA2D76B852BA}"/>
              </a:ext>
            </a:extLst>
          </p:cNvPr>
          <p:cNvSpPr/>
          <p:nvPr/>
        </p:nvSpPr>
        <p:spPr>
          <a:xfrm>
            <a:off x="2936089" y="565184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3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33408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13 - 9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ACEA8EDD-DD52-4E75-8516-4DA375277990}"/>
              </a:ext>
            </a:extLst>
          </p:cNvPr>
          <p:cNvSpPr/>
          <p:nvPr/>
        </p:nvSpPr>
        <p:spPr>
          <a:xfrm>
            <a:off x="4294477" y="281011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2907F877-6384-4786-B09C-9E2392AEDD2E}"/>
              </a:ext>
            </a:extLst>
          </p:cNvPr>
          <p:cNvSpPr/>
          <p:nvPr/>
        </p:nvSpPr>
        <p:spPr>
          <a:xfrm>
            <a:off x="4294480" y="337845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64A56825-39C5-424F-8569-7E059B1EEB5B}"/>
              </a:ext>
            </a:extLst>
          </p:cNvPr>
          <p:cNvSpPr/>
          <p:nvPr/>
        </p:nvSpPr>
        <p:spPr>
          <a:xfrm>
            <a:off x="4285587" y="394680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F846A8A7-DA3C-449A-9ADC-63AA9D35AD1C}"/>
              </a:ext>
            </a:extLst>
          </p:cNvPr>
          <p:cNvSpPr/>
          <p:nvPr/>
        </p:nvSpPr>
        <p:spPr>
          <a:xfrm>
            <a:off x="4285590" y="451514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6</a:t>
            </a:r>
          </a:p>
        </p:txBody>
      </p: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id="{2DF6A063-3FEB-4B3E-87AD-50B39EE35750}"/>
              </a:ext>
            </a:extLst>
          </p:cNvPr>
          <p:cNvSpPr/>
          <p:nvPr/>
        </p:nvSpPr>
        <p:spPr>
          <a:xfrm>
            <a:off x="4276697" y="508349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5</a:t>
            </a: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D45AEF87-67AE-413B-8592-8DFE702A1249}"/>
              </a:ext>
            </a:extLst>
          </p:cNvPr>
          <p:cNvSpPr/>
          <p:nvPr/>
        </p:nvSpPr>
        <p:spPr>
          <a:xfrm>
            <a:off x="4285578" y="565184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4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1160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14 - 9</a:t>
            </a: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6D99E5A7-46B6-461E-82B5-5A2FA811E66C}"/>
              </a:ext>
            </a:extLst>
          </p:cNvPr>
          <p:cNvSpPr/>
          <p:nvPr/>
        </p:nvSpPr>
        <p:spPr>
          <a:xfrm>
            <a:off x="5624217" y="3369582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9C59B136-114A-42F4-AB55-1D251AEBD04A}"/>
              </a:ext>
            </a:extLst>
          </p:cNvPr>
          <p:cNvSpPr/>
          <p:nvPr/>
        </p:nvSpPr>
        <p:spPr>
          <a:xfrm>
            <a:off x="5659732" y="393792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2FDCD36-0AFE-4066-ABA7-F30BF8461C41}"/>
              </a:ext>
            </a:extLst>
          </p:cNvPr>
          <p:cNvSpPr/>
          <p:nvPr/>
        </p:nvSpPr>
        <p:spPr>
          <a:xfrm>
            <a:off x="5650839" y="450627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20B05CD5-333E-486F-9A4D-2CF8DB5AA8AB}"/>
              </a:ext>
            </a:extLst>
          </p:cNvPr>
          <p:cNvSpPr/>
          <p:nvPr/>
        </p:nvSpPr>
        <p:spPr>
          <a:xfrm>
            <a:off x="5677476" y="5074620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6</a:t>
            </a:r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90EC2012-8D02-4CA8-B124-64B2D7C15616}"/>
              </a:ext>
            </a:extLst>
          </p:cNvPr>
          <p:cNvSpPr/>
          <p:nvPr/>
        </p:nvSpPr>
        <p:spPr>
          <a:xfrm>
            <a:off x="5668583" y="564296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5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4354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15 - 9</a:t>
            </a:r>
          </a:p>
        </p:txBody>
      </p:sp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9ABB643C-B012-4759-A8F8-5312A65FA101}"/>
              </a:ext>
            </a:extLst>
          </p:cNvPr>
          <p:cNvSpPr/>
          <p:nvPr/>
        </p:nvSpPr>
        <p:spPr>
          <a:xfrm>
            <a:off x="6951360" y="394680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id="{ED90AB6C-F88E-45BC-BD01-3F136FCFC80E}"/>
              </a:ext>
            </a:extLst>
          </p:cNvPr>
          <p:cNvSpPr/>
          <p:nvPr/>
        </p:nvSpPr>
        <p:spPr>
          <a:xfrm>
            <a:off x="6986875" y="4515152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72" name="Rectangle: Rounded Corners 71">
            <a:extLst>
              <a:ext uri="{FF2B5EF4-FFF2-40B4-BE49-F238E27FC236}">
                <a16:creationId xmlns:a16="http://schemas.microsoft.com/office/drawing/2014/main" id="{13208854-EFC1-47D0-AEB2-C9D621695B3C}"/>
              </a:ext>
            </a:extLst>
          </p:cNvPr>
          <p:cNvSpPr/>
          <p:nvPr/>
        </p:nvSpPr>
        <p:spPr>
          <a:xfrm>
            <a:off x="6977982" y="508349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73" name="Rectangle: Rounded Corners 72">
            <a:extLst>
              <a:ext uri="{FF2B5EF4-FFF2-40B4-BE49-F238E27FC236}">
                <a16:creationId xmlns:a16="http://schemas.microsoft.com/office/drawing/2014/main" id="{DC2E7C48-89F1-4A95-A726-9B3B217DD6DE}"/>
              </a:ext>
            </a:extLst>
          </p:cNvPr>
          <p:cNvSpPr/>
          <p:nvPr/>
        </p:nvSpPr>
        <p:spPr>
          <a:xfrm>
            <a:off x="7004619" y="565184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6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16 - 9</a:t>
            </a:r>
          </a:p>
        </p:txBody>
      </p:sp>
      <p:sp>
        <p:nvSpPr>
          <p:cNvPr id="77" name="Rectangle: Rounded Corners 76">
            <a:extLst>
              <a:ext uri="{FF2B5EF4-FFF2-40B4-BE49-F238E27FC236}">
                <a16:creationId xmlns:a16="http://schemas.microsoft.com/office/drawing/2014/main" id="{06B5FF05-9A5F-451C-99C0-A98D13AE1C8E}"/>
              </a:ext>
            </a:extLst>
          </p:cNvPr>
          <p:cNvSpPr/>
          <p:nvPr/>
        </p:nvSpPr>
        <p:spPr>
          <a:xfrm>
            <a:off x="8324968" y="450865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1B0564A1-6872-4C67-A1F1-D2E9C5D21E70}"/>
              </a:ext>
            </a:extLst>
          </p:cNvPr>
          <p:cNvSpPr/>
          <p:nvPr/>
        </p:nvSpPr>
        <p:spPr>
          <a:xfrm>
            <a:off x="8351605" y="5077000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0376CC8D-24E8-4FEA-8552-F5C054B7E090}"/>
              </a:ext>
            </a:extLst>
          </p:cNvPr>
          <p:cNvSpPr/>
          <p:nvPr/>
        </p:nvSpPr>
        <p:spPr>
          <a:xfrm>
            <a:off x="8342712" y="564534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17 - 8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17 - 9</a:t>
            </a:r>
          </a:p>
        </p:txBody>
      </p:sp>
      <p:sp>
        <p:nvSpPr>
          <p:cNvPr id="82" name="Rectangle: Rounded Corners 81">
            <a:extLst>
              <a:ext uri="{FF2B5EF4-FFF2-40B4-BE49-F238E27FC236}">
                <a16:creationId xmlns:a16="http://schemas.microsoft.com/office/drawing/2014/main" id="{3E6CDFF7-287C-4CAB-8ED3-6D9867FB5E0A}"/>
              </a:ext>
            </a:extLst>
          </p:cNvPr>
          <p:cNvSpPr/>
          <p:nvPr/>
        </p:nvSpPr>
        <p:spPr>
          <a:xfrm>
            <a:off x="9609778" y="507156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69AF633E-B15C-431E-A0D6-B0082112740E}"/>
              </a:ext>
            </a:extLst>
          </p:cNvPr>
          <p:cNvSpPr/>
          <p:nvPr/>
        </p:nvSpPr>
        <p:spPr>
          <a:xfrm>
            <a:off x="9645293" y="563990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18 - 9</a:t>
            </a:r>
          </a:p>
        </p:txBody>
      </p:sp>
      <p:sp>
        <p:nvSpPr>
          <p:cNvPr id="87" name="Google Shape;290;p7">
            <a:extLst>
              <a:ext uri="{FF2B5EF4-FFF2-40B4-BE49-F238E27FC236}">
                <a16:creationId xmlns:a16="http://schemas.microsoft.com/office/drawing/2014/main" id="{33C94D4A-5007-425B-9146-B78F3070CF1E}"/>
              </a:ext>
            </a:extLst>
          </p:cNvPr>
          <p:cNvSpPr txBox="1"/>
          <p:nvPr/>
        </p:nvSpPr>
        <p:spPr>
          <a:xfrm>
            <a:off x="3910494" y="951035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TRỪ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66817329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>
                      <p:stCondLst>
                        <p:cond delay="indefinite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0" fill="hold">
                      <p:stCondLst>
                        <p:cond delay="indefinite"/>
                      </p:stCondLst>
                      <p:childTnLst>
                        <p:par>
                          <p:cTn id="291" fill="hold">
                            <p:stCondLst>
                              <p:cond delay="0"/>
                            </p:stCondLst>
                            <p:childTnLst>
                              <p:par>
                                <p:cTn id="2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7" fill="hold">
                      <p:stCondLst>
                        <p:cond delay="indefinite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4" fill="hold">
                      <p:stCondLst>
                        <p:cond delay="indefinite"/>
                      </p:stCondLst>
                      <p:childTnLst>
                        <p:par>
                          <p:cTn id="305" fill="hold">
                            <p:stCondLst>
                              <p:cond delay="0"/>
                            </p:stCondLst>
                            <p:childTnLst>
                              <p:par>
                                <p:cTn id="3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2" fill="hold">
                      <p:stCondLst>
                        <p:cond delay="indefinite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9" fill="hold">
                      <p:stCondLst>
                        <p:cond delay="indefinite"/>
                      </p:stCondLst>
                      <p:childTnLst>
                        <p:par>
                          <p:cTn id="340" fill="hold">
                            <p:stCondLst>
                              <p:cond delay="0"/>
                            </p:stCondLst>
                            <p:childTnLst>
                              <p:par>
                                <p:cTn id="34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6" fill="hold">
                      <p:stCondLst>
                        <p:cond delay="indefinite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6" fill="hold">
                      <p:stCondLst>
                        <p:cond delay="indefinite"/>
                      </p:stCondLst>
                      <p:childTnLst>
                        <p:par>
                          <p:cTn id="367" fill="hold">
                            <p:stCondLst>
                              <p:cond delay="0"/>
                            </p:stCondLst>
                            <p:childTnLst>
                              <p:par>
                                <p:cTn id="36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3" fill="hold">
                      <p:stCondLst>
                        <p:cond delay="indefinite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0" fill="hold">
                      <p:stCondLst>
                        <p:cond delay="indefinite"/>
                      </p:stCondLst>
                      <p:childTnLst>
                        <p:par>
                          <p:cTn id="381" fill="hold">
                            <p:stCondLst>
                              <p:cond delay="0"/>
                            </p:stCondLst>
                            <p:childTnLst>
                              <p:par>
                                <p:cTn id="38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7" fill="hold">
                      <p:stCondLst>
                        <p:cond delay="indefinite"/>
                      </p:stCondLst>
                      <p:childTnLst>
                        <p:par>
                          <p:cTn id="388" fill="hold">
                            <p:stCondLst>
                              <p:cond delay="0"/>
                            </p:stCondLst>
                            <p:childTnLst>
                              <p:par>
                                <p:cTn id="38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4" fill="hold">
                      <p:stCondLst>
                        <p:cond delay="indefinite"/>
                      </p:stCondLst>
                      <p:childTnLst>
                        <p:par>
                          <p:cTn id="395" fill="hold">
                            <p:stCondLst>
                              <p:cond delay="0"/>
                            </p:stCondLst>
                            <p:childTnLst>
                              <p:par>
                                <p:cTn id="3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1" fill="hold">
                      <p:stCondLst>
                        <p:cond delay="indefinite"/>
                      </p:stCondLst>
                      <p:childTnLst>
                        <p:par>
                          <p:cTn id="402" fill="hold">
                            <p:stCondLst>
                              <p:cond delay="0"/>
                            </p:stCondLst>
                            <p:childTnLst>
                              <p:par>
                                <p:cTn id="40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8" fill="hold">
                      <p:stCondLst>
                        <p:cond delay="indefinite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5" fill="hold">
                      <p:stCondLst>
                        <p:cond delay="indefinite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2" fill="hold">
                      <p:stCondLst>
                        <p:cond delay="indefinite"/>
                      </p:stCondLst>
                      <p:childTnLst>
                        <p:par>
                          <p:cTn id="423" fill="hold">
                            <p:stCondLst>
                              <p:cond delay="0"/>
                            </p:stCondLst>
                            <p:childTnLst>
                              <p:par>
                                <p:cTn id="42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3" fill="hold">
                      <p:stCondLst>
                        <p:cond delay="indefinite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0" fill="hold">
                      <p:stCondLst>
                        <p:cond delay="indefinite"/>
                      </p:stCondLst>
                      <p:childTnLst>
                        <p:par>
                          <p:cTn id="461" fill="hold">
                            <p:stCondLst>
                              <p:cond delay="0"/>
                            </p:stCondLst>
                            <p:childTnLst>
                              <p:par>
                                <p:cTn id="46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7" fill="hold">
                      <p:stCondLst>
                        <p:cond delay="indefinite"/>
                      </p:stCondLst>
                      <p:childTnLst>
                        <p:par>
                          <p:cTn id="468" fill="hold">
                            <p:stCondLst>
                              <p:cond delay="0"/>
                            </p:stCondLst>
                            <p:childTnLst>
                              <p:par>
                                <p:cTn id="46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4" fill="hold">
                      <p:stCondLst>
                        <p:cond delay="indefinite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1" fill="hold">
                      <p:stCondLst>
                        <p:cond delay="indefinite"/>
                      </p:stCondLst>
                      <p:childTnLst>
                        <p:par>
                          <p:cTn id="482" fill="hold">
                            <p:stCondLst>
                              <p:cond delay="0"/>
                            </p:stCondLst>
                            <p:childTnLst>
                              <p:par>
                                <p:cTn id="48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8" fill="hold">
                      <p:stCondLst>
                        <p:cond delay="indefinite"/>
                      </p:stCondLst>
                      <p:childTnLst>
                        <p:par>
                          <p:cTn id="489" fill="hold">
                            <p:stCondLst>
                              <p:cond delay="0"/>
                            </p:stCondLst>
                            <p:childTnLst>
                              <p:par>
                                <p:cTn id="49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5" fill="hold">
                      <p:stCondLst>
                        <p:cond delay="indefinite"/>
                      </p:stCondLst>
                      <p:childTnLst>
                        <p:par>
                          <p:cTn id="496" fill="hold">
                            <p:stCondLst>
                              <p:cond delay="0"/>
                            </p:stCondLst>
                            <p:childTnLst>
                              <p:par>
                                <p:cTn id="49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2" fill="hold">
                      <p:stCondLst>
                        <p:cond delay="indefinite"/>
                      </p:stCondLst>
                      <p:childTnLst>
                        <p:par>
                          <p:cTn id="503" fill="hold">
                            <p:stCondLst>
                              <p:cond delay="0"/>
                            </p:stCondLst>
                            <p:childTnLst>
                              <p:par>
                                <p:cTn id="50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9" fill="hold">
                      <p:stCondLst>
                        <p:cond delay="indefinite"/>
                      </p:stCondLst>
                      <p:childTnLst>
                        <p:par>
                          <p:cTn id="510" fill="hold">
                            <p:stCondLst>
                              <p:cond delay="0"/>
                            </p:stCondLst>
                            <p:childTnLst>
                              <p:par>
                                <p:cTn id="51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3" fill="hold">
                      <p:stCondLst>
                        <p:cond delay="indefinite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0" fill="hold">
                      <p:stCondLst>
                        <p:cond delay="indefinite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1" fill="hold">
                      <p:stCondLst>
                        <p:cond delay="indefinite"/>
                      </p:stCondLst>
                      <p:childTnLst>
                        <p:par>
                          <p:cTn id="552" fill="hold">
                            <p:stCondLst>
                              <p:cond delay="0"/>
                            </p:stCondLst>
                            <p:childTnLst>
                              <p:par>
                                <p:cTn id="55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8" fill="hold">
                      <p:stCondLst>
                        <p:cond delay="indefinite"/>
                      </p:stCondLst>
                      <p:childTnLst>
                        <p:par>
                          <p:cTn id="559" fill="hold">
                            <p:stCondLst>
                              <p:cond delay="0"/>
                            </p:stCondLst>
                            <p:childTnLst>
                              <p:par>
                                <p:cTn id="56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5" fill="hold">
                      <p:stCondLst>
                        <p:cond delay="indefinite"/>
                      </p:stCondLst>
                      <p:childTnLst>
                        <p:par>
                          <p:cTn id="566" fill="hold">
                            <p:stCondLst>
                              <p:cond delay="0"/>
                            </p:stCondLst>
                            <p:childTnLst>
                              <p:par>
                                <p:cTn id="56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6" fill="hold">
                      <p:stCondLst>
                        <p:cond delay="indefinite"/>
                      </p:stCondLst>
                      <p:childTnLst>
                        <p:par>
                          <p:cTn id="577" fill="hold">
                            <p:stCondLst>
                              <p:cond delay="0"/>
                            </p:stCondLst>
                            <p:childTnLst>
                              <p:par>
                                <p:cTn id="5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3" fill="hold">
                      <p:stCondLst>
                        <p:cond delay="indefinite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0" fill="hold">
                      <p:stCondLst>
                        <p:cond delay="indefinite"/>
                      </p:stCondLst>
                      <p:childTnLst>
                        <p:par>
                          <p:cTn id="591" fill="hold">
                            <p:stCondLst>
                              <p:cond delay="0"/>
                            </p:stCondLst>
                            <p:childTnLst>
                              <p:par>
                                <p:cTn id="5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7" fill="hold">
                      <p:stCondLst>
                        <p:cond delay="indefinite"/>
                      </p:stCondLst>
                      <p:childTnLst>
                        <p:par>
                          <p:cTn id="598" fill="hold">
                            <p:stCondLst>
                              <p:cond delay="0"/>
                            </p:stCondLst>
                            <p:childTnLst>
                              <p:par>
                                <p:cTn id="5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4" fill="hold">
                      <p:stCondLst>
                        <p:cond delay="indefinite"/>
                      </p:stCondLst>
                      <p:childTnLst>
                        <p:par>
                          <p:cTn id="605" fill="hold">
                            <p:stCondLst>
                              <p:cond delay="0"/>
                            </p:stCondLst>
                            <p:childTnLst>
                              <p:par>
                                <p:cTn id="60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2" fill="hold">
                      <p:stCondLst>
                        <p:cond delay="indefinite"/>
                      </p:stCondLst>
                      <p:childTnLst>
                        <p:par>
                          <p:cTn id="613" fill="hold">
                            <p:stCondLst>
                              <p:cond delay="0"/>
                            </p:stCondLst>
                            <p:childTnLst>
                              <p:par>
                                <p:cTn id="61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9" fill="hold">
                      <p:stCondLst>
                        <p:cond delay="indefinite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2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5" grpId="0" animBg="1"/>
      <p:bldP spid="26" grpId="0" animBg="1"/>
      <p:bldP spid="85" grpId="0" animBg="1"/>
      <p:bldP spid="85" grpId="1" animBg="1"/>
      <p:bldP spid="35" grpId="0" animBg="1"/>
      <p:bldP spid="35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1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7" grpId="0" animBg="1"/>
      <p:bldP spid="68" grpId="0" animBg="1"/>
      <p:bldP spid="69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5" grpId="0" animBg="1"/>
      <p:bldP spid="76" grpId="0" animBg="1"/>
      <p:bldP spid="77" grpId="0" animBg="1"/>
      <p:bldP spid="77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1" grpId="0" animBg="1"/>
      <p:bldP spid="82" grpId="0" animBg="1"/>
      <p:bldP spid="82" grpId="1" animBg="1"/>
      <p:bldP spid="83" grpId="0" animBg="1"/>
      <p:bldP spid="83" grpId="1" animBg="1"/>
      <p:bldP spid="84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12 - 9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 13 - 9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14 - 9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15 - 9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16 - 9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17 - 8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17 - 9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18 - 9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id="{79AE230B-B8B1-4956-9120-52D0921A9357}"/>
              </a:ext>
            </a:extLst>
          </p:cNvPr>
          <p:cNvSpPr txBox="1"/>
          <p:nvPr/>
        </p:nvSpPr>
        <p:spPr>
          <a:xfrm>
            <a:off x="3953422" y="77626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FEACA79-A1BE-4507-9AFD-0B7947DC1674}"/>
              </a:ext>
            </a:extLst>
          </p:cNvPr>
          <p:cNvSpPr/>
          <p:nvPr/>
        </p:nvSpPr>
        <p:spPr>
          <a:xfrm>
            <a:off x="390619" y="1455938"/>
            <a:ext cx="1296140" cy="4785064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8766B2E7-E185-4752-BAD0-5C0D260766F1}"/>
              </a:ext>
            </a:extLst>
          </p:cNvPr>
          <p:cNvSpPr/>
          <p:nvPr/>
        </p:nvSpPr>
        <p:spPr>
          <a:xfrm>
            <a:off x="1733353" y="2055303"/>
            <a:ext cx="1296140" cy="4185699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FD1696ED-14B0-4969-800F-3289F4524140}"/>
              </a:ext>
            </a:extLst>
          </p:cNvPr>
          <p:cNvSpPr/>
          <p:nvPr/>
        </p:nvSpPr>
        <p:spPr>
          <a:xfrm>
            <a:off x="3115174" y="2623649"/>
            <a:ext cx="1296140" cy="3626508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46F4A836-F10B-4C66-9C48-840FF5C51A57}"/>
              </a:ext>
            </a:extLst>
          </p:cNvPr>
          <p:cNvSpPr/>
          <p:nvPr/>
        </p:nvSpPr>
        <p:spPr>
          <a:xfrm>
            <a:off x="4509892" y="3191995"/>
            <a:ext cx="1296140" cy="3051218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E0C97F3C-B8A6-4567-8AB8-B236C8E542FA}"/>
              </a:ext>
            </a:extLst>
          </p:cNvPr>
          <p:cNvSpPr/>
          <p:nvPr/>
        </p:nvSpPr>
        <p:spPr>
          <a:xfrm>
            <a:off x="5798670" y="3760341"/>
            <a:ext cx="1296140" cy="2499800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42D741EA-F8F0-4A3A-A5EF-A30A73DD4257}"/>
              </a:ext>
            </a:extLst>
          </p:cNvPr>
          <p:cNvSpPr/>
          <p:nvPr/>
        </p:nvSpPr>
        <p:spPr>
          <a:xfrm>
            <a:off x="7186026" y="4233265"/>
            <a:ext cx="1296140" cy="2007737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9E6CC0EC-8485-4667-BF81-1852B28CA035}"/>
              </a:ext>
            </a:extLst>
          </p:cNvPr>
          <p:cNvSpPr/>
          <p:nvPr/>
        </p:nvSpPr>
        <p:spPr>
          <a:xfrm>
            <a:off x="8538859" y="4897032"/>
            <a:ext cx="1296140" cy="1334667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F41D0A49-1FAA-41FC-A53D-ADFFF595BAEE}"/>
              </a:ext>
            </a:extLst>
          </p:cNvPr>
          <p:cNvSpPr/>
          <p:nvPr/>
        </p:nvSpPr>
        <p:spPr>
          <a:xfrm>
            <a:off x="9918326" y="5465379"/>
            <a:ext cx="1296140" cy="766320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38A91FB8-A862-4871-AD62-F40B7ABA2038}"/>
              </a:ext>
            </a:extLst>
          </p:cNvPr>
          <p:cNvSpPr/>
          <p:nvPr/>
        </p:nvSpPr>
        <p:spPr>
          <a:xfrm>
            <a:off x="2041864" y="57208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/>
              <a:t>Bảng</a:t>
            </a:r>
            <a:r>
              <a:rPr lang="en-US" sz="2000" b="1" dirty="0"/>
              <a:t> 11 </a:t>
            </a:r>
            <a:r>
              <a:rPr lang="en-US" sz="2000" b="1" dirty="0" err="1"/>
              <a:t>trừ</a:t>
            </a:r>
            <a:r>
              <a:rPr lang="en-US" sz="2000" b="1" dirty="0"/>
              <a:t> </a:t>
            </a:r>
            <a:r>
              <a:rPr lang="en-US" sz="2000" b="1" dirty="0" err="1"/>
              <a:t>đi</a:t>
            </a:r>
            <a:r>
              <a:rPr lang="en-US" sz="2000" b="1" dirty="0"/>
              <a:t>  </a:t>
            </a:r>
            <a:r>
              <a:rPr lang="en-US" sz="2000" b="1" dirty="0" err="1"/>
              <a:t>một</a:t>
            </a:r>
            <a:r>
              <a:rPr lang="en-US" sz="2000" b="1" dirty="0"/>
              <a:t> </a:t>
            </a:r>
            <a:r>
              <a:rPr lang="en-US" sz="2000" b="1" dirty="0" err="1"/>
              <a:t>số</a:t>
            </a:r>
            <a:endParaRPr lang="en-US" sz="2000" b="1" dirty="0"/>
          </a:p>
        </p:txBody>
      </p:sp>
      <p:sp>
        <p:nvSpPr>
          <p:cNvPr id="94" name="Speech Bubble: Rectangle with Corners Rounded 93">
            <a:extLst>
              <a:ext uri="{FF2B5EF4-FFF2-40B4-BE49-F238E27FC236}">
                <a16:creationId xmlns:a16="http://schemas.microsoft.com/office/drawing/2014/main" id="{C0523A43-2E98-410B-A1CD-B793EAAF3182}"/>
              </a:ext>
            </a:extLst>
          </p:cNvPr>
          <p:cNvSpPr/>
          <p:nvPr/>
        </p:nvSpPr>
        <p:spPr>
          <a:xfrm>
            <a:off x="3486816" y="11689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70C0"/>
                </a:solidFill>
              </a:rPr>
              <a:t>Bảng</a:t>
            </a:r>
            <a:r>
              <a:rPr lang="en-US" sz="2000" b="1" dirty="0">
                <a:solidFill>
                  <a:srgbClr val="0070C0"/>
                </a:solidFill>
              </a:rPr>
              <a:t> 12 </a:t>
            </a:r>
            <a:r>
              <a:rPr lang="en-US" sz="2000" b="1" dirty="0" err="1">
                <a:solidFill>
                  <a:srgbClr val="0070C0"/>
                </a:solidFill>
              </a:rPr>
              <a:t>trừ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đi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một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số</a:t>
            </a:r>
            <a:endParaRPr lang="en-US" sz="2000" b="1" dirty="0">
              <a:solidFill>
                <a:srgbClr val="0070C0"/>
              </a:solidFill>
            </a:endParaRPr>
          </a:p>
        </p:txBody>
      </p:sp>
      <p:sp>
        <p:nvSpPr>
          <p:cNvPr id="95" name="Speech Bubble: Rectangle with Corners Rounded 94">
            <a:extLst>
              <a:ext uri="{FF2B5EF4-FFF2-40B4-BE49-F238E27FC236}">
                <a16:creationId xmlns:a16="http://schemas.microsoft.com/office/drawing/2014/main" id="{3ED80CF6-C35F-45F6-82D9-5CE2B4065895}"/>
              </a:ext>
            </a:extLst>
          </p:cNvPr>
          <p:cNvSpPr/>
          <p:nvPr/>
        </p:nvSpPr>
        <p:spPr>
          <a:xfrm>
            <a:off x="4829550" y="169827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7030A0"/>
                </a:solidFill>
              </a:rPr>
              <a:t>Bảng</a:t>
            </a:r>
            <a:r>
              <a:rPr lang="en-US" sz="2000" b="1" dirty="0">
                <a:solidFill>
                  <a:srgbClr val="7030A0"/>
                </a:solidFill>
              </a:rPr>
              <a:t> 13 </a:t>
            </a:r>
            <a:r>
              <a:rPr lang="en-US" sz="2000" b="1" dirty="0" err="1">
                <a:solidFill>
                  <a:srgbClr val="7030A0"/>
                </a:solidFill>
              </a:rPr>
              <a:t>trừ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đi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một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số</a:t>
            </a:r>
            <a:endParaRPr lang="en-US" sz="2000" b="1" dirty="0">
              <a:solidFill>
                <a:srgbClr val="7030A0"/>
              </a:solidFill>
            </a:endParaRPr>
          </a:p>
        </p:txBody>
      </p:sp>
      <p:sp>
        <p:nvSpPr>
          <p:cNvPr id="96" name="Speech Bubble: Rectangle with Corners Rounded 95">
            <a:extLst>
              <a:ext uri="{FF2B5EF4-FFF2-40B4-BE49-F238E27FC236}">
                <a16:creationId xmlns:a16="http://schemas.microsoft.com/office/drawing/2014/main" id="{974085FE-59BC-4DD3-8537-39E802E13E94}"/>
              </a:ext>
            </a:extLst>
          </p:cNvPr>
          <p:cNvSpPr/>
          <p:nvPr/>
        </p:nvSpPr>
        <p:spPr>
          <a:xfrm>
            <a:off x="6237375" y="2451258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51B416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6600"/>
                </a:solidFill>
              </a:rPr>
              <a:t>Bảng</a:t>
            </a:r>
            <a:r>
              <a:rPr lang="en-US" sz="2000" b="1" dirty="0">
                <a:solidFill>
                  <a:srgbClr val="006600"/>
                </a:solidFill>
              </a:rPr>
              <a:t> 14 </a:t>
            </a:r>
            <a:r>
              <a:rPr lang="en-US" sz="2000" b="1" dirty="0" err="1">
                <a:solidFill>
                  <a:srgbClr val="006600"/>
                </a:solidFill>
              </a:rPr>
              <a:t>trừ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đi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một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số</a:t>
            </a:r>
            <a:endParaRPr lang="en-US" sz="2000" b="1" dirty="0">
              <a:solidFill>
                <a:srgbClr val="006600"/>
              </a:solidFill>
            </a:endParaRPr>
          </a:p>
        </p:txBody>
      </p:sp>
      <p:sp>
        <p:nvSpPr>
          <p:cNvPr id="97" name="Speech Bubble: Rectangle with Corners Rounded 96">
            <a:extLst>
              <a:ext uri="{FF2B5EF4-FFF2-40B4-BE49-F238E27FC236}">
                <a16:creationId xmlns:a16="http://schemas.microsoft.com/office/drawing/2014/main" id="{92CCEB8F-A044-4D94-8612-07CD91F571CA}"/>
              </a:ext>
            </a:extLst>
          </p:cNvPr>
          <p:cNvSpPr/>
          <p:nvPr/>
        </p:nvSpPr>
        <p:spPr>
          <a:xfrm>
            <a:off x="7526153" y="294565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Bảng</a:t>
            </a:r>
            <a:r>
              <a:rPr lang="en-US" sz="2000" b="1" dirty="0">
                <a:solidFill>
                  <a:srgbClr val="FF00FF"/>
                </a:solidFill>
              </a:rPr>
              <a:t> 15 </a:t>
            </a:r>
            <a:r>
              <a:rPr lang="en-US" sz="2000" b="1" dirty="0" err="1">
                <a:solidFill>
                  <a:srgbClr val="FF00FF"/>
                </a:solidFill>
              </a:rPr>
              <a:t>trừ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đi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một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số</a:t>
            </a:r>
            <a:endParaRPr lang="en-US" sz="2000" b="1" dirty="0">
              <a:solidFill>
                <a:srgbClr val="FF00FF"/>
              </a:solidFill>
            </a:endParaRPr>
          </a:p>
        </p:txBody>
      </p:sp>
      <p:sp>
        <p:nvSpPr>
          <p:cNvPr id="98" name="Speech Bubble: Rectangle with Corners Rounded 97">
            <a:extLst>
              <a:ext uri="{FF2B5EF4-FFF2-40B4-BE49-F238E27FC236}">
                <a16:creationId xmlns:a16="http://schemas.microsoft.com/office/drawing/2014/main" id="{23482635-0D7F-4978-85DD-2E9AD51D82BE}"/>
              </a:ext>
            </a:extLst>
          </p:cNvPr>
          <p:cNvSpPr/>
          <p:nvPr/>
        </p:nvSpPr>
        <p:spPr>
          <a:xfrm>
            <a:off x="8751543" y="3436082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FF000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Bảng</a:t>
            </a:r>
            <a:r>
              <a:rPr lang="en-US" sz="2000" b="1" dirty="0">
                <a:solidFill>
                  <a:srgbClr val="FF0000"/>
                </a:solidFill>
              </a:rPr>
              <a:t> 16 </a:t>
            </a:r>
            <a:r>
              <a:rPr lang="en-US" sz="2000" b="1" dirty="0" err="1">
                <a:solidFill>
                  <a:srgbClr val="FF0000"/>
                </a:solidFill>
              </a:rPr>
              <a:t>trừ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đi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một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số</a:t>
            </a:r>
            <a:endParaRPr lang="en-US" sz="2000" b="1" dirty="0">
              <a:solidFill>
                <a:srgbClr val="FF0000"/>
              </a:solidFill>
            </a:endParaRPr>
          </a:p>
        </p:txBody>
      </p:sp>
      <p:sp>
        <p:nvSpPr>
          <p:cNvPr id="99" name="Speech Bubble: Rectangle with Corners Rounded 98">
            <a:extLst>
              <a:ext uri="{FF2B5EF4-FFF2-40B4-BE49-F238E27FC236}">
                <a16:creationId xmlns:a16="http://schemas.microsoft.com/office/drawing/2014/main" id="{62C94605-A3A8-4663-9EEB-CF9FEFF94F97}"/>
              </a:ext>
            </a:extLst>
          </p:cNvPr>
          <p:cNvSpPr/>
          <p:nvPr/>
        </p:nvSpPr>
        <p:spPr>
          <a:xfrm>
            <a:off x="9978600" y="4264590"/>
            <a:ext cx="1822781" cy="906027"/>
          </a:xfrm>
          <a:prstGeom prst="wedgeRoundRectCallout">
            <a:avLst>
              <a:gd name="adj1" fmla="val -56385"/>
              <a:gd name="adj2" fmla="val 40091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2060"/>
                </a:solidFill>
              </a:rPr>
              <a:t>Bảng</a:t>
            </a:r>
            <a:r>
              <a:rPr lang="en-US" sz="2000" b="1" dirty="0">
                <a:solidFill>
                  <a:srgbClr val="002060"/>
                </a:solidFill>
              </a:rPr>
              <a:t> 17 </a:t>
            </a:r>
            <a:r>
              <a:rPr lang="en-US" sz="2000" b="1" dirty="0" err="1">
                <a:solidFill>
                  <a:srgbClr val="002060"/>
                </a:solidFill>
              </a:rPr>
              <a:t>trừ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đi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một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số</a:t>
            </a:r>
            <a:endParaRPr lang="en-US" sz="2000" b="1" dirty="0">
              <a:solidFill>
                <a:srgbClr val="002060"/>
              </a:solidFill>
            </a:endParaRPr>
          </a:p>
        </p:txBody>
      </p:sp>
      <p:sp>
        <p:nvSpPr>
          <p:cNvPr id="100" name="Speech Bubble: Rectangle with Corners Rounded 99">
            <a:extLst>
              <a:ext uri="{FF2B5EF4-FFF2-40B4-BE49-F238E27FC236}">
                <a16:creationId xmlns:a16="http://schemas.microsoft.com/office/drawing/2014/main" id="{C7A34031-0AAF-4C7E-8037-B42DB206CBC5}"/>
              </a:ext>
            </a:extLst>
          </p:cNvPr>
          <p:cNvSpPr/>
          <p:nvPr/>
        </p:nvSpPr>
        <p:spPr>
          <a:xfrm>
            <a:off x="8743575" y="3422660"/>
            <a:ext cx="1822781" cy="906027"/>
          </a:xfrm>
          <a:prstGeom prst="wedgeRoundRectCallout">
            <a:avLst>
              <a:gd name="adj1" fmla="val 52712"/>
              <a:gd name="adj2" fmla="val 169431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Bảng</a:t>
            </a:r>
            <a:r>
              <a:rPr lang="en-US" sz="2000" b="1" dirty="0">
                <a:solidFill>
                  <a:srgbClr val="FF00FF"/>
                </a:solidFill>
              </a:rPr>
              <a:t> 18 </a:t>
            </a:r>
            <a:r>
              <a:rPr lang="en-US" sz="2000" b="1" dirty="0" err="1">
                <a:solidFill>
                  <a:srgbClr val="FF00FF"/>
                </a:solidFill>
              </a:rPr>
              <a:t>trừ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đi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một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số</a:t>
            </a:r>
            <a:endParaRPr lang="en-US" sz="2000" b="1" dirty="0">
              <a:solidFill>
                <a:srgbClr val="FF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0038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8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31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61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64" dur="500"/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90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93" dur="5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1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19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22" dur="5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52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55" dur="500"/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"/>
                            </p:stCondLst>
                            <p:childTnLst>
                              <p:par>
                                <p:cTn id="17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85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88" dur="500"/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9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2000"/>
                            </p:stCondLst>
                            <p:childTnLst>
                              <p:par>
                                <p:cTn id="217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2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2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3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36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39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4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>
                      <p:stCondLst>
                        <p:cond delay="indefinite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1000"/>
                            </p:stCondLst>
                            <p:childTnLst>
                              <p:par>
                                <p:cTn id="25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65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68" dur="500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7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87" grpId="0" animBg="1"/>
      <p:bldP spid="87" grpId="1" animBg="1"/>
      <p:bldP spid="88" grpId="0" animBg="1"/>
      <p:bldP spid="88" grpId="1" animBg="1"/>
      <p:bldP spid="89" grpId="0" animBg="1"/>
      <p:bldP spid="89" grpId="1" animBg="1"/>
      <p:bldP spid="90" grpId="0" animBg="1"/>
      <p:bldP spid="90" grpId="1" animBg="1"/>
      <p:bldP spid="91" grpId="0" animBg="1"/>
      <p:bldP spid="91" grpId="1" animBg="1"/>
      <p:bldP spid="92" grpId="0" animBg="1"/>
      <p:bldP spid="92" grpId="1" animBg="1"/>
      <p:bldP spid="93" grpId="0" animBg="1"/>
      <p:bldP spid="93" grpId="1" animBg="1"/>
      <p:bldP spid="4" grpId="0" uiExpand="1" build="p" animBg="1"/>
      <p:bldP spid="4" grpId="1" build="allAtOnce" animBg="1"/>
      <p:bldP spid="94" grpId="0" uiExpand="1" build="p" animBg="1"/>
      <p:bldP spid="94" grpId="1" build="allAtOnce" animBg="1"/>
      <p:bldP spid="95" grpId="0" uiExpand="1" build="p" animBg="1"/>
      <p:bldP spid="95" grpId="1" build="allAtOnce" animBg="1"/>
      <p:bldP spid="96" grpId="0" build="p" animBg="1"/>
      <p:bldP spid="96" grpId="1" build="allAtOnce" animBg="1"/>
      <p:bldP spid="97" grpId="0" uiExpand="1" build="p" animBg="1"/>
      <p:bldP spid="97" grpId="1" build="allAtOnce" animBg="1"/>
      <p:bldP spid="98" grpId="0" uiExpand="1" build="p" animBg="1"/>
      <p:bldP spid="98" grpId="1" build="allAtOnce" animBg="1"/>
      <p:bldP spid="99" grpId="0" uiExpand="1" build="p" animBg="1"/>
      <p:bldP spid="99" grpId="1" build="allAtOnce" animBg="1"/>
      <p:bldP spid="100" grpId="0" uiExpand="1" build="p" animBg="1"/>
      <p:bldP spid="100" grpId="1" build="allAtOnce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12 - 9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13 - 9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14 - 9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15 - 9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16 - 9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17 - 8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17 - 9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18 - 9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id="{79AE230B-B8B1-4956-9120-52D0921A9357}"/>
              </a:ext>
            </a:extLst>
          </p:cNvPr>
          <p:cNvSpPr txBox="1"/>
          <p:nvPr/>
        </p:nvSpPr>
        <p:spPr>
          <a:xfrm>
            <a:off x="3953422" y="77626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TRỪ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38A91FB8-A862-4871-AD62-F40B7ABA2038}"/>
              </a:ext>
            </a:extLst>
          </p:cNvPr>
          <p:cNvSpPr/>
          <p:nvPr/>
        </p:nvSpPr>
        <p:spPr>
          <a:xfrm>
            <a:off x="1746773" y="612938"/>
            <a:ext cx="2120551" cy="1060481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Các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phép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trừ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có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hiệu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bằng</a:t>
            </a:r>
            <a:r>
              <a:rPr lang="en-US" sz="2000" b="1" dirty="0">
                <a:solidFill>
                  <a:srgbClr val="FF0000"/>
                </a:solidFill>
              </a:rPr>
              <a:t> 9</a:t>
            </a:r>
          </a:p>
        </p:txBody>
      </p:sp>
      <p:sp>
        <p:nvSpPr>
          <p:cNvPr id="99" name="Speech Bubble: Rectangle with Corners Rounded 98">
            <a:extLst>
              <a:ext uri="{FF2B5EF4-FFF2-40B4-BE49-F238E27FC236}">
                <a16:creationId xmlns:a16="http://schemas.microsoft.com/office/drawing/2014/main" id="{62C94605-A3A8-4663-9EEB-CF9FEFF94F97}"/>
              </a:ext>
            </a:extLst>
          </p:cNvPr>
          <p:cNvSpPr/>
          <p:nvPr/>
        </p:nvSpPr>
        <p:spPr>
          <a:xfrm>
            <a:off x="5833125" y="2853541"/>
            <a:ext cx="2103784" cy="1028471"/>
          </a:xfrm>
          <a:prstGeom prst="wedgeRoundRectCallout">
            <a:avLst>
              <a:gd name="adj1" fmla="val -257393"/>
              <a:gd name="adj2" fmla="val 184520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Các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phép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trừ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có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hiệu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bằng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3</a:t>
            </a:r>
          </a:p>
        </p:txBody>
      </p:sp>
      <p:sp>
        <p:nvSpPr>
          <p:cNvPr id="94" name="Speech Bubble: Rectangle with Corners Rounded 93">
            <a:extLst>
              <a:ext uri="{FF2B5EF4-FFF2-40B4-BE49-F238E27FC236}">
                <a16:creationId xmlns:a16="http://schemas.microsoft.com/office/drawing/2014/main" id="{C0523A43-2E98-410B-A1CD-B793EAAF3182}"/>
              </a:ext>
            </a:extLst>
          </p:cNvPr>
          <p:cNvSpPr/>
          <p:nvPr/>
        </p:nvSpPr>
        <p:spPr>
          <a:xfrm>
            <a:off x="2611004" y="1496485"/>
            <a:ext cx="2128858" cy="1019676"/>
          </a:xfrm>
          <a:prstGeom prst="wedgeRoundRectCallout">
            <a:avLst>
              <a:gd name="adj1" fmla="val -55809"/>
              <a:gd name="adj2" fmla="val 90019"/>
              <a:gd name="adj3" fmla="val 16667"/>
            </a:avLst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Các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phép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trừ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có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hiệu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bằng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8</a:t>
            </a:r>
          </a:p>
        </p:txBody>
      </p:sp>
      <p:sp>
        <p:nvSpPr>
          <p:cNvPr id="96" name="Speech Bubble: Rectangle with Corners Rounded 95">
            <a:extLst>
              <a:ext uri="{FF2B5EF4-FFF2-40B4-BE49-F238E27FC236}">
                <a16:creationId xmlns:a16="http://schemas.microsoft.com/office/drawing/2014/main" id="{974085FE-59BC-4DD3-8537-39E802E13E94}"/>
              </a:ext>
            </a:extLst>
          </p:cNvPr>
          <p:cNvSpPr/>
          <p:nvPr/>
        </p:nvSpPr>
        <p:spPr>
          <a:xfrm>
            <a:off x="3596247" y="1808558"/>
            <a:ext cx="2103785" cy="1028471"/>
          </a:xfrm>
          <a:prstGeom prst="wedgeRoundRectCallout">
            <a:avLst>
              <a:gd name="adj1" fmla="val -98360"/>
              <a:gd name="adj2" fmla="val 177962"/>
              <a:gd name="adj3" fmla="val 16667"/>
            </a:avLst>
          </a:prstGeom>
          <a:ln w="38100">
            <a:solidFill>
              <a:srgbClr val="51B416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6600"/>
                </a:solidFill>
              </a:rPr>
              <a:t>Các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phép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trừ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có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hiệu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bằng</a:t>
            </a:r>
            <a:r>
              <a:rPr lang="en-US" sz="2000" b="1" dirty="0">
                <a:solidFill>
                  <a:srgbClr val="006600"/>
                </a:solidFill>
              </a:rPr>
              <a:t> 6</a:t>
            </a:r>
          </a:p>
        </p:txBody>
      </p:sp>
      <p:sp>
        <p:nvSpPr>
          <p:cNvPr id="95" name="Speech Bubble: Rectangle with Corners Rounded 94">
            <a:extLst>
              <a:ext uri="{FF2B5EF4-FFF2-40B4-BE49-F238E27FC236}">
                <a16:creationId xmlns:a16="http://schemas.microsoft.com/office/drawing/2014/main" id="{3ED80CF6-C35F-45F6-82D9-5CE2B4065895}"/>
              </a:ext>
            </a:extLst>
          </p:cNvPr>
          <p:cNvSpPr/>
          <p:nvPr/>
        </p:nvSpPr>
        <p:spPr>
          <a:xfrm>
            <a:off x="4611607" y="2071113"/>
            <a:ext cx="2103785" cy="1057124"/>
          </a:xfrm>
          <a:prstGeom prst="wedgeRoundRectCallout">
            <a:avLst>
              <a:gd name="adj1" fmla="val -77057"/>
              <a:gd name="adj2" fmla="val 135392"/>
              <a:gd name="adj3" fmla="val 16667"/>
            </a:avLst>
          </a:prstGeom>
          <a:ln w="38100"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/>
              <a:t>Các</a:t>
            </a:r>
            <a:r>
              <a:rPr lang="en-US" sz="2000" b="1" dirty="0"/>
              <a:t> </a:t>
            </a:r>
            <a:r>
              <a:rPr lang="en-US" sz="2000" b="1" dirty="0" err="1"/>
              <a:t>phép</a:t>
            </a:r>
            <a:r>
              <a:rPr lang="en-US" sz="2000" b="1" dirty="0"/>
              <a:t> </a:t>
            </a:r>
            <a:r>
              <a:rPr lang="en-US" sz="2000" b="1" dirty="0" err="1"/>
              <a:t>trừ</a:t>
            </a:r>
            <a:r>
              <a:rPr lang="en-US" sz="2000" b="1" dirty="0"/>
              <a:t> </a:t>
            </a:r>
            <a:r>
              <a:rPr lang="en-US" sz="2000" b="1" dirty="0" err="1"/>
              <a:t>có</a:t>
            </a:r>
            <a:r>
              <a:rPr lang="en-US" sz="2000" b="1" dirty="0"/>
              <a:t> </a:t>
            </a:r>
            <a:r>
              <a:rPr lang="en-US" sz="2000" b="1" dirty="0" err="1"/>
              <a:t>hiệu</a:t>
            </a:r>
            <a:r>
              <a:rPr lang="en-US" sz="2000" b="1" dirty="0"/>
              <a:t> </a:t>
            </a:r>
            <a:r>
              <a:rPr lang="en-US" sz="2000" b="1" dirty="0" err="1"/>
              <a:t>bằng</a:t>
            </a:r>
            <a:r>
              <a:rPr lang="en-US" sz="2000" b="1" dirty="0"/>
              <a:t> 7</a:t>
            </a:r>
          </a:p>
        </p:txBody>
      </p:sp>
      <p:sp>
        <p:nvSpPr>
          <p:cNvPr id="97" name="Speech Bubble: Rectangle with Corners Rounded 96">
            <a:extLst>
              <a:ext uri="{FF2B5EF4-FFF2-40B4-BE49-F238E27FC236}">
                <a16:creationId xmlns:a16="http://schemas.microsoft.com/office/drawing/2014/main" id="{92CCEB8F-A044-4D94-8612-07CD91F571CA}"/>
              </a:ext>
            </a:extLst>
          </p:cNvPr>
          <p:cNvSpPr/>
          <p:nvPr/>
        </p:nvSpPr>
        <p:spPr>
          <a:xfrm>
            <a:off x="5958044" y="2655406"/>
            <a:ext cx="2062464" cy="1028471"/>
          </a:xfrm>
          <a:prstGeom prst="wedgeRoundRectCallout">
            <a:avLst>
              <a:gd name="adj1" fmla="val -205280"/>
              <a:gd name="adj2" fmla="val 156128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Các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phép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trừ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có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hiệu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bằng</a:t>
            </a:r>
            <a:r>
              <a:rPr lang="en-US" sz="2000" b="1" dirty="0">
                <a:solidFill>
                  <a:srgbClr val="FF00FF"/>
                </a:solidFill>
              </a:rPr>
              <a:t> 5</a:t>
            </a:r>
          </a:p>
        </p:txBody>
      </p:sp>
      <p:sp>
        <p:nvSpPr>
          <p:cNvPr id="98" name="Speech Bubble: Rectangle with Corners Rounded 97">
            <a:extLst>
              <a:ext uri="{FF2B5EF4-FFF2-40B4-BE49-F238E27FC236}">
                <a16:creationId xmlns:a16="http://schemas.microsoft.com/office/drawing/2014/main" id="{23482635-0D7F-4978-85DD-2E9AD51D82BE}"/>
              </a:ext>
            </a:extLst>
          </p:cNvPr>
          <p:cNvSpPr/>
          <p:nvPr/>
        </p:nvSpPr>
        <p:spPr>
          <a:xfrm>
            <a:off x="5127630" y="2167511"/>
            <a:ext cx="2183201" cy="1051692"/>
          </a:xfrm>
          <a:prstGeom prst="wedgeRoundRectCallout">
            <a:avLst>
              <a:gd name="adj1" fmla="val -168748"/>
              <a:gd name="adj2" fmla="val 242402"/>
              <a:gd name="adj3" fmla="val 16667"/>
            </a:avLst>
          </a:prstGeom>
          <a:ln w="38100">
            <a:solidFill>
              <a:srgbClr val="FF000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Các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phép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trừ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có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hiệu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bằng</a:t>
            </a:r>
            <a:r>
              <a:rPr lang="en-US" sz="2000" b="1" dirty="0">
                <a:solidFill>
                  <a:srgbClr val="FF0000"/>
                </a:solidFill>
              </a:rPr>
              <a:t> 4</a:t>
            </a:r>
          </a:p>
        </p:txBody>
      </p:sp>
    </p:spTree>
    <p:extLst>
      <p:ext uri="{BB962C8B-B14F-4D97-AF65-F5344CB8AC3E}">
        <p14:creationId xmlns:p14="http://schemas.microsoft.com/office/powerpoint/2010/main" val="2036204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7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1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5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7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1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4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8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2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9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1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3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5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7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0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2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4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8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00"/>
                            </p:stCondLst>
                            <p:childTnLst>
                              <p:par>
                                <p:cTn id="13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7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9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1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5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5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2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4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1000"/>
                            </p:stCondLst>
                            <p:childTnLst>
                              <p:par>
                                <p:cTn id="183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1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5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7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9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0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01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4" dur="5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0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7" fill="hold">
                      <p:stCondLst>
                        <p:cond delay="0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4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6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7" fill="hold">
                      <p:stCondLst>
                        <p:cond delay="indefinite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500"/>
                            </p:stCondLst>
                            <p:childTnLst>
                              <p:par>
                                <p:cTn id="22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7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9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1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43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6" dur="500"/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24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9" fill="hold">
                      <p:stCondLst>
                        <p:cond delay="0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5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4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5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6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500"/>
                            </p:stCondLst>
                            <p:childTnLst>
                              <p:par>
                                <p:cTn id="26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9" dur="1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2" fill="hold">
                      <p:stCondLst>
                        <p:cond delay="indefinite"/>
                      </p:stCondLst>
                      <p:childTnLst>
                        <p:par>
                          <p:cTn id="273" fill="hold">
                            <p:stCondLst>
                              <p:cond delay="0"/>
                            </p:stCondLst>
                            <p:childTnLst>
                              <p:par>
                                <p:cTn id="27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7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7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7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9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8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81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4" dur="500"/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8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7" fill="hold">
                      <p:stCondLst>
                        <p:cond delay="0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9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3" fill="hold">
                      <p:stCondLst>
                        <p:cond delay="indefinite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1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1" fill="hold">
                            <p:stCondLst>
                              <p:cond delay="2000"/>
                            </p:stCondLst>
                            <p:childTnLst>
                              <p:par>
                                <p:cTn id="31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6" dur="10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7" fill="hold">
                      <p:stCondLst>
                        <p:cond delay="indefinite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21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7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  <p:bldP spid="23" grpId="0" animBg="1"/>
      <p:bldP spid="23" grpId="1" animBg="1"/>
      <p:bldP spid="25" grpId="0" animBg="1"/>
      <p:bldP spid="25" grpId="1" animBg="1"/>
      <p:bldP spid="26" grpId="0" animBg="1"/>
      <p:bldP spid="26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69" grpId="0" animBg="1"/>
      <p:bldP spid="69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80" grpId="0" animBg="1"/>
      <p:bldP spid="80" grpId="1" animBg="1"/>
      <p:bldP spid="81" grpId="0" animBg="1"/>
      <p:bldP spid="81" grpId="1" animBg="1"/>
      <p:bldP spid="84" grpId="0" animBg="1"/>
      <p:bldP spid="84" grpId="1" animBg="1"/>
      <p:bldP spid="4" grpId="0" uiExpand="1" build="p" animBg="1"/>
      <p:bldP spid="4" grpId="1" build="allAtOnce" animBg="1"/>
      <p:bldP spid="99" grpId="0" uiExpand="1" build="p" animBg="1"/>
      <p:bldP spid="99" grpId="1" build="allAtOnce" animBg="1"/>
      <p:bldP spid="94" grpId="0" uiExpand="1" build="p" animBg="1"/>
      <p:bldP spid="94" grpId="1" build="allAtOnce" animBg="1"/>
      <p:bldP spid="96" grpId="0" uiExpand="1" build="p" animBg="1"/>
      <p:bldP spid="96" grpId="1" build="allAtOnce" animBg="1"/>
      <p:bldP spid="95" grpId="0" uiExpand="1" build="p" animBg="1"/>
      <p:bldP spid="95" grpId="1" build="allAtOnce" animBg="1"/>
      <p:bldP spid="97" grpId="0" uiExpand="1" build="p" animBg="1"/>
      <p:bldP spid="97" grpId="1" build="allAtOnce" animBg="1"/>
      <p:bldP spid="98" grpId="0" uiExpand="1" build="p" animBg="1"/>
      <p:bldP spid="98" grpId="1" build="allAtOnce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73853290-4122-47AE-B2FD-562EA6673429}"/>
              </a:ext>
            </a:extLst>
          </p:cNvPr>
          <p:cNvGrpSpPr/>
          <p:nvPr/>
        </p:nvGrpSpPr>
        <p:grpSpPr>
          <a:xfrm>
            <a:off x="4141922" y="88529"/>
            <a:ext cx="3173242" cy="799110"/>
            <a:chOff x="1208564" y="356727"/>
            <a:chExt cx="1544490" cy="722212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:a16="http://schemas.microsoft.com/office/drawing/2014/main" id="{C5DBA62F-CE60-4260-A8B4-5B8A7E64087A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nhẩm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DE11AA4-456F-4332-9E62-C731D445D710}"/>
              </a:ext>
            </a:extLst>
          </p:cNvPr>
          <p:cNvGrpSpPr/>
          <p:nvPr/>
        </p:nvGrpSpPr>
        <p:grpSpPr>
          <a:xfrm>
            <a:off x="1487723" y="1259425"/>
            <a:ext cx="3521903" cy="2190337"/>
            <a:chOff x="1046305" y="1346583"/>
            <a:chExt cx="3521903" cy="2190337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B4D4C585-0E62-41AC-9F1F-7E92E95DB035}"/>
                </a:ext>
              </a:extLst>
            </p:cNvPr>
            <p:cNvGrpSpPr/>
            <p:nvPr/>
          </p:nvGrpSpPr>
          <p:grpSpPr>
            <a:xfrm>
              <a:off x="1046305" y="1346583"/>
              <a:ext cx="3409745" cy="2190337"/>
              <a:chOff x="851825" y="1218247"/>
              <a:chExt cx="3036398" cy="2190337"/>
            </a:xfrm>
          </p:grpSpPr>
          <p:sp>
            <p:nvSpPr>
              <p:cNvPr id="44" name="Rounded Rectangle 36">
                <a:extLst>
                  <a:ext uri="{FF2B5EF4-FFF2-40B4-BE49-F238E27FC236}">
                    <a16:creationId xmlns:a16="http://schemas.microsoft.com/office/drawing/2014/main" id="{5612BC15-0B31-40B9-98B9-7AF299A33BED}"/>
                  </a:ext>
                </a:extLst>
              </p:cNvPr>
              <p:cNvSpPr/>
              <p:nvPr/>
            </p:nvSpPr>
            <p:spPr>
              <a:xfrm>
                <a:off x="1306041" y="1547700"/>
                <a:ext cx="2582182" cy="1860884"/>
              </a:xfrm>
              <a:prstGeom prst="roundRect">
                <a:avLst/>
              </a:prstGeom>
              <a:pattFill prst="pct40">
                <a:fgClr>
                  <a:srgbClr val="00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45" name="Picture 44">
                <a:extLst>
                  <a:ext uri="{FF2B5EF4-FFF2-40B4-BE49-F238E27FC236}">
                    <a16:creationId xmlns:a16="http://schemas.microsoft.com/office/drawing/2014/main" id="{D92C7AC4-0C66-4BFF-A6FA-56F72494CC4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43" name="Text Box 7">
              <a:extLst>
                <a:ext uri="{FF2B5EF4-FFF2-40B4-BE49-F238E27FC236}">
                  <a16:creationId xmlns:a16="http://schemas.microsoft.com/office/drawing/2014/main" id="{8F974FC1-D71B-49E8-B1EF-79F43ADEEF9A}"/>
                </a:ext>
              </a:extLst>
            </p:cNvPr>
            <p:cNvSpPr txBox="1"/>
            <p:nvPr/>
          </p:nvSpPr>
          <p:spPr>
            <a:xfrm>
              <a:off x="1420484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14 – 5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13 – 7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7133FA4-8B32-4833-94CD-E2FC051AA80B}"/>
              </a:ext>
            </a:extLst>
          </p:cNvPr>
          <p:cNvGrpSpPr/>
          <p:nvPr/>
        </p:nvGrpSpPr>
        <p:grpSpPr>
          <a:xfrm>
            <a:off x="6445329" y="1025172"/>
            <a:ext cx="3267891" cy="2443467"/>
            <a:chOff x="6007005" y="1086391"/>
            <a:chExt cx="3267891" cy="2443467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50BD2EFD-C55F-4C08-887E-1764FF65D8B1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</p:grpSpPr>
          <p:sp>
            <p:nvSpPr>
              <p:cNvPr id="49" name="Rounded Rectangle 33">
                <a:extLst>
                  <a:ext uri="{FF2B5EF4-FFF2-40B4-BE49-F238E27FC236}">
                    <a16:creationId xmlns:a16="http://schemas.microsoft.com/office/drawing/2014/main" id="{ED92BB9B-8621-4222-8E59-97A67C65C687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pattFill prst="pct40">
                <a:fgClr>
                  <a:schemeClr val="accent6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54DD545E-4E82-4A6E-ABDB-05A0C2193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</p:spPr>
          </p:pic>
        </p:grpSp>
        <p:sp>
          <p:nvSpPr>
            <p:cNvPr id="48" name="Text Box 7">
              <a:extLst>
                <a:ext uri="{FF2B5EF4-FFF2-40B4-BE49-F238E27FC236}">
                  <a16:creationId xmlns:a16="http://schemas.microsoft.com/office/drawing/2014/main" id="{2B9D6D8F-92B8-4051-AA49-78014A010614}"/>
                </a:ext>
              </a:extLst>
            </p:cNvPr>
            <p:cNvSpPr txBox="1"/>
            <p:nvPr/>
          </p:nvSpPr>
          <p:spPr>
            <a:xfrm>
              <a:off x="6473034" y="1955472"/>
              <a:ext cx="2454425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15 – 6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16 – 8 = 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DFE21991-FD95-4E04-AE58-B867E7ECCA47}"/>
              </a:ext>
            </a:extLst>
          </p:cNvPr>
          <p:cNvGrpSpPr/>
          <p:nvPr/>
        </p:nvGrpSpPr>
        <p:grpSpPr>
          <a:xfrm>
            <a:off x="1691663" y="3591753"/>
            <a:ext cx="3205805" cy="2324768"/>
            <a:chOff x="3658265" y="3795250"/>
            <a:chExt cx="3205805" cy="2324768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B3B30306-C7EE-488B-9D12-E916622CDEFD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</p:grpSpPr>
          <p:sp>
            <p:nvSpPr>
              <p:cNvPr id="54" name="Rounded Rectangle 30">
                <a:extLst>
                  <a:ext uri="{FF2B5EF4-FFF2-40B4-BE49-F238E27FC236}">
                    <a16:creationId xmlns:a16="http://schemas.microsoft.com/office/drawing/2014/main" id="{3B36830E-5116-4A75-A041-7D11C6034159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pattFill prst="lgConfetti">
                <a:fgClr>
                  <a:srgbClr val="FF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5" name="Picture 54">
                <a:extLst>
                  <a:ext uri="{FF2B5EF4-FFF2-40B4-BE49-F238E27FC236}">
                    <a16:creationId xmlns:a16="http://schemas.microsoft.com/office/drawing/2014/main" id="{EF11E4E0-7C41-4BED-B78F-5712641FF41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</p:spPr>
          </p:pic>
        </p:grpSp>
        <p:sp>
          <p:nvSpPr>
            <p:cNvPr id="53" name="Text Box 7">
              <a:extLst>
                <a:ext uri="{FF2B5EF4-FFF2-40B4-BE49-F238E27FC236}">
                  <a16:creationId xmlns:a16="http://schemas.microsoft.com/office/drawing/2014/main" id="{D35C7A01-E191-4BE3-BBFE-DE52718A0C18}"/>
                </a:ext>
              </a:extLst>
            </p:cNvPr>
            <p:cNvSpPr txBox="1"/>
            <p:nvPr/>
          </p:nvSpPr>
          <p:spPr>
            <a:xfrm>
              <a:off x="4312552" y="4554960"/>
              <a:ext cx="178244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11 – 4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18 – 9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DC6BFD5-3DCD-4F00-835B-5A29C6FECFEC}"/>
              </a:ext>
            </a:extLst>
          </p:cNvPr>
          <p:cNvGrpSpPr/>
          <p:nvPr/>
        </p:nvGrpSpPr>
        <p:grpSpPr>
          <a:xfrm>
            <a:off x="6554081" y="3523447"/>
            <a:ext cx="3474027" cy="2341655"/>
            <a:chOff x="1094181" y="1195265"/>
            <a:chExt cx="3474027" cy="2341655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014F9624-7A3D-48BF-873A-19B4ACA96698}"/>
                </a:ext>
              </a:extLst>
            </p:cNvPr>
            <p:cNvGrpSpPr/>
            <p:nvPr/>
          </p:nvGrpSpPr>
          <p:grpSpPr>
            <a:xfrm>
              <a:off x="1094181" y="1195265"/>
              <a:ext cx="3361869" cy="2341655"/>
              <a:chOff x="894459" y="1066929"/>
              <a:chExt cx="2993764" cy="2341655"/>
            </a:xfrm>
          </p:grpSpPr>
          <p:sp>
            <p:nvSpPr>
              <p:cNvPr id="33" name="Rounded Rectangle 36">
                <a:extLst>
                  <a:ext uri="{FF2B5EF4-FFF2-40B4-BE49-F238E27FC236}">
                    <a16:creationId xmlns:a16="http://schemas.microsoft.com/office/drawing/2014/main" id="{1BF2F7EF-5E55-48BC-9B68-E5342255E2DF}"/>
                  </a:ext>
                </a:extLst>
              </p:cNvPr>
              <p:cNvSpPr/>
              <p:nvPr/>
            </p:nvSpPr>
            <p:spPr>
              <a:xfrm>
                <a:off x="1306041" y="1547700"/>
                <a:ext cx="2582182" cy="1860884"/>
              </a:xfrm>
              <a:prstGeom prst="roundRect">
                <a:avLst/>
              </a:prstGeom>
              <a:pattFill prst="pct25">
                <a:fgClr>
                  <a:srgbClr val="FF00FF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0371AE1F-C606-4C96-A847-DCC40F4C99A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rcRect/>
              <a:stretch/>
            </p:blipFill>
            <p:spPr>
              <a:xfrm>
                <a:off x="894459" y="1066929"/>
                <a:ext cx="984770" cy="961542"/>
              </a:xfrm>
              <a:prstGeom prst="rect">
                <a:avLst/>
              </a:prstGeom>
            </p:spPr>
          </p:pic>
        </p:grpSp>
        <p:sp>
          <p:nvSpPr>
            <p:cNvPr id="32" name="Text Box 7">
              <a:extLst>
                <a:ext uri="{FF2B5EF4-FFF2-40B4-BE49-F238E27FC236}">
                  <a16:creationId xmlns:a16="http://schemas.microsoft.com/office/drawing/2014/main" id="{54551746-C5BF-4805-9F69-8D50BB46A77B}"/>
                </a:ext>
              </a:extLst>
            </p:cNvPr>
            <p:cNvSpPr txBox="1"/>
            <p:nvPr/>
          </p:nvSpPr>
          <p:spPr>
            <a:xfrm>
              <a:off x="1420484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11 – 3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14 – 8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controls>
      <mc:AlternateContent xmlns:mc="http://schemas.openxmlformats.org/markup-compatibility/2006">
        <mc:Choice xmlns:v="urn:schemas-microsoft-com:vml" Requires="v">
          <p:control spid="2074" name="TextBox4" r:id="rId2" imgW="619200" imgH="542880"/>
        </mc:Choice>
        <mc:Fallback>
          <p:control name="TextBox4" r:id="rId2" imgW="619200" imgH="542880">
            <p:pic>
              <p:nvPicPr>
                <p:cNvPr id="58" name="TextBox4">
                  <a:extLst>
                    <a:ext uri="{FF2B5EF4-FFF2-40B4-BE49-F238E27FC236}">
                      <a16:creationId xmlns:a16="http://schemas.microsoft.com/office/drawing/2014/main" id="{584C4742-85B6-477C-84E9-5384AAC60E99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867854" y="1903783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75" name="TextBox1" r:id="rId3" imgW="619200" imgH="542880"/>
        </mc:Choice>
        <mc:Fallback>
          <p:control name="TextBox1" r:id="rId3" imgW="619200" imgH="542880">
            <p:pic>
              <p:nvPicPr>
                <p:cNvPr id="59" name="TextBox1">
                  <a:extLst>
                    <a:ext uri="{FF2B5EF4-FFF2-40B4-BE49-F238E27FC236}">
                      <a16:creationId xmlns:a16="http://schemas.microsoft.com/office/drawing/2014/main" id="{4F45111C-17EB-4F56-8C7B-404E33C2DB98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867854" y="2593261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76" name="TextBox2" r:id="rId4" imgW="609480" imgH="542880"/>
        </mc:Choice>
        <mc:Fallback>
          <p:control name="TextBox2" r:id="rId4" imgW="609480" imgH="542880">
            <p:pic>
              <p:nvPicPr>
                <p:cNvPr id="60" name="TextBox2">
                  <a:extLst>
                    <a:ext uri="{FF2B5EF4-FFF2-40B4-BE49-F238E27FC236}">
                      <a16:creationId xmlns:a16="http://schemas.microsoft.com/office/drawing/2014/main" id="{5596F457-0EA7-4D1A-9008-C17C4D9D2743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8732248" y="1906102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77" name="TextBox3" r:id="rId5" imgW="619200" imgH="542880"/>
        </mc:Choice>
        <mc:Fallback>
          <p:control name="TextBox3" r:id="rId5" imgW="619200" imgH="542880">
            <p:pic>
              <p:nvPicPr>
                <p:cNvPr id="61" name="TextBox3">
                  <a:extLst>
                    <a:ext uri="{FF2B5EF4-FFF2-40B4-BE49-F238E27FC236}">
                      <a16:creationId xmlns:a16="http://schemas.microsoft.com/office/drawing/2014/main" id="{CA146743-D953-4FB8-A96F-D50D4AC82B18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8722417" y="2577872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78" name="TextBox5" r:id="rId6" imgW="609480" imgH="542880"/>
        </mc:Choice>
        <mc:Fallback>
          <p:control name="TextBox5" r:id="rId6" imgW="609480" imgH="542880">
            <p:pic>
              <p:nvPicPr>
                <p:cNvPr id="62" name="TextBox5">
                  <a:extLst>
                    <a:ext uri="{FF2B5EF4-FFF2-40B4-BE49-F238E27FC236}">
                      <a16:creationId xmlns:a16="http://schemas.microsoft.com/office/drawing/2014/main" id="{78CD41AE-F1D4-45A9-BC6B-843945BDAFE1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3958273" y="4340931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79" name="TextBox6" r:id="rId7" imgW="609480" imgH="542880"/>
        </mc:Choice>
        <mc:Fallback>
          <p:control name="TextBox6" r:id="rId7" imgW="609480" imgH="542880">
            <p:pic>
              <p:nvPicPr>
                <p:cNvPr id="63" name="TextBox6">
                  <a:extLst>
                    <a:ext uri="{FF2B5EF4-FFF2-40B4-BE49-F238E27FC236}">
                      <a16:creationId xmlns:a16="http://schemas.microsoft.com/office/drawing/2014/main" id="{4701BBC8-0B28-4E35-B97E-D4C8D4EC82D4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3958273" y="5008601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80" name="TextBox7" r:id="rId8" imgW="609480" imgH="542880"/>
        </mc:Choice>
        <mc:Fallback>
          <p:control name="TextBox7" r:id="rId8" imgW="609480" imgH="542880">
            <p:pic>
              <p:nvPicPr>
                <p:cNvPr id="35" name="TextBox7">
                  <a:extLst>
                    <a:ext uri="{FF2B5EF4-FFF2-40B4-BE49-F238E27FC236}">
                      <a16:creationId xmlns:a16="http://schemas.microsoft.com/office/drawing/2014/main" id="{5DAE2425-A795-4934-9E1D-CD3D8DAABF03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8886336" y="4319123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81" name="TextBox8" r:id="rId9" imgW="609480" imgH="542880"/>
        </mc:Choice>
        <mc:Fallback>
          <p:control name="TextBox8" r:id="rId9" imgW="609480" imgH="542880">
            <p:pic>
              <p:nvPicPr>
                <p:cNvPr id="36" name="TextBox8">
                  <a:extLst>
                    <a:ext uri="{FF2B5EF4-FFF2-40B4-BE49-F238E27FC236}">
                      <a16:creationId xmlns:a16="http://schemas.microsoft.com/office/drawing/2014/main" id="{E1611C57-C210-4931-9DB4-13910992A08A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8886336" y="5008601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122369622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72577">
              <a:srgbClr val="AFDBE5"/>
            </a:gs>
            <a:gs pos="54000">
              <a:srgbClr val="DEF0F4"/>
            </a:gs>
            <a:gs pos="3000">
              <a:schemeClr val="accent5">
                <a:lumMod val="5000"/>
                <a:lumOff val="95000"/>
              </a:schemeClr>
            </a:gs>
            <a:gs pos="73000">
              <a:schemeClr val="accent5">
                <a:lumMod val="45000"/>
                <a:lumOff val="55000"/>
              </a:schemeClr>
            </a:gs>
            <a:gs pos="83000">
              <a:schemeClr val="accent5">
                <a:lumMod val="45000"/>
                <a:lumOff val="55000"/>
              </a:schemeClr>
            </a:gs>
            <a:gs pos="100000">
              <a:schemeClr val="accent5">
                <a:lumMod val="30000"/>
                <a:lumOff val="70000"/>
              </a:schemeClr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id="{E2080F27-3C4E-4755-8C81-5BDF23D1154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098" t="25957" r="1709" b="32984"/>
          <a:stretch/>
        </p:blipFill>
        <p:spPr>
          <a:xfrm>
            <a:off x="0" y="1246637"/>
            <a:ext cx="12192000" cy="5611364"/>
          </a:xfrm>
          <a:prstGeom prst="rect">
            <a:avLst/>
          </a:prstGeom>
        </p:spPr>
      </p:pic>
      <p:grpSp>
        <p:nvGrpSpPr>
          <p:cNvPr id="28" name="Group 27">
            <a:extLst>
              <a:ext uri="{FF2B5EF4-FFF2-40B4-BE49-F238E27FC236}">
                <a16:creationId xmlns:a16="http://schemas.microsoft.com/office/drawing/2014/main" id="{73853290-4122-47AE-B2FD-562EA6673429}"/>
              </a:ext>
            </a:extLst>
          </p:cNvPr>
          <p:cNvGrpSpPr/>
          <p:nvPr/>
        </p:nvGrpSpPr>
        <p:grpSpPr>
          <a:xfrm>
            <a:off x="2196499" y="182608"/>
            <a:ext cx="7648460" cy="687282"/>
            <a:chOff x="1208564" y="356727"/>
            <a:chExt cx="3260514" cy="621145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:a16="http://schemas.microsoft.com/office/drawing/2014/main" id="{C5DBA62F-CE60-4260-A8B4-5B8A7E64087A}"/>
                </a:ext>
              </a:extLst>
            </p:cNvPr>
            <p:cNvSpPr/>
            <p:nvPr/>
          </p:nvSpPr>
          <p:spPr>
            <a:xfrm>
              <a:off x="1439074" y="457795"/>
              <a:ext cx="3030004" cy="520077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Chọn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kết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quả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đúng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với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mỗi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phép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: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621145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6FDB8B5E-1F8F-4C1D-AF74-25D5399083CB}"/>
              </a:ext>
            </a:extLst>
          </p:cNvPr>
          <p:cNvGrpSpPr/>
          <p:nvPr/>
        </p:nvGrpSpPr>
        <p:grpSpPr>
          <a:xfrm>
            <a:off x="728827" y="1617247"/>
            <a:ext cx="1856783" cy="1637979"/>
            <a:chOff x="4510245" y="2979936"/>
            <a:chExt cx="1585755" cy="1323026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334CF6E6-3A68-4BC5-9D23-201A4F7D257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4610" b="95035" l="7101" r="94379">
                          <a14:foregroundMark x1="9172" y1="39007" x2="9172" y2="39007"/>
                          <a14:foregroundMark x1="31065" y1="27660" x2="31065" y2="27660"/>
                          <a14:foregroundMark x1="49408" y1="22340" x2="49408" y2="22340"/>
                          <a14:foregroundMark x1="34911" y1="21986" x2="60651" y2="20567"/>
                          <a14:foregroundMark x1="21302" y1="28369" x2="82544" y2="25887"/>
                          <a14:foregroundMark x1="92604" y1="38652" x2="92604" y2="38652"/>
                          <a14:foregroundMark x1="49704" y1="4610" x2="49704" y2="4610"/>
                          <a14:foregroundMark x1="7692" y1="34043" x2="7692" y2="34043"/>
                          <a14:foregroundMark x1="7396" y1="39007" x2="7396" y2="39007"/>
                          <a14:foregroundMark x1="94379" y1="29787" x2="94379" y2="29787"/>
                          <a14:foregroundMark x1="94379" y1="35461" x2="94379" y2="35461"/>
                          <a14:foregroundMark x1="7692" y1="35816" x2="7692" y2="35816"/>
                          <a14:foregroundMark x1="24260" y1="92199" x2="43787" y2="91844"/>
                          <a14:foregroundMark x1="43787" y1="91844" x2="59763" y2="91844"/>
                          <a14:foregroundMark x1="42308" y1="94326" x2="62722" y2="95035"/>
                          <a14:foregroundMark x1="23373" y1="78723" x2="23373" y2="78723"/>
                          <a14:foregroundMark x1="75740" y1="81560" x2="75740" y2="81560"/>
                          <a14:foregroundMark x1="50000" y1="7092" x2="50000" y2="7092"/>
                          <a14:foregroundMark x1="45266" y1="13830" x2="45266" y2="13830"/>
                          <a14:foregroundMark x1="41716" y1="13830" x2="41716" y2="13830"/>
                          <a14:foregroundMark x1="42899" y1="13830" x2="41716" y2="24468"/>
                          <a14:foregroundMark x1="34320" y1="24823" x2="37870" y2="24823"/>
                          <a14:foregroundMark x1="30473" y1="16667" x2="30473" y2="16667"/>
                          <a14:foregroundMark x1="68047" y1="22695" x2="71598" y2="22695"/>
                          <a14:foregroundMark x1="56213" y1="11702" x2="64201" y2="12057"/>
                          <a14:foregroundMark x1="70414" y1="16667" x2="73669" y2="16312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10245" y="2979936"/>
              <a:ext cx="1585755" cy="1323026"/>
            </a:xfrm>
            <a:prstGeom prst="rect">
              <a:avLst/>
            </a:prstGeom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934A85F6-009C-4F3F-BC2D-1331F3542579}"/>
                </a:ext>
              </a:extLst>
            </p:cNvPr>
            <p:cNvSpPr/>
            <p:nvPr/>
          </p:nvSpPr>
          <p:spPr>
            <a:xfrm>
              <a:off x="5131486" y="2995118"/>
              <a:ext cx="441146" cy="6463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3600" b="1" cap="none" spc="0" dirty="0">
                  <a:ln w="19050">
                    <a:solidFill>
                      <a:srgbClr val="002060"/>
                    </a:solidFill>
                  </a:ln>
                  <a:solidFill>
                    <a:srgbClr val="00FF0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.VnVogue" panose="020B7200000000000000" pitchFamily="34" charset="0"/>
                </a:rPr>
                <a:t>7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8BEC4F5-52AF-4591-AF96-D3E7F3C476B6}"/>
              </a:ext>
            </a:extLst>
          </p:cNvPr>
          <p:cNvGrpSpPr/>
          <p:nvPr/>
        </p:nvGrpSpPr>
        <p:grpSpPr>
          <a:xfrm>
            <a:off x="6302046" y="1728784"/>
            <a:ext cx="2253819" cy="1637978"/>
            <a:chOff x="6135910" y="3637458"/>
            <a:chExt cx="1828686" cy="1323027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BD9985CE-7212-4ADD-8087-90A90B5B54F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135910" y="3637458"/>
              <a:ext cx="1828686" cy="1323027"/>
            </a:xfrm>
            <a:prstGeom prst="rect">
              <a:avLst/>
            </a:prstGeom>
          </p:spPr>
        </p:pic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61E1C0D9-8C60-4B09-9417-7B525D9D16DE}"/>
                </a:ext>
              </a:extLst>
            </p:cNvPr>
            <p:cNvSpPr/>
            <p:nvPr/>
          </p:nvSpPr>
          <p:spPr>
            <a:xfrm>
              <a:off x="6787680" y="3661935"/>
              <a:ext cx="441146" cy="6463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3600" b="1" cap="none" spc="0" dirty="0">
                  <a:ln w="19050">
                    <a:solidFill>
                      <a:srgbClr val="002060"/>
                    </a:solidFill>
                  </a:ln>
                  <a:solidFill>
                    <a:srgbClr val="00FF0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.VnVogue" panose="020B7200000000000000" pitchFamily="34" charset="0"/>
                </a:rPr>
                <a:t>6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FB85C55-2AAA-4078-B388-11294953EF00}"/>
              </a:ext>
            </a:extLst>
          </p:cNvPr>
          <p:cNvGrpSpPr/>
          <p:nvPr/>
        </p:nvGrpSpPr>
        <p:grpSpPr>
          <a:xfrm>
            <a:off x="9574621" y="1675347"/>
            <a:ext cx="1964945" cy="1637978"/>
            <a:chOff x="3584069" y="4000914"/>
            <a:chExt cx="1548825" cy="1365412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403E1085-3D70-4E1B-BDB9-7309D89501A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584069" y="4000914"/>
              <a:ext cx="1548825" cy="1365412"/>
            </a:xfrm>
            <a:prstGeom prst="rect">
              <a:avLst/>
            </a:prstGeom>
          </p:spPr>
        </p:pic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B5C9313D-C192-4740-A829-BE8FFEC86434}"/>
                </a:ext>
              </a:extLst>
            </p:cNvPr>
            <p:cNvSpPr/>
            <p:nvPr/>
          </p:nvSpPr>
          <p:spPr>
            <a:xfrm>
              <a:off x="4155224" y="4037289"/>
              <a:ext cx="441146" cy="6463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3600" b="1" cap="none" spc="0" dirty="0">
                  <a:ln w="19050">
                    <a:solidFill>
                      <a:srgbClr val="002060"/>
                    </a:solidFill>
                  </a:ln>
                  <a:solidFill>
                    <a:srgbClr val="00FF0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.VnVogue" panose="020B7200000000000000" pitchFamily="34" charset="0"/>
                </a:rPr>
                <a:t>5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163D5F4-9A94-470F-99F3-758D3E1368CF}"/>
              </a:ext>
            </a:extLst>
          </p:cNvPr>
          <p:cNvGrpSpPr/>
          <p:nvPr/>
        </p:nvGrpSpPr>
        <p:grpSpPr>
          <a:xfrm>
            <a:off x="3364693" y="1883587"/>
            <a:ext cx="2280958" cy="1637979"/>
            <a:chOff x="9369570" y="2792698"/>
            <a:chExt cx="1723304" cy="1235576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E2034F73-DB14-406E-9B3F-8F7DC3DDE00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9369570" y="2792698"/>
              <a:ext cx="1723304" cy="1235576"/>
            </a:xfrm>
            <a:prstGeom prst="rect">
              <a:avLst/>
            </a:prstGeom>
          </p:spPr>
        </p:pic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A1F56DE8-1E21-4724-9356-287635B77AB7}"/>
                </a:ext>
              </a:extLst>
            </p:cNvPr>
            <p:cNvSpPr/>
            <p:nvPr/>
          </p:nvSpPr>
          <p:spPr>
            <a:xfrm>
              <a:off x="9972554" y="2798773"/>
              <a:ext cx="441146" cy="6463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3600" b="1" cap="none" spc="0" dirty="0">
                  <a:ln w="19050">
                    <a:solidFill>
                      <a:srgbClr val="002060"/>
                    </a:solidFill>
                  </a:ln>
                  <a:solidFill>
                    <a:srgbClr val="00FF0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.VnVogue" panose="020B7200000000000000" pitchFamily="34" charset="0"/>
                </a:rPr>
                <a:t>4</a:t>
              </a: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7E1E584B-03EF-4637-A161-748197D739E5}"/>
              </a:ext>
            </a:extLst>
          </p:cNvPr>
          <p:cNvSpPr/>
          <p:nvPr/>
        </p:nvSpPr>
        <p:spPr>
          <a:xfrm>
            <a:off x="5781964" y="4100945"/>
            <a:ext cx="129309" cy="9237"/>
          </a:xfrm>
          <a:custGeom>
            <a:avLst/>
            <a:gdLst>
              <a:gd name="connsiteX0" fmla="*/ 0 w 129309"/>
              <a:gd name="connsiteY0" fmla="*/ 9237 h 9237"/>
              <a:gd name="connsiteX1" fmla="*/ 129309 w 129309"/>
              <a:gd name="connsiteY1" fmla="*/ 0 h 9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9309" h="9237">
                <a:moveTo>
                  <a:pt x="0" y="9237"/>
                </a:moveTo>
                <a:lnTo>
                  <a:pt x="129309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F88B84D0-274C-44D8-B6C9-56B6634380D7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49123" b="87018" l="59015" r="73480">
                        <a14:foregroundMark x1="72956" y1="65263" x2="72956" y2="65263"/>
                        <a14:foregroundMark x1="60273" y1="59649" x2="60273" y2="59649"/>
                        <a14:foregroundMark x1="59015" y1="61754" x2="59015" y2="61754"/>
                        <a14:foregroundMark x1="73480" y1="65965" x2="73480" y2="65965"/>
                        <a14:foregroundMark x1="66457" y1="85965" x2="66457" y2="85965"/>
                        <a14:foregroundMark x1="59958" y1="49825" x2="59958" y2="49825"/>
                        <a14:foregroundMark x1="59958" y1="49825" x2="61111" y2="50877"/>
                        <a14:foregroundMark x1="62369" y1="49123" x2="62788" y2="56491"/>
                      </a14:backgroundRemoval>
                    </a14:imgEffect>
                  </a14:imgLayer>
                </a14:imgProps>
              </a:ext>
            </a:extLst>
          </a:blip>
          <a:srcRect l="58275" t="44401" r="25571" b="7826"/>
          <a:stretch/>
        </p:blipFill>
        <p:spPr>
          <a:xfrm>
            <a:off x="7116429" y="4874432"/>
            <a:ext cx="1439437" cy="1271671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1838A597-1252-4821-A2F0-8E9AB2C55B29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48772" b="89474" l="20860" r="35744">
                        <a14:foregroundMark x1="20964" y1="64561" x2="20964" y2="64561"/>
                        <a14:foregroundMark x1="35849" y1="60702" x2="35849" y2="60702"/>
                        <a14:foregroundMark x1="26939" y1="64912" x2="26939" y2="64912"/>
                        <a14:foregroundMark x1="22642" y1="64912" x2="29769" y2="64912"/>
                        <a14:foregroundMark x1="33962" y1="48772" x2="33962" y2="48772"/>
                        <a14:foregroundMark x1="34277" y1="58246" x2="34277" y2="58246"/>
                        <a14:foregroundMark x1="33543" y1="58246" x2="33543" y2="58246"/>
                      </a14:backgroundRemoval>
                    </a14:imgEffect>
                  </a14:imgLayer>
                </a14:imgProps>
              </a:ext>
            </a:extLst>
          </a:blip>
          <a:srcRect l="20316" t="48029" r="62964" b="5710"/>
          <a:stretch/>
        </p:blipFill>
        <p:spPr>
          <a:xfrm>
            <a:off x="3289352" y="4863301"/>
            <a:ext cx="1407975" cy="1163782"/>
          </a:xfrm>
          <a:prstGeom prst="rect">
            <a:avLst/>
          </a:prstGeom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4FB19509-A471-40FD-8865-AC67768D4556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53684" b="94737" l="82600" r="97904">
                        <a14:foregroundMark x1="83124" y1="65263" x2="83124" y2="65263"/>
                        <a14:foregroundMark x1="82600" y1="65614" x2="82600" y2="65614"/>
                        <a14:foregroundMark x1="85849" y1="55088" x2="85849" y2="55088"/>
                        <a14:foregroundMark x1="84172" y1="53684" x2="84172" y2="53684"/>
                        <a14:backgroundMark x1="87212" y1="53684" x2="87736" y2="51228"/>
                      </a14:backgroundRemoval>
                    </a14:imgEffect>
                  </a14:imgLayer>
                </a14:imgProps>
              </a:ext>
            </a:extLst>
          </a:blip>
          <a:srcRect l="81475" t="50555"/>
          <a:stretch/>
        </p:blipFill>
        <p:spPr>
          <a:xfrm>
            <a:off x="9863546" y="5212238"/>
            <a:ext cx="1604487" cy="1279373"/>
          </a:xfrm>
          <a:prstGeom prst="rect">
            <a:avLst/>
          </a:pr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BA8EF16C-1887-4272-BC1C-460F9D0FF9DD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52632" b="91228" l="1782" r="16352">
                        <a14:foregroundMark x1="14046" y1="64561" x2="14046" y2="64561"/>
                        <a14:foregroundMark x1="14046" y1="62456" x2="14046" y2="64211"/>
                        <a14:foregroundMark x1="13417" y1="52982" x2="13274" y2="52982"/>
                        <a14:foregroundMark x1="9329" y1="89123" x2="9329" y2="89123"/>
                        <a14:foregroundMark x1="7862" y1="66316" x2="7862" y2="66316"/>
                        <a14:foregroundMark x1="4298" y1="66316" x2="9958" y2="68772"/>
                        <a14:foregroundMark x1="3354" y1="65263" x2="9015" y2="65965"/>
                        <a14:foregroundMark x1="4717" y1="60351" x2="11426" y2="64211"/>
                        <a14:foregroundMark x1="11426" y1="64211" x2="12159" y2="65614"/>
                        <a14:foregroundMark x1="12579" y1="53333" x2="12683" y2="53333"/>
                        <a14:foregroundMark x1="12844" y1="57193" x2="12788" y2="58596"/>
                        <a14:foregroundMark x1="12858" y1="56842" x2="12844" y2="57193"/>
                        <a14:foregroundMark x1="12872" y1="56491" x2="12858" y2="56842"/>
                        <a14:foregroundMark x1="12900" y1="55789" x2="12872" y2="56491"/>
                        <a14:foregroundMark x1="12998" y1="53333" x2="12900" y2="55789"/>
                        <a14:foregroundMark x1="16352" y1="65614" x2="16352" y2="65614"/>
                        <a14:foregroundMark x1="9329" y1="91228" x2="9329" y2="91228"/>
                        <a14:backgroundMark x1="15199" y1="56140" x2="15199" y2="56140"/>
                        <a14:backgroundMark x1="12264" y1="56491" x2="12264" y2="56491"/>
                        <a14:backgroundMark x1="13312" y1="56842" x2="13312" y2="56842"/>
                        <a14:backgroundMark x1="13312" y1="57193" x2="13312" y2="57193"/>
                        <a14:backgroundMark x1="13208" y1="55789" x2="13208" y2="55789"/>
                      </a14:backgroundRemoval>
                    </a14:imgEffect>
                  </a14:imgLayer>
                </a14:imgProps>
              </a:ext>
            </a:extLst>
          </a:blip>
          <a:srcRect t="50555" r="81664" b="4038"/>
          <a:stretch/>
        </p:blipFill>
        <p:spPr>
          <a:xfrm>
            <a:off x="1526210" y="5276876"/>
            <a:ext cx="1544104" cy="1142290"/>
          </a:xfrm>
          <a:prstGeom prst="rect">
            <a:avLst/>
          </a:pr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id="{2875C0C6-311A-4F2C-B2F9-76AAA9F2BD00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40351" b="78246" l="36688" r="51258">
                        <a14:foregroundMark x1="49266" y1="50877" x2="49266" y2="50877"/>
                        <a14:foregroundMark x1="50943" y1="50877" x2="50943" y2="50877"/>
                        <a14:foregroundMark x1="51258" y1="52281" x2="51258" y2="52281"/>
                        <a14:foregroundMark x1="44444" y1="78246" x2="44444" y2="78246"/>
                        <a14:foregroundMark x1="36688" y1="56140" x2="36688" y2="56140"/>
                        <a14:foregroundMark x1="39727" y1="44561" x2="39727" y2="44561"/>
                        <a14:foregroundMark x1="50105" y1="40351" x2="50105" y2="40351"/>
                        <a14:foregroundMark x1="48008" y1="40702" x2="48008" y2="40702"/>
                      </a14:backgroundRemoval>
                    </a14:imgEffect>
                  </a14:imgLayer>
                </a14:imgProps>
              </a:ext>
            </a:extLst>
          </a:blip>
          <a:srcRect l="35172" t="36901" r="47574" b="16838"/>
          <a:stretch/>
        </p:blipFill>
        <p:spPr>
          <a:xfrm>
            <a:off x="4838177" y="4346485"/>
            <a:ext cx="1452915" cy="1163782"/>
          </a:xfrm>
          <a:prstGeom prst="rect">
            <a:avLst/>
          </a:prstGeom>
        </p:spPr>
      </p:pic>
      <p:grpSp>
        <p:nvGrpSpPr>
          <p:cNvPr id="29" name="Group 28">
            <a:extLst>
              <a:ext uri="{FF2B5EF4-FFF2-40B4-BE49-F238E27FC236}">
                <a16:creationId xmlns:a16="http://schemas.microsoft.com/office/drawing/2014/main" id="{B89C5427-32BF-40FE-8488-2A328AF4D5C4}"/>
              </a:ext>
            </a:extLst>
          </p:cNvPr>
          <p:cNvGrpSpPr/>
          <p:nvPr/>
        </p:nvGrpSpPr>
        <p:grpSpPr>
          <a:xfrm>
            <a:off x="271878" y="4442913"/>
            <a:ext cx="1414547" cy="1174479"/>
            <a:chOff x="3215355" y="4726755"/>
            <a:chExt cx="1874982" cy="1426152"/>
          </a:xfrm>
        </p:grpSpPr>
        <p:pic>
          <p:nvPicPr>
            <p:cNvPr id="88" name="Picture 87">
              <a:extLst>
                <a:ext uri="{FF2B5EF4-FFF2-40B4-BE49-F238E27FC236}">
                  <a16:creationId xmlns:a16="http://schemas.microsoft.com/office/drawing/2014/main" id="{E150DD16-41B2-465F-BD7E-8579D2A7EF1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3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52632" b="91228" l="1782" r="16352">
                          <a14:foregroundMark x1="14046" y1="64561" x2="14046" y2="64561"/>
                          <a14:foregroundMark x1="14046" y1="62456" x2="14046" y2="64211"/>
                          <a14:foregroundMark x1="13417" y1="52982" x2="13274" y2="52982"/>
                          <a14:foregroundMark x1="9329" y1="89123" x2="9329" y2="89123"/>
                          <a14:foregroundMark x1="7862" y1="66316" x2="7862" y2="66316"/>
                          <a14:foregroundMark x1="4298" y1="66316" x2="9958" y2="68772"/>
                          <a14:foregroundMark x1="3354" y1="65263" x2="9015" y2="65965"/>
                          <a14:foregroundMark x1="4717" y1="60351" x2="11426" y2="64211"/>
                          <a14:foregroundMark x1="11426" y1="64211" x2="12159" y2="65614"/>
                          <a14:foregroundMark x1="12579" y1="53333" x2="12683" y2="53333"/>
                          <a14:foregroundMark x1="12844" y1="57193" x2="12788" y2="58596"/>
                          <a14:foregroundMark x1="12858" y1="56842" x2="12844" y2="57193"/>
                          <a14:foregroundMark x1="12872" y1="56491" x2="12858" y2="56842"/>
                          <a14:foregroundMark x1="12900" y1="55789" x2="12872" y2="56491"/>
                          <a14:foregroundMark x1="12998" y1="53333" x2="12900" y2="55789"/>
                          <a14:foregroundMark x1="16352" y1="65614" x2="16352" y2="65614"/>
                          <a14:foregroundMark x1="9329" y1="91228" x2="9329" y2="91228"/>
                          <a14:backgroundMark x1="15199" y1="56140" x2="15199" y2="56140"/>
                          <a14:backgroundMark x1="12264" y1="56491" x2="12264" y2="56491"/>
                          <a14:backgroundMark x1="13312" y1="56842" x2="13312" y2="56842"/>
                          <a14:backgroundMark x1="13312" y1="57193" x2="13312" y2="57193"/>
                          <a14:backgroundMark x1="13208" y1="55789" x2="13208" y2="55789"/>
                        </a14:backgroundRemoval>
                      </a14:imgEffect>
                    </a14:imgLayer>
                  </a14:imgProps>
                </a:ext>
              </a:extLst>
            </a:blip>
            <a:srcRect t="50555" r="81664" b="4038"/>
            <a:stretch/>
          </p:blipFill>
          <p:spPr>
            <a:xfrm>
              <a:off x="3215355" y="4765842"/>
              <a:ext cx="1874982" cy="1387065"/>
            </a:xfrm>
            <a:prstGeom prst="rect">
              <a:avLst/>
            </a:prstGeom>
          </p:spPr>
        </p:pic>
        <p:pic>
          <p:nvPicPr>
            <p:cNvPr id="73" name="Picture 72">
              <a:extLst>
                <a:ext uri="{FF2B5EF4-FFF2-40B4-BE49-F238E27FC236}">
                  <a16:creationId xmlns:a16="http://schemas.microsoft.com/office/drawing/2014/main" id="{0B1D5278-CBAE-4F6F-86BD-36371F42FE6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5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27018" b="54035" l="6918" r="22013">
                          <a14:foregroundMark x1="21488" y1="44561" x2="21488" y2="44561"/>
                          <a14:foregroundMark x1="22013" y1="42105" x2="22013" y2="42105"/>
                          <a14:foregroundMark x1="7652" y1="45614" x2="7652" y2="45614"/>
                          <a14:foregroundMark x1="11426" y1="51579" x2="11426" y2="51579"/>
                          <a14:foregroundMark x1="13417" y1="53333" x2="13417" y2="53333"/>
                          <a14:foregroundMark x1="9539" y1="45965" x2="15094" y2="45263"/>
                          <a14:foregroundMark x1="15094" y1="45263" x2="15304" y2="45263"/>
                          <a14:foregroundMark x1="7023" y1="43860" x2="11216" y2="34386"/>
                          <a14:foregroundMark x1="11216" y1="34386" x2="16771" y2="37544"/>
                          <a14:foregroundMark x1="16771" y1="37544" x2="17400" y2="40351"/>
                          <a14:foregroundMark x1="7862" y1="48421" x2="12264" y2="54035"/>
                          <a14:foregroundMark x1="12264" y1="54035" x2="12264" y2="54035"/>
                        </a14:backgroundRemoval>
                      </a14:imgEffect>
                    </a14:imgLayer>
                  </a14:imgProps>
                </a:ext>
              </a:extLst>
            </a:blip>
            <a:srcRect l="6709" t="25050" r="82526" b="45114"/>
            <a:stretch/>
          </p:blipFill>
          <p:spPr>
            <a:xfrm>
              <a:off x="3327441" y="4726755"/>
              <a:ext cx="1100656" cy="911422"/>
            </a:xfrm>
            <a:prstGeom prst="rect">
              <a:avLst/>
            </a:prstGeom>
          </p:spPr>
        </p:pic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38117BC-19AD-4A1E-A03F-1A4036A2559C}"/>
              </a:ext>
            </a:extLst>
          </p:cNvPr>
          <p:cNvGrpSpPr/>
          <p:nvPr/>
        </p:nvGrpSpPr>
        <p:grpSpPr>
          <a:xfrm>
            <a:off x="8555866" y="3750780"/>
            <a:ext cx="1548825" cy="1279373"/>
            <a:chOff x="6224748" y="4465507"/>
            <a:chExt cx="1709683" cy="1510420"/>
          </a:xfrm>
        </p:grpSpPr>
        <p:pic>
          <p:nvPicPr>
            <p:cNvPr id="90" name="Picture 89">
              <a:extLst>
                <a:ext uri="{FF2B5EF4-FFF2-40B4-BE49-F238E27FC236}">
                  <a16:creationId xmlns:a16="http://schemas.microsoft.com/office/drawing/2014/main" id="{A51895A9-930E-424A-8BEC-B034F603FF4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49123" b="87018" l="59015" r="73480">
                          <a14:foregroundMark x1="72956" y1="65263" x2="72956" y2="65263"/>
                          <a14:foregroundMark x1="60273" y1="59649" x2="60273" y2="59649"/>
                          <a14:foregroundMark x1="59015" y1="61754" x2="59015" y2="61754"/>
                          <a14:foregroundMark x1="73480" y1="65965" x2="73480" y2="65965"/>
                          <a14:foregroundMark x1="66457" y1="85965" x2="66457" y2="85965"/>
                          <a14:foregroundMark x1="59958" y1="49825" x2="59958" y2="49825"/>
                          <a14:foregroundMark x1="59958" y1="49825" x2="61111" y2="50877"/>
                          <a14:foregroundMark x1="62369" y1="49123" x2="62788" y2="56491"/>
                        </a14:backgroundRemoval>
                      </a14:imgEffect>
                    </a14:imgLayer>
                  </a14:imgProps>
                </a:ext>
              </a:extLst>
            </a:blip>
            <a:srcRect l="58275" t="44401" r="25571" b="7826"/>
            <a:stretch/>
          </p:blipFill>
          <p:spPr>
            <a:xfrm>
              <a:off x="6224748" y="4465507"/>
              <a:ext cx="1709683" cy="1510420"/>
            </a:xfrm>
            <a:prstGeom prst="rect">
              <a:avLst/>
            </a:prstGeom>
          </p:spPr>
        </p:pic>
        <p:pic>
          <p:nvPicPr>
            <p:cNvPr id="72" name="Picture 71">
              <a:extLst>
                <a:ext uri="{FF2B5EF4-FFF2-40B4-BE49-F238E27FC236}">
                  <a16:creationId xmlns:a16="http://schemas.microsoft.com/office/drawing/2014/main" id="{0E4E6B17-684B-4DBA-AC64-F7C06F34EE3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6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5965" b="56140" l="78302" r="87945">
                          <a14:foregroundMark x1="78302" y1="46667" x2="78302" y2="46667"/>
                          <a14:foregroundMark x1="81342" y1="56491" x2="81342" y2="56491"/>
                          <a14:foregroundMark x1="87945" y1="48070" x2="87945" y2="48070"/>
                        </a14:backgroundRemoval>
                      </a14:imgEffect>
                    </a14:imgLayer>
                  </a14:imgProps>
                </a:ext>
              </a:extLst>
            </a:blip>
            <a:srcRect l="77905" t="30870" r="11264" b="40104"/>
            <a:stretch/>
          </p:blipFill>
          <p:spPr>
            <a:xfrm>
              <a:off x="6804787" y="4569838"/>
              <a:ext cx="1107513" cy="88666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6802564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4.81481E-6 L 0.00377 -0.29976 " pathEditMode="relative" rAng="0" ptsTypes="AA">
                                      <p:cBhvr>
                                        <p:cTn id="62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" y="-1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2.22222E-6 L 0.12735 -0.36181 " pathEditMode="relative" rAng="0" ptsTypes="AA">
                                      <p:cBhvr>
                                        <p:cTn id="67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67" y="-181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1.48148E-6 L 0.09323 -0.33819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61" y="-169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73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" fill="hold">
                      <p:stCondLst>
                        <p:cond delay="0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1.48148E-6 L 0.43425 -0.27546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06" y="-137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2.22222E-6 L -0.0789 -0.2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5" y="-10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7.40741E-7 L -0.26224 -0.33843 " pathEditMode="relative" rAng="0" ptsTypes="AA">
                                      <p:cBhvr>
                                        <p:cTn id="87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112" y="-169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seq concurrent="1" nextAc="seek">
              <p:cTn id="88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" fill="hold">
                      <p:stCondLst>
                        <p:cond delay="0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2.22222E-6 L -0.45052 -0.36828 " pathEditMode="relative" rAng="0" ptsTypes="AA">
                                      <p:cBhvr>
                                        <p:cTn id="92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526" y="-184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676400" y="-42884"/>
            <a:ext cx="609600" cy="6096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0579" y="3552263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039979" y="2062336"/>
            <a:ext cx="5701200" cy="923330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SÓC NÂU NHẶT HẠT DẺ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9899" y="5043474"/>
            <a:ext cx="2822186" cy="1814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4082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 numSld="999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2286000" y="14051"/>
            <a:ext cx="7124993" cy="4525074"/>
            <a:chOff x="3794743" y="1625558"/>
            <a:chExt cx="6238916" cy="4525074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23" r="26186" b="25656"/>
            <a:stretch/>
          </p:blipFill>
          <p:spPr>
            <a:xfrm>
              <a:off x="3794743" y="1625558"/>
              <a:ext cx="6238916" cy="4525074"/>
            </a:xfrm>
            <a:prstGeom prst="rect">
              <a:avLst/>
            </a:prstGeom>
          </p:spPr>
        </p:pic>
        <p:sp>
          <p:nvSpPr>
            <p:cNvPr id="11" name="TextBox 10"/>
            <p:cNvSpPr txBox="1"/>
            <p:nvPr/>
          </p:nvSpPr>
          <p:spPr>
            <a:xfrm>
              <a:off x="4321868" y="3435235"/>
              <a:ext cx="5486938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Chú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Sóc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cô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gắng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nhặt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những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hạt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dẻ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đê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mang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vê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̀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tô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̉.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em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hãy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giúp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đỡ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chu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Sóc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bằng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cách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tra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lời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đúng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hỏi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nhe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</a:t>
              </a:r>
              <a:r>
                <a:rPr lang="en-US" sz="3200" b="1" dirty="0">
                  <a:solidFill>
                    <a:srgbClr val="002060"/>
                  </a:solidFill>
                </a:rPr>
                <a:t>!</a:t>
              </a:r>
            </a:p>
          </p:txBody>
        </p:sp>
      </p:grpSp>
      <p:pic>
        <p:nvPicPr>
          <p:cNvPr id="5" name="Picture 5" descr="C:\Users\ADMIN\Desktop\Tai nguyen thiet ke tro choi\Bảng gỗ\choi.png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25193" y1="73818" x2="14065" y2="927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8832" y="244728"/>
            <a:ext cx="3044776" cy="1164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676400" y="-42884"/>
            <a:ext cx="609600" cy="609600"/>
          </a:xfrm>
          <a:prstGeom prst="rect">
            <a:avLst/>
          </a:prstGeom>
        </p:spPr>
      </p:pic>
      <p:pic>
        <p:nvPicPr>
          <p:cNvPr id="2" name="Picture 1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61927" y="3552263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489054" y="390409"/>
            <a:ext cx="3970421" cy="873369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SÓC NÂU NHẶT HẠT DẺ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39372" y="5099075"/>
            <a:ext cx="2822186" cy="1814526"/>
          </a:xfrm>
          <a:prstGeom prst="rect">
            <a:avLst/>
          </a:prstGeom>
        </p:spPr>
      </p:pic>
      <p:pic>
        <p:nvPicPr>
          <p:cNvPr id="12" name="Picture 11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302926" y="5326674"/>
            <a:ext cx="713154" cy="907651"/>
          </a:xfrm>
          <a:prstGeom prst="rect">
            <a:avLst/>
          </a:prstGeom>
        </p:spPr>
      </p:pic>
      <p:pic>
        <p:nvPicPr>
          <p:cNvPr id="3" name="Picture 2">
            <a:hlinkClick r:id="rId17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06130" y="5345268"/>
            <a:ext cx="713154" cy="907651"/>
          </a:xfrm>
          <a:prstGeom prst="rect">
            <a:avLst/>
          </a:prstGeom>
        </p:spPr>
      </p:pic>
      <p:pic>
        <p:nvPicPr>
          <p:cNvPr id="13" name="Picture 12">
            <a:hlinkClick r:id="rId18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10695" y="5345268"/>
            <a:ext cx="713154" cy="907651"/>
          </a:xfrm>
          <a:prstGeom prst="rect">
            <a:avLst/>
          </a:prstGeom>
        </p:spPr>
      </p:pic>
      <p:pic>
        <p:nvPicPr>
          <p:cNvPr id="14" name="Picture 13">
            <a:hlinkClick r:id="rId19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72751" y="5287334"/>
            <a:ext cx="713154" cy="907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8031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821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 numSld="999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07407E-6 L 0.71393 0.01806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690" y="9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1.85185E-6 L 0.4832 -0.01504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154" y="-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1.85185E-6 L 0.40638 0.01065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313" y="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2.96296E-6 L 0.33971 0.02384 " pathEditMode="relative" rAng="0" ptsTypes="AA">
                                      <p:cBhvr>
                                        <p:cTn id="5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79" y="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0" name="Group 19"/>
          <p:cNvGrpSpPr/>
          <p:nvPr/>
        </p:nvGrpSpPr>
        <p:grpSpPr>
          <a:xfrm>
            <a:off x="12192000" y="-1192984"/>
            <a:ext cx="6706862" cy="2832485"/>
            <a:chOff x="5318213" y="-286037"/>
            <a:chExt cx="6706862" cy="2832485"/>
          </a:xfrm>
        </p:grpSpPr>
        <p:sp>
          <p:nvSpPr>
            <p:cNvPr id="23" name="Google Shape;409;p13"/>
            <p:cNvSpPr/>
            <p:nvPr/>
          </p:nvSpPr>
          <p:spPr>
            <a:xfrm>
              <a:off x="5318213" y="1303104"/>
              <a:ext cx="5561822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1" dirty="0" err="1">
                  <a:solidFill>
                    <a:schemeClr val="lt1"/>
                  </a:solidFill>
                </a:rPr>
                <a:t>Tìm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phép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tính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có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hiệu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bằng</a:t>
              </a:r>
              <a:r>
                <a:rPr lang="en-US" sz="2400" b="1" dirty="0">
                  <a:solidFill>
                    <a:schemeClr val="lt1"/>
                  </a:solidFill>
                </a:rPr>
                <a:t> 3</a:t>
              </a:r>
              <a:endParaRPr sz="24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25" name="Rounded Rectangle 24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11 - 3</a:t>
            </a:r>
          </a:p>
        </p:txBody>
      </p:sp>
      <p:sp>
        <p:nvSpPr>
          <p:cNvPr id="26" name="Rounded Rectangle 25"/>
          <p:cNvSpPr/>
          <p:nvPr/>
        </p:nvSpPr>
        <p:spPr>
          <a:xfrm>
            <a:off x="3699895" y="3280520"/>
            <a:ext cx="2096310" cy="100130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12 - 8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11 - 8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14 - 9</a:t>
            </a:r>
          </a:p>
        </p:txBody>
      </p:sp>
      <p:pic>
        <p:nvPicPr>
          <p:cNvPr id="12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297246" y="4151256"/>
            <a:ext cx="2203784" cy="2706743"/>
          </a:xfrm>
          <a:prstGeom prst="rect">
            <a:avLst/>
          </a:prstGeom>
        </p:spPr>
      </p:pic>
      <p:pic>
        <p:nvPicPr>
          <p:cNvPr id="13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5032" y="4334109"/>
            <a:ext cx="2548128" cy="2561978"/>
          </a:xfrm>
          <a:prstGeom prst="rect">
            <a:avLst/>
          </a:prstGeom>
        </p:spPr>
      </p:pic>
      <p:pic>
        <p:nvPicPr>
          <p:cNvPr id="16" name="C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22456" y="4202096"/>
            <a:ext cx="2641547" cy="2655904"/>
          </a:xfrm>
          <a:prstGeom prst="rect">
            <a:avLst/>
          </a:prstGeom>
        </p:spPr>
      </p:pic>
      <p:pic>
        <p:nvPicPr>
          <p:cNvPr id="2" name="Picture 1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pic>
        <p:nvPicPr>
          <p:cNvPr id="19" name="Đ">
            <a:extLst>
              <a:ext uri="{FF2B5EF4-FFF2-40B4-BE49-F238E27FC236}">
                <a16:creationId xmlns:a16="http://schemas.microsoft.com/office/drawing/2014/main" id="{FA325862-E6AA-4026-B8E6-907ED3C31C3B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9570744" y="4334109"/>
            <a:ext cx="2203784" cy="27067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6585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audio>
              <p:cMediaNode vol="2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25" grpId="0" animBg="1"/>
      <p:bldP spid="25" grpId="1" animBg="1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r="7725"/>
          <a:stretch/>
        </p:blipFill>
        <p:spPr>
          <a:xfrm>
            <a:off x="1255844" y="0"/>
            <a:ext cx="8747138" cy="687013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43" r="-1"/>
          <a:stretch/>
        </p:blipFill>
        <p:spPr>
          <a:xfrm>
            <a:off x="9292200" y="-185738"/>
            <a:ext cx="2886075" cy="442564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0" y="2914649"/>
            <a:ext cx="3246030" cy="433345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947982" y="327478"/>
            <a:ext cx="73442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latin typeface="HP001 4 hàng" panose="020B0603050302020204" pitchFamily="34" charset="0"/>
              </a:rPr>
              <a:t>Thứ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ba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ngày</a:t>
            </a:r>
            <a:r>
              <a:rPr lang="en-US" sz="2800" b="1" dirty="0">
                <a:latin typeface="HP001 4 hàng" panose="020B0603050302020204" pitchFamily="34" charset="0"/>
              </a:rPr>
              <a:t> 12 </a:t>
            </a:r>
            <a:r>
              <a:rPr lang="en-US" sz="2800" b="1" dirty="0" err="1">
                <a:latin typeface="HP001 4 hàng" panose="020B0603050302020204" pitchFamily="34" charset="0"/>
              </a:rPr>
              <a:t>tháng</a:t>
            </a:r>
            <a:r>
              <a:rPr lang="en-US" sz="2800" b="1" dirty="0">
                <a:latin typeface="HP001 4 hàng" panose="020B0603050302020204" pitchFamily="34" charset="0"/>
              </a:rPr>
              <a:t> 10 </a:t>
            </a:r>
            <a:r>
              <a:rPr lang="en-US" sz="2800" b="1" dirty="0" err="1">
                <a:latin typeface="HP001 4 hàng" panose="020B0603050302020204" pitchFamily="34" charset="0"/>
              </a:rPr>
              <a:t>năm</a:t>
            </a:r>
            <a:r>
              <a:rPr lang="en-US" sz="2800" b="1" dirty="0">
                <a:latin typeface="HP001 4 hàng" panose="020B0603050302020204" pitchFamily="34" charset="0"/>
              </a:rPr>
              <a:t> 2021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367608" y="921092"/>
            <a:ext cx="6849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latin typeface="HP001 4 hàng" panose="020B0603050302020204" pitchFamily="34" charset="0"/>
              </a:rPr>
              <a:t>Toán</a:t>
            </a:r>
            <a:endParaRPr lang="en-US" sz="2800" b="1" dirty="0">
              <a:latin typeface="HP001 4 hàng" panose="020B06030503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817677" y="1514706"/>
            <a:ext cx="63699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1500"/>
              </a:spcAft>
            </a:pPr>
            <a:r>
              <a:rPr lang="en-US" sz="2800" b="1" dirty="0" err="1">
                <a:latin typeface="HP001 4 hàng" panose="020B0603050302020204" pitchFamily="34" charset="0"/>
              </a:rPr>
              <a:t>Bảng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trừ</a:t>
            </a:r>
            <a:r>
              <a:rPr lang="en-US" sz="2800" b="1" dirty="0">
                <a:latin typeface="HP001 4 hàng" panose="020B0603050302020204" pitchFamily="34" charset="0"/>
              </a:rPr>
              <a:t> (</a:t>
            </a:r>
            <a:r>
              <a:rPr lang="en-US" sz="2800" b="1" dirty="0" err="1">
                <a:latin typeface="HP001 4 hàng" panose="020B0603050302020204" pitchFamily="34" charset="0"/>
              </a:rPr>
              <a:t>có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nhớ</a:t>
            </a:r>
            <a:r>
              <a:rPr lang="en-US" sz="2800" b="1" dirty="0">
                <a:latin typeface="HP001 4 hàng" panose="020B0603050302020204" pitchFamily="34" charset="0"/>
              </a:rPr>
              <a:t>) </a:t>
            </a:r>
            <a:r>
              <a:rPr lang="en-US" sz="2800" b="1" dirty="0" err="1">
                <a:latin typeface="HP001 4 hàng" panose="020B0603050302020204" pitchFamily="34" charset="0"/>
              </a:rPr>
              <a:t>trong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phạm</a:t>
            </a:r>
            <a:r>
              <a:rPr lang="en-US" sz="2800" b="1" dirty="0">
                <a:latin typeface="HP001 4 hàng" panose="020B0603050302020204" pitchFamily="34" charset="0"/>
              </a:rPr>
              <a:t> vi 20</a:t>
            </a:r>
          </a:p>
        </p:txBody>
      </p:sp>
    </p:spTree>
    <p:extLst>
      <p:ext uri="{BB962C8B-B14F-4D97-AF65-F5344CB8AC3E}">
        <p14:creationId xmlns:p14="http://schemas.microsoft.com/office/powerpoint/2010/main" val="4195683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3" name="Group 22"/>
          <p:cNvGrpSpPr/>
          <p:nvPr/>
        </p:nvGrpSpPr>
        <p:grpSpPr>
          <a:xfrm>
            <a:off x="12192000" y="-872021"/>
            <a:ext cx="7701473" cy="2832485"/>
            <a:chOff x="4323602" y="-286037"/>
            <a:chExt cx="7701473" cy="2832485"/>
          </a:xfrm>
        </p:grpSpPr>
        <p:sp>
          <p:nvSpPr>
            <p:cNvPr id="2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</a:rPr>
                <a:t>Tìm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phép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tính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có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hiệu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bằng</a:t>
              </a:r>
              <a:r>
                <a:rPr lang="en-US" sz="2800" b="1" dirty="0">
                  <a:solidFill>
                    <a:schemeClr val="lt1"/>
                  </a:solidFill>
                </a:rPr>
                <a:t> 7</a:t>
              </a:r>
              <a:endParaRPr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5" name="Picture 24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26" name="Rounded Rectangle 25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14 - 6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3730177" y="3360742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13 - 6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14 - 8</a:t>
            </a:r>
          </a:p>
        </p:txBody>
      </p:sp>
      <p:pic>
        <p:nvPicPr>
          <p:cNvPr id="30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3307851" y="4262279"/>
            <a:ext cx="2203784" cy="2706743"/>
          </a:xfrm>
          <a:prstGeom prst="rect">
            <a:avLst/>
          </a:prstGeom>
        </p:spPr>
      </p:pic>
      <p:pic>
        <p:nvPicPr>
          <p:cNvPr id="31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5032" y="4334109"/>
            <a:ext cx="2548128" cy="2561978"/>
          </a:xfrm>
          <a:prstGeom prst="rect">
            <a:avLst/>
          </a:prstGeom>
        </p:spPr>
      </p:pic>
      <p:pic>
        <p:nvPicPr>
          <p:cNvPr id="33" name="D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9394115" y="4334109"/>
            <a:ext cx="2466197" cy="2479602"/>
          </a:xfrm>
          <a:prstGeom prst="rect">
            <a:avLst/>
          </a:prstGeom>
        </p:spPr>
      </p:pic>
      <p:pic>
        <p:nvPicPr>
          <p:cNvPr id="14" name="Picture 13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sp>
        <p:nvSpPr>
          <p:cNvPr id="16" name="Rounded Rectangle 26">
            <a:extLst>
              <a:ext uri="{FF2B5EF4-FFF2-40B4-BE49-F238E27FC236}">
                <a16:creationId xmlns:a16="http://schemas.microsoft.com/office/drawing/2014/main" id="{F932928C-0530-44A3-A41A-7CF55DF74EC2}"/>
              </a:ext>
            </a:extLst>
          </p:cNvPr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12 - 7</a:t>
            </a:r>
          </a:p>
        </p:txBody>
      </p:sp>
      <p:pic>
        <p:nvPicPr>
          <p:cNvPr id="17" name="Đ">
            <a:extLst>
              <a:ext uri="{FF2B5EF4-FFF2-40B4-BE49-F238E27FC236}">
                <a16:creationId xmlns:a16="http://schemas.microsoft.com/office/drawing/2014/main" id="{BA067624-5779-4FE4-9FE3-C67363062662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297246" y="4151256"/>
            <a:ext cx="2203784" cy="27067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7881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85185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audio>
              <p:cMediaNode vol="20000">
                <p:cTn id="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26" grpId="0" animBg="1"/>
      <p:bldP spid="26" grpId="1" animBg="1"/>
      <p:bldP spid="28" grpId="0" animBg="1"/>
      <p:bldP spid="28" grpId="1" animBg="1"/>
      <p:bldP spid="29" grpId="0" animBg="1"/>
      <p:bldP spid="29" grpId="1" animBg="1"/>
      <p:bldP spid="16" grpId="0" animBg="1"/>
      <p:bldP spid="16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6464357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C.6</a:t>
            </a:r>
          </a:p>
        </p:txBody>
      </p:sp>
      <p:sp>
        <p:nvSpPr>
          <p:cNvPr id="12" name="Rounded Rectangle 11"/>
          <p:cNvSpPr/>
          <p:nvPr/>
        </p:nvSpPr>
        <p:spPr>
          <a:xfrm>
            <a:off x="3699895" y="3415435"/>
            <a:ext cx="2096310" cy="75881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8</a:t>
            </a:r>
          </a:p>
        </p:txBody>
      </p:sp>
      <p:sp>
        <p:nvSpPr>
          <p:cNvPr id="13" name="Rounded Rectangle 12"/>
          <p:cNvSpPr/>
          <p:nvPr/>
        </p:nvSpPr>
        <p:spPr>
          <a:xfrm>
            <a:off x="777951" y="3389638"/>
            <a:ext cx="2018998" cy="75918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7</a:t>
            </a:r>
          </a:p>
        </p:txBody>
      </p:sp>
      <p:pic>
        <p:nvPicPr>
          <p:cNvPr id="15" name="Đ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259089" y="4151257"/>
            <a:ext cx="2203784" cy="2706743"/>
          </a:xfrm>
          <a:prstGeom prst="rect">
            <a:avLst/>
          </a:prstGeom>
        </p:spPr>
      </p:pic>
      <p:pic>
        <p:nvPicPr>
          <p:cNvPr id="16" name="B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6014715" y="4328233"/>
            <a:ext cx="2548128" cy="2561978"/>
          </a:xfrm>
          <a:prstGeom prst="rect">
            <a:avLst/>
          </a:prstGeom>
        </p:spPr>
      </p:pic>
      <p:pic>
        <p:nvPicPr>
          <p:cNvPr id="17" name="C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22456" y="4202096"/>
            <a:ext cx="2641547" cy="2655904"/>
          </a:xfrm>
          <a:prstGeom prst="rect">
            <a:avLst/>
          </a:prstGeom>
        </p:spPr>
      </p:pic>
      <p:grpSp>
        <p:nvGrpSpPr>
          <p:cNvPr id="28" name="Group 27"/>
          <p:cNvGrpSpPr/>
          <p:nvPr/>
        </p:nvGrpSpPr>
        <p:grpSpPr>
          <a:xfrm>
            <a:off x="12313023" y="-1373671"/>
            <a:ext cx="7530846" cy="3116752"/>
            <a:chOff x="10448365" y="-781342"/>
            <a:chExt cx="7530846" cy="3116752"/>
          </a:xfrm>
        </p:grpSpPr>
        <p:grpSp>
          <p:nvGrpSpPr>
            <p:cNvPr id="8" name="Group 7"/>
            <p:cNvGrpSpPr/>
            <p:nvPr/>
          </p:nvGrpSpPr>
          <p:grpSpPr>
            <a:xfrm>
              <a:off x="10448365" y="-781342"/>
              <a:ext cx="7530846" cy="3116752"/>
              <a:chOff x="3695602" y="179588"/>
              <a:chExt cx="7530846" cy="3116752"/>
            </a:xfrm>
          </p:grpSpPr>
          <p:pic>
            <p:nvPicPr>
              <p:cNvPr id="10" name="Picture 9"/>
              <p:cNvPicPr>
                <a:picLocks noChangeAspect="1"/>
              </p:cNvPicPr>
              <p:nvPr/>
            </p:nvPicPr>
            <p:blipFill>
              <a:blip r:embed="rId12"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8500" b="90000" l="3333" r="97778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068818" y="179588"/>
                <a:ext cx="2157630" cy="1917893"/>
              </a:xfrm>
              <a:prstGeom prst="rect">
                <a:avLst/>
              </a:prstGeom>
            </p:spPr>
          </p:pic>
          <p:sp>
            <p:nvSpPr>
              <p:cNvPr id="9" name="Google Shape;409;p13"/>
              <p:cNvSpPr/>
              <p:nvPr/>
            </p:nvSpPr>
            <p:spPr>
              <a:xfrm>
                <a:off x="3695602" y="1303103"/>
                <a:ext cx="6642848" cy="1993237"/>
              </a:xfrm>
              <a:prstGeom prst="roundRect">
                <a:avLst>
                  <a:gd name="adj" fmla="val 16667"/>
                </a:avLst>
              </a:prstGeom>
              <a:ln/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spcFirstLastPara="1" wrap="square" lIns="121900" tIns="60950" rIns="121900" bIns="6095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Rectangle 22"/>
            <p:cNvSpPr/>
            <p:nvPr/>
          </p:nvSpPr>
          <p:spPr>
            <a:xfrm>
              <a:off x="12518382" y="954070"/>
              <a:ext cx="2744662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en-US" sz="4400" b="1" dirty="0">
                  <a:solidFill>
                    <a:srgbClr val="002060"/>
                  </a:solidFill>
                </a:rPr>
                <a:t>14 – 7 = ?</a:t>
              </a:r>
            </a:p>
          </p:txBody>
        </p:sp>
      </p:grpSp>
      <p:sp>
        <p:nvSpPr>
          <p:cNvPr id="29" name="Rounded Rectangle 28"/>
          <p:cNvSpPr/>
          <p:nvPr/>
        </p:nvSpPr>
        <p:spPr>
          <a:xfrm>
            <a:off x="9252381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5</a:t>
            </a:r>
          </a:p>
        </p:txBody>
      </p:sp>
      <p:pic>
        <p:nvPicPr>
          <p:cNvPr id="30" name="B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8802739" y="4328233"/>
            <a:ext cx="2548128" cy="2561978"/>
          </a:xfrm>
          <a:prstGeom prst="rect">
            <a:avLst/>
          </a:prstGeom>
        </p:spPr>
      </p:pic>
      <p:pic>
        <p:nvPicPr>
          <p:cNvPr id="31" name="Picture 30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32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pic>
        <p:nvPicPr>
          <p:cNvPr id="33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145822" y="612941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2028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72044 0.19121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029" y="9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036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63036"/>
                            </p:stCondLst>
                            <p:childTnLst>
                              <p:par>
                                <p:cTn id="27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61036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7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7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audio>
              <p:cMediaNode vol="20000">
                <p:cTn id="7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audio>
              <p:cMediaNode vol="2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</p:childTnLst>
        </p:cTn>
      </p:par>
    </p:tnLst>
    <p:bldLst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29" grpId="0" animBg="1"/>
      <p:bldP spid="29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12192000" y="-872021"/>
            <a:ext cx="7701473" cy="2832485"/>
            <a:chOff x="4323602" y="-286037"/>
            <a:chExt cx="7701473" cy="2832485"/>
          </a:xfrm>
        </p:grpSpPr>
        <p:sp>
          <p:nvSpPr>
            <p:cNvPr id="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Điền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dấu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thích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hợp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vào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chỗ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chấm</a:t>
              </a:r>
              <a:endParaRPr lang="en-US"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>
                  <a:solidFill>
                    <a:schemeClr val="lt1"/>
                  </a:solidFill>
                </a:rPr>
                <a:t>15 - 6…..  </a:t>
              </a:r>
              <a:r>
                <a:rPr lang="en-US" sz="2800" b="1">
                  <a:solidFill>
                    <a:schemeClr val="lt1"/>
                  </a:solidFill>
                </a:rPr>
                <a:t>18 - 9</a:t>
              </a:r>
              <a:endParaRPr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6" name="Rounded Rectangle 5"/>
          <p:cNvSpPr/>
          <p:nvPr/>
        </p:nvSpPr>
        <p:spPr>
          <a:xfrm>
            <a:off x="1912387" y="3166074"/>
            <a:ext cx="2098486" cy="713652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&gt;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8612368" y="3224302"/>
            <a:ext cx="2018998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=</a:t>
            </a:r>
          </a:p>
        </p:txBody>
      </p:sp>
      <p:sp>
        <p:nvSpPr>
          <p:cNvPr id="9" name="Rounded Rectangle 8"/>
          <p:cNvSpPr/>
          <p:nvPr/>
        </p:nvSpPr>
        <p:spPr>
          <a:xfrm>
            <a:off x="5439788" y="3179532"/>
            <a:ext cx="2099553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&lt;</a:t>
            </a:r>
          </a:p>
        </p:txBody>
      </p:sp>
      <p:pic>
        <p:nvPicPr>
          <p:cNvPr id="10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8612368" y="3952167"/>
            <a:ext cx="2181128" cy="2678916"/>
          </a:xfrm>
          <a:prstGeom prst="rect">
            <a:avLst/>
          </a:prstGeom>
        </p:spPr>
      </p:pic>
      <p:pic>
        <p:nvPicPr>
          <p:cNvPr id="11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1398504" y="4263311"/>
            <a:ext cx="2548128" cy="2561978"/>
          </a:xfrm>
          <a:prstGeom prst="rect">
            <a:avLst/>
          </a:prstGeom>
        </p:spPr>
      </p:pic>
      <p:pic>
        <p:nvPicPr>
          <p:cNvPr id="13" name="D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5421615" y="4204940"/>
            <a:ext cx="2466197" cy="2479602"/>
          </a:xfrm>
          <a:prstGeom prst="rect">
            <a:avLst/>
          </a:prstGeom>
        </p:spPr>
      </p:pic>
      <p:pic>
        <p:nvPicPr>
          <p:cNvPr id="14" name="Picture 13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7214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85185E-6 L -0.72344 0.1166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172" y="583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20000">
                <p:cTn id="5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6" grpId="0" animBg="1"/>
      <p:bldP spid="6" grpId="1" animBg="1"/>
      <p:bldP spid="8" grpId="0" animBg="1"/>
      <p:bldP spid="8" grpId="1" animBg="1"/>
      <p:bldP spid="9" grpId="0" animBg="1"/>
      <p:bldP spid="9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609773" y="1827852"/>
            <a:ext cx="291618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DẶN DÒ</a:t>
            </a:r>
            <a:endParaRPr lang="en-US" sz="5400" b="1" cap="none" spc="0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85042147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2"/>
          <p:cNvSpPr txBox="1"/>
          <p:nvPr/>
        </p:nvSpPr>
        <p:spPr>
          <a:xfrm>
            <a:off x="4171578" y="2699447"/>
            <a:ext cx="3563071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KHỞI ĐỘNG</a:t>
            </a:r>
            <a:endParaRPr sz="4400" b="1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03E6A09-81DB-4DEF-8A47-72A8365B738D}"/>
              </a:ext>
            </a:extLst>
          </p:cNvPr>
          <p:cNvSpPr/>
          <p:nvPr/>
        </p:nvSpPr>
        <p:spPr>
          <a:xfrm>
            <a:off x="3022663" y="3614565"/>
            <a:ext cx="586090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VÒNG QUAY KÌ DIỆU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4800" b="1" dirty="0"/>
                  <a:t>12 –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7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052343" cy="2941114"/>
            <a:chOff x="390285" y="121110"/>
            <a:chExt cx="4052343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490343" cy="1612050"/>
              <a:chOff x="952285" y="1450174"/>
              <a:chExt cx="3490343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64065" y="1822588"/>
                <a:ext cx="326019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4800" b="1" dirty="0"/>
                  <a:t>13 – 6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7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4800" b="1" dirty="0">
                    <a:solidFill>
                      <a:schemeClr val="bg1"/>
                    </a:solidFill>
                  </a:rPr>
                  <a:t>14 - 5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9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043525" cy="2879762"/>
            <a:chOff x="399103" y="182462"/>
            <a:chExt cx="4043525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490343" cy="1612050"/>
              <a:chOff x="952285" y="1450174"/>
              <a:chExt cx="3490343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034119" y="1819261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16 - 8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8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093511" cy="3123903"/>
            <a:chOff x="349117" y="-61679"/>
            <a:chExt cx="4093511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490343" cy="1612050"/>
              <a:chOff x="952285" y="1450174"/>
              <a:chExt cx="3490343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32124" y="1827557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12 - 8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633" y="389861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4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043525" cy="2879762"/>
            <a:chOff x="399103" y="182462"/>
            <a:chExt cx="4043525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490343" cy="1612050"/>
              <a:chOff x="952285" y="1450174"/>
              <a:chExt cx="3490343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19422" y="1828399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11 - 5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6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332812509"/>
</p:tagLst>
</file>

<file path=ppt/theme/theme1.xml><?xml version="1.0" encoding="utf-8"?>
<a:theme xmlns:a="http://schemas.openxmlformats.org/drawingml/2006/main" name="1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1906</TotalTime>
  <Words>1361</Words>
  <Application>Microsoft Office PowerPoint</Application>
  <PresentationFormat>Widescreen</PresentationFormat>
  <Paragraphs>511</Paragraphs>
  <Slides>23</Slides>
  <Notes>8</Notes>
  <HiddenSlides>0</HiddenSlides>
  <MMClips>7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23</vt:i4>
      </vt:variant>
    </vt:vector>
  </HeadingPairs>
  <TitlesOfParts>
    <vt:vector size="30" baseType="lpstr">
      <vt:lpstr>.VnVogue</vt:lpstr>
      <vt:lpstr>Arial</vt:lpstr>
      <vt:lpstr>Calibri</vt:lpstr>
      <vt:lpstr>HP001 4 hàng</vt:lpstr>
      <vt:lpstr>Times New Roman</vt:lpstr>
      <vt:lpstr>1_Office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BENR-</dc:creator>
  <cp:lastModifiedBy>Lê Minh Thông</cp:lastModifiedBy>
  <cp:revision>350</cp:revision>
  <dcterms:created xsi:type="dcterms:W3CDTF">2021-02-20T02:56:00Z</dcterms:created>
  <dcterms:modified xsi:type="dcterms:W3CDTF">2021-10-06T23:22:08Z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1033-11.2.0.10132</vt:lpwstr>
  </property>
</Properties>
</file>