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notesSlides/notesSlide6.xml" ContentType="application/vnd.openxmlformats-officedocument.presentationml.notesSlide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notesSlides/notesSlide7.xml" ContentType="application/vnd.openxmlformats-officedocument.presentationml.notesSlide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6"/>
  </p:notesMasterIdLst>
  <p:sldIdLst>
    <p:sldId id="304" r:id="rId3"/>
    <p:sldId id="256" r:id="rId4"/>
    <p:sldId id="257" r:id="rId5"/>
    <p:sldId id="333" r:id="rId6"/>
    <p:sldId id="342" r:id="rId7"/>
    <p:sldId id="344" r:id="rId8"/>
    <p:sldId id="343" r:id="rId9"/>
    <p:sldId id="346" r:id="rId10"/>
    <p:sldId id="345" r:id="rId11"/>
    <p:sldId id="307" r:id="rId12"/>
    <p:sldId id="349" r:id="rId13"/>
    <p:sldId id="262" r:id="rId14"/>
    <p:sldId id="350" r:id="rId15"/>
    <p:sldId id="320" r:id="rId16"/>
    <p:sldId id="351" r:id="rId17"/>
    <p:sldId id="305" r:id="rId18"/>
    <p:sldId id="352" r:id="rId19"/>
    <p:sldId id="325" r:id="rId20"/>
    <p:sldId id="276" r:id="rId21"/>
    <p:sldId id="324" r:id="rId22"/>
    <p:sldId id="316" r:id="rId23"/>
    <p:sldId id="317" r:id="rId24"/>
    <p:sldId id="281" r:id="rId25"/>
  </p:sldIdLst>
  <p:sldSz cx="12192000" cy="6858000"/>
  <p:notesSz cx="6858000" cy="9144000"/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6ADFF"/>
    <a:srgbClr val="00FF00"/>
    <a:srgbClr val="FF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43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05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3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3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05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801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341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1075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494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938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6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841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5349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447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80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6524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750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971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631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333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942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809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604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947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727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957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877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170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440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07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481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932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5084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6024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39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1871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541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368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668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29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6383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031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0423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013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023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7614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18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510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99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69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436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55.xml"/><Relationship Id="rId47" Type="http://schemas.openxmlformats.org/officeDocument/2006/relationships/slideLayout" Target="../slideLayouts/slideLayout60.xml"/><Relationship Id="rId50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45" Type="http://schemas.openxmlformats.org/officeDocument/2006/relationships/slideLayout" Target="../slideLayouts/slideLayout58.xml"/><Relationship Id="rId53" Type="http://schemas.openxmlformats.org/officeDocument/2006/relationships/slideLayout" Target="../slideLayouts/slideLayout66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56.xml"/><Relationship Id="rId48" Type="http://schemas.openxmlformats.org/officeDocument/2006/relationships/slideLayout" Target="../slideLayouts/slideLayout61.xml"/><Relationship Id="rId56" Type="http://schemas.openxmlformats.org/officeDocument/2006/relationships/slideLayout" Target="../slideLayouts/slideLayout69.xml"/><Relationship Id="rId8" Type="http://schemas.openxmlformats.org/officeDocument/2006/relationships/slideLayout" Target="../slideLayouts/slideLayout21.xml"/><Relationship Id="rId51" Type="http://schemas.openxmlformats.org/officeDocument/2006/relationships/slideLayout" Target="../slideLayouts/slideLayout64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4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33.xml"/><Relationship Id="rId41" Type="http://schemas.openxmlformats.org/officeDocument/2006/relationships/slideLayout" Target="../slideLayouts/slideLayout54.xml"/><Relationship Id="rId54" Type="http://schemas.openxmlformats.org/officeDocument/2006/relationships/slideLayout" Target="../slideLayouts/slideLayout67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49" Type="http://schemas.openxmlformats.org/officeDocument/2006/relationships/slideLayout" Target="../slideLayouts/slideLayout62.xml"/><Relationship Id="rId57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23.xml"/><Relationship Id="rId31" Type="http://schemas.openxmlformats.org/officeDocument/2006/relationships/slideLayout" Target="../slideLayouts/slideLayout44.xml"/><Relationship Id="rId44" Type="http://schemas.openxmlformats.org/officeDocument/2006/relationships/slideLayout" Target="../slideLayouts/slideLayout57.xml"/><Relationship Id="rId52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2" r:id="rId4"/>
    <p:sldLayoutId id="2147483721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6" r:id="rId11"/>
    <p:sldLayoutId id="2147483694" r:id="rId12"/>
    <p:sldLayoutId id="2147483693" r:id="rId13"/>
    <p:sldLayoutId id="2147483692" r:id="rId14"/>
    <p:sldLayoutId id="2147483691" r:id="rId15"/>
    <p:sldLayoutId id="2147483687" r:id="rId16"/>
    <p:sldLayoutId id="2147483665" r:id="rId17"/>
    <p:sldLayoutId id="2147483728" r:id="rId18"/>
    <p:sldLayoutId id="2147483727" r:id="rId19"/>
    <p:sldLayoutId id="2147483723" r:id="rId20"/>
    <p:sldLayoutId id="2147483720" r:id="rId21"/>
    <p:sldLayoutId id="2147483718" r:id="rId22"/>
    <p:sldLayoutId id="2147483717" r:id="rId23"/>
    <p:sldLayoutId id="2147483716" r:id="rId24"/>
    <p:sldLayoutId id="2147483715" r:id="rId25"/>
    <p:sldLayoutId id="2147483714" r:id="rId26"/>
    <p:sldLayoutId id="2147483713" r:id="rId27"/>
    <p:sldLayoutId id="2147483712" r:id="rId28"/>
    <p:sldLayoutId id="2147483711" r:id="rId29"/>
    <p:sldLayoutId id="2147483710" r:id="rId30"/>
    <p:sldLayoutId id="2147483709" r:id="rId31"/>
    <p:sldLayoutId id="2147483708" r:id="rId32"/>
    <p:sldLayoutId id="2147483707" r:id="rId33"/>
    <p:sldLayoutId id="2147483706" r:id="rId34"/>
    <p:sldLayoutId id="2147483705" r:id="rId35"/>
    <p:sldLayoutId id="2147483704" r:id="rId36"/>
    <p:sldLayoutId id="2147483703" r:id="rId37"/>
    <p:sldLayoutId id="2147483697" r:id="rId38"/>
    <p:sldLayoutId id="2147483695" r:id="rId39"/>
    <p:sldLayoutId id="2147483689" r:id="rId40"/>
    <p:sldLayoutId id="2147483688" r:id="rId41"/>
    <p:sldLayoutId id="2147483686" r:id="rId42"/>
    <p:sldLayoutId id="2147483685" r:id="rId43"/>
    <p:sldLayoutId id="2147483684" r:id="rId44"/>
    <p:sldLayoutId id="2147483683" r:id="rId45"/>
    <p:sldLayoutId id="2147483682" r:id="rId46"/>
    <p:sldLayoutId id="2147483681" r:id="rId47"/>
    <p:sldLayoutId id="2147483680" r:id="rId48"/>
    <p:sldLayoutId id="2147483666" r:id="rId49"/>
    <p:sldLayoutId id="2147483667" r:id="rId50"/>
    <p:sldLayoutId id="2147483668" r:id="rId51"/>
    <p:sldLayoutId id="2147483669" r:id="rId52"/>
    <p:sldLayoutId id="2147483670" r:id="rId53"/>
    <p:sldLayoutId id="2147483671" r:id="rId54"/>
    <p:sldLayoutId id="2147483672" r:id="rId55"/>
    <p:sldLayoutId id="2147483673" r:id="rId56"/>
    <p:sldLayoutId id="2147483674" r:id="rId5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6.gif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image" Target="../media/image29.wmf"/><Relationship Id="rId3" Type="http://schemas.openxmlformats.org/officeDocument/2006/relationships/control" Target="../activeX/activeX3.xml"/><Relationship Id="rId7" Type="http://schemas.openxmlformats.org/officeDocument/2006/relationships/control" Target="../activeX/activeX7.xml"/><Relationship Id="rId12" Type="http://schemas.openxmlformats.org/officeDocument/2006/relationships/image" Target="../media/image28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image" Target="../media/image27.png"/><Relationship Id="rId5" Type="http://schemas.openxmlformats.org/officeDocument/2006/relationships/control" Target="../activeX/activeX5.xml"/><Relationship Id="rId10" Type="http://schemas.openxmlformats.org/officeDocument/2006/relationships/notesSlide" Target="../notesSlides/notesSlide6.xml"/><Relationship Id="rId4" Type="http://schemas.openxmlformats.org/officeDocument/2006/relationships/control" Target="../activeX/activeX4.xml"/><Relationship Id="rId9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control" Target="../activeX/activeX11.xml"/><Relationship Id="rId7" Type="http://schemas.openxmlformats.org/officeDocument/2006/relationships/image" Target="../media/image27.png"/><Relationship Id="rId2" Type="http://schemas.openxmlformats.org/officeDocument/2006/relationships/control" Target="../activeX/activeX10.xml"/><Relationship Id="rId1" Type="http://schemas.openxmlformats.org/officeDocument/2006/relationships/control" Target="../activeX/activeX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0.xml"/><Relationship Id="rId4" Type="http://schemas.openxmlformats.org/officeDocument/2006/relationships/control" Target="../activeX/activeX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control" Target="../activeX/activeX15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35.wmf"/><Relationship Id="rId2" Type="http://schemas.openxmlformats.org/officeDocument/2006/relationships/control" Target="../activeX/activeX14.xml"/><Relationship Id="rId1" Type="http://schemas.openxmlformats.org/officeDocument/2006/relationships/control" Target="../activeX/activeX13.xml"/><Relationship Id="rId6" Type="http://schemas.openxmlformats.org/officeDocument/2006/relationships/control" Target="../activeX/activeX18.xml"/><Relationship Id="rId11" Type="http://schemas.openxmlformats.org/officeDocument/2006/relationships/image" Target="../media/image34.wmf"/><Relationship Id="rId5" Type="http://schemas.openxmlformats.org/officeDocument/2006/relationships/control" Target="../activeX/activeX17.xml"/><Relationship Id="rId10" Type="http://schemas.openxmlformats.org/officeDocument/2006/relationships/image" Target="../media/image33.wmf"/><Relationship Id="rId4" Type="http://schemas.openxmlformats.org/officeDocument/2006/relationships/control" Target="../activeX/activeX16.xml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35.wmf"/><Relationship Id="rId3" Type="http://schemas.openxmlformats.org/officeDocument/2006/relationships/control" Target="../activeX/activeX21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control" Target="../activeX/activeX20.xml"/><Relationship Id="rId1" Type="http://schemas.openxmlformats.org/officeDocument/2006/relationships/control" Target="../activeX/activeX19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40.gif"/><Relationship Id="rId5" Type="http://schemas.openxmlformats.org/officeDocument/2006/relationships/control" Target="../activeX/activeX23.xml"/><Relationship Id="rId10" Type="http://schemas.openxmlformats.org/officeDocument/2006/relationships/image" Target="../media/image39.gif"/><Relationship Id="rId4" Type="http://schemas.openxmlformats.org/officeDocument/2006/relationships/control" Target="../activeX/activeX22.xml"/><Relationship Id="rId9" Type="http://schemas.openxmlformats.org/officeDocument/2006/relationships/image" Target="../media/image38.gif"/><Relationship Id="rId1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5" r="7725" b="14099"/>
          <a:stretch/>
        </p:blipFill>
        <p:spPr>
          <a:xfrm>
            <a:off x="2457633" y="1777016"/>
            <a:ext cx="7093415" cy="4777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9199792" y="796948"/>
            <a:ext cx="2033079" cy="3117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99820" y="3914566"/>
            <a:ext cx="2246051" cy="2998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3330" y="2004009"/>
            <a:ext cx="726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HP001 4 hàng" panose="020B0603050302020204" pitchFamily="34" charset="0"/>
              </a:rPr>
              <a:t>Thứ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năm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ngày</a:t>
            </a:r>
            <a:r>
              <a:rPr lang="en-US" sz="2400" b="1" dirty="0">
                <a:latin typeface="HP001 4 hàng" panose="020B0603050302020204" pitchFamily="34" charset="0"/>
              </a:rPr>
              <a:t> 6 </a:t>
            </a:r>
            <a:r>
              <a:rPr lang="en-US" sz="2400" b="1" dirty="0" err="1">
                <a:latin typeface="HP001 4 hàng" panose="020B0603050302020204" pitchFamily="34" charset="0"/>
              </a:rPr>
              <a:t>tháng</a:t>
            </a:r>
            <a:r>
              <a:rPr lang="en-US" sz="2400" b="1" dirty="0">
                <a:latin typeface="HP001 4 hàng" panose="020B0603050302020204" pitchFamily="34" charset="0"/>
              </a:rPr>
              <a:t> 10 </a:t>
            </a:r>
            <a:r>
              <a:rPr lang="en-US" sz="2400" b="1" dirty="0" err="1">
                <a:latin typeface="HP001 4 hàng" panose="020B0603050302020204" pitchFamily="34" charset="0"/>
              </a:rPr>
              <a:t>năm</a:t>
            </a:r>
            <a:r>
              <a:rPr lang="en-US" sz="24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6354" y="2489140"/>
            <a:ext cx="1853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HP001 4 hàng" panose="020B0603050302020204" pitchFamily="34" charset="0"/>
              </a:rPr>
              <a:t>Toán</a:t>
            </a:r>
            <a:endParaRPr lang="en-US" sz="2400" b="1" dirty="0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635" y="2974944"/>
            <a:ext cx="684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 err="1">
                <a:latin typeface="HP001 4 hàng" panose="020B0603050302020204" pitchFamily="34" charset="0"/>
              </a:rPr>
              <a:t>Phép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trừ</a:t>
            </a:r>
            <a:r>
              <a:rPr lang="en-US" sz="2400" b="1" dirty="0">
                <a:latin typeface="HP001 4 hàng" panose="020B0603050302020204" pitchFamily="34" charset="0"/>
              </a:rPr>
              <a:t> (</a:t>
            </a:r>
            <a:r>
              <a:rPr lang="en-US" sz="2400" b="1" dirty="0" err="1">
                <a:latin typeface="HP001 4 hàng" panose="020B0603050302020204" pitchFamily="34" charset="0"/>
              </a:rPr>
              <a:t>có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nhớ</a:t>
            </a:r>
            <a:r>
              <a:rPr lang="en-US" sz="2400" b="1" dirty="0">
                <a:latin typeface="HP001 4 hàng" panose="020B0603050302020204" pitchFamily="34" charset="0"/>
              </a:rPr>
              <a:t>) </a:t>
            </a:r>
            <a:r>
              <a:rPr lang="en-US" sz="2400" b="1" dirty="0" err="1">
                <a:latin typeface="HP001 4 hàng" panose="020B0603050302020204" pitchFamily="34" charset="0"/>
              </a:rPr>
              <a:t>trong</a:t>
            </a:r>
            <a:r>
              <a:rPr lang="en-US" sz="2400" b="1" dirty="0"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</a:rPr>
              <a:t>phạm</a:t>
            </a:r>
            <a:r>
              <a:rPr lang="en-US" sz="2400" b="1" dirty="0">
                <a:latin typeface="HP001 4 hàng" panose="020B0603050302020204" pitchFamily="34" charset="0"/>
              </a:rPr>
              <a:t> vi 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D1E72-AE55-45D4-A3B9-B9AE0FF3F597}"/>
              </a:ext>
            </a:extLst>
          </p:cNvPr>
          <p:cNvSpPr/>
          <p:nvPr/>
        </p:nvSpPr>
        <p:spPr>
          <a:xfrm>
            <a:off x="2393397" y="375867"/>
            <a:ext cx="691888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 CON VÀO LỚP LẤY VỞ TOÁN GHI</a:t>
            </a:r>
          </a:p>
          <a:p>
            <a:pPr algn="ctr"/>
            <a:r>
              <a:rPr lang="en-US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THỨ, NGÀY, THÁNG VÀ TÊN BÀI</a:t>
            </a:r>
          </a:p>
        </p:txBody>
      </p:sp>
    </p:spTree>
    <p:extLst>
      <p:ext uri="{BB962C8B-B14F-4D97-AF65-F5344CB8AC3E}">
        <p14:creationId xmlns:p14="http://schemas.microsoft.com/office/powerpoint/2010/main" val="41956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BFBC3128-EF66-48CC-8B5E-1B816DC268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041" b="93878" l="11266" r="57956">
                        <a14:foregroundMark x1="11498" y1="55102" x2="11498" y2="55102"/>
                        <a14:foregroundMark x1="57027" y1="87551" x2="57027" y2="87551"/>
                        <a14:foregroundMark x1="57375" y1="66327" x2="57375" y2="66327"/>
                        <a14:foregroundMark x1="57724" y1="54898" x2="57724" y2="54898"/>
                        <a14:foregroundMark x1="51916" y1="45510" x2="51916" y2="45510"/>
                        <a14:foregroundMark x1="52033" y1="43265" x2="52033" y2="43265"/>
                        <a14:foregroundMark x1="18235" y1="42041" x2="18235" y2="42041"/>
                        <a14:foregroundMark x1="55981" y1="70000" x2="55981" y2="70000"/>
                        <a14:foregroundMark x1="56214" y1="73061" x2="56214" y2="73061"/>
                        <a14:foregroundMark x1="57956" y1="57143" x2="57956" y2="57143"/>
                        <a14:foregroundMark x1="57956" y1="59796" x2="57956" y2="59796"/>
                        <a14:foregroundMark x1="57143" y1="56531" x2="57143" y2="56531"/>
                        <a14:foregroundMark x1="18235" y1="50816" x2="30662" y2="53265"/>
                        <a14:foregroundMark x1="25552" y1="51837" x2="34495" y2="51633"/>
                        <a14:foregroundMark x1="34495" y1="51633" x2="52613" y2="52449"/>
                        <a14:foregroundMark x1="32404" y1="51837" x2="50755" y2="51837"/>
                        <a14:foregroundMark x1="29849" y1="51837" x2="50639" y2="53469"/>
                      </a14:backgroundRemoval>
                    </a14:imgEffect>
                  </a14:imgLayer>
                </a14:imgProps>
              </a:ext>
            </a:extLst>
          </a:blip>
          <a:srcRect l="8286" t="42378" r="38725" b="5769"/>
          <a:stretch/>
        </p:blipFill>
        <p:spPr>
          <a:xfrm>
            <a:off x="2254102" y="-85061"/>
            <a:ext cx="8128148" cy="5295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E8A034-9A99-46AC-984C-F265F5B7B5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34"/>
          <a:stretch/>
        </p:blipFill>
        <p:spPr>
          <a:xfrm>
            <a:off x="-1515308" y="2778199"/>
            <a:ext cx="5457825" cy="4079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524513-7651-44A5-82C0-2528116A9B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379" b="90995" l="8696" r="89777">
                        <a14:foregroundMark x1="8696" y1="34847" x2="8696" y2="34847"/>
                        <a14:foregroundMark x1="57109" y1="90995" x2="57109" y2="90995"/>
                        <a14:foregroundMark x1="41833" y1="68520" x2="41833" y2="68520"/>
                        <a14:foregroundMark x1="34783" y1="58888" x2="34783" y2="58888"/>
                        <a14:foregroundMark x1="36193" y1="51292" x2="36193" y2="51292"/>
                        <a14:foregroundMark x1="39953" y1="36413" x2="39953" y2="36413"/>
                        <a14:foregroundMark x1="29495" y1="35944" x2="54642" y2="33046"/>
                        <a14:foregroundMark x1="54642" y1="33046" x2="52291" y2="35004"/>
                        <a14:foregroundMark x1="59929" y1="26938" x2="55229" y2="40564"/>
                        <a14:foregroundMark x1="55229" y1="40564" x2="40423" y2="40955"/>
                        <a14:foregroundMark x1="40423" y1="40955" x2="39013" y2="42600"/>
                        <a14:foregroundMark x1="23149" y1="35317" x2="29495" y2="42756"/>
                        <a14:foregroundMark x1="29495" y1="42756" x2="37720" y2="36100"/>
                        <a14:foregroundMark x1="37720" y1="36100" x2="34078" y2="37197"/>
                        <a14:foregroundMark x1="57814" y1="22788" x2="57814" y2="22788"/>
                        <a14:foregroundMark x1="56404" y1="25607" x2="56404" y2="22475"/>
                        <a14:foregroundMark x1="56404" y1="21378" x2="56404" y2="21378"/>
                        <a14:foregroundMark x1="56169" y1="21378" x2="56169" y2="21378"/>
                        <a14:foregroundMark x1="55699" y1="8379" x2="55699" y2="8379"/>
                        <a14:foregroundMark x1="42656" y1="19264" x2="42656" y2="19264"/>
                        <a14:foregroundMark x1="44066" y1="17228" x2="44066" y2="17228"/>
                        <a14:foregroundMark x1="38073" y1="16915" x2="38073" y2="16915"/>
                      </a14:backgroundRemoval>
                    </a14:imgEffect>
                  </a14:imgLayer>
                </a14:imgProps>
              </a:ext>
            </a:extLst>
          </a:blip>
          <a:srcRect t="1" b="32866"/>
          <a:stretch/>
        </p:blipFill>
        <p:spPr>
          <a:xfrm>
            <a:off x="9238690" y="3980047"/>
            <a:ext cx="2856836" cy="28779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26CE8D-FD26-44A3-AD6C-5CD024DD80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0481" y="1523892"/>
            <a:ext cx="699559" cy="7709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D7CF120-C747-46A0-A17F-DD24B0233B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0040" y="1523892"/>
            <a:ext cx="699559" cy="770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15C54EA-9F08-4D32-8FF3-4ED5DA2ED8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2675" y="1523891"/>
            <a:ext cx="699559" cy="7709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1822A2E-19E0-4870-B1D4-00E9A6FCFF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9519" y="1523891"/>
            <a:ext cx="699559" cy="7709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2C38FE9-5F1A-4492-B781-F4F2852170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523890"/>
            <a:ext cx="699559" cy="7709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EBD727D-4441-462E-B99F-8B0ED8126F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2481" y="1523889"/>
            <a:ext cx="699559" cy="7709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DE86620-A6B9-4A2A-BE8C-B581F8E56D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1104" y="1523888"/>
            <a:ext cx="699559" cy="77098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0A8F74B-4A26-4E78-842E-FE281DAC3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4365" y="1523887"/>
            <a:ext cx="699559" cy="77098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D0D8FAA-9AE9-4D9A-8960-E575666C41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6140" y="2294876"/>
            <a:ext cx="699559" cy="77098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A034CB7-3E98-423C-9411-D1DB876BAE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699" y="2294876"/>
            <a:ext cx="699559" cy="77098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F43695B-1BD9-48F6-AB03-B29C82A69D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8334" y="2294875"/>
            <a:ext cx="699559" cy="77098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AB3CC50-081E-4016-9CC3-DC7247E6E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5178" y="2294875"/>
            <a:ext cx="699559" cy="77098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623572C-D6BA-49AA-8368-E7A3EF314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1659" y="2294874"/>
            <a:ext cx="699559" cy="77098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EBC9EAE-2B27-4226-B186-E17A74F79D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8140" y="2294873"/>
            <a:ext cx="699559" cy="77098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C9FC1FF-BBE6-45F7-9F08-736239FEA4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6763" y="2294872"/>
            <a:ext cx="699559" cy="77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9693D8-E53F-47F7-A29E-2D2674A9A0E7}"/>
              </a:ext>
            </a:extLst>
          </p:cNvPr>
          <p:cNvSpPr txBox="1"/>
          <p:nvPr/>
        </p:nvSpPr>
        <p:spPr>
          <a:xfrm>
            <a:off x="6157044" y="764358"/>
            <a:ext cx="69955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DD1992-3DDE-4692-AC0A-B09F953882CB}"/>
              </a:ext>
            </a:extLst>
          </p:cNvPr>
          <p:cNvSpPr txBox="1"/>
          <p:nvPr/>
        </p:nvSpPr>
        <p:spPr>
          <a:xfrm>
            <a:off x="7379155" y="2489868"/>
            <a:ext cx="699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9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185E146-70BD-4856-97DB-F589D110DD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9173" y="955747"/>
            <a:ext cx="331591" cy="57702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141B0E-324C-4BEB-AE1E-43C8DA7E5562}"/>
              </a:ext>
            </a:extLst>
          </p:cNvPr>
          <p:cNvSpPr/>
          <p:nvPr/>
        </p:nvSpPr>
        <p:spPr>
          <a:xfrm>
            <a:off x="4642676" y="5335481"/>
            <a:ext cx="3116408" cy="915502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15 – 9 = ?</a:t>
            </a:r>
          </a:p>
        </p:txBody>
      </p:sp>
    </p:spTree>
    <p:extLst>
      <p:ext uri="{BB962C8B-B14F-4D97-AF65-F5344CB8AC3E}">
        <p14:creationId xmlns:p14="http://schemas.microsoft.com/office/powerpoint/2010/main" val="33619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"/>
                            </p:stCondLst>
                            <p:childTnLst>
                              <p:par>
                                <p:cTn id="6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"/>
                            </p:stCondLst>
                            <p:childTnLst>
                              <p:par>
                                <p:cTn id="6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"/>
                            </p:stCondLst>
                            <p:childTnLst>
                              <p:par>
                                <p:cTn id="7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600"/>
                            </p:stCondLst>
                            <p:childTnLst>
                              <p:par>
                                <p:cTn id="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900"/>
                            </p:stCondLst>
                            <p:childTnLst>
                              <p:par>
                                <p:cTn id="8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00"/>
                            </p:stCondLst>
                            <p:childTnLst>
                              <p:par>
                                <p:cTn id="9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0118 0.2215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1065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0039 0.2215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06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052 0.2215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106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00222 0.22153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065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0065 0.1993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5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00065 0.2032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016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00365 0.2071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1034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00377 0.21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05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00417 0.212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rgbClr val="F6AD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B7A4F2F-B850-46C2-BDE1-76C48D23C204}"/>
              </a:ext>
            </a:extLst>
          </p:cNvPr>
          <p:cNvSpPr/>
          <p:nvPr/>
        </p:nvSpPr>
        <p:spPr>
          <a:xfrm>
            <a:off x="1179435" y="1580256"/>
            <a:ext cx="10235954" cy="87296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B6F723-5F49-476F-8844-72F4EFDE6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37" y="1673630"/>
            <a:ext cx="652476" cy="719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472C9C-B0F0-4F04-AA67-AFA7C7C7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501" y="1673630"/>
            <a:ext cx="652476" cy="71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ABE585-069C-4071-A314-E77BA6503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082" y="1673632"/>
            <a:ext cx="652476" cy="719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4A3DA-7178-46AA-A5C1-BD2F0E9BD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145" y="1673632"/>
            <a:ext cx="652476" cy="719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DAD910-7E34-44FA-AADB-1621EA4B0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040" y="1673632"/>
            <a:ext cx="652476" cy="7190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B79820-BC77-4A2E-899D-4EA3C96C3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103" y="1673632"/>
            <a:ext cx="652476" cy="719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B0ABCE-C932-4BA6-87FD-68A0F0152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88" y="1673632"/>
            <a:ext cx="652476" cy="719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D1A717-59B4-4AA2-B18A-6E90ABB8B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061" y="1673631"/>
            <a:ext cx="652476" cy="719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2320ED-E501-4CF5-8B2C-ECBB5A445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634" y="1673630"/>
            <a:ext cx="652476" cy="7190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7B23D-1435-4719-9B88-AEB4FF60F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529" y="1673630"/>
            <a:ext cx="652476" cy="719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DCCC3-79E0-47D3-B45D-8418037C7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592" y="1673630"/>
            <a:ext cx="652476" cy="7190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1A6466-258F-4414-9EB2-6A61B1F33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655" y="1642172"/>
            <a:ext cx="652476" cy="719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DDB89D-3A00-4A78-993A-929E19644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691" y="1629345"/>
            <a:ext cx="652476" cy="7190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F838AF-01A8-4393-AC8E-371819FD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835" y="1609194"/>
            <a:ext cx="652476" cy="719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1E147E-F374-4DB6-B46F-D7ECBC29A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333" y="1582635"/>
            <a:ext cx="652476" cy="7190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4A40B9-45C1-4284-8613-B4F8841C42E2}"/>
              </a:ext>
            </a:extLst>
          </p:cNvPr>
          <p:cNvSpPr txBox="1"/>
          <p:nvPr/>
        </p:nvSpPr>
        <p:spPr>
          <a:xfrm>
            <a:off x="10381967" y="2395737"/>
            <a:ext cx="77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15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208A74-DC44-48F3-AD52-C59B5A911AAC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0373557" y="1477859"/>
            <a:ext cx="432530" cy="9148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3CE815-782C-46CB-B10B-77266A29D601}"/>
              </a:ext>
            </a:extLst>
          </p:cNvPr>
          <p:cNvCxnSpPr>
            <a:cxnSpLocks/>
          </p:cNvCxnSpPr>
          <p:nvPr/>
        </p:nvCxnSpPr>
        <p:spPr>
          <a:xfrm>
            <a:off x="9816311" y="1609194"/>
            <a:ext cx="419227" cy="883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859132-DFD5-44D0-B516-D872EE74EC13}"/>
              </a:ext>
            </a:extLst>
          </p:cNvPr>
          <p:cNvCxnSpPr>
            <a:cxnSpLocks/>
          </p:cNvCxnSpPr>
          <p:nvPr/>
        </p:nvCxnSpPr>
        <p:spPr>
          <a:xfrm>
            <a:off x="9142048" y="1512009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9CCD8B0-16B2-46D3-88CF-C609C4E76933}"/>
              </a:ext>
            </a:extLst>
          </p:cNvPr>
          <p:cNvSpPr txBox="1"/>
          <p:nvPr/>
        </p:nvSpPr>
        <p:spPr>
          <a:xfrm>
            <a:off x="9769519" y="2416494"/>
            <a:ext cx="77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0DE700-0DD3-4325-BF23-6B79465674A0}"/>
              </a:ext>
            </a:extLst>
          </p:cNvPr>
          <p:cNvSpPr txBox="1"/>
          <p:nvPr/>
        </p:nvSpPr>
        <p:spPr>
          <a:xfrm>
            <a:off x="9193994" y="2429237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13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307B9F2-72DE-4F7C-AB0F-2FE208E5E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10482717" y="1389119"/>
            <a:ext cx="652901" cy="1066658"/>
          </a:xfrm>
          <a:prstGeom prst="rect">
            <a:avLst/>
          </a:prstGeom>
        </p:spPr>
      </p:pic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40037A87-24CF-44DE-8752-4E142F54CFFF}"/>
              </a:ext>
            </a:extLst>
          </p:cNvPr>
          <p:cNvSpPr/>
          <p:nvPr/>
        </p:nvSpPr>
        <p:spPr>
          <a:xfrm rot="10800000" flipV="1">
            <a:off x="10112319" y="2795149"/>
            <a:ext cx="637111" cy="207534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A1AA732-E926-455C-85F3-0F5F63291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9894513" y="1455563"/>
            <a:ext cx="652901" cy="10666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BDC349-6EEE-4306-A102-4CC6B294E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9257402" y="1583116"/>
            <a:ext cx="652901" cy="1066658"/>
          </a:xfrm>
          <a:prstGeom prst="rect">
            <a:avLst/>
          </a:prstGeom>
        </p:spPr>
      </p:pic>
      <p:sp>
        <p:nvSpPr>
          <p:cNvPr id="28" name="Arrow: Curved Up 27">
            <a:extLst>
              <a:ext uri="{FF2B5EF4-FFF2-40B4-BE49-F238E27FC236}">
                <a16:creationId xmlns:a16="http://schemas.microsoft.com/office/drawing/2014/main" id="{837A263D-D9C9-4DE0-BEA4-7C181320E1B3}"/>
              </a:ext>
            </a:extLst>
          </p:cNvPr>
          <p:cNvSpPr/>
          <p:nvPr/>
        </p:nvSpPr>
        <p:spPr>
          <a:xfrm rot="10800000" flipV="1">
            <a:off x="9437009" y="2835057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3BDA4A-2D8B-44E1-BE0C-9CEEEE1F6649}"/>
              </a:ext>
            </a:extLst>
          </p:cNvPr>
          <p:cNvCxnSpPr>
            <a:cxnSpLocks/>
          </p:cNvCxnSpPr>
          <p:nvPr/>
        </p:nvCxnSpPr>
        <p:spPr>
          <a:xfrm>
            <a:off x="8531078" y="1507013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9021516-910E-4531-BD0A-A1DDDEA1884D}"/>
              </a:ext>
            </a:extLst>
          </p:cNvPr>
          <p:cNvSpPr txBox="1"/>
          <p:nvPr/>
        </p:nvSpPr>
        <p:spPr>
          <a:xfrm>
            <a:off x="8583024" y="2424241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12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1D20B5C-2C05-4FAD-8BB0-B4C199273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8646432" y="1578120"/>
            <a:ext cx="652901" cy="1066658"/>
          </a:xfrm>
          <a:prstGeom prst="rect">
            <a:avLst/>
          </a:prstGeom>
        </p:spPr>
      </p:pic>
      <p:sp>
        <p:nvSpPr>
          <p:cNvPr id="35" name="Arrow: Curved Up 34">
            <a:extLst>
              <a:ext uri="{FF2B5EF4-FFF2-40B4-BE49-F238E27FC236}">
                <a16:creationId xmlns:a16="http://schemas.microsoft.com/office/drawing/2014/main" id="{43432C6F-7946-4CA4-B90D-F97F8A2ECCC1}"/>
              </a:ext>
            </a:extLst>
          </p:cNvPr>
          <p:cNvSpPr/>
          <p:nvPr/>
        </p:nvSpPr>
        <p:spPr>
          <a:xfrm rot="10800000" flipV="1">
            <a:off x="8826039" y="2830061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CB2111-7056-453F-A2A7-E5A4D0527200}"/>
              </a:ext>
            </a:extLst>
          </p:cNvPr>
          <p:cNvCxnSpPr>
            <a:cxnSpLocks/>
          </p:cNvCxnSpPr>
          <p:nvPr/>
        </p:nvCxnSpPr>
        <p:spPr>
          <a:xfrm>
            <a:off x="7954441" y="1512010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45636C3-9F0D-4691-9EDB-37DB68AF6025}"/>
              </a:ext>
            </a:extLst>
          </p:cNvPr>
          <p:cNvSpPr txBox="1"/>
          <p:nvPr/>
        </p:nvSpPr>
        <p:spPr>
          <a:xfrm>
            <a:off x="8006387" y="2429238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11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DDAE825-7E38-4827-9D2B-A0DCD088C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8069795" y="1583117"/>
            <a:ext cx="652901" cy="1066658"/>
          </a:xfrm>
          <a:prstGeom prst="rect">
            <a:avLst/>
          </a:prstGeom>
        </p:spPr>
      </p:pic>
      <p:sp>
        <p:nvSpPr>
          <p:cNvPr id="39" name="Arrow: Curved Up 38">
            <a:extLst>
              <a:ext uri="{FF2B5EF4-FFF2-40B4-BE49-F238E27FC236}">
                <a16:creationId xmlns:a16="http://schemas.microsoft.com/office/drawing/2014/main" id="{5F860FFB-AC09-4D88-9A56-E8A987C86037}"/>
              </a:ext>
            </a:extLst>
          </p:cNvPr>
          <p:cNvSpPr/>
          <p:nvPr/>
        </p:nvSpPr>
        <p:spPr>
          <a:xfrm rot="10800000" flipV="1">
            <a:off x="8249402" y="2835058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1E2801-7741-463B-8BCE-BF13FD212171}"/>
              </a:ext>
            </a:extLst>
          </p:cNvPr>
          <p:cNvCxnSpPr>
            <a:cxnSpLocks/>
          </p:cNvCxnSpPr>
          <p:nvPr/>
        </p:nvCxnSpPr>
        <p:spPr>
          <a:xfrm>
            <a:off x="7303792" y="1517006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9C67416-062C-4458-84B5-9260FA510281}"/>
              </a:ext>
            </a:extLst>
          </p:cNvPr>
          <p:cNvSpPr txBox="1"/>
          <p:nvPr/>
        </p:nvSpPr>
        <p:spPr>
          <a:xfrm>
            <a:off x="7355738" y="2434234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10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D7D77DD-49A1-42AB-8F29-E1FCFAD67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7419146" y="1588113"/>
            <a:ext cx="652901" cy="1066658"/>
          </a:xfrm>
          <a:prstGeom prst="rect">
            <a:avLst/>
          </a:prstGeom>
        </p:spPr>
      </p:pic>
      <p:sp>
        <p:nvSpPr>
          <p:cNvPr id="43" name="Arrow: Curved Up 42">
            <a:extLst>
              <a:ext uri="{FF2B5EF4-FFF2-40B4-BE49-F238E27FC236}">
                <a16:creationId xmlns:a16="http://schemas.microsoft.com/office/drawing/2014/main" id="{830A7297-0A89-467D-A69F-CCA56CCE3C90}"/>
              </a:ext>
            </a:extLst>
          </p:cNvPr>
          <p:cNvSpPr/>
          <p:nvPr/>
        </p:nvSpPr>
        <p:spPr>
          <a:xfrm rot="10800000" flipV="1">
            <a:off x="7598753" y="2840054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C2E74B-EE2A-43AD-9B51-A7C429078A7E}"/>
              </a:ext>
            </a:extLst>
          </p:cNvPr>
          <p:cNvCxnSpPr>
            <a:cxnSpLocks/>
          </p:cNvCxnSpPr>
          <p:nvPr/>
        </p:nvCxnSpPr>
        <p:spPr>
          <a:xfrm>
            <a:off x="6675406" y="1553622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D03C45D-8EA7-42D6-B1C7-C609FF997DF7}"/>
              </a:ext>
            </a:extLst>
          </p:cNvPr>
          <p:cNvSpPr txBox="1"/>
          <p:nvPr/>
        </p:nvSpPr>
        <p:spPr>
          <a:xfrm>
            <a:off x="6727352" y="2470850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9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A240266-8E37-4E85-B7F1-BDD10C337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6790760" y="1624729"/>
            <a:ext cx="652901" cy="1066658"/>
          </a:xfrm>
          <a:prstGeom prst="rect">
            <a:avLst/>
          </a:prstGeom>
        </p:spPr>
      </p:pic>
      <p:sp>
        <p:nvSpPr>
          <p:cNvPr id="47" name="Arrow: Curved Up 46">
            <a:extLst>
              <a:ext uri="{FF2B5EF4-FFF2-40B4-BE49-F238E27FC236}">
                <a16:creationId xmlns:a16="http://schemas.microsoft.com/office/drawing/2014/main" id="{855F7603-0430-4FF9-8BAC-8EE4F3CAEE52}"/>
              </a:ext>
            </a:extLst>
          </p:cNvPr>
          <p:cNvSpPr/>
          <p:nvPr/>
        </p:nvSpPr>
        <p:spPr>
          <a:xfrm rot="10800000" flipV="1">
            <a:off x="6970367" y="2876670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4B019C-8D5B-4CFF-BAD7-1A4C3C6DF6E2}"/>
              </a:ext>
            </a:extLst>
          </p:cNvPr>
          <p:cNvCxnSpPr>
            <a:cxnSpLocks/>
          </p:cNvCxnSpPr>
          <p:nvPr/>
        </p:nvCxnSpPr>
        <p:spPr>
          <a:xfrm>
            <a:off x="6036464" y="1553623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3818658-9437-4F6B-93B5-221B99F1CCCE}"/>
              </a:ext>
            </a:extLst>
          </p:cNvPr>
          <p:cNvSpPr txBox="1"/>
          <p:nvPr/>
        </p:nvSpPr>
        <p:spPr>
          <a:xfrm>
            <a:off x="6088410" y="2470851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8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B09A5B0-A42B-4D1C-BA08-07C25DB19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6151818" y="1624730"/>
            <a:ext cx="652901" cy="1066658"/>
          </a:xfrm>
          <a:prstGeom prst="rect">
            <a:avLst/>
          </a:prstGeom>
        </p:spPr>
      </p:pic>
      <p:sp>
        <p:nvSpPr>
          <p:cNvPr id="51" name="Arrow: Curved Up 50">
            <a:extLst>
              <a:ext uri="{FF2B5EF4-FFF2-40B4-BE49-F238E27FC236}">
                <a16:creationId xmlns:a16="http://schemas.microsoft.com/office/drawing/2014/main" id="{D5C8A11B-4A39-4568-823B-94860148D30C}"/>
              </a:ext>
            </a:extLst>
          </p:cNvPr>
          <p:cNvSpPr/>
          <p:nvPr/>
        </p:nvSpPr>
        <p:spPr>
          <a:xfrm rot="10800000" flipV="1">
            <a:off x="6331425" y="2876671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A62ECD-F650-43B9-8081-FF3F3A0041E4}"/>
              </a:ext>
            </a:extLst>
          </p:cNvPr>
          <p:cNvCxnSpPr>
            <a:cxnSpLocks/>
          </p:cNvCxnSpPr>
          <p:nvPr/>
        </p:nvCxnSpPr>
        <p:spPr>
          <a:xfrm>
            <a:off x="5441577" y="1595402"/>
            <a:ext cx="466282" cy="10367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6F05388E-C178-41C1-9553-5CD648B617F1}"/>
              </a:ext>
            </a:extLst>
          </p:cNvPr>
          <p:cNvSpPr txBox="1"/>
          <p:nvPr/>
        </p:nvSpPr>
        <p:spPr>
          <a:xfrm>
            <a:off x="5493523" y="2512630"/>
            <a:ext cx="57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7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5FF8A65-C7A1-4ED1-9098-E560670CB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797534">
            <a:off x="5556931" y="1666509"/>
            <a:ext cx="652901" cy="1066658"/>
          </a:xfrm>
          <a:prstGeom prst="rect">
            <a:avLst/>
          </a:prstGeom>
        </p:spPr>
      </p:pic>
      <p:sp>
        <p:nvSpPr>
          <p:cNvPr id="55" name="Arrow: Curved Up 54">
            <a:extLst>
              <a:ext uri="{FF2B5EF4-FFF2-40B4-BE49-F238E27FC236}">
                <a16:creationId xmlns:a16="http://schemas.microsoft.com/office/drawing/2014/main" id="{89AAC1BA-0116-42DE-975D-1196FDDE467B}"/>
              </a:ext>
            </a:extLst>
          </p:cNvPr>
          <p:cNvSpPr/>
          <p:nvPr/>
        </p:nvSpPr>
        <p:spPr>
          <a:xfrm rot="10800000" flipV="1">
            <a:off x="5736538" y="2918450"/>
            <a:ext cx="637113" cy="207535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C06C70A-1FBA-48AF-895D-43FD4C62EB37}"/>
              </a:ext>
            </a:extLst>
          </p:cNvPr>
          <p:cNvSpPr txBox="1"/>
          <p:nvPr/>
        </p:nvSpPr>
        <p:spPr>
          <a:xfrm>
            <a:off x="4844257" y="2493026"/>
            <a:ext cx="772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+mn-lt"/>
              </a:rPr>
              <a:t>6</a:t>
            </a:r>
          </a:p>
        </p:txBody>
      </p:sp>
      <p:sp>
        <p:nvSpPr>
          <p:cNvPr id="57" name="Arrow: Curved Up 56">
            <a:extLst>
              <a:ext uri="{FF2B5EF4-FFF2-40B4-BE49-F238E27FC236}">
                <a16:creationId xmlns:a16="http://schemas.microsoft.com/office/drawing/2014/main" id="{E24B88B2-ED51-43C6-AA73-24FAE7D2C1B8}"/>
              </a:ext>
            </a:extLst>
          </p:cNvPr>
          <p:cNvSpPr/>
          <p:nvPr/>
        </p:nvSpPr>
        <p:spPr>
          <a:xfrm rot="10800000" flipV="1">
            <a:off x="4961322" y="2940193"/>
            <a:ext cx="797025" cy="227572"/>
          </a:xfrm>
          <a:prstGeom prst="curvedUpArrow">
            <a:avLst/>
          </a:prstGeom>
          <a:solidFill>
            <a:srgbClr val="00206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48E92AF-0E53-4876-B526-624C7C17CD04}"/>
              </a:ext>
            </a:extLst>
          </p:cNvPr>
          <p:cNvGrpSpPr/>
          <p:nvPr/>
        </p:nvGrpSpPr>
        <p:grpSpPr>
          <a:xfrm flipH="1">
            <a:off x="7359391" y="3896806"/>
            <a:ext cx="2455234" cy="1116834"/>
            <a:chOff x="7566793" y="2451964"/>
            <a:chExt cx="2167728" cy="1116834"/>
          </a:xfrm>
        </p:grpSpPr>
        <p:sp>
          <p:nvSpPr>
            <p:cNvPr id="60" name="Speech Bubble: Oval 59">
              <a:extLst>
                <a:ext uri="{FF2B5EF4-FFF2-40B4-BE49-F238E27FC236}">
                  <a16:creationId xmlns:a16="http://schemas.microsoft.com/office/drawing/2014/main" id="{A70E6A89-DF28-45AA-BAE3-3314DA10F7A4}"/>
                </a:ext>
              </a:extLst>
            </p:cNvPr>
            <p:cNvSpPr/>
            <p:nvPr/>
          </p:nvSpPr>
          <p:spPr>
            <a:xfrm>
              <a:off x="7566793" y="2451964"/>
              <a:ext cx="2167728" cy="1116834"/>
            </a:xfrm>
            <a:prstGeom prst="wedgeEllipseCallout">
              <a:avLst>
                <a:gd name="adj1" fmla="val -57519"/>
                <a:gd name="adj2" fmla="val 33285"/>
              </a:avLst>
            </a:prstGeom>
            <a:solidFill>
              <a:srgbClr val="FFFF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D1BFA1D-AAD0-4F0B-A50E-FFF5DDA72B80}"/>
                </a:ext>
              </a:extLst>
            </p:cNvPr>
            <p:cNvSpPr txBox="1"/>
            <p:nvPr/>
          </p:nvSpPr>
          <p:spPr>
            <a:xfrm>
              <a:off x="7731022" y="2681018"/>
              <a:ext cx="17526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Đếm</a:t>
              </a:r>
              <a:r>
                <a:rPr lang="en-US" sz="2000" b="1" dirty="0"/>
                <a:t> </a:t>
              </a:r>
              <a:r>
                <a:rPr lang="en-US" sz="2000" b="1" dirty="0" err="1"/>
                <a:t>bớt</a:t>
              </a:r>
              <a:r>
                <a:rPr lang="en-US" sz="2000" b="1" dirty="0"/>
                <a:t> 9 </a:t>
              </a:r>
            </a:p>
            <a:p>
              <a:pPr algn="ctr"/>
              <a:r>
                <a:rPr lang="en-US" sz="2000" b="1" dirty="0" err="1"/>
                <a:t>bắt</a:t>
              </a:r>
              <a:r>
                <a:rPr lang="en-US" sz="2000" b="1" dirty="0"/>
                <a:t> </a:t>
              </a:r>
              <a:r>
                <a:rPr lang="en-US" sz="2000" b="1" dirty="0" err="1"/>
                <a:t>đầu</a:t>
              </a:r>
              <a:r>
                <a:rPr lang="en-US" sz="2000" b="1" dirty="0"/>
                <a:t> </a:t>
              </a:r>
              <a:r>
                <a:rPr lang="en-US" sz="2000" b="1" dirty="0" err="1"/>
                <a:t>từ</a:t>
              </a:r>
              <a:r>
                <a:rPr lang="en-US" sz="2000" b="1" dirty="0"/>
                <a:t> 15</a:t>
              </a: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2CAD434E-76E7-44B5-B953-86873B2E4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79" b="90995" l="8696" r="89777">
                        <a14:foregroundMark x1="8696" y1="34847" x2="8696" y2="34847"/>
                        <a14:foregroundMark x1="57109" y1="90995" x2="57109" y2="90995"/>
                        <a14:foregroundMark x1="41833" y1="68520" x2="41833" y2="68520"/>
                        <a14:foregroundMark x1="34783" y1="58888" x2="34783" y2="58888"/>
                        <a14:foregroundMark x1="36193" y1="51292" x2="36193" y2="51292"/>
                        <a14:foregroundMark x1="39953" y1="36413" x2="39953" y2="36413"/>
                        <a14:foregroundMark x1="29495" y1="35944" x2="54642" y2="33046"/>
                        <a14:foregroundMark x1="54642" y1="33046" x2="52291" y2="35004"/>
                        <a14:foregroundMark x1="59929" y1="26938" x2="55229" y2="40564"/>
                        <a14:foregroundMark x1="55229" y1="40564" x2="40423" y2="40955"/>
                        <a14:foregroundMark x1="40423" y1="40955" x2="39013" y2="42600"/>
                        <a14:foregroundMark x1="23149" y1="35317" x2="29495" y2="42756"/>
                        <a14:foregroundMark x1="29495" y1="42756" x2="37720" y2="36100"/>
                        <a14:foregroundMark x1="37720" y1="36100" x2="34078" y2="37197"/>
                        <a14:foregroundMark x1="57814" y1="22788" x2="57814" y2="22788"/>
                        <a14:foregroundMark x1="56404" y1="25607" x2="56404" y2="22475"/>
                        <a14:foregroundMark x1="56404" y1="21378" x2="56404" y2="21378"/>
                        <a14:foregroundMark x1="56169" y1="21378" x2="56169" y2="21378"/>
                        <a14:foregroundMark x1="55699" y1="8379" x2="55699" y2="8379"/>
                        <a14:foregroundMark x1="42656" y1="19264" x2="42656" y2="19264"/>
                        <a14:foregroundMark x1="44066" y1="17228" x2="44066" y2="17228"/>
                        <a14:foregroundMark x1="38073" y1="16915" x2="38073" y2="16915"/>
                      </a14:backgroundRemoval>
                    </a14:imgEffect>
                  </a14:imgLayer>
                </a14:imgProps>
              </a:ext>
            </a:extLst>
          </a:blip>
          <a:srcRect t="1" b="32866"/>
          <a:stretch/>
        </p:blipFill>
        <p:spPr>
          <a:xfrm>
            <a:off x="9238690" y="4502928"/>
            <a:ext cx="2337792" cy="235507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47BCD45-E1B7-41D3-B7A2-631BA5EEF5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34"/>
          <a:stretch/>
        </p:blipFill>
        <p:spPr>
          <a:xfrm>
            <a:off x="6225" y="3761785"/>
            <a:ext cx="4147014" cy="3099951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431F5B7C-F7E7-47EC-B8AD-146F9D085F41}"/>
              </a:ext>
            </a:extLst>
          </p:cNvPr>
          <p:cNvGrpSpPr/>
          <p:nvPr/>
        </p:nvGrpSpPr>
        <p:grpSpPr>
          <a:xfrm flipH="1">
            <a:off x="3198863" y="3251441"/>
            <a:ext cx="2455234" cy="1623162"/>
            <a:chOff x="7566793" y="2451964"/>
            <a:chExt cx="2167728" cy="1196892"/>
          </a:xfrm>
        </p:grpSpPr>
        <p:sp>
          <p:nvSpPr>
            <p:cNvPr id="65" name="Speech Bubble: Oval 64">
              <a:extLst>
                <a:ext uri="{FF2B5EF4-FFF2-40B4-BE49-F238E27FC236}">
                  <a16:creationId xmlns:a16="http://schemas.microsoft.com/office/drawing/2014/main" id="{B9238DFD-A1B4-4746-AE64-0DD43EF043B2}"/>
                </a:ext>
              </a:extLst>
            </p:cNvPr>
            <p:cNvSpPr/>
            <p:nvPr/>
          </p:nvSpPr>
          <p:spPr>
            <a:xfrm>
              <a:off x="7566793" y="2451964"/>
              <a:ext cx="2167728" cy="1116834"/>
            </a:xfrm>
            <a:prstGeom prst="wedgeEllipseCallout">
              <a:avLst>
                <a:gd name="adj1" fmla="val 60029"/>
                <a:gd name="adj2" fmla="val -7273"/>
              </a:avLst>
            </a:prstGeom>
            <a:solidFill>
              <a:srgbClr val="F6AD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509585D-E5F3-4EF9-BFEE-A2BB1D8F6DBF}"/>
                </a:ext>
              </a:extLst>
            </p:cNvPr>
            <p:cNvSpPr txBox="1"/>
            <p:nvPr/>
          </p:nvSpPr>
          <p:spPr>
            <a:xfrm>
              <a:off x="7733214" y="2633193"/>
              <a:ext cx="17526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Bạch</a:t>
              </a:r>
              <a:r>
                <a:rPr lang="en-US" sz="2000" b="1" dirty="0"/>
                <a:t> </a:t>
              </a:r>
              <a:r>
                <a:rPr lang="en-US" sz="2000" b="1" dirty="0" err="1"/>
                <a:t>Tuyết</a:t>
              </a:r>
              <a:r>
                <a:rPr lang="en-US" sz="2000" b="1" dirty="0"/>
                <a:t> </a:t>
              </a:r>
              <a:r>
                <a:rPr lang="en-US" sz="2000" b="1" dirty="0" err="1"/>
                <a:t>có</a:t>
              </a:r>
              <a:r>
                <a:rPr lang="en-US" sz="2000" b="1" dirty="0"/>
                <a:t> </a:t>
              </a:r>
              <a:r>
                <a:rPr lang="en-US" sz="2000" b="1" dirty="0" err="1"/>
                <a:t>cách</a:t>
              </a:r>
              <a:r>
                <a:rPr lang="en-US" sz="2000" b="1" dirty="0"/>
                <a:t> </a:t>
              </a:r>
              <a:r>
                <a:rPr lang="en-US" sz="2000" b="1" dirty="0" err="1"/>
                <a:t>tính</a:t>
              </a:r>
              <a:r>
                <a:rPr lang="en-US" sz="2000" b="1" dirty="0"/>
                <a:t> </a:t>
              </a:r>
              <a:r>
                <a:rPr lang="en-US" sz="2000" b="1" dirty="0" err="1"/>
                <a:t>khác</a:t>
              </a:r>
              <a:r>
                <a:rPr lang="en-US" sz="2000" b="1" dirty="0"/>
                <a:t> </a:t>
              </a:r>
              <a:r>
                <a:rPr lang="en-US" sz="2000" b="1" dirty="0" err="1"/>
                <a:t>nhanh</a:t>
              </a:r>
              <a:r>
                <a:rPr lang="en-US" sz="2000" b="1" dirty="0"/>
                <a:t> </a:t>
              </a:r>
              <a:r>
                <a:rPr lang="en-US" sz="2000" b="1" dirty="0" err="1"/>
                <a:t>hơn</a:t>
              </a:r>
              <a:endParaRPr lang="en-US" sz="2000" b="1" dirty="0"/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752C2E5-CC08-43FD-9391-F28B776B8F54}"/>
              </a:ext>
            </a:extLst>
          </p:cNvPr>
          <p:cNvSpPr/>
          <p:nvPr/>
        </p:nvSpPr>
        <p:spPr>
          <a:xfrm>
            <a:off x="4711401" y="432259"/>
            <a:ext cx="3116408" cy="705391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15 – 9 = 6</a:t>
            </a:r>
          </a:p>
        </p:txBody>
      </p:sp>
    </p:spTree>
    <p:extLst>
      <p:ext uri="{BB962C8B-B14F-4D97-AF65-F5344CB8AC3E}">
        <p14:creationId xmlns:p14="http://schemas.microsoft.com/office/powerpoint/2010/main" val="317280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04818 -0.16412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04818 -0.1641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4818 -0.16412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04818 -0.16412 " pathEditMode="relative" rAng="0" ptsTypes="AA">
                                      <p:cBhvr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4818 -0.16412 " pathEditMode="relative" rAng="0" ptsTypes="AA">
                                      <p:cBhvr>
                                        <p:cTn id="1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04818 -0.16412 " pathEditMode="relative" rAng="0" ptsTypes="AA">
                                      <p:cBhvr>
                                        <p:cTn id="2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4817 -0.16412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4818 -0.16412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04817 -0.16412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5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21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8" grpId="0"/>
      <p:bldP spid="18" grpId="1"/>
      <p:bldP spid="22" grpId="0"/>
      <p:bldP spid="23" grpId="0"/>
      <p:bldP spid="25" grpId="0" animBg="1"/>
      <p:bldP spid="28" grpId="0" animBg="1"/>
      <p:bldP spid="33" grpId="0"/>
      <p:bldP spid="35" grpId="0" animBg="1"/>
      <p:bldP spid="37" grpId="0"/>
      <p:bldP spid="39" grpId="0" animBg="1"/>
      <p:bldP spid="41" grpId="0"/>
      <p:bldP spid="43" grpId="0" animBg="1"/>
      <p:bldP spid="45" grpId="0"/>
      <p:bldP spid="47" grpId="0" animBg="1"/>
      <p:bldP spid="49" grpId="0"/>
      <p:bldP spid="51" grpId="0" animBg="1"/>
      <p:bldP spid="53" grpId="0"/>
      <p:bldP spid="55" grpId="0" animBg="1"/>
      <p:bldP spid="56" grpId="0"/>
      <p:bldP spid="56" grpId="1"/>
      <p:bldP spid="57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836371" y="1777163"/>
            <a:ext cx="679618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 THỨC MỚI</a:t>
            </a:r>
            <a:endParaRPr sz="4800" b="1" i="0" u="none" strike="noStrike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rgbClr val="F6AD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20">
            <a:extLst>
              <a:ext uri="{FF2B5EF4-FFF2-40B4-BE49-F238E27FC236}">
                <a16:creationId xmlns:a16="http://schemas.microsoft.com/office/drawing/2014/main" id="{E91DCE46-86E0-4524-852C-794E26EAC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83802"/>
              </p:ext>
            </p:extLst>
          </p:nvPr>
        </p:nvGraphicFramePr>
        <p:xfrm>
          <a:off x="2033157" y="2067003"/>
          <a:ext cx="4225405" cy="154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081">
                  <a:extLst>
                    <a:ext uri="{9D8B030D-6E8A-4147-A177-3AD203B41FA5}">
                      <a16:colId xmlns:a16="http://schemas.microsoft.com/office/drawing/2014/main" val="758258588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3977181874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1739628348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2110871725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3466245594"/>
                    </a:ext>
                  </a:extLst>
                </a:gridCol>
              </a:tblGrid>
              <a:tr h="802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171935"/>
                  </a:ext>
                </a:extLst>
              </a:tr>
              <a:tr h="7413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309801"/>
                  </a:ext>
                </a:extLst>
              </a:tr>
            </a:tbl>
          </a:graphicData>
        </a:graphic>
      </p:graphicFrame>
      <p:pic>
        <p:nvPicPr>
          <p:cNvPr id="70" name="Picture 69">
            <a:extLst>
              <a:ext uri="{FF2B5EF4-FFF2-40B4-BE49-F238E27FC236}">
                <a16:creationId xmlns:a16="http://schemas.microsoft.com/office/drawing/2014/main" id="{8D65049A-B8F9-4734-8104-11B115064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59" y="2067003"/>
            <a:ext cx="652476" cy="71909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C3A31B1-46FE-4DB9-8EF7-B40D16A89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734" y="2067003"/>
            <a:ext cx="652476" cy="71909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764C8EA-6FBE-4F36-852E-D8AD38188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409" y="2067003"/>
            <a:ext cx="652476" cy="71909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2C8C116-445F-48E1-8A9B-093ECAA1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084" y="2067003"/>
            <a:ext cx="652476" cy="71909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1E925B0-C60A-4D00-B17D-8E7DFC55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959" y="2067003"/>
            <a:ext cx="652476" cy="71909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25DD2F9-2BE9-45C2-88D5-AC55703F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59" y="2838942"/>
            <a:ext cx="652476" cy="71909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B5E0723F-B6DF-41FE-B3B7-0FAAE2F4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734" y="2838942"/>
            <a:ext cx="652476" cy="71909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17A23EB-1C1C-46E4-9FA3-E9A6868E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409" y="2838942"/>
            <a:ext cx="652476" cy="71909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F04422F-1C8B-4EC5-BC6A-B68EC469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084" y="2838942"/>
            <a:ext cx="652476" cy="71909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085D69F-9928-45E2-B198-BC0D8B609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959" y="2838942"/>
            <a:ext cx="652476" cy="719094"/>
          </a:xfrm>
          <a:prstGeom prst="rect">
            <a:avLst/>
          </a:prstGeom>
        </p:spPr>
      </p:pic>
      <p:graphicFrame>
        <p:nvGraphicFramePr>
          <p:cNvPr id="17" name="Table 28">
            <a:extLst>
              <a:ext uri="{FF2B5EF4-FFF2-40B4-BE49-F238E27FC236}">
                <a16:creationId xmlns:a16="http://schemas.microsoft.com/office/drawing/2014/main" id="{81F04224-A84E-4D65-A465-7DF49AA39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52346"/>
              </p:ext>
            </p:extLst>
          </p:nvPr>
        </p:nvGraphicFramePr>
        <p:xfrm>
          <a:off x="6258562" y="2067003"/>
          <a:ext cx="4225405" cy="80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081">
                  <a:extLst>
                    <a:ext uri="{9D8B030D-6E8A-4147-A177-3AD203B41FA5}">
                      <a16:colId xmlns:a16="http://schemas.microsoft.com/office/drawing/2014/main" val="4209126246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1213610277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1195336995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190156532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2431665736"/>
                    </a:ext>
                  </a:extLst>
                </a:gridCol>
              </a:tblGrid>
              <a:tr h="800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873195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E560F282-14E4-43DC-8AC2-5D9CA4CAC940}"/>
              </a:ext>
            </a:extLst>
          </p:cNvPr>
          <p:cNvGrpSpPr/>
          <p:nvPr/>
        </p:nvGrpSpPr>
        <p:grpSpPr>
          <a:xfrm>
            <a:off x="6420825" y="2067003"/>
            <a:ext cx="4043376" cy="719094"/>
            <a:chOff x="6218695" y="1164563"/>
            <a:chExt cx="4043376" cy="719094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7BCD6A3A-9622-49B8-A79E-99C158522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18695" y="1164563"/>
              <a:ext cx="652476" cy="719094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DEDAB9D-D78D-432F-8D99-3176BB91E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7370" y="1164563"/>
              <a:ext cx="652476" cy="719094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A2A396E-588F-4CA9-89F2-7A18B9B0D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6045" y="1164563"/>
              <a:ext cx="652476" cy="719094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55BB2857-EE3F-4670-82E1-822F99CB8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4720" y="1164563"/>
              <a:ext cx="652476" cy="719094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350FA729-ACC9-4749-A615-3225830C7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9595" y="1164563"/>
              <a:ext cx="652476" cy="719094"/>
            </a:xfrm>
            <a:prstGeom prst="rect">
              <a:avLst/>
            </a:prstGeom>
          </p:spPr>
        </p:pic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75DC8C54-D867-440D-AFFE-18EAB4A8D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34"/>
          <a:stretch/>
        </p:blipFill>
        <p:spPr>
          <a:xfrm>
            <a:off x="740403" y="4460850"/>
            <a:ext cx="3098925" cy="231649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9532B99-F71F-4A85-ABCF-34FE70701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72845">
            <a:off x="6432175" y="2473666"/>
            <a:ext cx="897735" cy="1466649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86E7342-F692-4807-92FD-5287A33E97C5}"/>
              </a:ext>
            </a:extLst>
          </p:cNvPr>
          <p:cNvSpPr/>
          <p:nvPr/>
        </p:nvSpPr>
        <p:spPr>
          <a:xfrm>
            <a:off x="3789409" y="4678883"/>
            <a:ext cx="3908119" cy="1377722"/>
          </a:xfrm>
          <a:prstGeom prst="roundRect">
            <a:avLst/>
          </a:prstGeom>
          <a:solidFill>
            <a:srgbClr val="F6A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B4A72A-2B66-436D-99C7-1F3260AF1BFB}"/>
              </a:ext>
            </a:extLst>
          </p:cNvPr>
          <p:cNvSpPr txBox="1"/>
          <p:nvPr/>
        </p:nvSpPr>
        <p:spPr>
          <a:xfrm>
            <a:off x="4222799" y="4820338"/>
            <a:ext cx="29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15 – 5 = 10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CEACEFA-0B9E-4562-8471-EEC09F10D89D}"/>
              </a:ext>
            </a:extLst>
          </p:cNvPr>
          <p:cNvCxnSpPr>
            <a:cxnSpLocks/>
          </p:cNvCxnSpPr>
          <p:nvPr/>
        </p:nvCxnSpPr>
        <p:spPr>
          <a:xfrm>
            <a:off x="2022684" y="2071193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79B3F8F-89ED-40E2-8D74-17D794E97012}"/>
              </a:ext>
            </a:extLst>
          </p:cNvPr>
          <p:cNvCxnSpPr>
            <a:cxnSpLocks/>
          </p:cNvCxnSpPr>
          <p:nvPr/>
        </p:nvCxnSpPr>
        <p:spPr>
          <a:xfrm>
            <a:off x="2041982" y="3605686"/>
            <a:ext cx="425614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B0E7A0-B90F-4A75-AECB-675A2935DBBF}"/>
              </a:ext>
            </a:extLst>
          </p:cNvPr>
          <p:cNvCxnSpPr>
            <a:cxnSpLocks/>
          </p:cNvCxnSpPr>
          <p:nvPr/>
        </p:nvCxnSpPr>
        <p:spPr>
          <a:xfrm>
            <a:off x="6251593" y="2079112"/>
            <a:ext cx="7846" cy="152657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5F336C8-3170-42AE-ACC5-D9B93AE0C289}"/>
              </a:ext>
            </a:extLst>
          </p:cNvPr>
          <p:cNvCxnSpPr>
            <a:cxnSpLocks/>
          </p:cNvCxnSpPr>
          <p:nvPr/>
        </p:nvCxnSpPr>
        <p:spPr>
          <a:xfrm>
            <a:off x="2034378" y="2079112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19695FB-564A-41F3-B8EB-F2A17C89F153}"/>
              </a:ext>
            </a:extLst>
          </p:cNvPr>
          <p:cNvSpPr/>
          <p:nvPr/>
        </p:nvSpPr>
        <p:spPr>
          <a:xfrm>
            <a:off x="4737943" y="1424767"/>
            <a:ext cx="2511557" cy="52956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15 – 9 = ?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74AAEEA-5E2A-4238-B2EC-8A705FEED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72845">
            <a:off x="2965315" y="3097305"/>
            <a:ext cx="897735" cy="1466649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7E80EB45-2186-4CFB-8785-44EB3B4DC5F5}"/>
              </a:ext>
            </a:extLst>
          </p:cNvPr>
          <p:cNvSpPr txBox="1"/>
          <p:nvPr/>
        </p:nvSpPr>
        <p:spPr>
          <a:xfrm>
            <a:off x="4237438" y="5326689"/>
            <a:ext cx="29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10 – 4 = 6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6F055EE-CCB8-4DBE-A3C3-82B3F68AB589}"/>
              </a:ext>
            </a:extLst>
          </p:cNvPr>
          <p:cNvSpPr/>
          <p:nvPr/>
        </p:nvSpPr>
        <p:spPr>
          <a:xfrm>
            <a:off x="8130918" y="4846965"/>
            <a:ext cx="3693360" cy="915502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Vậy</a:t>
            </a:r>
            <a:r>
              <a:rPr lang="en-US" sz="3600" b="1" dirty="0">
                <a:solidFill>
                  <a:srgbClr val="0000FF"/>
                </a:solidFill>
              </a:rPr>
              <a:t> 15 – 9 = 6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1C40C6C-F7FD-4003-B984-DE8DC441526F}"/>
              </a:ext>
            </a:extLst>
          </p:cNvPr>
          <p:cNvCxnSpPr>
            <a:cxnSpLocks/>
          </p:cNvCxnSpPr>
          <p:nvPr/>
        </p:nvCxnSpPr>
        <p:spPr>
          <a:xfrm>
            <a:off x="2022684" y="2080718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413DE5D-8E00-4B01-9A32-C06FB92F0896}"/>
              </a:ext>
            </a:extLst>
          </p:cNvPr>
          <p:cNvCxnSpPr>
            <a:cxnSpLocks/>
          </p:cNvCxnSpPr>
          <p:nvPr/>
        </p:nvCxnSpPr>
        <p:spPr>
          <a:xfrm>
            <a:off x="2831271" y="2875188"/>
            <a:ext cx="3445889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D95A73E-2673-46A9-93E3-70A909A2DB84}"/>
              </a:ext>
            </a:extLst>
          </p:cNvPr>
          <p:cNvCxnSpPr>
            <a:cxnSpLocks/>
            <a:endCxn id="69" idx="3"/>
          </p:cNvCxnSpPr>
          <p:nvPr/>
        </p:nvCxnSpPr>
        <p:spPr>
          <a:xfrm>
            <a:off x="6251593" y="2088637"/>
            <a:ext cx="6969" cy="75030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C8F1862-9BF3-441E-88D5-3687A2463049}"/>
              </a:ext>
            </a:extLst>
          </p:cNvPr>
          <p:cNvCxnSpPr>
            <a:cxnSpLocks/>
          </p:cNvCxnSpPr>
          <p:nvPr/>
        </p:nvCxnSpPr>
        <p:spPr>
          <a:xfrm>
            <a:off x="2034378" y="2088637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B2DB04F-1FD3-4E98-8596-8F8E9D6BA46D}"/>
              </a:ext>
            </a:extLst>
          </p:cNvPr>
          <p:cNvCxnSpPr>
            <a:cxnSpLocks/>
          </p:cNvCxnSpPr>
          <p:nvPr/>
        </p:nvCxnSpPr>
        <p:spPr>
          <a:xfrm flipH="1">
            <a:off x="2860693" y="2834585"/>
            <a:ext cx="9525" cy="79364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9063479-1A9E-4834-9DF7-1F89F5D47713}"/>
              </a:ext>
            </a:extLst>
          </p:cNvPr>
          <p:cNvCxnSpPr>
            <a:cxnSpLocks/>
          </p:cNvCxnSpPr>
          <p:nvPr/>
        </p:nvCxnSpPr>
        <p:spPr>
          <a:xfrm>
            <a:off x="2022684" y="3628226"/>
            <a:ext cx="838009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A3D041B-777A-4B57-918A-CDBEE4E81832}"/>
              </a:ext>
            </a:extLst>
          </p:cNvPr>
          <p:cNvCxnSpPr>
            <a:cxnSpLocks/>
          </p:cNvCxnSpPr>
          <p:nvPr/>
        </p:nvCxnSpPr>
        <p:spPr>
          <a:xfrm>
            <a:off x="2041981" y="3613505"/>
            <a:ext cx="425614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245DC3A-27A1-40D9-B5B9-9E76BF465C10}"/>
              </a:ext>
            </a:extLst>
          </p:cNvPr>
          <p:cNvCxnSpPr>
            <a:cxnSpLocks/>
          </p:cNvCxnSpPr>
          <p:nvPr/>
        </p:nvCxnSpPr>
        <p:spPr>
          <a:xfrm>
            <a:off x="6251592" y="2086931"/>
            <a:ext cx="7846" cy="152657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33DEFD1D-AD65-4873-8857-2CAFF1236201}"/>
              </a:ext>
            </a:extLst>
          </p:cNvPr>
          <p:cNvCxnSpPr>
            <a:cxnSpLocks/>
          </p:cNvCxnSpPr>
          <p:nvPr/>
        </p:nvCxnSpPr>
        <p:spPr>
          <a:xfrm>
            <a:off x="2022683" y="2088537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F21F812-71CC-495D-9E7F-79975CD3F71D}"/>
              </a:ext>
            </a:extLst>
          </p:cNvPr>
          <p:cNvCxnSpPr>
            <a:cxnSpLocks/>
          </p:cNvCxnSpPr>
          <p:nvPr/>
        </p:nvCxnSpPr>
        <p:spPr>
          <a:xfrm>
            <a:off x="2034377" y="2096456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7CDA09F-D8A9-41EA-A627-35FFF45C6234}"/>
              </a:ext>
            </a:extLst>
          </p:cNvPr>
          <p:cNvCxnSpPr>
            <a:cxnSpLocks/>
          </p:cNvCxnSpPr>
          <p:nvPr/>
        </p:nvCxnSpPr>
        <p:spPr>
          <a:xfrm>
            <a:off x="6251592" y="2875188"/>
            <a:ext cx="425614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AAC46B2-5D9E-4B84-91BF-BD444105ADF5}"/>
              </a:ext>
            </a:extLst>
          </p:cNvPr>
          <p:cNvCxnSpPr>
            <a:cxnSpLocks/>
          </p:cNvCxnSpPr>
          <p:nvPr/>
        </p:nvCxnSpPr>
        <p:spPr>
          <a:xfrm>
            <a:off x="10499032" y="2079112"/>
            <a:ext cx="0" cy="79607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8AD1DCF-A3F1-4C51-877B-17E421C1C9CE}"/>
              </a:ext>
            </a:extLst>
          </p:cNvPr>
          <p:cNvCxnSpPr>
            <a:cxnSpLocks/>
          </p:cNvCxnSpPr>
          <p:nvPr/>
        </p:nvCxnSpPr>
        <p:spPr>
          <a:xfrm>
            <a:off x="6270123" y="2080718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DCF359A-41DD-4750-A694-F5E0D0C449C8}"/>
              </a:ext>
            </a:extLst>
          </p:cNvPr>
          <p:cNvCxnSpPr>
            <a:cxnSpLocks/>
          </p:cNvCxnSpPr>
          <p:nvPr/>
        </p:nvCxnSpPr>
        <p:spPr>
          <a:xfrm flipH="1">
            <a:off x="6266165" y="2088637"/>
            <a:ext cx="15652" cy="77888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AD2D40-E978-4A37-9344-5C7160471906}"/>
              </a:ext>
            </a:extLst>
          </p:cNvPr>
          <p:cNvGrpSpPr/>
          <p:nvPr/>
        </p:nvGrpSpPr>
        <p:grpSpPr>
          <a:xfrm>
            <a:off x="1227272" y="80660"/>
            <a:ext cx="9264793" cy="1390707"/>
            <a:chOff x="1765005" y="168333"/>
            <a:chExt cx="8527311" cy="1390707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8BFACA9C-3D89-4946-9D6F-87D839B5F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765005" y="168333"/>
              <a:ext cx="8527311" cy="1390707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F458720-A010-4554-BCCB-E4A09BD757B5}"/>
                </a:ext>
              </a:extLst>
            </p:cNvPr>
            <p:cNvSpPr/>
            <p:nvPr/>
          </p:nvSpPr>
          <p:spPr>
            <a:xfrm>
              <a:off x="2789463" y="453934"/>
              <a:ext cx="687312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 BẰNG CÁCH 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LÀM CHO TRÒN 10</a:t>
              </a:r>
              <a:endPara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DFE3BFD6-02D1-4080-9E89-096BE42D6DEB}"/>
              </a:ext>
            </a:extLst>
          </p:cNvPr>
          <p:cNvSpPr txBox="1"/>
          <p:nvPr/>
        </p:nvSpPr>
        <p:spPr>
          <a:xfrm>
            <a:off x="4344071" y="3832298"/>
            <a:ext cx="390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15 = 10 + 5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FE3EC8A1-7054-4F84-B5F5-58359AC05F69}"/>
              </a:ext>
            </a:extLst>
          </p:cNvPr>
          <p:cNvSpPr/>
          <p:nvPr/>
        </p:nvSpPr>
        <p:spPr>
          <a:xfrm>
            <a:off x="5879693" y="1414540"/>
            <a:ext cx="463186" cy="50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18EDA992-D60F-42A4-AFFD-EB890219B844}"/>
              </a:ext>
            </a:extLst>
          </p:cNvPr>
          <p:cNvSpPr/>
          <p:nvPr/>
        </p:nvSpPr>
        <p:spPr>
          <a:xfrm>
            <a:off x="5247336" y="4904715"/>
            <a:ext cx="463186" cy="50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1181 0.00371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8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11797 0.00278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39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2019 -0.00092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9791 -4.81481E-6 " pathEditMode="relative" rAng="0" ptsTypes="AA">
                                      <p:cBhvr>
                                        <p:cTn id="29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96" y="0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40482 -0.00139 " pathEditMode="relative" rAng="0" ptsTypes="AA">
                                      <p:cBhvr>
                                        <p:cTn id="29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34" y="-69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39844 -0.00555 " pathEditMode="relative" rAng="0" ptsTypes="AA">
                                      <p:cBhvr>
                                        <p:cTn id="30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-278"/>
                                    </p:animMotion>
                                  </p:childTnLst>
                                </p:cTn>
                              </p:par>
                              <p:par>
                                <p:cTn id="30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4086 0.00371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185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4125 -3.7037E-6 " pathEditMode="relative" rAng="0" ptsTypes="AA">
                                      <p:cBhvr>
                                        <p:cTn id="3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113" grpId="0" animBg="1"/>
      <p:bldP spid="114" grpId="0"/>
      <p:bldP spid="115" grpId="0" animBg="1"/>
      <p:bldP spid="140" grpId="0"/>
      <p:bldP spid="140" grpId="1"/>
      <p:bldP spid="141" grpId="0" animBg="1"/>
      <p:bldP spid="141" grpId="1" animBg="1"/>
      <p:bldP spid="141" grpId="2" animBg="1"/>
      <p:bldP spid="142" grpId="0" animBg="1"/>
      <p:bldP spid="142" grpId="1" animBg="1"/>
      <p:bldP spid="14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4DF744A-91FC-4C5E-97DF-00F919A4EE87}"/>
              </a:ext>
            </a:extLst>
          </p:cNvPr>
          <p:cNvGrpSpPr/>
          <p:nvPr/>
        </p:nvGrpSpPr>
        <p:grpSpPr>
          <a:xfrm>
            <a:off x="2133600" y="202947"/>
            <a:ext cx="7667625" cy="605818"/>
            <a:chOff x="5386315" y="4985129"/>
            <a:chExt cx="8020050" cy="60581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92929A8-B0FB-4513-AD67-B3C6BCEB9EFA}"/>
                </a:ext>
              </a:extLst>
            </p:cNvPr>
            <p:cNvSpPr/>
            <p:nvPr/>
          </p:nvSpPr>
          <p:spPr>
            <a:xfrm>
              <a:off x="5857016" y="4985129"/>
              <a:ext cx="7277502" cy="605818"/>
            </a:xfrm>
            <a:prstGeom prst="roundRec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Google Shape;248;p5">
              <a:extLst>
                <a:ext uri="{FF2B5EF4-FFF2-40B4-BE49-F238E27FC236}">
                  <a16:creationId xmlns:a16="http://schemas.microsoft.com/office/drawing/2014/main" id="{E3FCE5CE-FB5E-4515-BD0C-32623FD0F2D9}"/>
                </a:ext>
              </a:extLst>
            </p:cNvPr>
            <p:cNvSpPr txBox="1"/>
            <p:nvPr/>
          </p:nvSpPr>
          <p:spPr>
            <a:xfrm>
              <a:off x="5386315" y="4985129"/>
              <a:ext cx="802005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Nêu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phép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tính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phù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hợp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với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tranh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sau</a:t>
              </a:r>
              <a:r>
                <a:rPr lang="en-US" sz="2800" b="1" i="0" u="none" strike="noStrike" cap="none" dirty="0">
                  <a:solidFill>
                    <a:srgbClr val="0070C0"/>
                  </a:solidFill>
                  <a:latin typeface="+mj-lt"/>
                  <a:ea typeface="Calibri"/>
                  <a:cs typeface="Calibri"/>
                  <a:sym typeface="Calibri"/>
                </a:rPr>
                <a:t>:</a:t>
              </a:r>
              <a:endParaRPr sz="2800" b="1" i="0" u="none" strike="noStrike" cap="none" dirty="0">
                <a:solidFill>
                  <a:srgbClr val="0070C0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139AA3-26CE-46F0-8B6A-42BFFEC0D5D5}"/>
              </a:ext>
            </a:extLst>
          </p:cNvPr>
          <p:cNvGrpSpPr/>
          <p:nvPr/>
        </p:nvGrpSpPr>
        <p:grpSpPr>
          <a:xfrm>
            <a:off x="4623403" y="5463461"/>
            <a:ext cx="2945193" cy="954224"/>
            <a:chOff x="5857016" y="4985128"/>
            <a:chExt cx="2945193" cy="954224"/>
          </a:xfrm>
          <a:solidFill>
            <a:srgbClr val="FFFF00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E617C2-2254-421A-B0B8-D65CF1347F6D}"/>
                </a:ext>
              </a:extLst>
            </p:cNvPr>
            <p:cNvSpPr/>
            <p:nvPr/>
          </p:nvSpPr>
          <p:spPr>
            <a:xfrm>
              <a:off x="5857016" y="4985128"/>
              <a:ext cx="2945193" cy="954224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oogle Shape;248;p5">
              <a:extLst>
                <a:ext uri="{FF2B5EF4-FFF2-40B4-BE49-F238E27FC236}">
                  <a16:creationId xmlns:a16="http://schemas.microsoft.com/office/drawing/2014/main" id="{A4380612-F354-4C06-88A4-6256BC66322D}"/>
                </a:ext>
              </a:extLst>
            </p:cNvPr>
            <p:cNvSpPr txBox="1"/>
            <p:nvPr/>
          </p:nvSpPr>
          <p:spPr>
            <a:xfrm>
              <a:off x="5857016" y="5108317"/>
              <a:ext cx="2945193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rgbClr val="0000FF"/>
                  </a:solidFill>
                  <a:latin typeface="+mj-lt"/>
                  <a:ea typeface="Calibri"/>
                  <a:cs typeface="Calibri"/>
                  <a:sym typeface="Calibri"/>
                </a:rPr>
                <a:t>13 – 4 </a:t>
              </a:r>
              <a:r>
                <a:rPr lang="en-US" sz="4000" b="1" i="0" u="none" strike="noStrike" cap="none" dirty="0">
                  <a:solidFill>
                    <a:srgbClr val="0000FF"/>
                  </a:solidFill>
                  <a:latin typeface="+mj-lt"/>
                  <a:ea typeface="Calibri"/>
                  <a:cs typeface="Calibri"/>
                  <a:sym typeface="Calibri"/>
                </a:rPr>
                <a:t>= ? </a:t>
              </a:r>
              <a:endParaRPr sz="4000" b="1" i="0" u="none" strike="noStrike" cap="none" dirty="0">
                <a:solidFill>
                  <a:srgbClr val="0000FF"/>
                </a:solidFill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435FFE5-3A0D-4236-B0B3-F459A875C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195" y="1092267"/>
            <a:ext cx="8659610" cy="4175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3779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rgbClr val="F6AD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20">
            <a:extLst>
              <a:ext uri="{FF2B5EF4-FFF2-40B4-BE49-F238E27FC236}">
                <a16:creationId xmlns:a16="http://schemas.microsoft.com/office/drawing/2014/main" id="{E91DCE46-86E0-4524-852C-794E26EAC906}"/>
              </a:ext>
            </a:extLst>
          </p:cNvPr>
          <p:cNvGraphicFramePr>
            <a:graphicFrameLocks noGrp="1"/>
          </p:cNvGraphicFramePr>
          <p:nvPr/>
        </p:nvGraphicFramePr>
        <p:xfrm>
          <a:off x="2033157" y="2067003"/>
          <a:ext cx="4225405" cy="154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081">
                  <a:extLst>
                    <a:ext uri="{9D8B030D-6E8A-4147-A177-3AD203B41FA5}">
                      <a16:colId xmlns:a16="http://schemas.microsoft.com/office/drawing/2014/main" val="758258588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3977181874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1739628348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2110871725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3466245594"/>
                    </a:ext>
                  </a:extLst>
                </a:gridCol>
              </a:tblGrid>
              <a:tr h="802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171935"/>
                  </a:ext>
                </a:extLst>
              </a:tr>
              <a:tr h="7413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309801"/>
                  </a:ext>
                </a:extLst>
              </a:tr>
            </a:tbl>
          </a:graphicData>
        </a:graphic>
      </p:graphicFrame>
      <p:pic>
        <p:nvPicPr>
          <p:cNvPr id="70" name="Picture 69">
            <a:extLst>
              <a:ext uri="{FF2B5EF4-FFF2-40B4-BE49-F238E27FC236}">
                <a16:creationId xmlns:a16="http://schemas.microsoft.com/office/drawing/2014/main" id="{8D65049A-B8F9-4734-8104-11B1150640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22798" y="2168810"/>
            <a:ext cx="813136" cy="6424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C3A31B1-46FE-4DB9-8EF7-B40D16A89A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58304" y="2160087"/>
            <a:ext cx="819236" cy="64722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764C8EA-6FBE-4F36-852E-D8AD381880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86979" y="2160087"/>
            <a:ext cx="819236" cy="64722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2C8C116-445F-48E1-8A9B-093ECAA1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15654" y="2160087"/>
            <a:ext cx="819236" cy="64722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1E925B0-C60A-4D00-B17D-8E7DFC55ED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20529" y="2160087"/>
            <a:ext cx="819236" cy="64722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25DD2F9-2BE9-45C2-88D5-AC55703F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29629" y="2932026"/>
            <a:ext cx="819236" cy="64722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B5E0723F-B6DF-41FE-B3B7-0FAAE2F445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58304" y="2932026"/>
            <a:ext cx="819236" cy="64722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17A23EB-1C1C-46E4-9FA3-E9A6868E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86979" y="2932026"/>
            <a:ext cx="819236" cy="64722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F04422F-1C8B-4EC5-BC6A-B68EC469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15654" y="2932026"/>
            <a:ext cx="819236" cy="64722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085D69F-9928-45E2-B198-BC0D8B609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20529" y="2932026"/>
            <a:ext cx="819236" cy="647226"/>
          </a:xfrm>
          <a:prstGeom prst="rect">
            <a:avLst/>
          </a:prstGeom>
        </p:spPr>
      </p:pic>
      <p:graphicFrame>
        <p:nvGraphicFramePr>
          <p:cNvPr id="17" name="Table 28">
            <a:extLst>
              <a:ext uri="{FF2B5EF4-FFF2-40B4-BE49-F238E27FC236}">
                <a16:creationId xmlns:a16="http://schemas.microsoft.com/office/drawing/2014/main" id="{81F04224-A84E-4D65-A465-7DF49AA39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34636"/>
              </p:ext>
            </p:extLst>
          </p:nvPr>
        </p:nvGraphicFramePr>
        <p:xfrm>
          <a:off x="6258562" y="2067003"/>
          <a:ext cx="2535243" cy="800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081">
                  <a:extLst>
                    <a:ext uri="{9D8B030D-6E8A-4147-A177-3AD203B41FA5}">
                      <a16:colId xmlns:a16="http://schemas.microsoft.com/office/drawing/2014/main" val="4209126246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1213610277"/>
                    </a:ext>
                  </a:extLst>
                </a:gridCol>
                <a:gridCol w="845081">
                  <a:extLst>
                    <a:ext uri="{9D8B030D-6E8A-4147-A177-3AD203B41FA5}">
                      <a16:colId xmlns:a16="http://schemas.microsoft.com/office/drawing/2014/main" val="1195336995"/>
                    </a:ext>
                  </a:extLst>
                </a:gridCol>
              </a:tblGrid>
              <a:tr h="800514">
                <a:tc>
                  <a:txBody>
                    <a:bodyPr/>
                    <a:lstStyle/>
                    <a:p>
                      <a:r>
                        <a:rPr lang="en-US" dirty="0"/>
                        <a:t>\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873195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E560F282-14E4-43DC-8AC2-5D9CA4CAC940}"/>
              </a:ext>
            </a:extLst>
          </p:cNvPr>
          <p:cNvGrpSpPr/>
          <p:nvPr/>
        </p:nvGrpSpPr>
        <p:grpSpPr>
          <a:xfrm>
            <a:off x="6269614" y="2148801"/>
            <a:ext cx="2526345" cy="685784"/>
            <a:chOff x="6067484" y="1246361"/>
            <a:chExt cx="2526345" cy="685784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7BCD6A3A-9622-49B8-A79E-99C158522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067484" y="1266370"/>
              <a:ext cx="842716" cy="66577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EDEDAB9D-D78D-432F-8D99-3176BB91E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6934073" y="1266370"/>
              <a:ext cx="842716" cy="66577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A2A396E-588F-4CA9-89F2-7A18B9B0D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7751113" y="1246361"/>
              <a:ext cx="842716" cy="665775"/>
            </a:xfrm>
            <a:prstGeom prst="rect">
              <a:avLst/>
            </a:prstGeom>
          </p:spPr>
        </p:pic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86E7342-F692-4807-92FD-5287A33E97C5}"/>
              </a:ext>
            </a:extLst>
          </p:cNvPr>
          <p:cNvSpPr/>
          <p:nvPr/>
        </p:nvSpPr>
        <p:spPr>
          <a:xfrm>
            <a:off x="3789409" y="4678883"/>
            <a:ext cx="3908119" cy="1377722"/>
          </a:xfrm>
          <a:prstGeom prst="roundRect">
            <a:avLst/>
          </a:prstGeom>
          <a:solidFill>
            <a:srgbClr val="F6A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B4A72A-2B66-436D-99C7-1F3260AF1BFB}"/>
              </a:ext>
            </a:extLst>
          </p:cNvPr>
          <p:cNvSpPr txBox="1"/>
          <p:nvPr/>
        </p:nvSpPr>
        <p:spPr>
          <a:xfrm>
            <a:off x="4222799" y="4820338"/>
            <a:ext cx="29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13 – 3 = 10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CEACEFA-0B9E-4562-8471-EEC09F10D89D}"/>
              </a:ext>
            </a:extLst>
          </p:cNvPr>
          <p:cNvCxnSpPr>
            <a:cxnSpLocks/>
          </p:cNvCxnSpPr>
          <p:nvPr/>
        </p:nvCxnSpPr>
        <p:spPr>
          <a:xfrm>
            <a:off x="2022684" y="2071193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79B3F8F-89ED-40E2-8D74-17D794E97012}"/>
              </a:ext>
            </a:extLst>
          </p:cNvPr>
          <p:cNvCxnSpPr>
            <a:cxnSpLocks/>
          </p:cNvCxnSpPr>
          <p:nvPr/>
        </p:nvCxnSpPr>
        <p:spPr>
          <a:xfrm>
            <a:off x="2041982" y="3605686"/>
            <a:ext cx="425614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BB0E7A0-B90F-4A75-AECB-675A2935DBBF}"/>
              </a:ext>
            </a:extLst>
          </p:cNvPr>
          <p:cNvCxnSpPr>
            <a:cxnSpLocks/>
          </p:cNvCxnSpPr>
          <p:nvPr/>
        </p:nvCxnSpPr>
        <p:spPr>
          <a:xfrm>
            <a:off x="6251593" y="2079112"/>
            <a:ext cx="7846" cy="152657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5F336C8-3170-42AE-ACC5-D9B93AE0C289}"/>
              </a:ext>
            </a:extLst>
          </p:cNvPr>
          <p:cNvCxnSpPr>
            <a:cxnSpLocks/>
          </p:cNvCxnSpPr>
          <p:nvPr/>
        </p:nvCxnSpPr>
        <p:spPr>
          <a:xfrm>
            <a:off x="2034378" y="2079112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519695FB-564A-41F3-B8EB-F2A17C89F153}"/>
              </a:ext>
            </a:extLst>
          </p:cNvPr>
          <p:cNvSpPr/>
          <p:nvPr/>
        </p:nvSpPr>
        <p:spPr>
          <a:xfrm>
            <a:off x="4720377" y="1404436"/>
            <a:ext cx="2832948" cy="52956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13  –  4  =  ?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E80EB45-2186-4CFB-8785-44EB3B4DC5F5}"/>
              </a:ext>
            </a:extLst>
          </p:cNvPr>
          <p:cNvSpPr txBox="1"/>
          <p:nvPr/>
        </p:nvSpPr>
        <p:spPr>
          <a:xfrm>
            <a:off x="4237438" y="5326689"/>
            <a:ext cx="299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10 – 1 = 9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46F055EE-CCB8-4DBE-A3C3-82B3F68AB589}"/>
              </a:ext>
            </a:extLst>
          </p:cNvPr>
          <p:cNvSpPr/>
          <p:nvPr/>
        </p:nvSpPr>
        <p:spPr>
          <a:xfrm>
            <a:off x="8130918" y="4846965"/>
            <a:ext cx="3693360" cy="915502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Vậy</a:t>
            </a:r>
            <a:r>
              <a:rPr lang="en-US" sz="3600" b="1" dirty="0">
                <a:solidFill>
                  <a:srgbClr val="0000FF"/>
                </a:solidFill>
              </a:rPr>
              <a:t> 13 – 4 = 9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1C40C6C-F7FD-4003-B984-DE8DC441526F}"/>
              </a:ext>
            </a:extLst>
          </p:cNvPr>
          <p:cNvCxnSpPr>
            <a:cxnSpLocks/>
          </p:cNvCxnSpPr>
          <p:nvPr/>
        </p:nvCxnSpPr>
        <p:spPr>
          <a:xfrm>
            <a:off x="2022684" y="2080718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413DE5D-8E00-4B01-9A32-C06FB92F0896}"/>
              </a:ext>
            </a:extLst>
          </p:cNvPr>
          <p:cNvCxnSpPr>
            <a:cxnSpLocks/>
          </p:cNvCxnSpPr>
          <p:nvPr/>
        </p:nvCxnSpPr>
        <p:spPr>
          <a:xfrm>
            <a:off x="5420529" y="2867517"/>
            <a:ext cx="856631" cy="767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D95A73E-2673-46A9-93E3-70A909A2DB84}"/>
              </a:ext>
            </a:extLst>
          </p:cNvPr>
          <p:cNvCxnSpPr>
            <a:cxnSpLocks/>
            <a:endCxn id="69" idx="3"/>
          </p:cNvCxnSpPr>
          <p:nvPr/>
        </p:nvCxnSpPr>
        <p:spPr>
          <a:xfrm>
            <a:off x="6251593" y="2088637"/>
            <a:ext cx="6969" cy="75030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C8F1862-9BF3-441E-88D5-3687A2463049}"/>
              </a:ext>
            </a:extLst>
          </p:cNvPr>
          <p:cNvCxnSpPr>
            <a:cxnSpLocks/>
          </p:cNvCxnSpPr>
          <p:nvPr/>
        </p:nvCxnSpPr>
        <p:spPr>
          <a:xfrm>
            <a:off x="2034378" y="2088637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B2DB04F-1FD3-4E98-8596-8F8E9D6BA46D}"/>
              </a:ext>
            </a:extLst>
          </p:cNvPr>
          <p:cNvCxnSpPr>
            <a:cxnSpLocks/>
          </p:cNvCxnSpPr>
          <p:nvPr/>
        </p:nvCxnSpPr>
        <p:spPr>
          <a:xfrm flipH="1">
            <a:off x="5403612" y="2825059"/>
            <a:ext cx="9525" cy="79364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9063479-1A9E-4834-9DF7-1F89F5D47713}"/>
              </a:ext>
            </a:extLst>
          </p:cNvPr>
          <p:cNvCxnSpPr>
            <a:cxnSpLocks/>
          </p:cNvCxnSpPr>
          <p:nvPr/>
        </p:nvCxnSpPr>
        <p:spPr>
          <a:xfrm>
            <a:off x="2022684" y="3628226"/>
            <a:ext cx="339045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A3D041B-777A-4B57-918A-CDBEE4E81832}"/>
              </a:ext>
            </a:extLst>
          </p:cNvPr>
          <p:cNvCxnSpPr>
            <a:cxnSpLocks/>
          </p:cNvCxnSpPr>
          <p:nvPr/>
        </p:nvCxnSpPr>
        <p:spPr>
          <a:xfrm>
            <a:off x="2030989" y="3628226"/>
            <a:ext cx="425614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245DC3A-27A1-40D9-B5B9-9E76BF465C10}"/>
              </a:ext>
            </a:extLst>
          </p:cNvPr>
          <p:cNvCxnSpPr>
            <a:cxnSpLocks/>
          </p:cNvCxnSpPr>
          <p:nvPr/>
        </p:nvCxnSpPr>
        <p:spPr>
          <a:xfrm>
            <a:off x="6251592" y="2086931"/>
            <a:ext cx="7846" cy="1526574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33DEFD1D-AD65-4873-8857-2CAFF1236201}"/>
              </a:ext>
            </a:extLst>
          </p:cNvPr>
          <p:cNvCxnSpPr>
            <a:cxnSpLocks/>
          </p:cNvCxnSpPr>
          <p:nvPr/>
        </p:nvCxnSpPr>
        <p:spPr>
          <a:xfrm>
            <a:off x="2022683" y="2088537"/>
            <a:ext cx="422194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F21F812-71CC-495D-9E7F-79975CD3F71D}"/>
              </a:ext>
            </a:extLst>
          </p:cNvPr>
          <p:cNvCxnSpPr>
            <a:cxnSpLocks/>
          </p:cNvCxnSpPr>
          <p:nvPr/>
        </p:nvCxnSpPr>
        <p:spPr>
          <a:xfrm>
            <a:off x="2034377" y="2096456"/>
            <a:ext cx="15209" cy="153177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7CDA09F-D8A9-41EA-A627-35FFF45C6234}"/>
              </a:ext>
            </a:extLst>
          </p:cNvPr>
          <p:cNvCxnSpPr>
            <a:cxnSpLocks/>
          </p:cNvCxnSpPr>
          <p:nvPr/>
        </p:nvCxnSpPr>
        <p:spPr>
          <a:xfrm flipV="1">
            <a:off x="6251592" y="2867517"/>
            <a:ext cx="2542213" cy="7671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AAC46B2-5D9E-4B84-91BF-BD444105ADF5}"/>
              </a:ext>
            </a:extLst>
          </p:cNvPr>
          <p:cNvCxnSpPr>
            <a:cxnSpLocks/>
          </p:cNvCxnSpPr>
          <p:nvPr/>
        </p:nvCxnSpPr>
        <p:spPr>
          <a:xfrm>
            <a:off x="8793805" y="2096456"/>
            <a:ext cx="0" cy="79607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8AD1DCF-A3F1-4C51-877B-17E421C1C9CE}"/>
              </a:ext>
            </a:extLst>
          </p:cNvPr>
          <p:cNvCxnSpPr>
            <a:cxnSpLocks/>
          </p:cNvCxnSpPr>
          <p:nvPr/>
        </p:nvCxnSpPr>
        <p:spPr>
          <a:xfrm flipV="1">
            <a:off x="6270123" y="2067003"/>
            <a:ext cx="2523682" cy="13715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DCF359A-41DD-4750-A694-F5E0D0C449C8}"/>
              </a:ext>
            </a:extLst>
          </p:cNvPr>
          <p:cNvCxnSpPr>
            <a:cxnSpLocks/>
          </p:cNvCxnSpPr>
          <p:nvPr/>
        </p:nvCxnSpPr>
        <p:spPr>
          <a:xfrm flipH="1">
            <a:off x="6266165" y="2088637"/>
            <a:ext cx="15652" cy="77888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4AD2D40-E978-4A37-9344-5C7160471906}"/>
              </a:ext>
            </a:extLst>
          </p:cNvPr>
          <p:cNvGrpSpPr/>
          <p:nvPr/>
        </p:nvGrpSpPr>
        <p:grpSpPr>
          <a:xfrm>
            <a:off x="1227272" y="80660"/>
            <a:ext cx="9264793" cy="1390707"/>
            <a:chOff x="1765005" y="168333"/>
            <a:chExt cx="8527311" cy="1390707"/>
          </a:xfrm>
        </p:grpSpPr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8BFACA9C-3D89-4946-9D6F-87D839B5F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1765005" y="168333"/>
              <a:ext cx="8527311" cy="1390707"/>
            </a:xfrm>
            <a:prstGeom prst="rect">
              <a:avLst/>
            </a:prstGeom>
          </p:spPr>
        </p:pic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F458720-A010-4554-BCCB-E4A09BD757B5}"/>
                </a:ext>
              </a:extLst>
            </p:cNvPr>
            <p:cNvSpPr/>
            <p:nvPr/>
          </p:nvSpPr>
          <p:spPr>
            <a:xfrm>
              <a:off x="2789463" y="453934"/>
              <a:ext cx="687312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TRỪ BẰNG CÁCH </a:t>
              </a:r>
              <a:r>
                <a:rPr lang="en-US" sz="3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</a:rPr>
                <a:t>LÀM CHO TRÒN 10</a:t>
              </a:r>
              <a:endPara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Cookies" panose="02040603050506020204" pitchFamily="18" charset="0"/>
              </a:endParaRP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89532B99-F71F-4A85-ABCF-34FE70701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72845">
            <a:off x="6337287" y="2464265"/>
            <a:ext cx="897735" cy="1466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538B4-552C-49AB-ADC8-81713D023C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20" b="89744" l="9453" r="95025">
                        <a14:foregroundMark x1="56219" y1="11111" x2="56219" y2="11111"/>
                        <a14:foregroundMark x1="54229" y1="29915" x2="54229" y2="29915"/>
                        <a14:foregroundMark x1="91542" y1="37179" x2="91542" y2="37179"/>
                        <a14:foregroundMark x1="95522" y1="40171" x2="95522" y2="40171"/>
                        <a14:foregroundMark x1="47761" y1="30769" x2="47761" y2="30769"/>
                        <a14:foregroundMark x1="53234" y1="32051" x2="53234" y2="32051"/>
                        <a14:foregroundMark x1="49751" y1="12393" x2="49751" y2="12393"/>
                        <a14:foregroundMark x1="32836" y1="8974" x2="32836" y2="8974"/>
                        <a14:foregroundMark x1="55224" y1="8120" x2="55224" y2="81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310820" y="4541226"/>
            <a:ext cx="1998356" cy="263341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4AC5F0F-61DC-45D9-8E6A-5F57E8979DC3}"/>
              </a:ext>
            </a:extLst>
          </p:cNvPr>
          <p:cNvSpPr txBox="1"/>
          <p:nvPr/>
        </p:nvSpPr>
        <p:spPr>
          <a:xfrm>
            <a:off x="4344071" y="3832298"/>
            <a:ext cx="390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13 = 10 + 3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CC64A2-9816-4E61-9399-1284D70DE10B}"/>
              </a:ext>
            </a:extLst>
          </p:cNvPr>
          <p:cNvSpPr/>
          <p:nvPr/>
        </p:nvSpPr>
        <p:spPr>
          <a:xfrm>
            <a:off x="6008172" y="1404722"/>
            <a:ext cx="463186" cy="50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FC4924-2DCD-4751-A300-3F175B03F3C3}"/>
              </a:ext>
            </a:extLst>
          </p:cNvPr>
          <p:cNvSpPr/>
          <p:nvPr/>
        </p:nvSpPr>
        <p:spPr>
          <a:xfrm>
            <a:off x="5247336" y="4904715"/>
            <a:ext cx="463186" cy="506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74AAEEA-5E2A-4238-B2EC-8A705FEED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50" b="96441" l="9884" r="89826">
                        <a14:foregroundMark x1="26453" y1="6050" x2="26453" y2="6050"/>
                        <a14:foregroundMark x1="56686" y1="92705" x2="56686" y2="92705"/>
                        <a14:foregroundMark x1="56395" y1="96441" x2="56395" y2="9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72845">
            <a:off x="5518872" y="3134397"/>
            <a:ext cx="897735" cy="14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181 0.00371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85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0.11797 0.0027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13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12018 -0.00092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8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17748 -0.00301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62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18867 0.00717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113" grpId="0" animBg="1"/>
      <p:bldP spid="114" grpId="0"/>
      <p:bldP spid="115" grpId="0" animBg="1"/>
      <p:bldP spid="57" grpId="0"/>
      <p:bldP spid="57" grpId="1"/>
      <p:bldP spid="10" grpId="0" animBg="1"/>
      <p:bldP spid="10" grpId="1" animBg="1"/>
      <p:bldP spid="10" grpId="2" animBg="1"/>
      <p:bldP spid="59" grpId="0" animBg="1"/>
      <p:bldP spid="59" grpId="1" animBg="1"/>
      <p:bldP spid="5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án 2 - Trừ bằng cách làm tròn mười">
            <a:hlinkClick r:id="" action="ppaction://media"/>
            <a:extLst>
              <a:ext uri="{FF2B5EF4-FFF2-40B4-BE49-F238E27FC236}">
                <a16:creationId xmlns:a16="http://schemas.microsoft.com/office/drawing/2014/main" id="{5844F054-9881-43EC-BC35-E7A2C170991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91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3962" y="688478"/>
            <a:ext cx="9744075" cy="54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3799D-7E34-46A5-982B-62A5DBAA4C55}"/>
              </a:ext>
            </a:extLst>
          </p:cNvPr>
          <p:cNvSpPr txBox="1"/>
          <p:nvPr/>
        </p:nvSpPr>
        <p:spPr>
          <a:xfrm>
            <a:off x="1819946" y="1287210"/>
            <a:ext cx="305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  –  4  =  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D92F1E-B6BF-4133-AFFE-7A37D6601EE0}"/>
              </a:ext>
            </a:extLst>
          </p:cNvPr>
          <p:cNvCxnSpPr>
            <a:cxnSpLocks/>
          </p:cNvCxnSpPr>
          <p:nvPr/>
        </p:nvCxnSpPr>
        <p:spPr>
          <a:xfrm flipV="1">
            <a:off x="4714875" y="1217287"/>
            <a:ext cx="695325" cy="342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2157144-3354-4074-A011-8C8DA525CD7D}"/>
              </a:ext>
            </a:extLst>
          </p:cNvPr>
          <p:cNvSpPr txBox="1"/>
          <p:nvPr/>
        </p:nvSpPr>
        <p:spPr>
          <a:xfrm>
            <a:off x="5410200" y="742406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12 – 2 =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9A639-2039-49FC-B379-03214A8230C2}"/>
              </a:ext>
            </a:extLst>
          </p:cNvPr>
          <p:cNvSpPr txBox="1"/>
          <p:nvPr/>
        </p:nvSpPr>
        <p:spPr>
          <a:xfrm>
            <a:off x="2043783" y="1287210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9212D7-E9D1-4590-84B7-F5130309F373}"/>
              </a:ext>
            </a:extLst>
          </p:cNvPr>
          <p:cNvCxnSpPr>
            <a:cxnSpLocks/>
          </p:cNvCxnSpPr>
          <p:nvPr/>
        </p:nvCxnSpPr>
        <p:spPr>
          <a:xfrm flipH="1">
            <a:off x="2898317" y="1819005"/>
            <a:ext cx="244932" cy="399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CAD82E-1BA4-413D-9088-4FE5A480B1E3}"/>
              </a:ext>
            </a:extLst>
          </p:cNvPr>
          <p:cNvSpPr txBox="1"/>
          <p:nvPr/>
        </p:nvSpPr>
        <p:spPr>
          <a:xfrm>
            <a:off x="2615282" y="2113232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276417-EA36-4CAC-A130-51DE8DC6FBD9}"/>
              </a:ext>
            </a:extLst>
          </p:cNvPr>
          <p:cNvCxnSpPr>
            <a:cxnSpLocks/>
          </p:cNvCxnSpPr>
          <p:nvPr/>
        </p:nvCxnSpPr>
        <p:spPr>
          <a:xfrm>
            <a:off x="3143250" y="1819005"/>
            <a:ext cx="157841" cy="446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4342FA-B042-4C54-892E-D9228CDD72DB}"/>
              </a:ext>
            </a:extLst>
          </p:cNvPr>
          <p:cNvSpPr txBox="1"/>
          <p:nvPr/>
        </p:nvSpPr>
        <p:spPr>
          <a:xfrm>
            <a:off x="3122489" y="2113906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1D3BDA-2EF2-4B40-B551-D20F5E5566D1}"/>
              </a:ext>
            </a:extLst>
          </p:cNvPr>
          <p:cNvCxnSpPr>
            <a:cxnSpLocks/>
          </p:cNvCxnSpPr>
          <p:nvPr/>
        </p:nvCxnSpPr>
        <p:spPr>
          <a:xfrm>
            <a:off x="4714875" y="1591327"/>
            <a:ext cx="695325" cy="342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96F2A6F-6533-4021-BD52-5F3A2C4E22B5}"/>
              </a:ext>
            </a:extLst>
          </p:cNvPr>
          <p:cNvSpPr txBox="1"/>
          <p:nvPr/>
        </p:nvSpPr>
        <p:spPr>
          <a:xfrm>
            <a:off x="5410200" y="1618025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– 2 =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21F033-F619-415F-9158-2981B3937662}"/>
              </a:ext>
            </a:extLst>
          </p:cNvPr>
          <p:cNvSpPr txBox="1"/>
          <p:nvPr/>
        </p:nvSpPr>
        <p:spPr>
          <a:xfrm>
            <a:off x="4329112" y="2493644"/>
            <a:ext cx="366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12 – 4 = 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071FDE-E0DE-49C1-9C0F-F1A570226688}"/>
              </a:ext>
            </a:extLst>
          </p:cNvPr>
          <p:cNvSpPr txBox="1"/>
          <p:nvPr/>
        </p:nvSpPr>
        <p:spPr>
          <a:xfrm>
            <a:off x="7000204" y="742372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366BB5-3B3D-479E-AF89-6B57D9999B2D}"/>
              </a:ext>
            </a:extLst>
          </p:cNvPr>
          <p:cNvSpPr txBox="1"/>
          <p:nvPr/>
        </p:nvSpPr>
        <p:spPr>
          <a:xfrm>
            <a:off x="7000876" y="1622183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D9EE4-E712-4AA8-8EFB-B9EA59C7EA1E}"/>
              </a:ext>
            </a:extLst>
          </p:cNvPr>
          <p:cNvSpPr txBox="1"/>
          <p:nvPr/>
        </p:nvSpPr>
        <p:spPr>
          <a:xfrm>
            <a:off x="1656679" y="4029383"/>
            <a:ext cx="305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14  –  7  =  ?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0518D65-FA61-4CEA-BBFF-42A3C9EEDC51}"/>
              </a:ext>
            </a:extLst>
          </p:cNvPr>
          <p:cNvCxnSpPr>
            <a:cxnSpLocks/>
          </p:cNvCxnSpPr>
          <p:nvPr/>
        </p:nvCxnSpPr>
        <p:spPr>
          <a:xfrm flipV="1">
            <a:off x="4551608" y="3959460"/>
            <a:ext cx="695325" cy="342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1BB86C3-75FC-4AF3-9573-4FD9F85DADF5}"/>
              </a:ext>
            </a:extLst>
          </p:cNvPr>
          <p:cNvSpPr txBox="1"/>
          <p:nvPr/>
        </p:nvSpPr>
        <p:spPr>
          <a:xfrm>
            <a:off x="5246933" y="3484579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14 – 4 = 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AC647E7-7F43-4782-B947-FCA55C96E6DF}"/>
              </a:ext>
            </a:extLst>
          </p:cNvPr>
          <p:cNvSpPr txBox="1"/>
          <p:nvPr/>
        </p:nvSpPr>
        <p:spPr>
          <a:xfrm>
            <a:off x="1884574" y="4029383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CAC4179-F1BE-4FEA-83F5-0A75FC60E6A4}"/>
              </a:ext>
            </a:extLst>
          </p:cNvPr>
          <p:cNvCxnSpPr>
            <a:cxnSpLocks/>
          </p:cNvCxnSpPr>
          <p:nvPr/>
        </p:nvCxnSpPr>
        <p:spPr>
          <a:xfrm flipH="1">
            <a:off x="2735050" y="4561178"/>
            <a:ext cx="244932" cy="399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BC8BB9C-7FDC-45E1-B7DC-6A42884829DE}"/>
              </a:ext>
            </a:extLst>
          </p:cNvPr>
          <p:cNvSpPr txBox="1"/>
          <p:nvPr/>
        </p:nvSpPr>
        <p:spPr>
          <a:xfrm>
            <a:off x="2452015" y="4855405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360A876-D61B-42DC-9BA4-2F3D8FF6DD0A}"/>
              </a:ext>
            </a:extLst>
          </p:cNvPr>
          <p:cNvCxnSpPr>
            <a:cxnSpLocks/>
          </p:cNvCxnSpPr>
          <p:nvPr/>
        </p:nvCxnSpPr>
        <p:spPr>
          <a:xfrm>
            <a:off x="2979983" y="4561178"/>
            <a:ext cx="157841" cy="4466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93ED4AB-DBE3-47CA-A305-D80CC7574426}"/>
              </a:ext>
            </a:extLst>
          </p:cNvPr>
          <p:cNvSpPr txBox="1"/>
          <p:nvPr/>
        </p:nvSpPr>
        <p:spPr>
          <a:xfrm>
            <a:off x="2959222" y="4856079"/>
            <a:ext cx="37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6981B59-F71C-4A2A-A753-9792FF62C5E8}"/>
              </a:ext>
            </a:extLst>
          </p:cNvPr>
          <p:cNvCxnSpPr>
            <a:cxnSpLocks/>
          </p:cNvCxnSpPr>
          <p:nvPr/>
        </p:nvCxnSpPr>
        <p:spPr>
          <a:xfrm>
            <a:off x="4551608" y="4333500"/>
            <a:ext cx="695325" cy="342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F33793A-10C4-4083-B936-9EB42FD31E52}"/>
              </a:ext>
            </a:extLst>
          </p:cNvPr>
          <p:cNvSpPr txBox="1"/>
          <p:nvPr/>
        </p:nvSpPr>
        <p:spPr>
          <a:xfrm>
            <a:off x="5246933" y="4360198"/>
            <a:ext cx="258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– 3 = 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38B5A8-FB05-448F-B893-4563C2DBAC35}"/>
              </a:ext>
            </a:extLst>
          </p:cNvPr>
          <p:cNvSpPr txBox="1"/>
          <p:nvPr/>
        </p:nvSpPr>
        <p:spPr>
          <a:xfrm>
            <a:off x="4165845" y="5235817"/>
            <a:ext cx="3662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Vậy</a:t>
            </a:r>
            <a:r>
              <a:rPr lang="en-US" sz="3200" b="1" dirty="0">
                <a:solidFill>
                  <a:srgbClr val="FF0000"/>
                </a:solidFill>
              </a:rPr>
              <a:t> 14 – 7 = 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2A08CF-206C-4173-9DEA-D302C6B9695C}"/>
              </a:ext>
            </a:extLst>
          </p:cNvPr>
          <p:cNvSpPr txBox="1"/>
          <p:nvPr/>
        </p:nvSpPr>
        <p:spPr>
          <a:xfrm>
            <a:off x="6836937" y="348454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035DE8-FAA1-4CB1-97A8-26B9C6697197}"/>
              </a:ext>
            </a:extLst>
          </p:cNvPr>
          <p:cNvSpPr txBox="1"/>
          <p:nvPr/>
        </p:nvSpPr>
        <p:spPr>
          <a:xfrm>
            <a:off x="6836972" y="4353029"/>
            <a:ext cx="322441" cy="60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436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7 L -0.13125 0.127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620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13125 0.1270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3" y="6204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4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3" grpId="0"/>
      <p:bldP spid="21" grpId="0"/>
      <p:bldP spid="22" grpId="0"/>
      <p:bldP spid="45" grpId="0"/>
      <p:bldP spid="45" grpId="1"/>
      <p:bldP spid="45" grpId="2"/>
      <p:bldP spid="46" grpId="0"/>
      <p:bldP spid="47" grpId="0"/>
      <p:bldP spid="49" grpId="0"/>
      <p:bldP spid="50" grpId="0"/>
      <p:bldP spid="52" grpId="0"/>
      <p:bldP spid="54" grpId="0"/>
      <p:bldP spid="56" grpId="0"/>
      <p:bldP spid="57" grpId="0"/>
      <p:bldP spid="58" grpId="0"/>
      <p:bldP spid="58" grpId="1"/>
      <p:bldP spid="58" grpId="2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836371" y="1777163"/>
            <a:ext cx="679618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sz="4800" b="1" i="0" u="none" strike="noStrike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267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014821" y="0"/>
            <a:ext cx="2230518" cy="738076"/>
            <a:chOff x="1172138" y="447014"/>
            <a:chExt cx="2210480" cy="667051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8372" y="537300"/>
              <a:ext cx="1624246" cy="486478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72138" y="447014"/>
              <a:ext cx="788585" cy="667051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1" name="Google Shape;248;p5">
            <a:extLst>
              <a:ext uri="{FF2B5EF4-FFF2-40B4-BE49-F238E27FC236}">
                <a16:creationId xmlns:a16="http://schemas.microsoft.com/office/drawing/2014/main" id="{88AD9F64-5749-48AC-A667-AAB8F6952D7E}"/>
              </a:ext>
            </a:extLst>
          </p:cNvPr>
          <p:cNvSpPr txBox="1"/>
          <p:nvPr/>
        </p:nvSpPr>
        <p:spPr>
          <a:xfrm>
            <a:off x="1382386" y="2746463"/>
            <a:ext cx="33598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FF"/>
                </a:solidFill>
                <a:latin typeface="+mn-lt"/>
                <a:ea typeface="Calibri"/>
                <a:cs typeface="Calibri"/>
                <a:sym typeface="Calibri"/>
              </a:rPr>
              <a:t>11 – 2 =</a:t>
            </a:r>
            <a:endParaRPr sz="3600" b="1" i="0" u="none" strike="noStrike" cap="none" dirty="0">
              <a:solidFill>
                <a:srgbClr val="0000FF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E9BFDF-D055-4255-8A95-7A05B6A9E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43388"/>
              </p:ext>
            </p:extLst>
          </p:nvPr>
        </p:nvGraphicFramePr>
        <p:xfrm>
          <a:off x="1801800" y="1339202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>
                  <a:extLst>
                    <a:ext uri="{9D8B030D-6E8A-4147-A177-3AD203B41FA5}">
                      <a16:colId xmlns:a16="http://schemas.microsoft.com/office/drawing/2014/main" val="215468959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06017342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89857278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26700053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4032145131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29301"/>
                  </a:ext>
                </a:extLst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961"/>
                  </a:ext>
                </a:extLst>
              </a:tr>
            </a:tbl>
          </a:graphicData>
        </a:graphic>
      </p:graphicFrame>
      <p:sp>
        <p:nvSpPr>
          <p:cNvPr id="66" name="Oval 65">
            <a:extLst>
              <a:ext uri="{FF2B5EF4-FFF2-40B4-BE49-F238E27FC236}">
                <a16:creationId xmlns:a16="http://schemas.microsoft.com/office/drawing/2014/main" id="{BC2047AB-F87F-4E5C-BC7A-E3EE44A3A161}"/>
              </a:ext>
            </a:extLst>
          </p:cNvPr>
          <p:cNvSpPr/>
          <p:nvPr/>
        </p:nvSpPr>
        <p:spPr>
          <a:xfrm>
            <a:off x="1960063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28D3AFF-35F2-4BEE-8786-8AF5D8A8861B}"/>
              </a:ext>
            </a:extLst>
          </p:cNvPr>
          <p:cNvSpPr/>
          <p:nvPr/>
        </p:nvSpPr>
        <p:spPr>
          <a:xfrm>
            <a:off x="2555310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5341EC3-B481-4C27-B2F2-ABC1BC18959B}"/>
              </a:ext>
            </a:extLst>
          </p:cNvPr>
          <p:cNvSpPr/>
          <p:nvPr/>
        </p:nvSpPr>
        <p:spPr>
          <a:xfrm>
            <a:off x="3191422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59D082A-0CF7-4540-B006-D5DD9FB1E74A}"/>
              </a:ext>
            </a:extLst>
          </p:cNvPr>
          <p:cNvSpPr/>
          <p:nvPr/>
        </p:nvSpPr>
        <p:spPr>
          <a:xfrm>
            <a:off x="3786669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1DDC8E8-4CF6-4A8D-BD68-8E4269B0A637}"/>
              </a:ext>
            </a:extLst>
          </p:cNvPr>
          <p:cNvSpPr/>
          <p:nvPr/>
        </p:nvSpPr>
        <p:spPr>
          <a:xfrm>
            <a:off x="4402229" y="14458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5898BF9-79E5-4562-BC98-96BBEFA1241E}"/>
              </a:ext>
            </a:extLst>
          </p:cNvPr>
          <p:cNvSpPr/>
          <p:nvPr/>
        </p:nvSpPr>
        <p:spPr>
          <a:xfrm>
            <a:off x="1960063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F835927-AD65-4226-8F1E-4F643C24168B}"/>
              </a:ext>
            </a:extLst>
          </p:cNvPr>
          <p:cNvSpPr/>
          <p:nvPr/>
        </p:nvSpPr>
        <p:spPr>
          <a:xfrm>
            <a:off x="2555310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92985EBA-76AE-400F-8FBB-63BE2ED09997}"/>
              </a:ext>
            </a:extLst>
          </p:cNvPr>
          <p:cNvSpPr/>
          <p:nvPr/>
        </p:nvSpPr>
        <p:spPr>
          <a:xfrm>
            <a:off x="3191422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CB74980-48B8-4579-9A5B-C4EBE496890D}"/>
              </a:ext>
            </a:extLst>
          </p:cNvPr>
          <p:cNvSpPr/>
          <p:nvPr/>
        </p:nvSpPr>
        <p:spPr>
          <a:xfrm>
            <a:off x="3786669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1A9E185-EAFE-4ADC-9D75-798EBBDE4E9E}"/>
              </a:ext>
            </a:extLst>
          </p:cNvPr>
          <p:cNvSpPr/>
          <p:nvPr/>
        </p:nvSpPr>
        <p:spPr>
          <a:xfrm>
            <a:off x="4402229" y="198978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942E816-D021-4699-999C-53B551AA3D21}"/>
              </a:ext>
            </a:extLst>
          </p:cNvPr>
          <p:cNvSpPr/>
          <p:nvPr/>
        </p:nvSpPr>
        <p:spPr>
          <a:xfrm>
            <a:off x="5064967" y="144581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2D42E86-0D4D-4F2C-871B-743A4848ACD7}"/>
              </a:ext>
            </a:extLst>
          </p:cNvPr>
          <p:cNvSpPr/>
          <p:nvPr/>
        </p:nvSpPr>
        <p:spPr>
          <a:xfrm>
            <a:off x="7287132" y="1127180"/>
            <a:ext cx="3844900" cy="181604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2F714C7-AC3A-445F-BB4F-4839E2041C57}"/>
              </a:ext>
            </a:extLst>
          </p:cNvPr>
          <p:cNvSpPr txBox="1"/>
          <p:nvPr/>
        </p:nvSpPr>
        <p:spPr>
          <a:xfrm>
            <a:off x="6911832" y="1330976"/>
            <a:ext cx="4390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11 </a:t>
            </a:r>
            <a:r>
              <a:rPr lang="en-US" sz="2800" b="1" dirty="0" err="1">
                <a:solidFill>
                  <a:srgbClr val="0000FF"/>
                </a:solidFill>
              </a:rPr>
              <a:t>trừ</a:t>
            </a:r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10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F75BE5C-0BC2-466A-BA4B-5107EBD2B742}"/>
              </a:ext>
            </a:extLst>
          </p:cNvPr>
          <p:cNvSpPr txBox="1"/>
          <p:nvPr/>
        </p:nvSpPr>
        <p:spPr>
          <a:xfrm>
            <a:off x="7441430" y="2083260"/>
            <a:ext cx="4390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 </a:t>
            </a:r>
            <a:r>
              <a:rPr lang="en-US" sz="2800" b="1" dirty="0" err="1">
                <a:solidFill>
                  <a:srgbClr val="0000FF"/>
                </a:solidFill>
              </a:rPr>
              <a:t>trừ</a:t>
            </a:r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35" name="Google Shape;248;p5">
            <a:extLst>
              <a:ext uri="{FF2B5EF4-FFF2-40B4-BE49-F238E27FC236}">
                <a16:creationId xmlns:a16="http://schemas.microsoft.com/office/drawing/2014/main" id="{F13A0958-B601-4219-AE18-98661599D13F}"/>
              </a:ext>
            </a:extLst>
          </p:cNvPr>
          <p:cNvSpPr txBox="1"/>
          <p:nvPr/>
        </p:nvSpPr>
        <p:spPr>
          <a:xfrm>
            <a:off x="1382386" y="5263535"/>
            <a:ext cx="33598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FF"/>
                </a:solidFill>
                <a:latin typeface="+mn-lt"/>
                <a:ea typeface="Calibri"/>
                <a:cs typeface="Calibri"/>
                <a:sym typeface="Calibri"/>
              </a:rPr>
              <a:t>12 – 4 =</a:t>
            </a:r>
            <a:endParaRPr sz="3600" b="1" i="0" u="none" strike="noStrike" cap="none" dirty="0">
              <a:solidFill>
                <a:srgbClr val="0000FF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7" name="Table 2">
            <a:extLst>
              <a:ext uri="{FF2B5EF4-FFF2-40B4-BE49-F238E27FC236}">
                <a16:creationId xmlns:a16="http://schemas.microsoft.com/office/drawing/2014/main" id="{21839B0D-D09F-458D-8E8A-23B8BF192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15057"/>
              </p:ext>
            </p:extLst>
          </p:nvPr>
        </p:nvGraphicFramePr>
        <p:xfrm>
          <a:off x="1801800" y="3856274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>
                  <a:extLst>
                    <a:ext uri="{9D8B030D-6E8A-4147-A177-3AD203B41FA5}">
                      <a16:colId xmlns:a16="http://schemas.microsoft.com/office/drawing/2014/main" val="215468959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06017342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89857278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26700053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4032145131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29301"/>
                  </a:ext>
                </a:extLst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961"/>
                  </a:ext>
                </a:extLst>
              </a:tr>
            </a:tbl>
          </a:graphicData>
        </a:graphic>
      </p:graphicFrame>
      <p:sp>
        <p:nvSpPr>
          <p:cNvPr id="138" name="Oval 137">
            <a:extLst>
              <a:ext uri="{FF2B5EF4-FFF2-40B4-BE49-F238E27FC236}">
                <a16:creationId xmlns:a16="http://schemas.microsoft.com/office/drawing/2014/main" id="{674DD532-3264-4F76-A415-D30B8E30F67C}"/>
              </a:ext>
            </a:extLst>
          </p:cNvPr>
          <p:cNvSpPr/>
          <p:nvPr/>
        </p:nvSpPr>
        <p:spPr>
          <a:xfrm>
            <a:off x="1960063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AD47CC0-6C29-4A79-B9DE-B990D755B670}"/>
              </a:ext>
            </a:extLst>
          </p:cNvPr>
          <p:cNvSpPr/>
          <p:nvPr/>
        </p:nvSpPr>
        <p:spPr>
          <a:xfrm>
            <a:off x="2555310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FA360878-9C18-40E8-815B-B36681AAC3D3}"/>
              </a:ext>
            </a:extLst>
          </p:cNvPr>
          <p:cNvSpPr/>
          <p:nvPr/>
        </p:nvSpPr>
        <p:spPr>
          <a:xfrm>
            <a:off x="3191422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1BA4A02-DADC-435F-AE08-FB126F2A518B}"/>
              </a:ext>
            </a:extLst>
          </p:cNvPr>
          <p:cNvSpPr/>
          <p:nvPr/>
        </p:nvSpPr>
        <p:spPr>
          <a:xfrm>
            <a:off x="3786669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8819F4F9-385B-4F1E-81FF-91E13D863586}"/>
              </a:ext>
            </a:extLst>
          </p:cNvPr>
          <p:cNvSpPr/>
          <p:nvPr/>
        </p:nvSpPr>
        <p:spPr>
          <a:xfrm>
            <a:off x="4402229" y="39628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AE2078C-4088-4ED7-912A-27F53D357D4B}"/>
              </a:ext>
            </a:extLst>
          </p:cNvPr>
          <p:cNvSpPr/>
          <p:nvPr/>
        </p:nvSpPr>
        <p:spPr>
          <a:xfrm>
            <a:off x="1960063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2B28372B-E44E-4A42-8C15-6AEA4FBDA55F}"/>
              </a:ext>
            </a:extLst>
          </p:cNvPr>
          <p:cNvSpPr/>
          <p:nvPr/>
        </p:nvSpPr>
        <p:spPr>
          <a:xfrm>
            <a:off x="2555310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6EC64F2B-295D-4937-8B9F-517D831ECA7E}"/>
              </a:ext>
            </a:extLst>
          </p:cNvPr>
          <p:cNvSpPr/>
          <p:nvPr/>
        </p:nvSpPr>
        <p:spPr>
          <a:xfrm>
            <a:off x="3191422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694881B-5FAD-40D7-96EB-81488309C018}"/>
              </a:ext>
            </a:extLst>
          </p:cNvPr>
          <p:cNvSpPr/>
          <p:nvPr/>
        </p:nvSpPr>
        <p:spPr>
          <a:xfrm>
            <a:off x="3786669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206128EB-1C8B-4D3D-B29F-07905B25CD3A}"/>
              </a:ext>
            </a:extLst>
          </p:cNvPr>
          <p:cNvSpPr/>
          <p:nvPr/>
        </p:nvSpPr>
        <p:spPr>
          <a:xfrm>
            <a:off x="4402229" y="450685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0F140AF3-11E2-4083-AE2E-FEDD9BF27D20}"/>
              </a:ext>
            </a:extLst>
          </p:cNvPr>
          <p:cNvSpPr/>
          <p:nvPr/>
        </p:nvSpPr>
        <p:spPr>
          <a:xfrm>
            <a:off x="5064967" y="396288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5FD102D7-839A-49C3-B5F1-655F915C914D}"/>
              </a:ext>
            </a:extLst>
          </p:cNvPr>
          <p:cNvSpPr/>
          <p:nvPr/>
        </p:nvSpPr>
        <p:spPr>
          <a:xfrm>
            <a:off x="7287132" y="3644252"/>
            <a:ext cx="3844900" cy="1816045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D2B87E3-0EB5-4B5F-870A-08541251C8E7}"/>
              </a:ext>
            </a:extLst>
          </p:cNvPr>
          <p:cNvSpPr txBox="1"/>
          <p:nvPr/>
        </p:nvSpPr>
        <p:spPr>
          <a:xfrm>
            <a:off x="6911832" y="3848048"/>
            <a:ext cx="4390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12 </a:t>
            </a:r>
            <a:r>
              <a:rPr lang="en-US" sz="2800" b="1" dirty="0" err="1">
                <a:solidFill>
                  <a:srgbClr val="0000FF"/>
                </a:solidFill>
              </a:rPr>
              <a:t>trừ</a:t>
            </a:r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10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50DF436-4540-40CB-830D-9874B3737F41}"/>
              </a:ext>
            </a:extLst>
          </p:cNvPr>
          <p:cNvSpPr txBox="1"/>
          <p:nvPr/>
        </p:nvSpPr>
        <p:spPr>
          <a:xfrm>
            <a:off x="7449738" y="4633079"/>
            <a:ext cx="43905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 </a:t>
            </a:r>
            <a:r>
              <a:rPr lang="en-US" sz="2800" b="1" dirty="0" err="1">
                <a:solidFill>
                  <a:srgbClr val="0000FF"/>
                </a:solidFill>
              </a:rPr>
              <a:t>trừ</a:t>
            </a:r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bằng</a:t>
            </a:r>
            <a:r>
              <a:rPr lang="en-US" sz="2800" b="1" dirty="0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7CF64B83-D16F-4078-A299-6B6DBBDBFFC9}"/>
              </a:ext>
            </a:extLst>
          </p:cNvPr>
          <p:cNvSpPr/>
          <p:nvPr/>
        </p:nvSpPr>
        <p:spPr>
          <a:xfrm>
            <a:off x="5550684" y="393879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DD17DC-8915-4756-ACF2-36A2009D21A2}"/>
              </a:ext>
            </a:extLst>
          </p:cNvPr>
          <p:cNvCxnSpPr/>
          <p:nvPr/>
        </p:nvCxnSpPr>
        <p:spPr>
          <a:xfrm>
            <a:off x="5064967" y="133097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2415641-F9A1-4FCC-B463-ADB00CF81894}"/>
              </a:ext>
            </a:extLst>
          </p:cNvPr>
          <p:cNvCxnSpPr/>
          <p:nvPr/>
        </p:nvCxnSpPr>
        <p:spPr>
          <a:xfrm>
            <a:off x="4364920" y="1321669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58F78A27-7F2F-43CB-9684-7D1487E06F66}"/>
              </a:ext>
            </a:extLst>
          </p:cNvPr>
          <p:cNvCxnSpPr/>
          <p:nvPr/>
        </p:nvCxnSpPr>
        <p:spPr>
          <a:xfrm>
            <a:off x="5536226" y="387213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7DB8A57-F02F-4414-8E7C-137160F12EBE}"/>
              </a:ext>
            </a:extLst>
          </p:cNvPr>
          <p:cNvCxnSpPr/>
          <p:nvPr/>
        </p:nvCxnSpPr>
        <p:spPr>
          <a:xfrm>
            <a:off x="5029482" y="3880723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D403D41B-B39C-4C24-BE7F-06D03CE0912D}"/>
              </a:ext>
            </a:extLst>
          </p:cNvPr>
          <p:cNvCxnSpPr/>
          <p:nvPr/>
        </p:nvCxnSpPr>
        <p:spPr>
          <a:xfrm>
            <a:off x="4329205" y="3831678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6E19E797-94B0-4FD3-9BC2-E7712DF11084}"/>
              </a:ext>
            </a:extLst>
          </p:cNvPr>
          <p:cNvCxnSpPr/>
          <p:nvPr/>
        </p:nvCxnSpPr>
        <p:spPr>
          <a:xfrm>
            <a:off x="3738169" y="3848048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TextBox1" r:id="rId1" imgW="676440" imgH="619200"/>
        </mc:Choice>
        <mc:Fallback>
          <p:control name="TextBox1" r:id="rId1" imgW="676440" imgH="61920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id="{94101BD1-7D4C-408C-A2A1-A11BBA8AC6D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26704" y="2746463"/>
                  <a:ext cx="678721" cy="62169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542880" imgH="485640"/>
        </mc:Choice>
        <mc:Fallback>
          <p:control name="TextBox2" r:id="rId2" imgW="542880" imgH="485640">
            <p:pic>
              <p:nvPicPr>
                <p:cNvPr id="131" name="TextBox2">
                  <a:extLst>
                    <a:ext uri="{FF2B5EF4-FFF2-40B4-BE49-F238E27FC236}">
                      <a16:creationId xmlns:a16="http://schemas.microsoft.com/office/drawing/2014/main" id="{D0AF7C99-49FF-4A60-8E2E-D4720B7A3CF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71389" y="1372693"/>
                  <a:ext cx="538193" cy="4879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542880" imgH="485640"/>
        </mc:Choice>
        <mc:Fallback>
          <p:control name="TextBox3" r:id="rId3" imgW="542880" imgH="485640">
            <p:pic>
              <p:nvPicPr>
                <p:cNvPr id="133" name="TextBox3">
                  <a:extLst>
                    <a:ext uri="{FF2B5EF4-FFF2-40B4-BE49-F238E27FC236}">
                      <a16:creationId xmlns:a16="http://schemas.microsoft.com/office/drawing/2014/main" id="{B4980ADE-D821-4CB0-838F-3BAED44E0F4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71389" y="2154728"/>
                  <a:ext cx="538193" cy="4879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542880" imgH="485640"/>
        </mc:Choice>
        <mc:Fallback>
          <p:control name="TextBox4" r:id="rId4" imgW="542880" imgH="485640">
            <p:pic>
              <p:nvPicPr>
                <p:cNvPr id="134" name="TextBox4">
                  <a:extLst>
                    <a:ext uri="{FF2B5EF4-FFF2-40B4-BE49-F238E27FC236}">
                      <a16:creationId xmlns:a16="http://schemas.microsoft.com/office/drawing/2014/main" id="{297187AD-E555-4FDC-B2C3-DA27FAC014F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24742" y="2116007"/>
                  <a:ext cx="538193" cy="4879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676440" imgH="619200"/>
        </mc:Choice>
        <mc:Fallback>
          <p:control name="TextBox5" r:id="rId5" imgW="676440" imgH="619200">
            <p:pic>
              <p:nvPicPr>
                <p:cNvPr id="136" name="TextBox5">
                  <a:extLst>
                    <a:ext uri="{FF2B5EF4-FFF2-40B4-BE49-F238E27FC236}">
                      <a16:creationId xmlns:a16="http://schemas.microsoft.com/office/drawing/2014/main" id="{76DDBADD-704A-4226-A5F0-87BA4F3DD38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26704" y="5263535"/>
                  <a:ext cx="678721" cy="62169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6" imgW="542880" imgH="485640"/>
        </mc:Choice>
        <mc:Fallback>
          <p:control name="TextBox6" r:id="rId6" imgW="542880" imgH="485640">
            <p:pic>
              <p:nvPicPr>
                <p:cNvPr id="151" name="TextBox6">
                  <a:extLst>
                    <a:ext uri="{FF2B5EF4-FFF2-40B4-BE49-F238E27FC236}">
                      <a16:creationId xmlns:a16="http://schemas.microsoft.com/office/drawing/2014/main" id="{85F5A3B0-4B32-4354-B1C3-A6C11920B93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71389" y="3889765"/>
                  <a:ext cx="538193" cy="4879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7" r:id="rId7" imgW="542880" imgH="485640"/>
        </mc:Choice>
        <mc:Fallback>
          <p:control name="TextBox7" r:id="rId7" imgW="542880" imgH="485640">
            <p:pic>
              <p:nvPicPr>
                <p:cNvPr id="152" name="TextBox7">
                  <a:extLst>
                    <a:ext uri="{FF2B5EF4-FFF2-40B4-BE49-F238E27FC236}">
                      <a16:creationId xmlns:a16="http://schemas.microsoft.com/office/drawing/2014/main" id="{D2A1FD2E-F4F2-43C9-AE9E-68B3BBACAF8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71389" y="4671800"/>
                  <a:ext cx="538193" cy="4879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8" r:id="rId8" imgW="542880" imgH="485640"/>
        </mc:Choice>
        <mc:Fallback>
          <p:control name="TextBox8" r:id="rId8" imgW="542880" imgH="485640">
            <p:pic>
              <p:nvPicPr>
                <p:cNvPr id="153" name="TextBox8">
                  <a:extLst>
                    <a:ext uri="{FF2B5EF4-FFF2-40B4-BE49-F238E27FC236}">
                      <a16:creationId xmlns:a16="http://schemas.microsoft.com/office/drawing/2014/main" id="{71B34830-F0A2-403A-B606-DCF67BE5BB7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24742" y="4633079"/>
                  <a:ext cx="538193" cy="48796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7930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6" grpId="0" animBg="1"/>
      <p:bldP spid="68" grpId="0" animBg="1"/>
      <p:bldP spid="77" grpId="0" animBg="1"/>
      <p:bldP spid="103" grpId="0" animBg="1"/>
      <p:bldP spid="109" grpId="0" animBg="1"/>
      <p:bldP spid="109" grpId="1" animBg="1"/>
      <p:bldP spid="110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7" grpId="1" animBg="1"/>
      <p:bldP spid="128" grpId="0" animBg="1"/>
      <p:bldP spid="135" grpId="0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2" grpId="1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8" grpId="1" animBg="1"/>
      <p:bldP spid="149" grpId="0" animBg="1"/>
      <p:bldP spid="150" grpId="0"/>
      <p:bldP spid="154" grpId="0"/>
      <p:bldP spid="155" grpId="0" animBg="1"/>
      <p:bldP spid="15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/>
          <p:cNvSpPr txBox="1"/>
          <p:nvPr/>
        </p:nvSpPr>
        <p:spPr>
          <a:xfrm>
            <a:off x="3105947" y="1735035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trừ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3200" b="1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4793779" y="206540"/>
            <a:ext cx="2163726" cy="740920"/>
            <a:chOff x="1237837" y="479568"/>
            <a:chExt cx="2144287" cy="669621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605707"/>
              <a:ext cx="1624246" cy="492172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237837" y="479568"/>
              <a:ext cx="727622" cy="669621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1" name="Google Shape;248;p5">
            <a:extLst>
              <a:ext uri="{FF2B5EF4-FFF2-40B4-BE49-F238E27FC236}">
                <a16:creationId xmlns:a16="http://schemas.microsoft.com/office/drawing/2014/main" id="{88AD9F64-5749-48AC-A667-AAB8F6952D7E}"/>
              </a:ext>
            </a:extLst>
          </p:cNvPr>
          <p:cNvSpPr txBox="1"/>
          <p:nvPr/>
        </p:nvSpPr>
        <p:spPr>
          <a:xfrm>
            <a:off x="1199153" y="2617237"/>
            <a:ext cx="24054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12 – 7 =</a:t>
            </a:r>
            <a:endParaRPr sz="3600" b="1" i="0" u="none" strike="noStrike" cap="none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248;p5">
            <a:extLst>
              <a:ext uri="{FF2B5EF4-FFF2-40B4-BE49-F238E27FC236}">
                <a16:creationId xmlns:a16="http://schemas.microsoft.com/office/drawing/2014/main" id="{BD69F2BB-FA4A-4332-8D68-F493270A316F}"/>
              </a:ext>
            </a:extLst>
          </p:cNvPr>
          <p:cNvSpPr txBox="1"/>
          <p:nvPr/>
        </p:nvSpPr>
        <p:spPr>
          <a:xfrm>
            <a:off x="6627057" y="2711678"/>
            <a:ext cx="24054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14 – 5 =</a:t>
            </a:r>
            <a:endParaRPr sz="3600" b="1" i="0" u="none" strike="noStrike" cap="none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248;p5">
            <a:extLst>
              <a:ext uri="{FF2B5EF4-FFF2-40B4-BE49-F238E27FC236}">
                <a16:creationId xmlns:a16="http://schemas.microsoft.com/office/drawing/2014/main" id="{FABB9531-E6CF-41F2-AAE7-E794C06696D6}"/>
              </a:ext>
            </a:extLst>
          </p:cNvPr>
          <p:cNvSpPr txBox="1"/>
          <p:nvPr/>
        </p:nvSpPr>
        <p:spPr>
          <a:xfrm>
            <a:off x="1476801" y="5333119"/>
            <a:ext cx="24054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11 – 4 =</a:t>
            </a:r>
            <a:endParaRPr sz="3600" b="1" i="0" u="none" strike="noStrike" cap="none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248;p5">
            <a:extLst>
              <a:ext uri="{FF2B5EF4-FFF2-40B4-BE49-F238E27FC236}">
                <a16:creationId xmlns:a16="http://schemas.microsoft.com/office/drawing/2014/main" id="{813E11C0-CFF8-4F2D-91F9-58E30FD298BF}"/>
              </a:ext>
            </a:extLst>
          </p:cNvPr>
          <p:cNvSpPr txBox="1"/>
          <p:nvPr/>
        </p:nvSpPr>
        <p:spPr>
          <a:xfrm>
            <a:off x="6627057" y="5347116"/>
            <a:ext cx="24054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11 – 7 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=</a:t>
            </a:r>
            <a:endParaRPr sz="3600" b="1" i="0" u="none" strike="noStrike" cap="none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9" name="Table 2">
            <a:extLst>
              <a:ext uri="{FF2B5EF4-FFF2-40B4-BE49-F238E27FC236}">
                <a16:creationId xmlns:a16="http://schemas.microsoft.com/office/drawing/2014/main" id="{6A64B0AF-BA1A-4B6A-B0F8-A1CE124C4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120"/>
              </p:ext>
            </p:extLst>
          </p:nvPr>
        </p:nvGraphicFramePr>
        <p:xfrm>
          <a:off x="1178767" y="1248749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>
                  <a:extLst>
                    <a:ext uri="{9D8B030D-6E8A-4147-A177-3AD203B41FA5}">
                      <a16:colId xmlns:a16="http://schemas.microsoft.com/office/drawing/2014/main" val="215468959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06017342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89857278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26700053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4032145131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29301"/>
                  </a:ext>
                </a:extLst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961"/>
                  </a:ext>
                </a:extLst>
              </a:tr>
            </a:tbl>
          </a:graphicData>
        </a:graphic>
      </p:graphicFrame>
      <p:sp>
        <p:nvSpPr>
          <p:cNvPr id="151" name="Oval 150">
            <a:extLst>
              <a:ext uri="{FF2B5EF4-FFF2-40B4-BE49-F238E27FC236}">
                <a16:creationId xmlns:a16="http://schemas.microsoft.com/office/drawing/2014/main" id="{A12A507F-8EF9-4B50-995F-E14B9F9E7529}"/>
              </a:ext>
            </a:extLst>
          </p:cNvPr>
          <p:cNvSpPr/>
          <p:nvPr/>
        </p:nvSpPr>
        <p:spPr>
          <a:xfrm>
            <a:off x="1337030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B4C8C1FD-3F39-4C55-A1AD-FED8602ED8AA}"/>
              </a:ext>
            </a:extLst>
          </p:cNvPr>
          <p:cNvSpPr/>
          <p:nvPr/>
        </p:nvSpPr>
        <p:spPr>
          <a:xfrm>
            <a:off x="1932277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4B2AE832-CBCD-4776-B9EE-9BCA71E88A2B}"/>
              </a:ext>
            </a:extLst>
          </p:cNvPr>
          <p:cNvSpPr/>
          <p:nvPr/>
        </p:nvSpPr>
        <p:spPr>
          <a:xfrm>
            <a:off x="2568389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7036787B-8174-47B6-A6FF-9BC7825A61EE}"/>
              </a:ext>
            </a:extLst>
          </p:cNvPr>
          <p:cNvSpPr/>
          <p:nvPr/>
        </p:nvSpPr>
        <p:spPr>
          <a:xfrm>
            <a:off x="3163636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165377F-7B67-4FD4-A174-BBDBD078BE43}"/>
              </a:ext>
            </a:extLst>
          </p:cNvPr>
          <p:cNvSpPr/>
          <p:nvPr/>
        </p:nvSpPr>
        <p:spPr>
          <a:xfrm>
            <a:off x="3779196" y="135536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181B1047-4C0B-46DD-A1B7-42A691153FA0}"/>
              </a:ext>
            </a:extLst>
          </p:cNvPr>
          <p:cNvSpPr/>
          <p:nvPr/>
        </p:nvSpPr>
        <p:spPr>
          <a:xfrm>
            <a:off x="1337030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9DA9ED5A-A729-46A7-8CE5-8344BE8FD740}"/>
              </a:ext>
            </a:extLst>
          </p:cNvPr>
          <p:cNvSpPr/>
          <p:nvPr/>
        </p:nvSpPr>
        <p:spPr>
          <a:xfrm>
            <a:off x="1932277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823069AA-CD86-4A88-A643-A12A9054C4A0}"/>
              </a:ext>
            </a:extLst>
          </p:cNvPr>
          <p:cNvSpPr/>
          <p:nvPr/>
        </p:nvSpPr>
        <p:spPr>
          <a:xfrm>
            <a:off x="2568389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FB32F9C3-4103-4F44-880F-BB852FC05F9E}"/>
              </a:ext>
            </a:extLst>
          </p:cNvPr>
          <p:cNvSpPr/>
          <p:nvPr/>
        </p:nvSpPr>
        <p:spPr>
          <a:xfrm>
            <a:off x="3163636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741EA2FF-1145-46BC-A1EF-F0FD06EF86C3}"/>
              </a:ext>
            </a:extLst>
          </p:cNvPr>
          <p:cNvSpPr/>
          <p:nvPr/>
        </p:nvSpPr>
        <p:spPr>
          <a:xfrm>
            <a:off x="3779196" y="1899331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73E6C95-A01E-4DAE-A1BA-3376672E9122}"/>
              </a:ext>
            </a:extLst>
          </p:cNvPr>
          <p:cNvSpPr/>
          <p:nvPr/>
        </p:nvSpPr>
        <p:spPr>
          <a:xfrm>
            <a:off x="4441934" y="1355363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5D65C6E6-DD5E-4505-B236-70BA97F578C8}"/>
              </a:ext>
            </a:extLst>
          </p:cNvPr>
          <p:cNvCxnSpPr/>
          <p:nvPr/>
        </p:nvCxnSpPr>
        <p:spPr>
          <a:xfrm>
            <a:off x="4441934" y="1240523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596F287-F655-454F-8DA6-05CEC71AA000}"/>
              </a:ext>
            </a:extLst>
          </p:cNvPr>
          <p:cNvCxnSpPr/>
          <p:nvPr/>
        </p:nvCxnSpPr>
        <p:spPr>
          <a:xfrm>
            <a:off x="3741887" y="123121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809DEC55-3F27-455B-B6C8-9C9C5107FA17}"/>
              </a:ext>
            </a:extLst>
          </p:cNvPr>
          <p:cNvSpPr/>
          <p:nvPr/>
        </p:nvSpPr>
        <p:spPr>
          <a:xfrm>
            <a:off x="4909556" y="1331273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7E432E5-D036-4A93-8323-73B9B3AA0337}"/>
              </a:ext>
            </a:extLst>
          </p:cNvPr>
          <p:cNvCxnSpPr/>
          <p:nvPr/>
        </p:nvCxnSpPr>
        <p:spPr>
          <a:xfrm>
            <a:off x="4909555" y="123121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E214E569-AF7C-4E37-80EA-1A264969917C}"/>
              </a:ext>
            </a:extLst>
          </p:cNvPr>
          <p:cNvCxnSpPr/>
          <p:nvPr/>
        </p:nvCxnSpPr>
        <p:spPr>
          <a:xfrm>
            <a:off x="3155138" y="125036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8183001-26BF-4784-8ED4-F4984BB24694}"/>
              </a:ext>
            </a:extLst>
          </p:cNvPr>
          <p:cNvCxnSpPr/>
          <p:nvPr/>
        </p:nvCxnSpPr>
        <p:spPr>
          <a:xfrm>
            <a:off x="2540579" y="125036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4F2B2FC1-B41F-4E97-9D8D-16CAAA9A470F}"/>
              </a:ext>
            </a:extLst>
          </p:cNvPr>
          <p:cNvCxnSpPr/>
          <p:nvPr/>
        </p:nvCxnSpPr>
        <p:spPr>
          <a:xfrm>
            <a:off x="1932223" y="123121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4FEA05DD-7637-417C-B877-8E12A79CE928}"/>
              </a:ext>
            </a:extLst>
          </p:cNvPr>
          <p:cNvCxnSpPr/>
          <p:nvPr/>
        </p:nvCxnSpPr>
        <p:spPr>
          <a:xfrm>
            <a:off x="1317664" y="123121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0" name="Table 2">
            <a:extLst>
              <a:ext uri="{FF2B5EF4-FFF2-40B4-BE49-F238E27FC236}">
                <a16:creationId xmlns:a16="http://schemas.microsoft.com/office/drawing/2014/main" id="{2BF1B5BF-CA02-46FE-999D-3185A2016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07537"/>
              </p:ext>
            </p:extLst>
          </p:nvPr>
        </p:nvGraphicFramePr>
        <p:xfrm>
          <a:off x="6355260" y="1306103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>
                  <a:extLst>
                    <a:ext uri="{9D8B030D-6E8A-4147-A177-3AD203B41FA5}">
                      <a16:colId xmlns:a16="http://schemas.microsoft.com/office/drawing/2014/main" val="215468959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06017342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89857278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26700053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4032145131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29301"/>
                  </a:ext>
                </a:extLst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961"/>
                  </a:ext>
                </a:extLst>
              </a:tr>
            </a:tbl>
          </a:graphicData>
        </a:graphic>
      </p:graphicFrame>
      <p:sp>
        <p:nvSpPr>
          <p:cNvPr id="171" name="Oval 170">
            <a:extLst>
              <a:ext uri="{FF2B5EF4-FFF2-40B4-BE49-F238E27FC236}">
                <a16:creationId xmlns:a16="http://schemas.microsoft.com/office/drawing/2014/main" id="{BA593765-1A37-4D51-BEAA-638E8CBD54B5}"/>
              </a:ext>
            </a:extLst>
          </p:cNvPr>
          <p:cNvSpPr/>
          <p:nvPr/>
        </p:nvSpPr>
        <p:spPr>
          <a:xfrm>
            <a:off x="6513523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7F060B53-875E-4595-BF13-29568BD84A50}"/>
              </a:ext>
            </a:extLst>
          </p:cNvPr>
          <p:cNvSpPr/>
          <p:nvPr/>
        </p:nvSpPr>
        <p:spPr>
          <a:xfrm>
            <a:off x="7108770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AFFC6A72-507B-4E72-A60D-1C19BCF02C12}"/>
              </a:ext>
            </a:extLst>
          </p:cNvPr>
          <p:cNvSpPr/>
          <p:nvPr/>
        </p:nvSpPr>
        <p:spPr>
          <a:xfrm>
            <a:off x="7744882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5AADEA93-7825-4FD5-808C-64F6C433D100}"/>
              </a:ext>
            </a:extLst>
          </p:cNvPr>
          <p:cNvSpPr/>
          <p:nvPr/>
        </p:nvSpPr>
        <p:spPr>
          <a:xfrm>
            <a:off x="8340129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5E0C6ABF-D5EE-4FC8-A246-CE9194836846}"/>
              </a:ext>
            </a:extLst>
          </p:cNvPr>
          <p:cNvSpPr/>
          <p:nvPr/>
        </p:nvSpPr>
        <p:spPr>
          <a:xfrm>
            <a:off x="8955689" y="1412718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DB1C6D5-630B-4108-8CF4-7A4A1EBE172E}"/>
              </a:ext>
            </a:extLst>
          </p:cNvPr>
          <p:cNvSpPr/>
          <p:nvPr/>
        </p:nvSpPr>
        <p:spPr>
          <a:xfrm>
            <a:off x="6513523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9A4ECE5B-E89A-4C53-9CC9-F3649E506E26}"/>
              </a:ext>
            </a:extLst>
          </p:cNvPr>
          <p:cNvSpPr/>
          <p:nvPr/>
        </p:nvSpPr>
        <p:spPr>
          <a:xfrm>
            <a:off x="7108770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21D599D-F967-4DC1-96FC-FA334F234C69}"/>
              </a:ext>
            </a:extLst>
          </p:cNvPr>
          <p:cNvSpPr/>
          <p:nvPr/>
        </p:nvSpPr>
        <p:spPr>
          <a:xfrm>
            <a:off x="7744882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CDED901A-D7F8-4AEA-800F-E3974A1C54CE}"/>
              </a:ext>
            </a:extLst>
          </p:cNvPr>
          <p:cNvSpPr/>
          <p:nvPr/>
        </p:nvSpPr>
        <p:spPr>
          <a:xfrm>
            <a:off x="8340129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7AA4B075-A841-4AF0-8680-97538BCEDBEF}"/>
              </a:ext>
            </a:extLst>
          </p:cNvPr>
          <p:cNvSpPr/>
          <p:nvPr/>
        </p:nvSpPr>
        <p:spPr>
          <a:xfrm>
            <a:off x="8955689" y="195668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7D573180-6282-47AB-97BD-A2CA1430AEBD}"/>
              </a:ext>
            </a:extLst>
          </p:cNvPr>
          <p:cNvSpPr/>
          <p:nvPr/>
        </p:nvSpPr>
        <p:spPr>
          <a:xfrm>
            <a:off x="9618427" y="141271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2C299CF1-7263-45CC-9545-9106CAE5E43D}"/>
              </a:ext>
            </a:extLst>
          </p:cNvPr>
          <p:cNvCxnSpPr/>
          <p:nvPr/>
        </p:nvCxnSpPr>
        <p:spPr>
          <a:xfrm>
            <a:off x="9618427" y="129787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4880F7E4-295F-4E9B-ABA7-32724F4017D5}"/>
              </a:ext>
            </a:extLst>
          </p:cNvPr>
          <p:cNvCxnSpPr/>
          <p:nvPr/>
        </p:nvCxnSpPr>
        <p:spPr>
          <a:xfrm>
            <a:off x="8918380" y="128857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Oval 228">
            <a:extLst>
              <a:ext uri="{FF2B5EF4-FFF2-40B4-BE49-F238E27FC236}">
                <a16:creationId xmlns:a16="http://schemas.microsoft.com/office/drawing/2014/main" id="{5F15004A-6B85-462B-A008-890DB89DE451}"/>
              </a:ext>
            </a:extLst>
          </p:cNvPr>
          <p:cNvSpPr/>
          <p:nvPr/>
        </p:nvSpPr>
        <p:spPr>
          <a:xfrm>
            <a:off x="10086049" y="138862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C8A03C5A-C108-4D13-B95D-0DDA366B93CA}"/>
              </a:ext>
            </a:extLst>
          </p:cNvPr>
          <p:cNvCxnSpPr/>
          <p:nvPr/>
        </p:nvCxnSpPr>
        <p:spPr>
          <a:xfrm>
            <a:off x="10086048" y="128857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Oval 234">
            <a:extLst>
              <a:ext uri="{FF2B5EF4-FFF2-40B4-BE49-F238E27FC236}">
                <a16:creationId xmlns:a16="http://schemas.microsoft.com/office/drawing/2014/main" id="{49CC2AF1-DCA0-4FCB-86FC-7011FE6BB209}"/>
              </a:ext>
            </a:extLst>
          </p:cNvPr>
          <p:cNvSpPr/>
          <p:nvPr/>
        </p:nvSpPr>
        <p:spPr>
          <a:xfrm>
            <a:off x="10545611" y="140628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03DC1922-696C-486C-A87F-FDB020364F6B}"/>
              </a:ext>
            </a:extLst>
          </p:cNvPr>
          <p:cNvCxnSpPr/>
          <p:nvPr/>
        </p:nvCxnSpPr>
        <p:spPr>
          <a:xfrm>
            <a:off x="10545611" y="1291449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Oval 236">
            <a:extLst>
              <a:ext uri="{FF2B5EF4-FFF2-40B4-BE49-F238E27FC236}">
                <a16:creationId xmlns:a16="http://schemas.microsoft.com/office/drawing/2014/main" id="{B20640F8-1AC3-47CA-9967-1221CD15B5BF}"/>
              </a:ext>
            </a:extLst>
          </p:cNvPr>
          <p:cNvSpPr/>
          <p:nvPr/>
        </p:nvSpPr>
        <p:spPr>
          <a:xfrm>
            <a:off x="11013233" y="1382199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D0EA2F17-A7E0-4D00-9263-4717C1C46E26}"/>
              </a:ext>
            </a:extLst>
          </p:cNvPr>
          <p:cNvCxnSpPr/>
          <p:nvPr/>
        </p:nvCxnSpPr>
        <p:spPr>
          <a:xfrm>
            <a:off x="11013232" y="1282142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9" name="Table 2">
            <a:extLst>
              <a:ext uri="{FF2B5EF4-FFF2-40B4-BE49-F238E27FC236}">
                <a16:creationId xmlns:a16="http://schemas.microsoft.com/office/drawing/2014/main" id="{01934608-8DF7-4C87-AA0B-267BBE60A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38940"/>
              </p:ext>
            </p:extLst>
          </p:nvPr>
        </p:nvGraphicFramePr>
        <p:xfrm>
          <a:off x="1205798" y="3746272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>
                  <a:extLst>
                    <a:ext uri="{9D8B030D-6E8A-4147-A177-3AD203B41FA5}">
                      <a16:colId xmlns:a16="http://schemas.microsoft.com/office/drawing/2014/main" val="215468959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06017342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89857278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26700053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4032145131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29301"/>
                  </a:ext>
                </a:extLst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961"/>
                  </a:ext>
                </a:extLst>
              </a:tr>
            </a:tbl>
          </a:graphicData>
        </a:graphic>
      </p:graphicFrame>
      <p:sp>
        <p:nvSpPr>
          <p:cNvPr id="240" name="Oval 239">
            <a:extLst>
              <a:ext uri="{FF2B5EF4-FFF2-40B4-BE49-F238E27FC236}">
                <a16:creationId xmlns:a16="http://schemas.microsoft.com/office/drawing/2014/main" id="{663E00F1-DA24-4EB1-B718-A31698098A96}"/>
              </a:ext>
            </a:extLst>
          </p:cNvPr>
          <p:cNvSpPr/>
          <p:nvPr/>
        </p:nvSpPr>
        <p:spPr>
          <a:xfrm>
            <a:off x="1364061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E69C5F5B-0572-4CAC-A672-7A2C3CFD3B71}"/>
              </a:ext>
            </a:extLst>
          </p:cNvPr>
          <p:cNvSpPr/>
          <p:nvPr/>
        </p:nvSpPr>
        <p:spPr>
          <a:xfrm>
            <a:off x="1959308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0F91654E-1F5C-4309-A1DC-9F2123950729}"/>
              </a:ext>
            </a:extLst>
          </p:cNvPr>
          <p:cNvSpPr/>
          <p:nvPr/>
        </p:nvSpPr>
        <p:spPr>
          <a:xfrm>
            <a:off x="2595420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151002BE-AFA0-473B-884F-EF962DE5B447}"/>
              </a:ext>
            </a:extLst>
          </p:cNvPr>
          <p:cNvSpPr/>
          <p:nvPr/>
        </p:nvSpPr>
        <p:spPr>
          <a:xfrm>
            <a:off x="3190667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CDDE75AB-3606-442A-B423-D3F22EEE53D5}"/>
              </a:ext>
            </a:extLst>
          </p:cNvPr>
          <p:cNvSpPr/>
          <p:nvPr/>
        </p:nvSpPr>
        <p:spPr>
          <a:xfrm>
            <a:off x="3806227" y="3852887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D602A836-A2B2-4B10-8630-7C627AC8AC82}"/>
              </a:ext>
            </a:extLst>
          </p:cNvPr>
          <p:cNvSpPr/>
          <p:nvPr/>
        </p:nvSpPr>
        <p:spPr>
          <a:xfrm>
            <a:off x="1364061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278843F3-21CE-46DE-9061-F94FCC5565B3}"/>
              </a:ext>
            </a:extLst>
          </p:cNvPr>
          <p:cNvSpPr/>
          <p:nvPr/>
        </p:nvSpPr>
        <p:spPr>
          <a:xfrm>
            <a:off x="1959308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A056B676-BFF6-43BE-8DF9-AE91F99F2D1E}"/>
              </a:ext>
            </a:extLst>
          </p:cNvPr>
          <p:cNvSpPr/>
          <p:nvPr/>
        </p:nvSpPr>
        <p:spPr>
          <a:xfrm>
            <a:off x="2595420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720F99A2-AD89-4CC9-B7C6-23269FA36AC0}"/>
              </a:ext>
            </a:extLst>
          </p:cNvPr>
          <p:cNvSpPr/>
          <p:nvPr/>
        </p:nvSpPr>
        <p:spPr>
          <a:xfrm>
            <a:off x="3190667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16DF476B-7137-49EF-8E8E-52454056D253}"/>
              </a:ext>
            </a:extLst>
          </p:cNvPr>
          <p:cNvSpPr/>
          <p:nvPr/>
        </p:nvSpPr>
        <p:spPr>
          <a:xfrm>
            <a:off x="3806227" y="439685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1738335-187F-4620-BE5A-04CD9CF25491}"/>
              </a:ext>
            </a:extLst>
          </p:cNvPr>
          <p:cNvSpPr/>
          <p:nvPr/>
        </p:nvSpPr>
        <p:spPr>
          <a:xfrm>
            <a:off x="4468965" y="3852886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E54EC026-817C-44E9-BC02-6AFFD2049F83}"/>
              </a:ext>
            </a:extLst>
          </p:cNvPr>
          <p:cNvCxnSpPr/>
          <p:nvPr/>
        </p:nvCxnSpPr>
        <p:spPr>
          <a:xfrm>
            <a:off x="4468965" y="3738046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4C3EC3FF-1468-4809-A06B-948542D9158A}"/>
              </a:ext>
            </a:extLst>
          </p:cNvPr>
          <p:cNvCxnSpPr/>
          <p:nvPr/>
        </p:nvCxnSpPr>
        <p:spPr>
          <a:xfrm>
            <a:off x="3768918" y="3728739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0FB7F6F1-AECC-4626-8097-1E80E376C85E}"/>
              </a:ext>
            </a:extLst>
          </p:cNvPr>
          <p:cNvCxnSpPr/>
          <p:nvPr/>
        </p:nvCxnSpPr>
        <p:spPr>
          <a:xfrm>
            <a:off x="3182169" y="374789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F83396C6-8BE4-4461-83A8-B3ECA258C618}"/>
              </a:ext>
            </a:extLst>
          </p:cNvPr>
          <p:cNvCxnSpPr/>
          <p:nvPr/>
        </p:nvCxnSpPr>
        <p:spPr>
          <a:xfrm>
            <a:off x="2567610" y="374789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4" name="Table 2">
            <a:extLst>
              <a:ext uri="{FF2B5EF4-FFF2-40B4-BE49-F238E27FC236}">
                <a16:creationId xmlns:a16="http://schemas.microsoft.com/office/drawing/2014/main" id="{6B55F3DB-C68A-4423-BB83-9130C902B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84875"/>
              </p:ext>
            </p:extLst>
          </p:nvPr>
        </p:nvGraphicFramePr>
        <p:xfrm>
          <a:off x="6355259" y="3734160"/>
          <a:ext cx="3103070" cy="10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614">
                  <a:extLst>
                    <a:ext uri="{9D8B030D-6E8A-4147-A177-3AD203B41FA5}">
                      <a16:colId xmlns:a16="http://schemas.microsoft.com/office/drawing/2014/main" val="215468959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060173429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89857278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1126700053"/>
                    </a:ext>
                  </a:extLst>
                </a:gridCol>
                <a:gridCol w="620614">
                  <a:extLst>
                    <a:ext uri="{9D8B030D-6E8A-4147-A177-3AD203B41FA5}">
                      <a16:colId xmlns:a16="http://schemas.microsoft.com/office/drawing/2014/main" val="4032145131"/>
                    </a:ext>
                  </a:extLst>
                </a:gridCol>
              </a:tblGrid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29301"/>
                  </a:ext>
                </a:extLst>
              </a:tr>
              <a:tr h="5476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49961"/>
                  </a:ext>
                </a:extLst>
              </a:tr>
            </a:tbl>
          </a:graphicData>
        </a:graphic>
      </p:graphicFrame>
      <p:sp>
        <p:nvSpPr>
          <p:cNvPr id="325" name="Oval 324">
            <a:extLst>
              <a:ext uri="{FF2B5EF4-FFF2-40B4-BE49-F238E27FC236}">
                <a16:creationId xmlns:a16="http://schemas.microsoft.com/office/drawing/2014/main" id="{9E1B865E-639C-47DF-B844-160E01D913FB}"/>
              </a:ext>
            </a:extLst>
          </p:cNvPr>
          <p:cNvSpPr/>
          <p:nvPr/>
        </p:nvSpPr>
        <p:spPr>
          <a:xfrm>
            <a:off x="6513522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1FE44DE4-3A92-434D-AB4A-F5FEC927BE45}"/>
              </a:ext>
            </a:extLst>
          </p:cNvPr>
          <p:cNvSpPr/>
          <p:nvPr/>
        </p:nvSpPr>
        <p:spPr>
          <a:xfrm>
            <a:off x="7108769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846710FF-61CD-402D-AE77-35229E910D14}"/>
              </a:ext>
            </a:extLst>
          </p:cNvPr>
          <p:cNvSpPr/>
          <p:nvPr/>
        </p:nvSpPr>
        <p:spPr>
          <a:xfrm>
            <a:off x="7744881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853934F7-94F6-4F9B-9D4F-4646C9BF1806}"/>
              </a:ext>
            </a:extLst>
          </p:cNvPr>
          <p:cNvSpPr/>
          <p:nvPr/>
        </p:nvSpPr>
        <p:spPr>
          <a:xfrm>
            <a:off x="8340128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BFA22702-4B1C-46A0-A4DC-9D061C760FB6}"/>
              </a:ext>
            </a:extLst>
          </p:cNvPr>
          <p:cNvSpPr/>
          <p:nvPr/>
        </p:nvSpPr>
        <p:spPr>
          <a:xfrm>
            <a:off x="8955688" y="3840775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F7FAFFAA-6493-473A-8424-B7569587E732}"/>
              </a:ext>
            </a:extLst>
          </p:cNvPr>
          <p:cNvSpPr/>
          <p:nvPr/>
        </p:nvSpPr>
        <p:spPr>
          <a:xfrm>
            <a:off x="6513522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7B15D0CB-B8F8-414B-9376-CB42912F464F}"/>
              </a:ext>
            </a:extLst>
          </p:cNvPr>
          <p:cNvSpPr/>
          <p:nvPr/>
        </p:nvSpPr>
        <p:spPr>
          <a:xfrm>
            <a:off x="7108769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1622E69A-D84F-4C3E-86A4-D70F26AA3496}"/>
              </a:ext>
            </a:extLst>
          </p:cNvPr>
          <p:cNvSpPr/>
          <p:nvPr/>
        </p:nvSpPr>
        <p:spPr>
          <a:xfrm>
            <a:off x="7744881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A4E3E81F-8C55-42EB-83FB-550585E9A277}"/>
              </a:ext>
            </a:extLst>
          </p:cNvPr>
          <p:cNvSpPr/>
          <p:nvPr/>
        </p:nvSpPr>
        <p:spPr>
          <a:xfrm>
            <a:off x="8340128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D48FEBC0-5FF3-43A2-BDEC-01C2E01993A7}"/>
              </a:ext>
            </a:extLst>
          </p:cNvPr>
          <p:cNvSpPr/>
          <p:nvPr/>
        </p:nvSpPr>
        <p:spPr>
          <a:xfrm>
            <a:off x="8955688" y="4384742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C4A792D3-0ADB-47F8-9625-E82D8830002C}"/>
              </a:ext>
            </a:extLst>
          </p:cNvPr>
          <p:cNvSpPr/>
          <p:nvPr/>
        </p:nvSpPr>
        <p:spPr>
          <a:xfrm>
            <a:off x="9618426" y="3840774"/>
            <a:ext cx="340035" cy="34171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09D27807-E94B-4CCC-9A6D-7D068F6B0470}"/>
              </a:ext>
            </a:extLst>
          </p:cNvPr>
          <p:cNvCxnSpPr/>
          <p:nvPr/>
        </p:nvCxnSpPr>
        <p:spPr>
          <a:xfrm>
            <a:off x="9618426" y="3725934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FDB68BAA-5E77-4B3A-9974-5AFFD8F348FA}"/>
              </a:ext>
            </a:extLst>
          </p:cNvPr>
          <p:cNvCxnSpPr/>
          <p:nvPr/>
        </p:nvCxnSpPr>
        <p:spPr>
          <a:xfrm>
            <a:off x="8918379" y="371662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AF0DD51E-4CF9-4F8D-95A9-229D00D58757}"/>
              </a:ext>
            </a:extLst>
          </p:cNvPr>
          <p:cNvCxnSpPr/>
          <p:nvPr/>
        </p:nvCxnSpPr>
        <p:spPr>
          <a:xfrm>
            <a:off x="8331630" y="3735778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477EDDAA-DCFD-47EF-B034-2D0761732DF3}"/>
              </a:ext>
            </a:extLst>
          </p:cNvPr>
          <p:cNvCxnSpPr/>
          <p:nvPr/>
        </p:nvCxnSpPr>
        <p:spPr>
          <a:xfrm>
            <a:off x="7717071" y="3735778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4B3ECAF1-EA45-40B1-8E57-3ED188FA5929}"/>
              </a:ext>
            </a:extLst>
          </p:cNvPr>
          <p:cNvCxnSpPr/>
          <p:nvPr/>
        </p:nvCxnSpPr>
        <p:spPr>
          <a:xfrm>
            <a:off x="7108715" y="371662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C2E42F12-D1E7-4D31-840F-832FF07C8732}"/>
              </a:ext>
            </a:extLst>
          </p:cNvPr>
          <p:cNvCxnSpPr/>
          <p:nvPr/>
        </p:nvCxnSpPr>
        <p:spPr>
          <a:xfrm>
            <a:off x="6494156" y="3716627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5CF7373A-064C-4E90-B191-C4ECC9407D29}"/>
              </a:ext>
            </a:extLst>
          </p:cNvPr>
          <p:cNvCxnSpPr/>
          <p:nvPr/>
        </p:nvCxnSpPr>
        <p:spPr>
          <a:xfrm>
            <a:off x="6517813" y="4271110"/>
            <a:ext cx="340035" cy="523220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TextBox1" r:id="rId1" imgW="828720" imgH="523800"/>
        </mc:Choice>
        <mc:Fallback>
          <p:control name="TextBox1" r:id="rId1" imgW="828720" imgH="523800">
            <p:pic>
              <p:nvPicPr>
                <p:cNvPr id="10" name="TextBox1">
                  <a:extLst>
                    <a:ext uri="{FF2B5EF4-FFF2-40B4-BE49-F238E27FC236}">
                      <a16:creationId xmlns:a16="http://schemas.microsoft.com/office/drawing/2014/main" id="{94101BD1-7D4C-408C-A2A1-A11BBA8AC6D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78380" y="2711678"/>
                  <a:ext cx="830262" cy="52184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828720" imgH="523800"/>
        </mc:Choice>
        <mc:Fallback>
          <p:control name="TextBox2" r:id="rId2" imgW="828720" imgH="523800">
            <p:pic>
              <p:nvPicPr>
                <p:cNvPr id="144" name="TextBox2">
                  <a:extLst>
                    <a:ext uri="{FF2B5EF4-FFF2-40B4-BE49-F238E27FC236}">
                      <a16:creationId xmlns:a16="http://schemas.microsoft.com/office/drawing/2014/main" id="{32638F2F-F65E-4862-9B9C-B561EE36181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88165" y="2803911"/>
                  <a:ext cx="830262" cy="52184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828720" imgH="523800"/>
        </mc:Choice>
        <mc:Fallback>
          <p:control name="TextBox3" r:id="rId3" imgW="828720" imgH="523800">
            <p:pic>
              <p:nvPicPr>
                <p:cNvPr id="145" name="TextBox3">
                  <a:extLst>
                    <a:ext uri="{FF2B5EF4-FFF2-40B4-BE49-F238E27FC236}">
                      <a16:creationId xmlns:a16="http://schemas.microsoft.com/office/drawing/2014/main" id="{C46894EA-0D39-4407-B0E9-6EC838BD218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04100" y="5409340"/>
                  <a:ext cx="830262" cy="52184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828720" imgH="523800"/>
        </mc:Choice>
        <mc:Fallback>
          <p:control name="TextBox4" r:id="rId4" imgW="828720" imgH="523800">
            <p:pic>
              <p:nvPicPr>
                <p:cNvPr id="148" name="TextBox4">
                  <a:extLst>
                    <a:ext uri="{FF2B5EF4-FFF2-40B4-BE49-F238E27FC236}">
                      <a16:creationId xmlns:a16="http://schemas.microsoft.com/office/drawing/2014/main" id="{6D6CAE83-EE64-4803-AD1F-AF26C6E5954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78041" y="5395344"/>
                  <a:ext cx="830262" cy="52184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5759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4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6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2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5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8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1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4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0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3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6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0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1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2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2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4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7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9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2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9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7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8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1" grpId="1" animBg="1"/>
      <p:bldP spid="164" grpId="0" animBg="1"/>
      <p:bldP spid="164" grpId="1" animBg="1"/>
      <p:bldP spid="171" grpId="0" animBg="1"/>
      <p:bldP spid="172" grpId="0" animBg="1"/>
      <p:bldP spid="173" grpId="0" animBg="1"/>
      <p:bldP spid="174" grpId="0" animBg="1"/>
      <p:bldP spid="175" grpId="0" animBg="1"/>
      <p:bldP spid="175" grpId="1" animBg="1"/>
      <p:bldP spid="176" grpId="0" animBg="1"/>
      <p:bldP spid="178" grpId="0" animBg="1"/>
      <p:bldP spid="179" grpId="0" animBg="1"/>
      <p:bldP spid="180" grpId="0" animBg="1"/>
      <p:bldP spid="223" grpId="0" animBg="1"/>
      <p:bldP spid="224" grpId="0" animBg="1"/>
      <p:bldP spid="224" grpId="1" animBg="1"/>
      <p:bldP spid="229" grpId="0" animBg="1"/>
      <p:bldP spid="229" grpId="1" animBg="1"/>
      <p:bldP spid="235" grpId="0" animBg="1"/>
      <p:bldP spid="235" grpId="1" animBg="1"/>
      <p:bldP spid="237" grpId="0" animBg="1"/>
      <p:bldP spid="237" grpId="1" animBg="1"/>
      <p:bldP spid="240" grpId="0" animBg="1"/>
      <p:bldP spid="241" grpId="0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0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2" grpId="0" animBg="1"/>
      <p:bldP spid="333" grpId="0" animBg="1"/>
      <p:bldP spid="334" grpId="0" animBg="1"/>
      <p:bldP spid="335" grpId="0" animBg="1"/>
      <p:bldP spid="33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533C40-9F63-4040-8A42-B654B032B7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5599" b="33708"/>
          <a:stretch/>
        </p:blipFill>
        <p:spPr>
          <a:xfrm>
            <a:off x="4270411" y="2237703"/>
            <a:ext cx="3648471" cy="2180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7959DC-71A0-42BA-BCF6-4424094CA2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5647"/>
          <a:stretch/>
        </p:blipFill>
        <p:spPr>
          <a:xfrm>
            <a:off x="625184" y="2088083"/>
            <a:ext cx="3435069" cy="2366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E3718B-624E-4C89-A831-846131A1C8D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7537"/>
          <a:stretch/>
        </p:blipFill>
        <p:spPr>
          <a:xfrm>
            <a:off x="8113580" y="2192783"/>
            <a:ext cx="3435069" cy="21805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D92DBA6-9FE4-4DCF-9871-5CF320C2017F}"/>
              </a:ext>
            </a:extLst>
          </p:cNvPr>
          <p:cNvGrpSpPr/>
          <p:nvPr/>
        </p:nvGrpSpPr>
        <p:grpSpPr>
          <a:xfrm>
            <a:off x="4092649" y="666484"/>
            <a:ext cx="2190809" cy="799110"/>
            <a:chOff x="1208564" y="356727"/>
            <a:chExt cx="1066317" cy="722212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E01BF3F2-D114-4998-BA24-94DEB072780C}"/>
                </a:ext>
              </a:extLst>
            </p:cNvPr>
            <p:cNvSpPr/>
            <p:nvPr/>
          </p:nvSpPr>
          <p:spPr>
            <a:xfrm>
              <a:off x="1460361" y="439173"/>
              <a:ext cx="814520" cy="528062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0FCC414-95A6-4B78-8F9C-9B5E347ADCE3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 Box 7">
            <a:extLst>
              <a:ext uri="{FF2B5EF4-FFF2-40B4-BE49-F238E27FC236}">
                <a16:creationId xmlns:a16="http://schemas.microsoft.com/office/drawing/2014/main" id="{69EBF55D-D7DF-4D9A-96FC-C58D1B440A8D}"/>
              </a:ext>
            </a:extLst>
          </p:cNvPr>
          <p:cNvSpPr txBox="1"/>
          <p:nvPr/>
        </p:nvSpPr>
        <p:spPr>
          <a:xfrm>
            <a:off x="8562934" y="2625142"/>
            <a:ext cx="26009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15 – 8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15 – 6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48FCFB55-380A-4CC4-9AE0-337E40671013}"/>
              </a:ext>
            </a:extLst>
          </p:cNvPr>
          <p:cNvSpPr txBox="1"/>
          <p:nvPr/>
        </p:nvSpPr>
        <p:spPr>
          <a:xfrm>
            <a:off x="1028137" y="2655900"/>
            <a:ext cx="1617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– 5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– 7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71BB10A3-A128-435A-91AC-44F02BFFD0B0}"/>
              </a:ext>
            </a:extLst>
          </p:cNvPr>
          <p:cNvSpPr txBox="1"/>
          <p:nvPr/>
        </p:nvSpPr>
        <p:spPr>
          <a:xfrm>
            <a:off x="5118252" y="2602461"/>
            <a:ext cx="17086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– 6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– 9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4" r:id="rId1" imgW="542880" imgH="457200"/>
        </mc:Choice>
        <mc:Fallback>
          <p:control name="TextBox4" r:id="rId1" imgW="542880" imgH="457200">
            <p:pic>
              <p:nvPicPr>
                <p:cNvPr id="28" name="TextBox4">
                  <a:extLst>
                    <a:ext uri="{FF2B5EF4-FFF2-40B4-BE49-F238E27FC236}">
                      <a16:creationId xmlns:a16="http://schemas.microsoft.com/office/drawing/2014/main" id="{69F1E2C1-2699-4E2F-9FC7-7E9D5DD7E17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9085" y="2718075"/>
                  <a:ext cx="547014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2" imgW="542880" imgH="457200"/>
        </mc:Choice>
        <mc:Fallback>
          <p:control name="TextBox1" r:id="rId2" imgW="542880" imgH="457200">
            <p:pic>
              <p:nvPicPr>
                <p:cNvPr id="29" name="TextBox1">
                  <a:extLst>
                    <a:ext uri="{FF2B5EF4-FFF2-40B4-BE49-F238E27FC236}">
                      <a16:creationId xmlns:a16="http://schemas.microsoft.com/office/drawing/2014/main" id="{CDF20FAC-D8A3-4C23-93FD-50A3C9D72C5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9084" y="3374306"/>
                  <a:ext cx="547014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3" imgW="476280" imgH="457200"/>
        </mc:Choice>
        <mc:Fallback>
          <p:control name="TextBox2" r:id="rId3" imgW="476280" imgH="457200">
            <p:pic>
              <p:nvPicPr>
                <p:cNvPr id="30" name="TextBox2">
                  <a:extLst>
                    <a:ext uri="{FF2B5EF4-FFF2-40B4-BE49-F238E27FC236}">
                      <a16:creationId xmlns:a16="http://schemas.microsoft.com/office/drawing/2014/main" id="{E97D68C4-7A8E-47D5-9FD4-C8B0B9FA55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26927" y="2662479"/>
                  <a:ext cx="478820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4" imgW="476280" imgH="457200"/>
        </mc:Choice>
        <mc:Fallback>
          <p:control name="TextBox3" r:id="rId4" imgW="476280" imgH="457200">
            <p:pic>
              <p:nvPicPr>
                <p:cNvPr id="31" name="TextBox3">
                  <a:extLst>
                    <a:ext uri="{FF2B5EF4-FFF2-40B4-BE49-F238E27FC236}">
                      <a16:creationId xmlns:a16="http://schemas.microsoft.com/office/drawing/2014/main" id="{123222CE-353D-4179-B185-F5AC366D515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26927" y="3324487"/>
                  <a:ext cx="478820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514440" imgH="457200"/>
        </mc:Choice>
        <mc:Fallback>
          <p:control name="TextBox5" r:id="rId5" imgW="514440" imgH="457200">
            <p:pic>
              <p:nvPicPr>
                <p:cNvPr id="32" name="TextBox5">
                  <a:extLst>
                    <a:ext uri="{FF2B5EF4-FFF2-40B4-BE49-F238E27FC236}">
                      <a16:creationId xmlns:a16="http://schemas.microsoft.com/office/drawing/2014/main" id="{96168596-4B18-40F9-A2D7-4085FC737F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66773" y="2685502"/>
                  <a:ext cx="517811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6" imgW="514440" imgH="457200"/>
        </mc:Choice>
        <mc:Fallback>
          <p:control name="TextBox6" r:id="rId6" imgW="514440" imgH="457200">
            <p:pic>
              <p:nvPicPr>
                <p:cNvPr id="33" name="TextBox6">
                  <a:extLst>
                    <a:ext uri="{FF2B5EF4-FFF2-40B4-BE49-F238E27FC236}">
                      <a16:creationId xmlns:a16="http://schemas.microsoft.com/office/drawing/2014/main" id="{9B0FA179-094E-4326-98A0-0C027736D20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66772" y="3355381"/>
                  <a:ext cx="517811" cy="45672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3575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2D4E3-DF97-45D5-88DC-63A29E48A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926" y="433762"/>
            <a:ext cx="9112646" cy="6163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0FCC414-95A6-4B78-8F9C-9B5E347ADCE3}"/>
              </a:ext>
            </a:extLst>
          </p:cNvPr>
          <p:cNvSpPr/>
          <p:nvPr/>
        </p:nvSpPr>
        <p:spPr>
          <a:xfrm>
            <a:off x="1667428" y="429375"/>
            <a:ext cx="669851" cy="638175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910F26A-F432-46DA-B644-D3D5B045B2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90" y="5420320"/>
            <a:ext cx="1190625" cy="139390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19A9EEB-2859-4815-9790-1900BACCAA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53380">
            <a:off x="777900" y="5420319"/>
            <a:ext cx="1190625" cy="13939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2357A57-6386-485A-A205-06A78B2C43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88591">
            <a:off x="105314" y="5428219"/>
            <a:ext cx="1190625" cy="139390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A8ED15A-5923-4039-91C6-E0CEAABA4B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77936">
            <a:off x="10139281" y="5043864"/>
            <a:ext cx="1480016" cy="17060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024BA24-48B4-48B7-8A87-572E3E009E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73234">
            <a:off x="10621973" y="5043864"/>
            <a:ext cx="1480016" cy="170607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D144E12-60B9-4DBE-93B4-A45AC52D6B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8643" y="4995762"/>
            <a:ext cx="1480016" cy="170607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1C548B7-17FC-471D-87DC-FEDDE7F23D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97991" y="4892861"/>
            <a:ext cx="1006935" cy="83980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B7420C-6160-4C59-B932-F5A4C94157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6663" y="-231779"/>
            <a:ext cx="1841996" cy="156569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D2ECECA-E84C-4547-94DC-B3B006BECF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4839" y="9364"/>
            <a:ext cx="1634235" cy="127557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5" r:id="rId1" imgW="514440" imgH="457200"/>
        </mc:Choice>
        <mc:Fallback>
          <p:control name="TextBox5" r:id="rId1" imgW="514440" imgH="457200">
            <p:pic>
              <p:nvPicPr>
                <p:cNvPr id="32" name="TextBox5">
                  <a:extLst>
                    <a:ext uri="{FF2B5EF4-FFF2-40B4-BE49-F238E27FC236}">
                      <a16:creationId xmlns:a16="http://schemas.microsoft.com/office/drawing/2014/main" id="{96168596-4B18-40F9-A2D7-4085FC737F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62752" y="5064942"/>
                  <a:ext cx="512646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2" imgW="361800" imgH="343080"/>
        </mc:Choice>
        <mc:Fallback>
          <p:control name="TextBox4" r:id="rId2" imgW="361800" imgH="343080">
            <p:pic>
              <p:nvPicPr>
                <p:cNvPr id="67" name="TextBox4">
                  <a:extLst>
                    <a:ext uri="{FF2B5EF4-FFF2-40B4-BE49-F238E27FC236}">
                      <a16:creationId xmlns:a16="http://schemas.microsoft.com/office/drawing/2014/main" id="{F8848745-E0C2-423E-A410-28F4BFC5380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36252" y="5112513"/>
                  <a:ext cx="360246" cy="34253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3" imgW="514440" imgH="457200"/>
        </mc:Choice>
        <mc:Fallback>
          <p:control name="TextBox1" r:id="rId3" imgW="514440" imgH="457200">
            <p:pic>
              <p:nvPicPr>
                <p:cNvPr id="68" name="TextBox1">
                  <a:extLst>
                    <a:ext uri="{FF2B5EF4-FFF2-40B4-BE49-F238E27FC236}">
                      <a16:creationId xmlns:a16="http://schemas.microsoft.com/office/drawing/2014/main" id="{0A92D36B-A1A3-43CD-A3ED-8CAEB7C90C1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66949" y="5055827"/>
                  <a:ext cx="512646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4" imgW="514440" imgH="457200"/>
        </mc:Choice>
        <mc:Fallback>
          <p:control name="TextBox2" r:id="rId4" imgW="514440" imgH="457200">
            <p:pic>
              <p:nvPicPr>
                <p:cNvPr id="69" name="TextBox2">
                  <a:extLst>
                    <a:ext uri="{FF2B5EF4-FFF2-40B4-BE49-F238E27FC236}">
                      <a16:creationId xmlns:a16="http://schemas.microsoft.com/office/drawing/2014/main" id="{50F95A33-5D43-4FC8-B450-625FE80E7B7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53128" y="5055417"/>
                  <a:ext cx="512646" cy="45672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5" imgW="514440" imgH="457200"/>
        </mc:Choice>
        <mc:Fallback>
          <p:control name="TextBox3" r:id="rId5" imgW="514440" imgH="457200">
            <p:pic>
              <p:nvPicPr>
                <p:cNvPr id="70" name="TextBox3">
                  <a:extLst>
                    <a:ext uri="{FF2B5EF4-FFF2-40B4-BE49-F238E27FC236}">
                      <a16:creationId xmlns:a16="http://schemas.microsoft.com/office/drawing/2014/main" id="{EC18D160-98F7-4122-95E9-488F2B06215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38311" y="5706788"/>
                  <a:ext cx="512646" cy="45672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5188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3914044" y="2709130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210644" y="512034"/>
            <a:ext cx="4308263" cy="2891250"/>
            <a:chOff x="210559" y="170974"/>
            <a:chExt cx="4308263" cy="28912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12 –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141" y="342966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157" y="345679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1718" y="4239672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6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0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CacVongQuayCuaChiecNonKyDieu-VA-6226417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417682" y="687705"/>
            <a:ext cx="4052343" cy="2941114"/>
            <a:chOff x="390285" y="121110"/>
            <a:chExt cx="4052343" cy="294111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490343" cy="1612050"/>
              <a:chOff x="952285" y="1450174"/>
              <a:chExt cx="3490343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116467" y="1822588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11 – 5 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08800">
              <a:off x="390285" y="121110"/>
              <a:ext cx="1537932" cy="1442318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38453" y="365519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89469" y="368232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59030" y="4465207"/>
            <a:ext cx="2843571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6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215770" y="831838"/>
            <a:ext cx="4349612" cy="2787125"/>
            <a:chOff x="93016" y="275099"/>
            <a:chExt cx="4349612" cy="27871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490343" cy="1612050"/>
              <a:chOff x="952285" y="1450174"/>
              <a:chExt cx="3490343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122158" y="1828919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</a:rPr>
                  <a:t>13 – 4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08800">
              <a:off x="93016" y="275099"/>
              <a:ext cx="2368218" cy="157506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833810" y="364534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784826" y="3672473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354387" y="4455351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9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400004" y="598183"/>
            <a:ext cx="4119719" cy="2879762"/>
            <a:chOff x="399103" y="182462"/>
            <a:chExt cx="4119719" cy="28797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C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12 – 4 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08800">
              <a:off x="399103" y="182462"/>
              <a:ext cx="2121590" cy="1393745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957" y="3504325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973" y="3531455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2534" y="4314333"/>
            <a:ext cx="2843571" cy="997527"/>
          </a:xfrm>
          <a:prstGeom prst="hexagon">
            <a:avLst/>
          </a:prstGeom>
          <a:solidFill>
            <a:srgbClr val="00206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8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349117" y="-61679"/>
            <a:ext cx="4169705" cy="3123903"/>
            <a:chOff x="349117" y="-61679"/>
            <a:chExt cx="4169705" cy="312390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11 - 3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647168" flipH="1">
              <a:off x="349117" y="-61679"/>
              <a:ext cx="1692321" cy="169232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11056" y="308860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62072" y="311573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31633" y="3898612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8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3A191F-D67E-47BC-B2BC-8F3316A13648}"/>
              </a:ext>
            </a:extLst>
          </p:cNvPr>
          <p:cNvGrpSpPr/>
          <p:nvPr/>
        </p:nvGrpSpPr>
        <p:grpSpPr>
          <a:xfrm>
            <a:off x="5402851" y="602353"/>
            <a:ext cx="5464936" cy="5354834"/>
            <a:chOff x="2528327" y="497566"/>
            <a:chExt cx="5988834" cy="58681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6C9168-E8AB-48F5-A737-4CBE4AB69715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EE4B67E-E060-4DD9-8426-9E965CFC7772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1822" name="Group 1821">
                  <a:extLst>
                    <a:ext uri="{FF2B5EF4-FFF2-40B4-BE49-F238E27FC236}">
                      <a16:creationId xmlns:a16="http://schemas.microsoft.com/office/drawing/2014/main" id="{E26B0A82-A0A3-43AD-A3E6-797DCCF2954D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1801" name="Freeform: Shape 1800">
                    <a:extLst>
                      <a:ext uri="{FF2B5EF4-FFF2-40B4-BE49-F238E27FC236}">
                        <a16:creationId xmlns:a16="http://schemas.microsoft.com/office/drawing/2014/main" id="{89B293F3-5B34-48A7-85E0-BF970B6A6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0" name="Freeform: Shape 1799">
                    <a:extLst>
                      <a:ext uri="{FF2B5EF4-FFF2-40B4-BE49-F238E27FC236}">
                        <a16:creationId xmlns:a16="http://schemas.microsoft.com/office/drawing/2014/main" id="{033CBDE6-CA0F-41AB-9A31-7594DC6F2F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9" name="Freeform: Shape 1798">
                    <a:extLst>
                      <a:ext uri="{FF2B5EF4-FFF2-40B4-BE49-F238E27FC236}">
                        <a16:creationId xmlns:a16="http://schemas.microsoft.com/office/drawing/2014/main" id="{60E3A9CB-87A9-4394-AB32-1BAA726B64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8" name="Freeform: Shape 1797">
                    <a:extLst>
                      <a:ext uri="{FF2B5EF4-FFF2-40B4-BE49-F238E27FC236}">
                        <a16:creationId xmlns:a16="http://schemas.microsoft.com/office/drawing/2014/main" id="{FA7A1F9C-4EB4-4710-9CAD-1C2625A73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7" name="Freeform: Shape 1796">
                    <a:extLst>
                      <a:ext uri="{FF2B5EF4-FFF2-40B4-BE49-F238E27FC236}">
                        <a16:creationId xmlns:a16="http://schemas.microsoft.com/office/drawing/2014/main" id="{91FD8A4F-D1C0-4AD5-BCE2-582A838E1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6" name="Freeform: Shape 1795">
                    <a:extLst>
                      <a:ext uri="{FF2B5EF4-FFF2-40B4-BE49-F238E27FC236}">
                        <a16:creationId xmlns:a16="http://schemas.microsoft.com/office/drawing/2014/main" id="{2212ACC4-E567-4785-A34F-07A1FED1D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5" name="Freeform: Shape 1794">
                    <a:extLst>
                      <a:ext uri="{FF2B5EF4-FFF2-40B4-BE49-F238E27FC236}">
                        <a16:creationId xmlns:a16="http://schemas.microsoft.com/office/drawing/2014/main" id="{B03691F8-DF68-4AC7-9562-B04F84035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4" name="Freeform: Shape 1793">
                    <a:extLst>
                      <a:ext uri="{FF2B5EF4-FFF2-40B4-BE49-F238E27FC236}">
                        <a16:creationId xmlns:a16="http://schemas.microsoft.com/office/drawing/2014/main" id="{A46E77FE-2A17-489F-8957-8FD974281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3" name="Freeform: Shape 1792">
                    <a:extLst>
                      <a:ext uri="{FF2B5EF4-FFF2-40B4-BE49-F238E27FC236}">
                        <a16:creationId xmlns:a16="http://schemas.microsoft.com/office/drawing/2014/main" id="{45D20018-638A-416D-9295-42290F649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2" name="Freeform: Shape 1791">
                    <a:extLst>
                      <a:ext uri="{FF2B5EF4-FFF2-40B4-BE49-F238E27FC236}">
                        <a16:creationId xmlns:a16="http://schemas.microsoft.com/office/drawing/2014/main" id="{6D8219E4-D321-4FD3-ABC4-25E07AAF88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1" name="Freeform: Shape 1790">
                    <a:extLst>
                      <a:ext uri="{FF2B5EF4-FFF2-40B4-BE49-F238E27FC236}">
                        <a16:creationId xmlns:a16="http://schemas.microsoft.com/office/drawing/2014/main" id="{D935F43F-0044-47F2-9CE1-BADE578F1F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0" name="Freeform: Shape 1789">
                    <a:extLst>
                      <a:ext uri="{FF2B5EF4-FFF2-40B4-BE49-F238E27FC236}">
                        <a16:creationId xmlns:a16="http://schemas.microsoft.com/office/drawing/2014/main" id="{BD357367-2641-46A2-BCCA-4D9642C0D3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9" name="Freeform: Shape 1788">
                    <a:extLst>
                      <a:ext uri="{FF2B5EF4-FFF2-40B4-BE49-F238E27FC236}">
                        <a16:creationId xmlns:a16="http://schemas.microsoft.com/office/drawing/2014/main" id="{EA89A0C5-1F3D-46E8-B772-5C19DA54F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8" name="Freeform: Shape 1787">
                    <a:extLst>
                      <a:ext uri="{FF2B5EF4-FFF2-40B4-BE49-F238E27FC236}">
                        <a16:creationId xmlns:a16="http://schemas.microsoft.com/office/drawing/2014/main" id="{8A090F40-684C-4FE5-9251-A169E58C11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7" name="Freeform: Shape 1786">
                    <a:extLst>
                      <a:ext uri="{FF2B5EF4-FFF2-40B4-BE49-F238E27FC236}">
                        <a16:creationId xmlns:a16="http://schemas.microsoft.com/office/drawing/2014/main" id="{5BDFEF4B-A94D-41AB-9C68-47F5624CF7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6" name="Freeform: Shape 1785">
                    <a:extLst>
                      <a:ext uri="{FF2B5EF4-FFF2-40B4-BE49-F238E27FC236}">
                        <a16:creationId xmlns:a16="http://schemas.microsoft.com/office/drawing/2014/main" id="{659D2252-B4C4-4A7E-B034-DB7D967D2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5" name="Freeform: Shape 1784">
                    <a:extLst>
                      <a:ext uri="{FF2B5EF4-FFF2-40B4-BE49-F238E27FC236}">
                        <a16:creationId xmlns:a16="http://schemas.microsoft.com/office/drawing/2014/main" id="{030E16B6-1977-4BA6-80D3-D86CEDC7F8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4" name="Freeform: Shape 1783">
                    <a:extLst>
                      <a:ext uri="{FF2B5EF4-FFF2-40B4-BE49-F238E27FC236}">
                        <a16:creationId xmlns:a16="http://schemas.microsoft.com/office/drawing/2014/main" id="{BD967957-69CD-4B7B-BFEA-D4D8E3B34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3" name="Freeform: Shape 1782">
                    <a:extLst>
                      <a:ext uri="{FF2B5EF4-FFF2-40B4-BE49-F238E27FC236}">
                        <a16:creationId xmlns:a16="http://schemas.microsoft.com/office/drawing/2014/main" id="{BF708B1C-5C7C-4B9F-B07D-9C75736566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2" name="Freeform: Shape 1781">
                    <a:extLst>
                      <a:ext uri="{FF2B5EF4-FFF2-40B4-BE49-F238E27FC236}">
                        <a16:creationId xmlns:a16="http://schemas.microsoft.com/office/drawing/2014/main" id="{B6991E4B-D020-44A5-B32A-EDA79FEB3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1" name="Freeform: Shape 1780">
                    <a:extLst>
                      <a:ext uri="{FF2B5EF4-FFF2-40B4-BE49-F238E27FC236}">
                        <a16:creationId xmlns:a16="http://schemas.microsoft.com/office/drawing/2014/main" id="{7D147227-11E5-41C2-A28C-14F11FE722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0" name="Freeform: Shape 1779">
                    <a:extLst>
                      <a:ext uri="{FF2B5EF4-FFF2-40B4-BE49-F238E27FC236}">
                        <a16:creationId xmlns:a16="http://schemas.microsoft.com/office/drawing/2014/main" id="{A04DCFE6-D737-4179-A16E-69D0BB9977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9" name="Freeform: Shape 1778">
                    <a:extLst>
                      <a:ext uri="{FF2B5EF4-FFF2-40B4-BE49-F238E27FC236}">
                        <a16:creationId xmlns:a16="http://schemas.microsoft.com/office/drawing/2014/main" id="{29BC5E1F-5BE3-4F3E-BDA9-C50B7F089D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8" name="Freeform: Shape 1777">
                    <a:extLst>
                      <a:ext uri="{FF2B5EF4-FFF2-40B4-BE49-F238E27FC236}">
                        <a16:creationId xmlns:a16="http://schemas.microsoft.com/office/drawing/2014/main" id="{54E7F4D9-0136-4779-A037-6D07BB0848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7" name="Freeform: Shape 1776">
                    <a:extLst>
                      <a:ext uri="{FF2B5EF4-FFF2-40B4-BE49-F238E27FC236}">
                        <a16:creationId xmlns:a16="http://schemas.microsoft.com/office/drawing/2014/main" id="{AFD5CDA9-5A10-4454-9927-76EB0EC54E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6" name="Freeform: Shape 1775">
                    <a:extLst>
                      <a:ext uri="{FF2B5EF4-FFF2-40B4-BE49-F238E27FC236}">
                        <a16:creationId xmlns:a16="http://schemas.microsoft.com/office/drawing/2014/main" id="{4C5BF92D-5287-457E-9B55-909CDD796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5" name="Freeform: Shape 1774">
                    <a:extLst>
                      <a:ext uri="{FF2B5EF4-FFF2-40B4-BE49-F238E27FC236}">
                        <a16:creationId xmlns:a16="http://schemas.microsoft.com/office/drawing/2014/main" id="{4B05035B-C5EC-4980-94CB-A7D324C15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4" name="Freeform: Shape 1773">
                    <a:extLst>
                      <a:ext uri="{FF2B5EF4-FFF2-40B4-BE49-F238E27FC236}">
                        <a16:creationId xmlns:a16="http://schemas.microsoft.com/office/drawing/2014/main" id="{D027416B-CF0F-4C5B-9907-F57C407219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3" name="Freeform: Shape 1772">
                    <a:extLst>
                      <a:ext uri="{FF2B5EF4-FFF2-40B4-BE49-F238E27FC236}">
                        <a16:creationId xmlns:a16="http://schemas.microsoft.com/office/drawing/2014/main" id="{D27018C3-73BE-4DF9-81FD-023A0A3116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2" name="Freeform: Shape 1771">
                    <a:extLst>
                      <a:ext uri="{FF2B5EF4-FFF2-40B4-BE49-F238E27FC236}">
                        <a16:creationId xmlns:a16="http://schemas.microsoft.com/office/drawing/2014/main" id="{28A999BA-61EF-41B2-BF0D-DD82802D5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1" name="Freeform: Shape 1770">
                    <a:extLst>
                      <a:ext uri="{FF2B5EF4-FFF2-40B4-BE49-F238E27FC236}">
                        <a16:creationId xmlns:a16="http://schemas.microsoft.com/office/drawing/2014/main" id="{DD67273F-8BB3-44B7-ACEF-37205C6825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0" name="Freeform: Shape 1769">
                    <a:extLst>
                      <a:ext uri="{FF2B5EF4-FFF2-40B4-BE49-F238E27FC236}">
                        <a16:creationId xmlns:a16="http://schemas.microsoft.com/office/drawing/2014/main" id="{650775E9-BA6C-4D69-8D2B-E31F8E7A50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9" name="Freeform: Shape 1768">
                    <a:extLst>
                      <a:ext uri="{FF2B5EF4-FFF2-40B4-BE49-F238E27FC236}">
                        <a16:creationId xmlns:a16="http://schemas.microsoft.com/office/drawing/2014/main" id="{B9E8C886-6463-429A-80B6-E9EFFEE310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8" name="Freeform: Shape 1767">
                    <a:extLst>
                      <a:ext uri="{FF2B5EF4-FFF2-40B4-BE49-F238E27FC236}">
                        <a16:creationId xmlns:a16="http://schemas.microsoft.com/office/drawing/2014/main" id="{9F0DA5E0-5AEF-42CD-A173-568D4E8A12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7" name="Freeform: Shape 1766">
                    <a:extLst>
                      <a:ext uri="{FF2B5EF4-FFF2-40B4-BE49-F238E27FC236}">
                        <a16:creationId xmlns:a16="http://schemas.microsoft.com/office/drawing/2014/main" id="{9C27E3B4-A429-45FD-9F29-F35637761A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6" name="Freeform: Shape 1765">
                    <a:extLst>
                      <a:ext uri="{FF2B5EF4-FFF2-40B4-BE49-F238E27FC236}">
                        <a16:creationId xmlns:a16="http://schemas.microsoft.com/office/drawing/2014/main" id="{359B570E-560E-4CFD-A8B4-B23DC41DE4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5" name="Freeform: Shape 1764">
                    <a:extLst>
                      <a:ext uri="{FF2B5EF4-FFF2-40B4-BE49-F238E27FC236}">
                        <a16:creationId xmlns:a16="http://schemas.microsoft.com/office/drawing/2014/main" id="{EAABC8C1-AC94-47E0-99DB-F5AF007011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4" name="Freeform: Shape 1763">
                    <a:extLst>
                      <a:ext uri="{FF2B5EF4-FFF2-40B4-BE49-F238E27FC236}">
                        <a16:creationId xmlns:a16="http://schemas.microsoft.com/office/drawing/2014/main" id="{4FB79667-C050-40D3-B4B7-D682EDC9A6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3" name="Freeform: Shape 1762">
                    <a:extLst>
                      <a:ext uri="{FF2B5EF4-FFF2-40B4-BE49-F238E27FC236}">
                        <a16:creationId xmlns:a16="http://schemas.microsoft.com/office/drawing/2014/main" id="{A1CFFB91-646C-4F1B-A066-1E23903320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2" name="Freeform: Shape 1761">
                    <a:extLst>
                      <a:ext uri="{FF2B5EF4-FFF2-40B4-BE49-F238E27FC236}">
                        <a16:creationId xmlns:a16="http://schemas.microsoft.com/office/drawing/2014/main" id="{CDCA1589-72D4-4EFF-8836-404C3BEE2D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1" name="Freeform: Shape 1760">
                    <a:extLst>
                      <a:ext uri="{FF2B5EF4-FFF2-40B4-BE49-F238E27FC236}">
                        <a16:creationId xmlns:a16="http://schemas.microsoft.com/office/drawing/2014/main" id="{0549A8EF-1146-4EA2-855B-85A705F766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0" name="Freeform: Shape 1759">
                    <a:extLst>
                      <a:ext uri="{FF2B5EF4-FFF2-40B4-BE49-F238E27FC236}">
                        <a16:creationId xmlns:a16="http://schemas.microsoft.com/office/drawing/2014/main" id="{2C39B0E3-6B3E-4C15-BEB4-A48BB3C7E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9" name="Freeform: Shape 1758">
                    <a:extLst>
                      <a:ext uri="{FF2B5EF4-FFF2-40B4-BE49-F238E27FC236}">
                        <a16:creationId xmlns:a16="http://schemas.microsoft.com/office/drawing/2014/main" id="{A2079C30-067A-47D0-BDFE-2B80712703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8" name="Freeform: Shape 1757">
                    <a:extLst>
                      <a:ext uri="{FF2B5EF4-FFF2-40B4-BE49-F238E27FC236}">
                        <a16:creationId xmlns:a16="http://schemas.microsoft.com/office/drawing/2014/main" id="{DCE17979-CEC0-4285-AF03-1BD6FEB765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7" name="Freeform: Shape 1756">
                    <a:extLst>
                      <a:ext uri="{FF2B5EF4-FFF2-40B4-BE49-F238E27FC236}">
                        <a16:creationId xmlns:a16="http://schemas.microsoft.com/office/drawing/2014/main" id="{E232A811-B319-4935-9BCF-F13E519B2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6" name="Freeform: Shape 1755">
                    <a:extLst>
                      <a:ext uri="{FF2B5EF4-FFF2-40B4-BE49-F238E27FC236}">
                        <a16:creationId xmlns:a16="http://schemas.microsoft.com/office/drawing/2014/main" id="{C8CEB9B5-966E-4898-B83D-BF42A2FB79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5" name="Freeform: Shape 1754">
                    <a:extLst>
                      <a:ext uri="{FF2B5EF4-FFF2-40B4-BE49-F238E27FC236}">
                        <a16:creationId xmlns:a16="http://schemas.microsoft.com/office/drawing/2014/main" id="{893D9254-0138-4347-A2C0-6947DF949D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4" name="Freeform: Shape 1753">
                    <a:extLst>
                      <a:ext uri="{FF2B5EF4-FFF2-40B4-BE49-F238E27FC236}">
                        <a16:creationId xmlns:a16="http://schemas.microsoft.com/office/drawing/2014/main" id="{A5D3A3C7-904B-44ED-8EF9-D8DB0CB76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3" name="Freeform: Shape 1752">
                    <a:extLst>
                      <a:ext uri="{FF2B5EF4-FFF2-40B4-BE49-F238E27FC236}">
                        <a16:creationId xmlns:a16="http://schemas.microsoft.com/office/drawing/2014/main" id="{25B2F8E3-C4DF-4193-A1CC-4BB032E34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2" name="Freeform: Shape 1751">
                    <a:extLst>
                      <a:ext uri="{FF2B5EF4-FFF2-40B4-BE49-F238E27FC236}">
                        <a16:creationId xmlns:a16="http://schemas.microsoft.com/office/drawing/2014/main" id="{7BE32DCA-07EA-4BF3-B337-4298F58064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1" name="Freeform: Shape 1750">
                    <a:extLst>
                      <a:ext uri="{FF2B5EF4-FFF2-40B4-BE49-F238E27FC236}">
                        <a16:creationId xmlns:a16="http://schemas.microsoft.com/office/drawing/2014/main" id="{237C458D-5DC9-4B4D-9864-25210F73E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0" name="Freeform: Shape 1749">
                    <a:extLst>
                      <a:ext uri="{FF2B5EF4-FFF2-40B4-BE49-F238E27FC236}">
                        <a16:creationId xmlns:a16="http://schemas.microsoft.com/office/drawing/2014/main" id="{EC4A370B-B74E-4101-A97A-F516C985A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9" name="Freeform: Shape 1748">
                    <a:extLst>
                      <a:ext uri="{FF2B5EF4-FFF2-40B4-BE49-F238E27FC236}">
                        <a16:creationId xmlns:a16="http://schemas.microsoft.com/office/drawing/2014/main" id="{A6D578EE-F3D1-4A06-99A2-2A6ED96A8F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8" name="Freeform: Shape 1747">
                    <a:extLst>
                      <a:ext uri="{FF2B5EF4-FFF2-40B4-BE49-F238E27FC236}">
                        <a16:creationId xmlns:a16="http://schemas.microsoft.com/office/drawing/2014/main" id="{73ECC9BF-E284-43AC-AEC2-B4C64AC660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7" name="Freeform: Shape 1746">
                    <a:extLst>
                      <a:ext uri="{FF2B5EF4-FFF2-40B4-BE49-F238E27FC236}">
                        <a16:creationId xmlns:a16="http://schemas.microsoft.com/office/drawing/2014/main" id="{EDF83D03-2D1A-418C-8ECE-CB5657E019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6" name="Freeform: Shape 1745">
                    <a:extLst>
                      <a:ext uri="{FF2B5EF4-FFF2-40B4-BE49-F238E27FC236}">
                        <a16:creationId xmlns:a16="http://schemas.microsoft.com/office/drawing/2014/main" id="{2AD15DAD-B165-4FDC-8CD5-A44E47810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5" name="Freeform: Shape 1744">
                    <a:extLst>
                      <a:ext uri="{FF2B5EF4-FFF2-40B4-BE49-F238E27FC236}">
                        <a16:creationId xmlns:a16="http://schemas.microsoft.com/office/drawing/2014/main" id="{8E224EB4-53C1-40F6-8239-22725FA61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4" name="Freeform: Shape 1743">
                    <a:extLst>
                      <a:ext uri="{FF2B5EF4-FFF2-40B4-BE49-F238E27FC236}">
                        <a16:creationId xmlns:a16="http://schemas.microsoft.com/office/drawing/2014/main" id="{89E67AEE-4D96-4A5A-B805-7D6BD50F1A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3" name="Freeform: Shape 1742">
                    <a:extLst>
                      <a:ext uri="{FF2B5EF4-FFF2-40B4-BE49-F238E27FC236}">
                        <a16:creationId xmlns:a16="http://schemas.microsoft.com/office/drawing/2014/main" id="{2CF572D0-BCDD-4AE5-9D69-3095D834C3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2" name="Freeform: Shape 1741">
                    <a:extLst>
                      <a:ext uri="{FF2B5EF4-FFF2-40B4-BE49-F238E27FC236}">
                        <a16:creationId xmlns:a16="http://schemas.microsoft.com/office/drawing/2014/main" id="{A5CCB5E8-CD93-4B9F-9D43-22F9A8ED8A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1" name="Freeform: Shape 1740">
                    <a:extLst>
                      <a:ext uri="{FF2B5EF4-FFF2-40B4-BE49-F238E27FC236}">
                        <a16:creationId xmlns:a16="http://schemas.microsoft.com/office/drawing/2014/main" id="{30F3EF65-7407-4ECB-9ED6-B60E068DF2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0" name="Freeform: Shape 1739">
                    <a:extLst>
                      <a:ext uri="{FF2B5EF4-FFF2-40B4-BE49-F238E27FC236}">
                        <a16:creationId xmlns:a16="http://schemas.microsoft.com/office/drawing/2014/main" id="{A75311B7-644B-48C0-9310-32EDB1BDB1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9" name="Freeform: Shape 1738">
                    <a:extLst>
                      <a:ext uri="{FF2B5EF4-FFF2-40B4-BE49-F238E27FC236}">
                        <a16:creationId xmlns:a16="http://schemas.microsoft.com/office/drawing/2014/main" id="{79082D52-37CE-4EFA-9479-1B6751F709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8" name="Freeform: Shape 1737">
                    <a:extLst>
                      <a:ext uri="{FF2B5EF4-FFF2-40B4-BE49-F238E27FC236}">
                        <a16:creationId xmlns:a16="http://schemas.microsoft.com/office/drawing/2014/main" id="{FE387EB4-31A3-4B72-93BF-45125F7D8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7" name="Freeform: Shape 1736">
                    <a:extLst>
                      <a:ext uri="{FF2B5EF4-FFF2-40B4-BE49-F238E27FC236}">
                        <a16:creationId xmlns:a16="http://schemas.microsoft.com/office/drawing/2014/main" id="{DF7251F7-C1CA-4854-ABBA-8438DFEE5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6" name="Freeform: Shape 1735">
                    <a:extLst>
                      <a:ext uri="{FF2B5EF4-FFF2-40B4-BE49-F238E27FC236}">
                        <a16:creationId xmlns:a16="http://schemas.microsoft.com/office/drawing/2014/main" id="{BDB747D7-D52F-47F1-8EF0-932D0D706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5" name="Freeform: Shape 1734">
                    <a:extLst>
                      <a:ext uri="{FF2B5EF4-FFF2-40B4-BE49-F238E27FC236}">
                        <a16:creationId xmlns:a16="http://schemas.microsoft.com/office/drawing/2014/main" id="{540FC3AF-CFC3-44DC-90D1-344F0E00A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4" name="Freeform: Shape 1733">
                    <a:extLst>
                      <a:ext uri="{FF2B5EF4-FFF2-40B4-BE49-F238E27FC236}">
                        <a16:creationId xmlns:a16="http://schemas.microsoft.com/office/drawing/2014/main" id="{C1F609C2-3001-40BC-BDDA-48C3A1A92F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3" name="Freeform: Shape 1732">
                    <a:extLst>
                      <a:ext uri="{FF2B5EF4-FFF2-40B4-BE49-F238E27FC236}">
                        <a16:creationId xmlns:a16="http://schemas.microsoft.com/office/drawing/2014/main" id="{B90EB120-18E0-4EB3-A13C-54ECDE1A5A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2" name="Freeform: Shape 1731">
                    <a:extLst>
                      <a:ext uri="{FF2B5EF4-FFF2-40B4-BE49-F238E27FC236}">
                        <a16:creationId xmlns:a16="http://schemas.microsoft.com/office/drawing/2014/main" id="{5C9BE156-3A28-4B37-8CFE-10EE4D20A7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1" name="Freeform: Shape 1730">
                    <a:extLst>
                      <a:ext uri="{FF2B5EF4-FFF2-40B4-BE49-F238E27FC236}">
                        <a16:creationId xmlns:a16="http://schemas.microsoft.com/office/drawing/2014/main" id="{A5F58248-BDFF-427D-8247-4D49909A57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0" name="Freeform: Shape 1729">
                    <a:extLst>
                      <a:ext uri="{FF2B5EF4-FFF2-40B4-BE49-F238E27FC236}">
                        <a16:creationId xmlns:a16="http://schemas.microsoft.com/office/drawing/2014/main" id="{17CC9998-51B9-4B75-89B1-8529A2A687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9" name="Freeform: Shape 1728">
                    <a:extLst>
                      <a:ext uri="{FF2B5EF4-FFF2-40B4-BE49-F238E27FC236}">
                        <a16:creationId xmlns:a16="http://schemas.microsoft.com/office/drawing/2014/main" id="{8E529C43-D0C2-4738-854F-36CF34B1F4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8" name="Freeform: Shape 1727">
                    <a:extLst>
                      <a:ext uri="{FF2B5EF4-FFF2-40B4-BE49-F238E27FC236}">
                        <a16:creationId xmlns:a16="http://schemas.microsoft.com/office/drawing/2014/main" id="{EEA33C26-4241-45C3-92DB-C13FFF5474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7" name="Freeform: Shape 1726">
                    <a:extLst>
                      <a:ext uri="{FF2B5EF4-FFF2-40B4-BE49-F238E27FC236}">
                        <a16:creationId xmlns:a16="http://schemas.microsoft.com/office/drawing/2014/main" id="{CCE02F24-7E72-4439-B2F9-928D3FBA40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6" name="Freeform: Shape 1725">
                    <a:extLst>
                      <a:ext uri="{FF2B5EF4-FFF2-40B4-BE49-F238E27FC236}">
                        <a16:creationId xmlns:a16="http://schemas.microsoft.com/office/drawing/2014/main" id="{322DDCA1-F4B8-42BA-973B-96FCF449AC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5" name="Freeform: Shape 1724">
                    <a:extLst>
                      <a:ext uri="{FF2B5EF4-FFF2-40B4-BE49-F238E27FC236}">
                        <a16:creationId xmlns:a16="http://schemas.microsoft.com/office/drawing/2014/main" id="{71BB08D7-242B-43E7-853F-622D262B16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4" name="Freeform: Shape 1723">
                    <a:extLst>
                      <a:ext uri="{FF2B5EF4-FFF2-40B4-BE49-F238E27FC236}">
                        <a16:creationId xmlns:a16="http://schemas.microsoft.com/office/drawing/2014/main" id="{78928B86-84A7-48B1-9DD9-E0A38FCF0B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3" name="Freeform: Shape 1722">
                    <a:extLst>
                      <a:ext uri="{FF2B5EF4-FFF2-40B4-BE49-F238E27FC236}">
                        <a16:creationId xmlns:a16="http://schemas.microsoft.com/office/drawing/2014/main" id="{69D48E6A-51E6-4D17-88BE-21636B8A99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2" name="Freeform: Shape 1721">
                    <a:extLst>
                      <a:ext uri="{FF2B5EF4-FFF2-40B4-BE49-F238E27FC236}">
                        <a16:creationId xmlns:a16="http://schemas.microsoft.com/office/drawing/2014/main" id="{C41CD727-3BE7-4403-9478-87A6DEEE3C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1" name="Freeform: Shape 1720">
                    <a:extLst>
                      <a:ext uri="{FF2B5EF4-FFF2-40B4-BE49-F238E27FC236}">
                        <a16:creationId xmlns:a16="http://schemas.microsoft.com/office/drawing/2014/main" id="{18B5BDC1-3688-472B-8B38-F33E42EFF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0" name="Freeform: Shape 1719">
                    <a:extLst>
                      <a:ext uri="{FF2B5EF4-FFF2-40B4-BE49-F238E27FC236}">
                        <a16:creationId xmlns:a16="http://schemas.microsoft.com/office/drawing/2014/main" id="{B2B938A0-B18E-4E91-97AD-E9E39D5E46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9" name="Freeform: Shape 1718">
                    <a:extLst>
                      <a:ext uri="{FF2B5EF4-FFF2-40B4-BE49-F238E27FC236}">
                        <a16:creationId xmlns:a16="http://schemas.microsoft.com/office/drawing/2014/main" id="{7AC43D09-82A8-4BBE-8106-1361EE3A60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8" name="Freeform: Shape 1717">
                    <a:extLst>
                      <a:ext uri="{FF2B5EF4-FFF2-40B4-BE49-F238E27FC236}">
                        <a16:creationId xmlns:a16="http://schemas.microsoft.com/office/drawing/2014/main" id="{173C6753-D9C5-4FB5-A4AC-A674D2CC1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7" name="Freeform: Shape 1716">
                    <a:extLst>
                      <a:ext uri="{FF2B5EF4-FFF2-40B4-BE49-F238E27FC236}">
                        <a16:creationId xmlns:a16="http://schemas.microsoft.com/office/drawing/2014/main" id="{17DF2E3B-EEEC-4671-A9D5-721016593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6" name="Freeform: Shape 1715">
                    <a:extLst>
                      <a:ext uri="{FF2B5EF4-FFF2-40B4-BE49-F238E27FC236}">
                        <a16:creationId xmlns:a16="http://schemas.microsoft.com/office/drawing/2014/main" id="{879F99CA-3B4D-47CA-B41C-971ECE8D50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5" name="Freeform: Shape 1714">
                    <a:extLst>
                      <a:ext uri="{FF2B5EF4-FFF2-40B4-BE49-F238E27FC236}">
                        <a16:creationId xmlns:a16="http://schemas.microsoft.com/office/drawing/2014/main" id="{1AB316EF-8B1A-4BF7-9782-2BA4BA6BAC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3" name="Freeform: Shape 1712">
                    <a:extLst>
                      <a:ext uri="{FF2B5EF4-FFF2-40B4-BE49-F238E27FC236}">
                        <a16:creationId xmlns:a16="http://schemas.microsoft.com/office/drawing/2014/main" id="{F92D0CFD-501A-4F5F-A52E-F3ABEF2506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2" name="Freeform: Shape 1711">
                    <a:extLst>
                      <a:ext uri="{FF2B5EF4-FFF2-40B4-BE49-F238E27FC236}">
                        <a16:creationId xmlns:a16="http://schemas.microsoft.com/office/drawing/2014/main" id="{3E2C058A-925B-404C-9FE2-CF2524FBC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1" name="Freeform: Shape 1710">
                    <a:extLst>
                      <a:ext uri="{FF2B5EF4-FFF2-40B4-BE49-F238E27FC236}">
                        <a16:creationId xmlns:a16="http://schemas.microsoft.com/office/drawing/2014/main" id="{C5FB15E5-C0D9-466D-B408-37910B9482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0" name="Freeform: Shape 1709">
                    <a:extLst>
                      <a:ext uri="{FF2B5EF4-FFF2-40B4-BE49-F238E27FC236}">
                        <a16:creationId xmlns:a16="http://schemas.microsoft.com/office/drawing/2014/main" id="{7D4298B8-9D25-478D-A900-1F0B4AFA49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9" name="Freeform: Shape 1708">
                    <a:extLst>
                      <a:ext uri="{FF2B5EF4-FFF2-40B4-BE49-F238E27FC236}">
                        <a16:creationId xmlns:a16="http://schemas.microsoft.com/office/drawing/2014/main" id="{1C0B6025-957E-4C16-BB1F-F8294781E2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8" name="Freeform: Shape 1707">
                    <a:extLst>
                      <a:ext uri="{FF2B5EF4-FFF2-40B4-BE49-F238E27FC236}">
                        <a16:creationId xmlns:a16="http://schemas.microsoft.com/office/drawing/2014/main" id="{0A280F22-E008-41E4-8AD1-27B1FF7356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7" name="Freeform: Shape 1706">
                    <a:extLst>
                      <a:ext uri="{FF2B5EF4-FFF2-40B4-BE49-F238E27FC236}">
                        <a16:creationId xmlns:a16="http://schemas.microsoft.com/office/drawing/2014/main" id="{E1B3EE9D-60AC-4DF0-A2CA-B36DB3213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6" name="Freeform: Shape 1705">
                    <a:extLst>
                      <a:ext uri="{FF2B5EF4-FFF2-40B4-BE49-F238E27FC236}">
                        <a16:creationId xmlns:a16="http://schemas.microsoft.com/office/drawing/2014/main" id="{F22B68BF-C88B-431C-A1A8-88F1D29918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5" name="Freeform: Shape 1704">
                    <a:extLst>
                      <a:ext uri="{FF2B5EF4-FFF2-40B4-BE49-F238E27FC236}">
                        <a16:creationId xmlns:a16="http://schemas.microsoft.com/office/drawing/2014/main" id="{E68ED791-1429-46F9-B6C6-DA3F7B661A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4" name="Freeform: Shape 1703">
                    <a:extLst>
                      <a:ext uri="{FF2B5EF4-FFF2-40B4-BE49-F238E27FC236}">
                        <a16:creationId xmlns:a16="http://schemas.microsoft.com/office/drawing/2014/main" id="{8045276A-D52C-4EA0-AC4F-D837568188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3" name="Freeform: Shape 1702">
                    <a:extLst>
                      <a:ext uri="{FF2B5EF4-FFF2-40B4-BE49-F238E27FC236}">
                        <a16:creationId xmlns:a16="http://schemas.microsoft.com/office/drawing/2014/main" id="{142EFB6A-A171-4F9B-955A-B50757101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2" name="Freeform: Shape 1701">
                    <a:extLst>
                      <a:ext uri="{FF2B5EF4-FFF2-40B4-BE49-F238E27FC236}">
                        <a16:creationId xmlns:a16="http://schemas.microsoft.com/office/drawing/2014/main" id="{0521EA7B-0F2F-482B-A183-41C5115489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1" name="Freeform: Shape 1700">
                    <a:extLst>
                      <a:ext uri="{FF2B5EF4-FFF2-40B4-BE49-F238E27FC236}">
                        <a16:creationId xmlns:a16="http://schemas.microsoft.com/office/drawing/2014/main" id="{5D57F0F5-C721-44F9-BC82-14D051295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0" name="Freeform: Shape 1699">
                    <a:extLst>
                      <a:ext uri="{FF2B5EF4-FFF2-40B4-BE49-F238E27FC236}">
                        <a16:creationId xmlns:a16="http://schemas.microsoft.com/office/drawing/2014/main" id="{A5F01E56-3265-4D85-820E-BFE7916AAC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9" name="Freeform: Shape 1698">
                    <a:extLst>
                      <a:ext uri="{FF2B5EF4-FFF2-40B4-BE49-F238E27FC236}">
                        <a16:creationId xmlns:a16="http://schemas.microsoft.com/office/drawing/2014/main" id="{ABD687CD-FB55-4FC9-A6A8-DD58A23300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8" name="Freeform: Shape 1697">
                    <a:extLst>
                      <a:ext uri="{FF2B5EF4-FFF2-40B4-BE49-F238E27FC236}">
                        <a16:creationId xmlns:a16="http://schemas.microsoft.com/office/drawing/2014/main" id="{A4FDDF39-B12F-4F59-9E67-5802EC88F6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7" name="Freeform: Shape 1696">
                    <a:extLst>
                      <a:ext uri="{FF2B5EF4-FFF2-40B4-BE49-F238E27FC236}">
                        <a16:creationId xmlns:a16="http://schemas.microsoft.com/office/drawing/2014/main" id="{1717A7AE-F603-4BFB-977E-355FD6EABE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6" name="Freeform: Shape 1695">
                    <a:extLst>
                      <a:ext uri="{FF2B5EF4-FFF2-40B4-BE49-F238E27FC236}">
                        <a16:creationId xmlns:a16="http://schemas.microsoft.com/office/drawing/2014/main" id="{CA3343A2-A4C0-461B-827B-1FBB24EFD6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4" name="Freeform: Shape 1693">
                    <a:extLst>
                      <a:ext uri="{FF2B5EF4-FFF2-40B4-BE49-F238E27FC236}">
                        <a16:creationId xmlns:a16="http://schemas.microsoft.com/office/drawing/2014/main" id="{1A41437A-BAAB-423C-990F-715D251A8B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3" name="Freeform: Shape 1692">
                    <a:extLst>
                      <a:ext uri="{FF2B5EF4-FFF2-40B4-BE49-F238E27FC236}">
                        <a16:creationId xmlns:a16="http://schemas.microsoft.com/office/drawing/2014/main" id="{66264E2A-1E90-4B94-BBD9-82D8C8A09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2" name="Freeform: Shape 1691">
                    <a:extLst>
                      <a:ext uri="{FF2B5EF4-FFF2-40B4-BE49-F238E27FC236}">
                        <a16:creationId xmlns:a16="http://schemas.microsoft.com/office/drawing/2014/main" id="{8217B4E1-1704-4158-A355-AFF065FB50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1" name="Freeform: Shape 1690">
                    <a:extLst>
                      <a:ext uri="{FF2B5EF4-FFF2-40B4-BE49-F238E27FC236}">
                        <a16:creationId xmlns:a16="http://schemas.microsoft.com/office/drawing/2014/main" id="{BFEBB9C4-21A1-429C-87B3-013AF873B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0" name="Freeform: Shape 1689">
                    <a:extLst>
                      <a:ext uri="{FF2B5EF4-FFF2-40B4-BE49-F238E27FC236}">
                        <a16:creationId xmlns:a16="http://schemas.microsoft.com/office/drawing/2014/main" id="{BE2E6B40-DCE8-47A0-9565-82AD6640D8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9" name="Freeform: Shape 1688">
                    <a:extLst>
                      <a:ext uri="{FF2B5EF4-FFF2-40B4-BE49-F238E27FC236}">
                        <a16:creationId xmlns:a16="http://schemas.microsoft.com/office/drawing/2014/main" id="{7585A6E3-6FEC-4B99-BB22-A03FD589B7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8" name="Freeform: Shape 1687">
                    <a:extLst>
                      <a:ext uri="{FF2B5EF4-FFF2-40B4-BE49-F238E27FC236}">
                        <a16:creationId xmlns:a16="http://schemas.microsoft.com/office/drawing/2014/main" id="{C4463FAC-5E3C-4C8F-AFFE-9E63A8683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7" name="Freeform: Shape 1686">
                    <a:extLst>
                      <a:ext uri="{FF2B5EF4-FFF2-40B4-BE49-F238E27FC236}">
                        <a16:creationId xmlns:a16="http://schemas.microsoft.com/office/drawing/2014/main" id="{31115006-7839-4A83-80EC-5C8BFA968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6" name="Freeform: Shape 1685">
                    <a:extLst>
                      <a:ext uri="{FF2B5EF4-FFF2-40B4-BE49-F238E27FC236}">
                        <a16:creationId xmlns:a16="http://schemas.microsoft.com/office/drawing/2014/main" id="{5734E80F-D29F-4FE1-9257-CA217A211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5" name="Freeform: Shape 1684">
                    <a:extLst>
                      <a:ext uri="{FF2B5EF4-FFF2-40B4-BE49-F238E27FC236}">
                        <a16:creationId xmlns:a16="http://schemas.microsoft.com/office/drawing/2014/main" id="{9FED979E-D32F-443C-AA10-3FEA36FF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4" name="Freeform: Shape 1683">
                    <a:extLst>
                      <a:ext uri="{FF2B5EF4-FFF2-40B4-BE49-F238E27FC236}">
                        <a16:creationId xmlns:a16="http://schemas.microsoft.com/office/drawing/2014/main" id="{B01807D3-4AEE-4100-A10E-14BF12518B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3" name="Freeform: Shape 1682">
                    <a:extLst>
                      <a:ext uri="{FF2B5EF4-FFF2-40B4-BE49-F238E27FC236}">
                        <a16:creationId xmlns:a16="http://schemas.microsoft.com/office/drawing/2014/main" id="{0D40AB67-A0F1-45AC-96AF-915B69967B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2" name="Freeform: Shape 1681">
                    <a:extLst>
                      <a:ext uri="{FF2B5EF4-FFF2-40B4-BE49-F238E27FC236}">
                        <a16:creationId xmlns:a16="http://schemas.microsoft.com/office/drawing/2014/main" id="{55729A01-6AED-4A91-AA91-DBD2576997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1" name="Freeform: Shape 1680">
                    <a:extLst>
                      <a:ext uri="{FF2B5EF4-FFF2-40B4-BE49-F238E27FC236}">
                        <a16:creationId xmlns:a16="http://schemas.microsoft.com/office/drawing/2014/main" id="{9BB56101-9570-4892-BAF3-1DFD4F4452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0" name="Freeform: Shape 1679">
                    <a:extLst>
                      <a:ext uri="{FF2B5EF4-FFF2-40B4-BE49-F238E27FC236}">
                        <a16:creationId xmlns:a16="http://schemas.microsoft.com/office/drawing/2014/main" id="{D8C22639-F9AB-433C-96CF-AE6C7F758D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9" name="Freeform: Shape 1678">
                    <a:extLst>
                      <a:ext uri="{FF2B5EF4-FFF2-40B4-BE49-F238E27FC236}">
                        <a16:creationId xmlns:a16="http://schemas.microsoft.com/office/drawing/2014/main" id="{00510480-D689-4B72-A8EB-34A12AD889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8" name="Freeform: Shape 1677">
                    <a:extLst>
                      <a:ext uri="{FF2B5EF4-FFF2-40B4-BE49-F238E27FC236}">
                        <a16:creationId xmlns:a16="http://schemas.microsoft.com/office/drawing/2014/main" id="{DB02031B-5A1E-4DBD-AB6D-542E4E7B77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7" name="Freeform: Shape 1676">
                    <a:extLst>
                      <a:ext uri="{FF2B5EF4-FFF2-40B4-BE49-F238E27FC236}">
                        <a16:creationId xmlns:a16="http://schemas.microsoft.com/office/drawing/2014/main" id="{10A15BC1-8645-4716-855D-DE52862575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6" name="Freeform: Shape 1675">
                    <a:extLst>
                      <a:ext uri="{FF2B5EF4-FFF2-40B4-BE49-F238E27FC236}">
                        <a16:creationId xmlns:a16="http://schemas.microsoft.com/office/drawing/2014/main" id="{C295339C-05BF-4842-82CE-511B21B41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5" name="Freeform: Shape 1674">
                    <a:extLst>
                      <a:ext uri="{FF2B5EF4-FFF2-40B4-BE49-F238E27FC236}">
                        <a16:creationId xmlns:a16="http://schemas.microsoft.com/office/drawing/2014/main" id="{BC669530-99CB-4A3E-885A-701628A466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4" name="Freeform: Shape 1673">
                    <a:extLst>
                      <a:ext uri="{FF2B5EF4-FFF2-40B4-BE49-F238E27FC236}">
                        <a16:creationId xmlns:a16="http://schemas.microsoft.com/office/drawing/2014/main" id="{D69C1086-5075-4C45-95C1-4317311A39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3" name="Freeform: Shape 1672">
                    <a:extLst>
                      <a:ext uri="{FF2B5EF4-FFF2-40B4-BE49-F238E27FC236}">
                        <a16:creationId xmlns:a16="http://schemas.microsoft.com/office/drawing/2014/main" id="{B8D19BA5-CF24-4BD7-99EC-D237E11DF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2" name="Freeform: Shape 1671">
                    <a:extLst>
                      <a:ext uri="{FF2B5EF4-FFF2-40B4-BE49-F238E27FC236}">
                        <a16:creationId xmlns:a16="http://schemas.microsoft.com/office/drawing/2014/main" id="{9A4E6C7F-E19B-496F-B365-62D09F77EB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1" name="Freeform: Shape 1670">
                    <a:extLst>
                      <a:ext uri="{FF2B5EF4-FFF2-40B4-BE49-F238E27FC236}">
                        <a16:creationId xmlns:a16="http://schemas.microsoft.com/office/drawing/2014/main" id="{79C0C473-08A8-4FCB-8717-9A6841FABA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0" name="Freeform: Shape 1669">
                    <a:extLst>
                      <a:ext uri="{FF2B5EF4-FFF2-40B4-BE49-F238E27FC236}">
                        <a16:creationId xmlns:a16="http://schemas.microsoft.com/office/drawing/2014/main" id="{8FB33B6F-4DB1-42A7-BDDE-6E443B9150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9" name="Freeform: Shape 1668">
                    <a:extLst>
                      <a:ext uri="{FF2B5EF4-FFF2-40B4-BE49-F238E27FC236}">
                        <a16:creationId xmlns:a16="http://schemas.microsoft.com/office/drawing/2014/main" id="{16F03C8A-080E-4E33-BE5E-725AAD4455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8" name="Freeform: Shape 1667">
                    <a:extLst>
                      <a:ext uri="{FF2B5EF4-FFF2-40B4-BE49-F238E27FC236}">
                        <a16:creationId xmlns:a16="http://schemas.microsoft.com/office/drawing/2014/main" id="{0BBB5BDE-9168-4B4D-B161-B75B566FAE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7" name="Freeform: Shape 1666">
                    <a:extLst>
                      <a:ext uri="{FF2B5EF4-FFF2-40B4-BE49-F238E27FC236}">
                        <a16:creationId xmlns:a16="http://schemas.microsoft.com/office/drawing/2014/main" id="{F569D68E-DB5C-4255-821D-D550759A79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6" name="Freeform: Shape 1665">
                    <a:extLst>
                      <a:ext uri="{FF2B5EF4-FFF2-40B4-BE49-F238E27FC236}">
                        <a16:creationId xmlns:a16="http://schemas.microsoft.com/office/drawing/2014/main" id="{6AECE7B5-B280-43DC-894D-5A05116DB1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5" name="Freeform: Shape 1664">
                    <a:extLst>
                      <a:ext uri="{FF2B5EF4-FFF2-40B4-BE49-F238E27FC236}">
                        <a16:creationId xmlns:a16="http://schemas.microsoft.com/office/drawing/2014/main" id="{4CC6B35A-2813-42D2-A3AF-B82CCC710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4" name="Freeform: Shape 1663">
                    <a:extLst>
                      <a:ext uri="{FF2B5EF4-FFF2-40B4-BE49-F238E27FC236}">
                        <a16:creationId xmlns:a16="http://schemas.microsoft.com/office/drawing/2014/main" id="{2133979B-05B7-4D31-8E35-A81246DFDE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3" name="Freeform: Shape 1662">
                    <a:extLst>
                      <a:ext uri="{FF2B5EF4-FFF2-40B4-BE49-F238E27FC236}">
                        <a16:creationId xmlns:a16="http://schemas.microsoft.com/office/drawing/2014/main" id="{6F405C97-931B-4EF6-A228-7AB92806C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2" name="Freeform: Shape 1661">
                    <a:extLst>
                      <a:ext uri="{FF2B5EF4-FFF2-40B4-BE49-F238E27FC236}">
                        <a16:creationId xmlns:a16="http://schemas.microsoft.com/office/drawing/2014/main" id="{9AE5AE93-334E-4203-915E-E1BBFD8508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1" name="Freeform: Shape 1660">
                    <a:extLst>
                      <a:ext uri="{FF2B5EF4-FFF2-40B4-BE49-F238E27FC236}">
                        <a16:creationId xmlns:a16="http://schemas.microsoft.com/office/drawing/2014/main" id="{C0FDD6DD-1812-4793-B482-0B6AF2742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0" name="Freeform: Shape 1659">
                    <a:extLst>
                      <a:ext uri="{FF2B5EF4-FFF2-40B4-BE49-F238E27FC236}">
                        <a16:creationId xmlns:a16="http://schemas.microsoft.com/office/drawing/2014/main" id="{22CFC689-810D-45FA-87DF-4916750DD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9" name="Freeform: Shape 1658">
                    <a:extLst>
                      <a:ext uri="{FF2B5EF4-FFF2-40B4-BE49-F238E27FC236}">
                        <a16:creationId xmlns:a16="http://schemas.microsoft.com/office/drawing/2014/main" id="{BD1857FC-6178-4965-BE29-83CB5F6259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8" name="Freeform: Shape 1657">
                    <a:extLst>
                      <a:ext uri="{FF2B5EF4-FFF2-40B4-BE49-F238E27FC236}">
                        <a16:creationId xmlns:a16="http://schemas.microsoft.com/office/drawing/2014/main" id="{362EDC2C-90EA-453E-87DC-36F0A96F14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7" name="Freeform: Shape 1656">
                    <a:extLst>
                      <a:ext uri="{FF2B5EF4-FFF2-40B4-BE49-F238E27FC236}">
                        <a16:creationId xmlns:a16="http://schemas.microsoft.com/office/drawing/2014/main" id="{76CB7C08-EF2C-41DD-80CC-7B4CEBEEA5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6" name="Freeform: Shape 1655">
                    <a:extLst>
                      <a:ext uri="{FF2B5EF4-FFF2-40B4-BE49-F238E27FC236}">
                        <a16:creationId xmlns:a16="http://schemas.microsoft.com/office/drawing/2014/main" id="{944EF7C5-1A28-47DC-8139-F7401EB20D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5" name="Freeform: Shape 1654">
                    <a:extLst>
                      <a:ext uri="{FF2B5EF4-FFF2-40B4-BE49-F238E27FC236}">
                        <a16:creationId xmlns:a16="http://schemas.microsoft.com/office/drawing/2014/main" id="{BD6E1E8B-EAB7-4C2B-B6CF-01B56A6E9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4" name="Freeform: Shape 1653">
                    <a:extLst>
                      <a:ext uri="{FF2B5EF4-FFF2-40B4-BE49-F238E27FC236}">
                        <a16:creationId xmlns:a16="http://schemas.microsoft.com/office/drawing/2014/main" id="{DFB167B3-6314-442C-9EFD-3B0C154D14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3" name="Freeform: Shape 1652">
                    <a:extLst>
                      <a:ext uri="{FF2B5EF4-FFF2-40B4-BE49-F238E27FC236}">
                        <a16:creationId xmlns:a16="http://schemas.microsoft.com/office/drawing/2014/main" id="{B90A38E2-BCE4-4DEC-BECD-A7EEDF5B37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2" name="Freeform: Shape 1651">
                    <a:extLst>
                      <a:ext uri="{FF2B5EF4-FFF2-40B4-BE49-F238E27FC236}">
                        <a16:creationId xmlns:a16="http://schemas.microsoft.com/office/drawing/2014/main" id="{0FE64713-DCDA-4481-8F4F-AF5AF8A8F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1" name="Freeform: Shape 1650">
                    <a:extLst>
                      <a:ext uri="{FF2B5EF4-FFF2-40B4-BE49-F238E27FC236}">
                        <a16:creationId xmlns:a16="http://schemas.microsoft.com/office/drawing/2014/main" id="{091D2B33-30EF-4BBF-9A6B-948B1FDDF2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0" name="Freeform: Shape 1649">
                    <a:extLst>
                      <a:ext uri="{FF2B5EF4-FFF2-40B4-BE49-F238E27FC236}">
                        <a16:creationId xmlns:a16="http://schemas.microsoft.com/office/drawing/2014/main" id="{8DFC24CB-B5C0-4FDA-9882-EB52DC16B7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9" name="Freeform: Shape 1648">
                    <a:extLst>
                      <a:ext uri="{FF2B5EF4-FFF2-40B4-BE49-F238E27FC236}">
                        <a16:creationId xmlns:a16="http://schemas.microsoft.com/office/drawing/2014/main" id="{4DAA0B29-5EC2-4736-AC5D-3AC74B9B4D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8" name="Freeform: Shape 1647">
                    <a:extLst>
                      <a:ext uri="{FF2B5EF4-FFF2-40B4-BE49-F238E27FC236}">
                        <a16:creationId xmlns:a16="http://schemas.microsoft.com/office/drawing/2014/main" id="{A3C6817A-1DDD-4976-A778-193D418908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7" name="Freeform: Shape 1646">
                    <a:extLst>
                      <a:ext uri="{FF2B5EF4-FFF2-40B4-BE49-F238E27FC236}">
                        <a16:creationId xmlns:a16="http://schemas.microsoft.com/office/drawing/2014/main" id="{9B41CAEB-B6FE-4348-A2CA-A0901EDA99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6" name="Freeform: Shape 1645">
                    <a:extLst>
                      <a:ext uri="{FF2B5EF4-FFF2-40B4-BE49-F238E27FC236}">
                        <a16:creationId xmlns:a16="http://schemas.microsoft.com/office/drawing/2014/main" id="{E49D6674-FB5A-4A35-800C-BCAF2BA17A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5" name="Freeform: Shape 1644">
                    <a:extLst>
                      <a:ext uri="{FF2B5EF4-FFF2-40B4-BE49-F238E27FC236}">
                        <a16:creationId xmlns:a16="http://schemas.microsoft.com/office/drawing/2014/main" id="{93010E2E-D73B-403D-85D3-E6AFD6BE05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4" name="Freeform: Shape 1643">
                    <a:extLst>
                      <a:ext uri="{FF2B5EF4-FFF2-40B4-BE49-F238E27FC236}">
                        <a16:creationId xmlns:a16="http://schemas.microsoft.com/office/drawing/2014/main" id="{36962E83-98A5-4EE6-944F-19A2543BB7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3" name="Freeform: Shape 1642">
                    <a:extLst>
                      <a:ext uri="{FF2B5EF4-FFF2-40B4-BE49-F238E27FC236}">
                        <a16:creationId xmlns:a16="http://schemas.microsoft.com/office/drawing/2014/main" id="{42CF8C7F-02EB-42E1-91AA-522CCA2BC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2" name="Freeform: Shape 1641">
                    <a:extLst>
                      <a:ext uri="{FF2B5EF4-FFF2-40B4-BE49-F238E27FC236}">
                        <a16:creationId xmlns:a16="http://schemas.microsoft.com/office/drawing/2014/main" id="{BD247434-3478-46A9-B305-8F7BBC011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1" name="Freeform: Shape 1640">
                    <a:extLst>
                      <a:ext uri="{FF2B5EF4-FFF2-40B4-BE49-F238E27FC236}">
                        <a16:creationId xmlns:a16="http://schemas.microsoft.com/office/drawing/2014/main" id="{D62DEEE1-51EE-482B-9C7D-CBB64C4BE2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0" name="Freeform: Shape 1639">
                    <a:extLst>
                      <a:ext uri="{FF2B5EF4-FFF2-40B4-BE49-F238E27FC236}">
                        <a16:creationId xmlns:a16="http://schemas.microsoft.com/office/drawing/2014/main" id="{9752F800-B31E-442E-BCDF-F3F60F944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9" name="Freeform: Shape 1638">
                    <a:extLst>
                      <a:ext uri="{FF2B5EF4-FFF2-40B4-BE49-F238E27FC236}">
                        <a16:creationId xmlns:a16="http://schemas.microsoft.com/office/drawing/2014/main" id="{27871EE0-6C25-483C-B211-AB8D214D6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8" name="Freeform: Shape 1637">
                    <a:extLst>
                      <a:ext uri="{FF2B5EF4-FFF2-40B4-BE49-F238E27FC236}">
                        <a16:creationId xmlns:a16="http://schemas.microsoft.com/office/drawing/2014/main" id="{B224E843-9B10-4668-9D3C-8B9216FB16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7" name="Freeform: Shape 1636">
                    <a:extLst>
                      <a:ext uri="{FF2B5EF4-FFF2-40B4-BE49-F238E27FC236}">
                        <a16:creationId xmlns:a16="http://schemas.microsoft.com/office/drawing/2014/main" id="{3486C339-7BAD-4C46-895C-13BBD487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6" name="Freeform: Shape 1635">
                    <a:extLst>
                      <a:ext uri="{FF2B5EF4-FFF2-40B4-BE49-F238E27FC236}">
                        <a16:creationId xmlns:a16="http://schemas.microsoft.com/office/drawing/2014/main" id="{327B4C75-AC17-46E8-8F27-22C9BF42CC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5" name="Freeform: Shape 1634">
                    <a:extLst>
                      <a:ext uri="{FF2B5EF4-FFF2-40B4-BE49-F238E27FC236}">
                        <a16:creationId xmlns:a16="http://schemas.microsoft.com/office/drawing/2014/main" id="{58649227-8B0E-4E87-9E38-4F6F2D366C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4" name="Freeform: Shape 1633">
                    <a:extLst>
                      <a:ext uri="{FF2B5EF4-FFF2-40B4-BE49-F238E27FC236}">
                        <a16:creationId xmlns:a16="http://schemas.microsoft.com/office/drawing/2014/main" id="{D358A93D-3ABE-4465-8822-569790272B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3" name="Freeform: Shape 1632">
                    <a:extLst>
                      <a:ext uri="{FF2B5EF4-FFF2-40B4-BE49-F238E27FC236}">
                        <a16:creationId xmlns:a16="http://schemas.microsoft.com/office/drawing/2014/main" id="{A3210309-41CF-40C7-9D63-CF41C21AF2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2" name="Freeform: Shape 1631">
                    <a:extLst>
                      <a:ext uri="{FF2B5EF4-FFF2-40B4-BE49-F238E27FC236}">
                        <a16:creationId xmlns:a16="http://schemas.microsoft.com/office/drawing/2014/main" id="{C88957CB-268C-42D9-815B-BAEF95600E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1" name="Freeform: Shape 1630">
                    <a:extLst>
                      <a:ext uri="{FF2B5EF4-FFF2-40B4-BE49-F238E27FC236}">
                        <a16:creationId xmlns:a16="http://schemas.microsoft.com/office/drawing/2014/main" id="{6D92A73A-0224-4A4E-8703-BE01D5A02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0" name="Freeform: Shape 1629">
                    <a:extLst>
                      <a:ext uri="{FF2B5EF4-FFF2-40B4-BE49-F238E27FC236}">
                        <a16:creationId xmlns:a16="http://schemas.microsoft.com/office/drawing/2014/main" id="{E83D90AC-41D7-418F-B1BD-5B1C56B21C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9" name="Freeform: Shape 1628">
                    <a:extLst>
                      <a:ext uri="{FF2B5EF4-FFF2-40B4-BE49-F238E27FC236}">
                        <a16:creationId xmlns:a16="http://schemas.microsoft.com/office/drawing/2014/main" id="{7B4473CF-8924-4CD5-B76F-DA2DED48F6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8" name="Freeform: Shape 1627">
                    <a:extLst>
                      <a:ext uri="{FF2B5EF4-FFF2-40B4-BE49-F238E27FC236}">
                        <a16:creationId xmlns:a16="http://schemas.microsoft.com/office/drawing/2014/main" id="{961166FB-5457-4B06-8CD0-58C8A1B14C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7" name="Freeform: Shape 1626">
                    <a:extLst>
                      <a:ext uri="{FF2B5EF4-FFF2-40B4-BE49-F238E27FC236}">
                        <a16:creationId xmlns:a16="http://schemas.microsoft.com/office/drawing/2014/main" id="{E025F0AA-C211-4565-B037-FF7CCE8BC1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6" name="Freeform: Shape 1625">
                    <a:extLst>
                      <a:ext uri="{FF2B5EF4-FFF2-40B4-BE49-F238E27FC236}">
                        <a16:creationId xmlns:a16="http://schemas.microsoft.com/office/drawing/2014/main" id="{C9C6D154-14C2-4129-8B71-37E1F92230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5" name="Freeform: Shape 1624">
                    <a:extLst>
                      <a:ext uri="{FF2B5EF4-FFF2-40B4-BE49-F238E27FC236}">
                        <a16:creationId xmlns:a16="http://schemas.microsoft.com/office/drawing/2014/main" id="{65A85DB5-1D70-4848-A386-2E87EAE75C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4" name="Freeform: Shape 1623">
                    <a:extLst>
                      <a:ext uri="{FF2B5EF4-FFF2-40B4-BE49-F238E27FC236}">
                        <a16:creationId xmlns:a16="http://schemas.microsoft.com/office/drawing/2014/main" id="{97725446-944B-4C32-A5C9-AB87480D2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3" name="Freeform: Shape 1622">
                    <a:extLst>
                      <a:ext uri="{FF2B5EF4-FFF2-40B4-BE49-F238E27FC236}">
                        <a16:creationId xmlns:a16="http://schemas.microsoft.com/office/drawing/2014/main" id="{BA217DDE-7A4A-4B98-A77C-F4344677A0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2" name="Freeform: Shape 1621">
                    <a:extLst>
                      <a:ext uri="{FF2B5EF4-FFF2-40B4-BE49-F238E27FC236}">
                        <a16:creationId xmlns:a16="http://schemas.microsoft.com/office/drawing/2014/main" id="{79D9141B-FB27-4A65-ABA7-9332A518F6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1" name="Freeform: Shape 1620">
                    <a:extLst>
                      <a:ext uri="{FF2B5EF4-FFF2-40B4-BE49-F238E27FC236}">
                        <a16:creationId xmlns:a16="http://schemas.microsoft.com/office/drawing/2014/main" id="{A9174D6C-E04D-4408-B6D5-F2720E8843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0" name="Freeform: Shape 1619">
                    <a:extLst>
                      <a:ext uri="{FF2B5EF4-FFF2-40B4-BE49-F238E27FC236}">
                        <a16:creationId xmlns:a16="http://schemas.microsoft.com/office/drawing/2014/main" id="{76350213-3BEC-430D-8D33-C7FDAC1642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9" name="Freeform: Shape 1618">
                    <a:extLst>
                      <a:ext uri="{FF2B5EF4-FFF2-40B4-BE49-F238E27FC236}">
                        <a16:creationId xmlns:a16="http://schemas.microsoft.com/office/drawing/2014/main" id="{7A6B758A-F9E3-410E-BF9E-6C8ED08B06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8" name="Freeform: Shape 1617">
                    <a:extLst>
                      <a:ext uri="{FF2B5EF4-FFF2-40B4-BE49-F238E27FC236}">
                        <a16:creationId xmlns:a16="http://schemas.microsoft.com/office/drawing/2014/main" id="{63D56EC3-0894-45D2-B98C-3CB6D87AAD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7" name="Freeform: Shape 1616">
                    <a:extLst>
                      <a:ext uri="{FF2B5EF4-FFF2-40B4-BE49-F238E27FC236}">
                        <a16:creationId xmlns:a16="http://schemas.microsoft.com/office/drawing/2014/main" id="{34E3654E-79FB-4C07-B2CF-E883F62CE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6" name="Freeform: Shape 1615">
                    <a:extLst>
                      <a:ext uri="{FF2B5EF4-FFF2-40B4-BE49-F238E27FC236}">
                        <a16:creationId xmlns:a16="http://schemas.microsoft.com/office/drawing/2014/main" id="{3F5BC828-B4D1-4DE9-9FC7-88FBA9AA78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5" name="Freeform: Shape 1614">
                    <a:extLst>
                      <a:ext uri="{FF2B5EF4-FFF2-40B4-BE49-F238E27FC236}">
                        <a16:creationId xmlns:a16="http://schemas.microsoft.com/office/drawing/2014/main" id="{BDA28E88-1C10-4FCC-9297-852942F689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4" name="Freeform: Shape 1613">
                    <a:extLst>
                      <a:ext uri="{FF2B5EF4-FFF2-40B4-BE49-F238E27FC236}">
                        <a16:creationId xmlns:a16="http://schemas.microsoft.com/office/drawing/2014/main" id="{B62C2D12-E14E-4E0B-AFE5-D1F352166F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3" name="Freeform: Shape 1612">
                    <a:extLst>
                      <a:ext uri="{FF2B5EF4-FFF2-40B4-BE49-F238E27FC236}">
                        <a16:creationId xmlns:a16="http://schemas.microsoft.com/office/drawing/2014/main" id="{938A50B2-10AB-46CF-8268-A973F15DF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2" name="Freeform: Shape 1611">
                    <a:extLst>
                      <a:ext uri="{FF2B5EF4-FFF2-40B4-BE49-F238E27FC236}">
                        <a16:creationId xmlns:a16="http://schemas.microsoft.com/office/drawing/2014/main" id="{1CF896DA-4CB6-4E2F-9D14-A431C60FEC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1" name="Freeform: Shape 1610">
                    <a:extLst>
                      <a:ext uri="{FF2B5EF4-FFF2-40B4-BE49-F238E27FC236}">
                        <a16:creationId xmlns:a16="http://schemas.microsoft.com/office/drawing/2014/main" id="{1985EFEC-BDC6-4858-878E-47751C5C83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0" name="Freeform: Shape 1609">
                    <a:extLst>
                      <a:ext uri="{FF2B5EF4-FFF2-40B4-BE49-F238E27FC236}">
                        <a16:creationId xmlns:a16="http://schemas.microsoft.com/office/drawing/2014/main" id="{3ED97C97-AF97-4897-BA02-F86F6569C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9" name="Freeform: Shape 1608">
                    <a:extLst>
                      <a:ext uri="{FF2B5EF4-FFF2-40B4-BE49-F238E27FC236}">
                        <a16:creationId xmlns:a16="http://schemas.microsoft.com/office/drawing/2014/main" id="{652F8514-A804-4D9E-A3E3-E63AFBF21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8" name="Freeform: Shape 1607">
                    <a:extLst>
                      <a:ext uri="{FF2B5EF4-FFF2-40B4-BE49-F238E27FC236}">
                        <a16:creationId xmlns:a16="http://schemas.microsoft.com/office/drawing/2014/main" id="{45CD334D-B9F8-4FC2-8D0B-BED1FD1D09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7" name="Freeform: Shape 1606">
                    <a:extLst>
                      <a:ext uri="{FF2B5EF4-FFF2-40B4-BE49-F238E27FC236}">
                        <a16:creationId xmlns:a16="http://schemas.microsoft.com/office/drawing/2014/main" id="{086760DA-140E-4784-B79A-0AA3AFD5E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6" name="Freeform: Shape 1605">
                    <a:extLst>
                      <a:ext uri="{FF2B5EF4-FFF2-40B4-BE49-F238E27FC236}">
                        <a16:creationId xmlns:a16="http://schemas.microsoft.com/office/drawing/2014/main" id="{EA826467-AF99-4EA1-AF74-48D6C38DD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5" name="Freeform: Shape 1604">
                    <a:extLst>
                      <a:ext uri="{FF2B5EF4-FFF2-40B4-BE49-F238E27FC236}">
                        <a16:creationId xmlns:a16="http://schemas.microsoft.com/office/drawing/2014/main" id="{51BA8E7A-CCC8-4E32-A6E9-677A5901A4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4" name="Freeform: Shape 1603">
                    <a:extLst>
                      <a:ext uri="{FF2B5EF4-FFF2-40B4-BE49-F238E27FC236}">
                        <a16:creationId xmlns:a16="http://schemas.microsoft.com/office/drawing/2014/main" id="{E7F96EEE-F828-48CF-82E3-466841F10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3" name="Freeform: Shape 1602">
                    <a:extLst>
                      <a:ext uri="{FF2B5EF4-FFF2-40B4-BE49-F238E27FC236}">
                        <a16:creationId xmlns:a16="http://schemas.microsoft.com/office/drawing/2014/main" id="{5862BB57-8190-4809-AF75-4E46A9F58C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2" name="Freeform: Shape 1601">
                    <a:extLst>
                      <a:ext uri="{FF2B5EF4-FFF2-40B4-BE49-F238E27FC236}">
                        <a16:creationId xmlns:a16="http://schemas.microsoft.com/office/drawing/2014/main" id="{AE6D4E46-F415-42BE-ABF7-D22727B9DD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1" name="Freeform: Shape 1600">
                    <a:extLst>
                      <a:ext uri="{FF2B5EF4-FFF2-40B4-BE49-F238E27FC236}">
                        <a16:creationId xmlns:a16="http://schemas.microsoft.com/office/drawing/2014/main" id="{9440366C-B640-43E0-9474-67B28F28FC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0" name="Freeform: Shape 1599">
                    <a:extLst>
                      <a:ext uri="{FF2B5EF4-FFF2-40B4-BE49-F238E27FC236}">
                        <a16:creationId xmlns:a16="http://schemas.microsoft.com/office/drawing/2014/main" id="{E51BC1F1-740A-41E3-B796-96C6A9FF99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9" name="Freeform: Shape 1598">
                    <a:extLst>
                      <a:ext uri="{FF2B5EF4-FFF2-40B4-BE49-F238E27FC236}">
                        <a16:creationId xmlns:a16="http://schemas.microsoft.com/office/drawing/2014/main" id="{5AB951D7-9459-417D-8ACC-6FBFBDC8A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8" name="Freeform: Shape 1597">
                    <a:extLst>
                      <a:ext uri="{FF2B5EF4-FFF2-40B4-BE49-F238E27FC236}">
                        <a16:creationId xmlns:a16="http://schemas.microsoft.com/office/drawing/2014/main" id="{4E803E49-22E0-450C-9166-B5A29A5B26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7" name="Freeform: Shape 1596">
                    <a:extLst>
                      <a:ext uri="{FF2B5EF4-FFF2-40B4-BE49-F238E27FC236}">
                        <a16:creationId xmlns:a16="http://schemas.microsoft.com/office/drawing/2014/main" id="{38C66613-2479-46F5-978D-C29100A6F3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6" name="Freeform: Shape 1595">
                    <a:extLst>
                      <a:ext uri="{FF2B5EF4-FFF2-40B4-BE49-F238E27FC236}">
                        <a16:creationId xmlns:a16="http://schemas.microsoft.com/office/drawing/2014/main" id="{2D4CAAAF-44AF-4E9A-9373-D973B525C1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5" name="Freeform: Shape 1594">
                    <a:extLst>
                      <a:ext uri="{FF2B5EF4-FFF2-40B4-BE49-F238E27FC236}">
                        <a16:creationId xmlns:a16="http://schemas.microsoft.com/office/drawing/2014/main" id="{4CD419F5-8ECB-4401-A81C-BB343D9BF2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4" name="Freeform: Shape 1593">
                    <a:extLst>
                      <a:ext uri="{FF2B5EF4-FFF2-40B4-BE49-F238E27FC236}">
                        <a16:creationId xmlns:a16="http://schemas.microsoft.com/office/drawing/2014/main" id="{8AEC545F-17E9-4698-8A9C-B575067DF2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3" name="Freeform: Shape 1592">
                    <a:extLst>
                      <a:ext uri="{FF2B5EF4-FFF2-40B4-BE49-F238E27FC236}">
                        <a16:creationId xmlns:a16="http://schemas.microsoft.com/office/drawing/2014/main" id="{DCC285AE-0A99-4DE5-AD2E-D8C216B93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2" name="Freeform: Shape 1591">
                    <a:extLst>
                      <a:ext uri="{FF2B5EF4-FFF2-40B4-BE49-F238E27FC236}">
                        <a16:creationId xmlns:a16="http://schemas.microsoft.com/office/drawing/2014/main" id="{A04CB353-0D4F-4B93-B3E8-AA397CC866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1" name="Freeform: Shape 1590">
                    <a:extLst>
                      <a:ext uri="{FF2B5EF4-FFF2-40B4-BE49-F238E27FC236}">
                        <a16:creationId xmlns:a16="http://schemas.microsoft.com/office/drawing/2014/main" id="{949C8B28-120A-4DD7-9C02-7391FFBF71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0" name="Freeform: Shape 1589">
                    <a:extLst>
                      <a:ext uri="{FF2B5EF4-FFF2-40B4-BE49-F238E27FC236}">
                        <a16:creationId xmlns:a16="http://schemas.microsoft.com/office/drawing/2014/main" id="{2034AB0A-364A-4092-8EFB-1CCAE5B7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9" name="Freeform: Shape 1588">
                    <a:extLst>
                      <a:ext uri="{FF2B5EF4-FFF2-40B4-BE49-F238E27FC236}">
                        <a16:creationId xmlns:a16="http://schemas.microsoft.com/office/drawing/2014/main" id="{7C0BCE77-BD49-47B2-AE52-D7DAE4416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8" name="Freeform: Shape 1587">
                    <a:extLst>
                      <a:ext uri="{FF2B5EF4-FFF2-40B4-BE49-F238E27FC236}">
                        <a16:creationId xmlns:a16="http://schemas.microsoft.com/office/drawing/2014/main" id="{2E03EED2-7E0A-4C52-8FD1-929008A263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7" name="Freeform: Shape 1586">
                    <a:extLst>
                      <a:ext uri="{FF2B5EF4-FFF2-40B4-BE49-F238E27FC236}">
                        <a16:creationId xmlns:a16="http://schemas.microsoft.com/office/drawing/2014/main" id="{25360896-564E-48EF-8A10-471DE86AB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6" name="Freeform: Shape 1585">
                    <a:extLst>
                      <a:ext uri="{FF2B5EF4-FFF2-40B4-BE49-F238E27FC236}">
                        <a16:creationId xmlns:a16="http://schemas.microsoft.com/office/drawing/2014/main" id="{5A0677F1-BA31-45DF-A0BA-68D002477C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5" name="Freeform: Shape 1584">
                    <a:extLst>
                      <a:ext uri="{FF2B5EF4-FFF2-40B4-BE49-F238E27FC236}">
                        <a16:creationId xmlns:a16="http://schemas.microsoft.com/office/drawing/2014/main" id="{C4245A04-6A94-49EA-BBDB-4612E54321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4" name="Freeform: Shape 1583">
                    <a:extLst>
                      <a:ext uri="{FF2B5EF4-FFF2-40B4-BE49-F238E27FC236}">
                        <a16:creationId xmlns:a16="http://schemas.microsoft.com/office/drawing/2014/main" id="{A2BE5457-A28F-4CFE-A85C-9774C1CFD9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3" name="Freeform: Shape 1582">
                    <a:extLst>
                      <a:ext uri="{FF2B5EF4-FFF2-40B4-BE49-F238E27FC236}">
                        <a16:creationId xmlns:a16="http://schemas.microsoft.com/office/drawing/2014/main" id="{8AB18760-4627-4838-A16F-E6055F012A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2" name="Freeform: Shape 1581">
                    <a:extLst>
                      <a:ext uri="{FF2B5EF4-FFF2-40B4-BE49-F238E27FC236}">
                        <a16:creationId xmlns:a16="http://schemas.microsoft.com/office/drawing/2014/main" id="{3A884BF7-55BA-46E6-85D6-A13E7A828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1" name="Freeform: Shape 1580">
                    <a:extLst>
                      <a:ext uri="{FF2B5EF4-FFF2-40B4-BE49-F238E27FC236}">
                        <a16:creationId xmlns:a16="http://schemas.microsoft.com/office/drawing/2014/main" id="{0ADD7F17-46D6-43D1-8A0D-5C50A0B09F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0" name="Freeform: Shape 1579">
                    <a:extLst>
                      <a:ext uri="{FF2B5EF4-FFF2-40B4-BE49-F238E27FC236}">
                        <a16:creationId xmlns:a16="http://schemas.microsoft.com/office/drawing/2014/main" id="{C42B2783-6CE7-434F-9AD6-5AAF538A8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9" name="Freeform: Shape 1578">
                    <a:extLst>
                      <a:ext uri="{FF2B5EF4-FFF2-40B4-BE49-F238E27FC236}">
                        <a16:creationId xmlns:a16="http://schemas.microsoft.com/office/drawing/2014/main" id="{47E4B167-9A23-49E9-BBAF-2A57497DBF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8" name="Freeform: Shape 1577">
                    <a:extLst>
                      <a:ext uri="{FF2B5EF4-FFF2-40B4-BE49-F238E27FC236}">
                        <a16:creationId xmlns:a16="http://schemas.microsoft.com/office/drawing/2014/main" id="{59752E20-C7D9-490F-A4F1-34248A9FF2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7" name="Freeform: Shape 1576">
                    <a:extLst>
                      <a:ext uri="{FF2B5EF4-FFF2-40B4-BE49-F238E27FC236}">
                        <a16:creationId xmlns:a16="http://schemas.microsoft.com/office/drawing/2014/main" id="{8CBB4DE9-3703-4930-8B31-2C0E889790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6" name="Freeform: Shape 1575">
                    <a:extLst>
                      <a:ext uri="{FF2B5EF4-FFF2-40B4-BE49-F238E27FC236}">
                        <a16:creationId xmlns:a16="http://schemas.microsoft.com/office/drawing/2014/main" id="{B7F94129-7EFA-49DA-883E-784FC022E5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5" name="Freeform: Shape 1574">
                    <a:extLst>
                      <a:ext uri="{FF2B5EF4-FFF2-40B4-BE49-F238E27FC236}">
                        <a16:creationId xmlns:a16="http://schemas.microsoft.com/office/drawing/2014/main" id="{0F106162-0DA7-4872-9133-6C57F80EFC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4" name="Freeform: Shape 1573">
                    <a:extLst>
                      <a:ext uri="{FF2B5EF4-FFF2-40B4-BE49-F238E27FC236}">
                        <a16:creationId xmlns:a16="http://schemas.microsoft.com/office/drawing/2014/main" id="{3DB59D44-FF2D-4172-B8D0-36E97F1F1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3" name="Freeform: Shape 1572">
                    <a:extLst>
                      <a:ext uri="{FF2B5EF4-FFF2-40B4-BE49-F238E27FC236}">
                        <a16:creationId xmlns:a16="http://schemas.microsoft.com/office/drawing/2014/main" id="{5B3CA328-1833-4B0F-B3FE-D89120D18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2" name="Freeform: Shape 1571">
                    <a:extLst>
                      <a:ext uri="{FF2B5EF4-FFF2-40B4-BE49-F238E27FC236}">
                        <a16:creationId xmlns:a16="http://schemas.microsoft.com/office/drawing/2014/main" id="{9108D5DE-A1A1-4763-B7D9-ACEBB3581C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1" name="Freeform: Shape 1570">
                    <a:extLst>
                      <a:ext uri="{FF2B5EF4-FFF2-40B4-BE49-F238E27FC236}">
                        <a16:creationId xmlns:a16="http://schemas.microsoft.com/office/drawing/2014/main" id="{D9CCB7CA-A32C-46FF-9595-A7349E5F68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0" name="Freeform: Shape 1569">
                    <a:extLst>
                      <a:ext uri="{FF2B5EF4-FFF2-40B4-BE49-F238E27FC236}">
                        <a16:creationId xmlns:a16="http://schemas.microsoft.com/office/drawing/2014/main" id="{C2CC330E-A9BF-4389-974E-2A4F424BA4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9" name="Freeform: Shape 1568">
                    <a:extLst>
                      <a:ext uri="{FF2B5EF4-FFF2-40B4-BE49-F238E27FC236}">
                        <a16:creationId xmlns:a16="http://schemas.microsoft.com/office/drawing/2014/main" id="{04611DAD-3697-43F6-99A4-00ECC205E0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8" name="Freeform: Shape 1567">
                    <a:extLst>
                      <a:ext uri="{FF2B5EF4-FFF2-40B4-BE49-F238E27FC236}">
                        <a16:creationId xmlns:a16="http://schemas.microsoft.com/office/drawing/2014/main" id="{A97DB635-76FA-4E29-9DCA-7D74F244F6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7" name="Freeform: Shape 1566">
                    <a:extLst>
                      <a:ext uri="{FF2B5EF4-FFF2-40B4-BE49-F238E27FC236}">
                        <a16:creationId xmlns:a16="http://schemas.microsoft.com/office/drawing/2014/main" id="{93C0BECD-429A-4927-8DDA-BBFB4B0DB0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6" name="Freeform: Shape 1565">
                    <a:extLst>
                      <a:ext uri="{FF2B5EF4-FFF2-40B4-BE49-F238E27FC236}">
                        <a16:creationId xmlns:a16="http://schemas.microsoft.com/office/drawing/2014/main" id="{0CB51158-CE68-451C-9EBC-830CF9B46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5" name="Freeform: Shape 1564">
                    <a:extLst>
                      <a:ext uri="{FF2B5EF4-FFF2-40B4-BE49-F238E27FC236}">
                        <a16:creationId xmlns:a16="http://schemas.microsoft.com/office/drawing/2014/main" id="{DB9E8293-3715-4F32-A315-E34FA076C3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4" name="Freeform: Shape 1563">
                    <a:extLst>
                      <a:ext uri="{FF2B5EF4-FFF2-40B4-BE49-F238E27FC236}">
                        <a16:creationId xmlns:a16="http://schemas.microsoft.com/office/drawing/2014/main" id="{F72213F3-1BD3-494C-A737-377FCE62B4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3" name="Freeform: Shape 1562">
                    <a:extLst>
                      <a:ext uri="{FF2B5EF4-FFF2-40B4-BE49-F238E27FC236}">
                        <a16:creationId xmlns:a16="http://schemas.microsoft.com/office/drawing/2014/main" id="{59F0B76A-6D26-4C57-B73D-CD27C0186B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2" name="Freeform: Shape 1561">
                    <a:extLst>
                      <a:ext uri="{FF2B5EF4-FFF2-40B4-BE49-F238E27FC236}">
                        <a16:creationId xmlns:a16="http://schemas.microsoft.com/office/drawing/2014/main" id="{83EDEBFC-4FCD-46A5-AD64-011945FF0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1" name="Freeform: Shape 1560">
                    <a:extLst>
                      <a:ext uri="{FF2B5EF4-FFF2-40B4-BE49-F238E27FC236}">
                        <a16:creationId xmlns:a16="http://schemas.microsoft.com/office/drawing/2014/main" id="{FF2CD938-3620-480A-A10C-9F245BE6D0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0" name="Freeform: Shape 1559">
                    <a:extLst>
                      <a:ext uri="{FF2B5EF4-FFF2-40B4-BE49-F238E27FC236}">
                        <a16:creationId xmlns:a16="http://schemas.microsoft.com/office/drawing/2014/main" id="{73F826C3-747B-46E8-94A8-9EC5AAE60F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9" name="Freeform: Shape 1558">
                    <a:extLst>
                      <a:ext uri="{FF2B5EF4-FFF2-40B4-BE49-F238E27FC236}">
                        <a16:creationId xmlns:a16="http://schemas.microsoft.com/office/drawing/2014/main" id="{476CAA44-5774-47D3-89BD-3DE83EC0A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7" name="Freeform: Shape 1556">
                    <a:extLst>
                      <a:ext uri="{FF2B5EF4-FFF2-40B4-BE49-F238E27FC236}">
                        <a16:creationId xmlns:a16="http://schemas.microsoft.com/office/drawing/2014/main" id="{B0C7AA0B-1324-4AEC-BC44-A9FDE5E3F1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6" name="Freeform: Shape 1555">
                    <a:extLst>
                      <a:ext uri="{FF2B5EF4-FFF2-40B4-BE49-F238E27FC236}">
                        <a16:creationId xmlns:a16="http://schemas.microsoft.com/office/drawing/2014/main" id="{534C6713-F1CA-41F9-8841-E320E4DF59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5" name="Freeform: Shape 1554">
                    <a:extLst>
                      <a:ext uri="{FF2B5EF4-FFF2-40B4-BE49-F238E27FC236}">
                        <a16:creationId xmlns:a16="http://schemas.microsoft.com/office/drawing/2014/main" id="{8D647302-8393-4DDE-9655-2956BCDF65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4" name="Freeform: Shape 1553">
                    <a:extLst>
                      <a:ext uri="{FF2B5EF4-FFF2-40B4-BE49-F238E27FC236}">
                        <a16:creationId xmlns:a16="http://schemas.microsoft.com/office/drawing/2014/main" id="{E0D18103-52A1-4648-B757-89225F796F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3" name="Freeform: Shape 1552">
                    <a:extLst>
                      <a:ext uri="{FF2B5EF4-FFF2-40B4-BE49-F238E27FC236}">
                        <a16:creationId xmlns:a16="http://schemas.microsoft.com/office/drawing/2014/main" id="{855C6A44-699E-4D00-BADA-4D3E42DE0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2" name="Freeform: Shape 1551">
                    <a:extLst>
                      <a:ext uri="{FF2B5EF4-FFF2-40B4-BE49-F238E27FC236}">
                        <a16:creationId xmlns:a16="http://schemas.microsoft.com/office/drawing/2014/main" id="{B2F18592-3F55-4192-A822-48F9621131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1" name="Freeform: Shape 1550">
                    <a:extLst>
                      <a:ext uri="{FF2B5EF4-FFF2-40B4-BE49-F238E27FC236}">
                        <a16:creationId xmlns:a16="http://schemas.microsoft.com/office/drawing/2014/main" id="{363DD614-CEB9-45D7-820D-6DF6A957AC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0" name="Freeform: Shape 1549">
                    <a:extLst>
                      <a:ext uri="{FF2B5EF4-FFF2-40B4-BE49-F238E27FC236}">
                        <a16:creationId xmlns:a16="http://schemas.microsoft.com/office/drawing/2014/main" id="{2FEAA60F-24E0-4666-AF3E-72EFC80C1B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9" name="Freeform: Shape 1548">
                    <a:extLst>
                      <a:ext uri="{FF2B5EF4-FFF2-40B4-BE49-F238E27FC236}">
                        <a16:creationId xmlns:a16="http://schemas.microsoft.com/office/drawing/2014/main" id="{5F2EEA1B-7C2B-4214-A69F-9027D32C8A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8" name="Freeform: Shape 1547">
                    <a:extLst>
                      <a:ext uri="{FF2B5EF4-FFF2-40B4-BE49-F238E27FC236}">
                        <a16:creationId xmlns:a16="http://schemas.microsoft.com/office/drawing/2014/main" id="{C05BC8DB-9564-440A-829C-F0A726D931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7" name="Freeform: Shape 1546">
                    <a:extLst>
                      <a:ext uri="{FF2B5EF4-FFF2-40B4-BE49-F238E27FC236}">
                        <a16:creationId xmlns:a16="http://schemas.microsoft.com/office/drawing/2014/main" id="{0C7706CA-8179-46F8-B2BE-38878CB928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6" name="Freeform: Shape 1545">
                    <a:extLst>
                      <a:ext uri="{FF2B5EF4-FFF2-40B4-BE49-F238E27FC236}">
                        <a16:creationId xmlns:a16="http://schemas.microsoft.com/office/drawing/2014/main" id="{708EF8A1-8B33-41CC-9EF2-42856E1B65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5" name="Freeform: Shape 1544">
                    <a:extLst>
                      <a:ext uri="{FF2B5EF4-FFF2-40B4-BE49-F238E27FC236}">
                        <a16:creationId xmlns:a16="http://schemas.microsoft.com/office/drawing/2014/main" id="{1063897A-3E7B-4F30-B521-117FC048FB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4" name="Freeform: Shape 1543">
                    <a:extLst>
                      <a:ext uri="{FF2B5EF4-FFF2-40B4-BE49-F238E27FC236}">
                        <a16:creationId xmlns:a16="http://schemas.microsoft.com/office/drawing/2014/main" id="{BCC3E55D-8E29-4BE1-8F36-44FD5D5197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3" name="Freeform: Shape 1542">
                    <a:extLst>
                      <a:ext uri="{FF2B5EF4-FFF2-40B4-BE49-F238E27FC236}">
                        <a16:creationId xmlns:a16="http://schemas.microsoft.com/office/drawing/2014/main" id="{96904BF2-4F56-477F-BF6A-AF2EA2A1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2" name="Freeform: Shape 1541">
                    <a:extLst>
                      <a:ext uri="{FF2B5EF4-FFF2-40B4-BE49-F238E27FC236}">
                        <a16:creationId xmlns:a16="http://schemas.microsoft.com/office/drawing/2014/main" id="{3D7AF32F-4151-478D-9E24-DE230C0BDA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1" name="Freeform: Shape 1540">
                    <a:extLst>
                      <a:ext uri="{FF2B5EF4-FFF2-40B4-BE49-F238E27FC236}">
                        <a16:creationId xmlns:a16="http://schemas.microsoft.com/office/drawing/2014/main" id="{90CF67F0-F6DE-47D7-B2A6-639694BE69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9" name="Freeform: Shape 1538">
                    <a:extLst>
                      <a:ext uri="{FF2B5EF4-FFF2-40B4-BE49-F238E27FC236}">
                        <a16:creationId xmlns:a16="http://schemas.microsoft.com/office/drawing/2014/main" id="{90E4310A-6DB2-4842-A14A-069C68032F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8" name="Freeform: Shape 1537">
                    <a:extLst>
                      <a:ext uri="{FF2B5EF4-FFF2-40B4-BE49-F238E27FC236}">
                        <a16:creationId xmlns:a16="http://schemas.microsoft.com/office/drawing/2014/main" id="{D52D6518-0B92-40EF-B450-6CA4516FCE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7" name="Freeform: Shape 1536">
                    <a:extLst>
                      <a:ext uri="{FF2B5EF4-FFF2-40B4-BE49-F238E27FC236}">
                        <a16:creationId xmlns:a16="http://schemas.microsoft.com/office/drawing/2014/main" id="{C75ED31F-3979-4520-A118-AB967973EF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6" name="Freeform: Shape 1535">
                    <a:extLst>
                      <a:ext uri="{FF2B5EF4-FFF2-40B4-BE49-F238E27FC236}">
                        <a16:creationId xmlns:a16="http://schemas.microsoft.com/office/drawing/2014/main" id="{9C6D06B4-3EFB-422C-98A9-0FAB8AF06E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5" name="Freeform: Shape 1534">
                    <a:extLst>
                      <a:ext uri="{FF2B5EF4-FFF2-40B4-BE49-F238E27FC236}">
                        <a16:creationId xmlns:a16="http://schemas.microsoft.com/office/drawing/2014/main" id="{BAFF1494-D8C0-4FDF-9754-04BDD0F7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4" name="Freeform: Shape 1533">
                    <a:extLst>
                      <a:ext uri="{FF2B5EF4-FFF2-40B4-BE49-F238E27FC236}">
                        <a16:creationId xmlns:a16="http://schemas.microsoft.com/office/drawing/2014/main" id="{96E79ED3-5F3E-4875-960D-A523CC8C5F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3" name="Freeform: Shape 1532">
                    <a:extLst>
                      <a:ext uri="{FF2B5EF4-FFF2-40B4-BE49-F238E27FC236}">
                        <a16:creationId xmlns:a16="http://schemas.microsoft.com/office/drawing/2014/main" id="{54F6DF2B-A41E-4878-8712-CCEF4F5E77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2" name="Freeform: Shape 1531">
                    <a:extLst>
                      <a:ext uri="{FF2B5EF4-FFF2-40B4-BE49-F238E27FC236}">
                        <a16:creationId xmlns:a16="http://schemas.microsoft.com/office/drawing/2014/main" id="{B608F1FA-7B57-4D67-B7A3-DC8C0E36DE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1" name="Freeform: Shape 1530">
                    <a:extLst>
                      <a:ext uri="{FF2B5EF4-FFF2-40B4-BE49-F238E27FC236}">
                        <a16:creationId xmlns:a16="http://schemas.microsoft.com/office/drawing/2014/main" id="{F0ABC095-885F-49AC-B2EA-07ADA9E0AB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0" name="Freeform: Shape 1529">
                    <a:extLst>
                      <a:ext uri="{FF2B5EF4-FFF2-40B4-BE49-F238E27FC236}">
                        <a16:creationId xmlns:a16="http://schemas.microsoft.com/office/drawing/2014/main" id="{33F8E052-7D5F-47AA-BCC3-8A939029C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9" name="Freeform: Shape 1528">
                    <a:extLst>
                      <a:ext uri="{FF2B5EF4-FFF2-40B4-BE49-F238E27FC236}">
                        <a16:creationId xmlns:a16="http://schemas.microsoft.com/office/drawing/2014/main" id="{8F4BCF0D-3434-4843-BBEA-7D878EEFB6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8" name="Freeform: Shape 1527">
                    <a:extLst>
                      <a:ext uri="{FF2B5EF4-FFF2-40B4-BE49-F238E27FC236}">
                        <a16:creationId xmlns:a16="http://schemas.microsoft.com/office/drawing/2014/main" id="{B1379353-A305-4BA2-91EB-02E619DB73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7" name="Freeform: Shape 1526">
                    <a:extLst>
                      <a:ext uri="{FF2B5EF4-FFF2-40B4-BE49-F238E27FC236}">
                        <a16:creationId xmlns:a16="http://schemas.microsoft.com/office/drawing/2014/main" id="{C68E540E-317B-4E15-81C4-6CBAF3F76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6" name="Freeform: Shape 1525">
                    <a:extLst>
                      <a:ext uri="{FF2B5EF4-FFF2-40B4-BE49-F238E27FC236}">
                        <a16:creationId xmlns:a16="http://schemas.microsoft.com/office/drawing/2014/main" id="{0787DA2F-37B3-43B1-B058-A5FD3F5DAD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5" name="Freeform: Shape 1524">
                    <a:extLst>
                      <a:ext uri="{FF2B5EF4-FFF2-40B4-BE49-F238E27FC236}">
                        <a16:creationId xmlns:a16="http://schemas.microsoft.com/office/drawing/2014/main" id="{7AE27507-1451-4546-8E93-E25FA61A6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4" name="Freeform: Shape 1523">
                    <a:extLst>
                      <a:ext uri="{FF2B5EF4-FFF2-40B4-BE49-F238E27FC236}">
                        <a16:creationId xmlns:a16="http://schemas.microsoft.com/office/drawing/2014/main" id="{864FE0FB-51BB-4055-8164-68D85C9DD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3" name="Freeform: Shape 1522">
                    <a:extLst>
                      <a:ext uri="{FF2B5EF4-FFF2-40B4-BE49-F238E27FC236}">
                        <a16:creationId xmlns:a16="http://schemas.microsoft.com/office/drawing/2014/main" id="{C391507D-90EF-443B-BF55-25EEA301EA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2" name="Freeform: Shape 1521">
                    <a:extLst>
                      <a:ext uri="{FF2B5EF4-FFF2-40B4-BE49-F238E27FC236}">
                        <a16:creationId xmlns:a16="http://schemas.microsoft.com/office/drawing/2014/main" id="{89815C6E-2C11-4284-ACFF-E7C55B45A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1" name="Freeform: Shape 1520">
                    <a:extLst>
                      <a:ext uri="{FF2B5EF4-FFF2-40B4-BE49-F238E27FC236}">
                        <a16:creationId xmlns:a16="http://schemas.microsoft.com/office/drawing/2014/main" id="{A0CB0422-1213-48D2-9AB3-44D90953F0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0" name="Freeform: Shape 1519">
                    <a:extLst>
                      <a:ext uri="{FF2B5EF4-FFF2-40B4-BE49-F238E27FC236}">
                        <a16:creationId xmlns:a16="http://schemas.microsoft.com/office/drawing/2014/main" id="{942C423C-3B0C-427F-806F-780C1A29F0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9" name="Freeform: Shape 1518">
                    <a:extLst>
                      <a:ext uri="{FF2B5EF4-FFF2-40B4-BE49-F238E27FC236}">
                        <a16:creationId xmlns:a16="http://schemas.microsoft.com/office/drawing/2014/main" id="{91B8EBEB-5C33-4CCC-B6D3-E96658E0B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8" name="Freeform: Shape 1517">
                    <a:extLst>
                      <a:ext uri="{FF2B5EF4-FFF2-40B4-BE49-F238E27FC236}">
                        <a16:creationId xmlns:a16="http://schemas.microsoft.com/office/drawing/2014/main" id="{AA2B118D-CB46-40EC-8395-D8F23C06C4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7" name="Freeform: Shape 1516">
                    <a:extLst>
                      <a:ext uri="{FF2B5EF4-FFF2-40B4-BE49-F238E27FC236}">
                        <a16:creationId xmlns:a16="http://schemas.microsoft.com/office/drawing/2014/main" id="{F1AC90DE-D31F-4619-A63C-71525378E5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6" name="Freeform: Shape 1515">
                    <a:extLst>
                      <a:ext uri="{FF2B5EF4-FFF2-40B4-BE49-F238E27FC236}">
                        <a16:creationId xmlns:a16="http://schemas.microsoft.com/office/drawing/2014/main" id="{2AF8EF66-1F48-4DA6-9045-449C19CE4E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5" name="Freeform: Shape 1514">
                    <a:extLst>
                      <a:ext uri="{FF2B5EF4-FFF2-40B4-BE49-F238E27FC236}">
                        <a16:creationId xmlns:a16="http://schemas.microsoft.com/office/drawing/2014/main" id="{79809A1C-2C42-43CE-9BA2-AF27768D7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4" name="Freeform: Shape 1513">
                    <a:extLst>
                      <a:ext uri="{FF2B5EF4-FFF2-40B4-BE49-F238E27FC236}">
                        <a16:creationId xmlns:a16="http://schemas.microsoft.com/office/drawing/2014/main" id="{B86D7243-EB0F-4316-921D-3D93053C0B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3" name="Freeform: Shape 1512">
                    <a:extLst>
                      <a:ext uri="{FF2B5EF4-FFF2-40B4-BE49-F238E27FC236}">
                        <a16:creationId xmlns:a16="http://schemas.microsoft.com/office/drawing/2014/main" id="{61CE8FA4-8B9E-4E41-8BC3-029F659E2E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2" name="Freeform: Shape 1511">
                    <a:extLst>
                      <a:ext uri="{FF2B5EF4-FFF2-40B4-BE49-F238E27FC236}">
                        <a16:creationId xmlns:a16="http://schemas.microsoft.com/office/drawing/2014/main" id="{48149DA2-80D8-4733-9214-7B236B6672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1" name="Freeform: Shape 1510">
                    <a:extLst>
                      <a:ext uri="{FF2B5EF4-FFF2-40B4-BE49-F238E27FC236}">
                        <a16:creationId xmlns:a16="http://schemas.microsoft.com/office/drawing/2014/main" id="{D329A77C-4BC0-49F9-8024-593A10FBF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0" name="Freeform: Shape 1509">
                    <a:extLst>
                      <a:ext uri="{FF2B5EF4-FFF2-40B4-BE49-F238E27FC236}">
                        <a16:creationId xmlns:a16="http://schemas.microsoft.com/office/drawing/2014/main" id="{82B35295-7B5C-4B01-82DE-4AB0D4807F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9" name="Freeform: Shape 1508">
                    <a:extLst>
                      <a:ext uri="{FF2B5EF4-FFF2-40B4-BE49-F238E27FC236}">
                        <a16:creationId xmlns:a16="http://schemas.microsoft.com/office/drawing/2014/main" id="{4C67623F-8A28-4A56-A632-4E00E974A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8" name="Freeform: Shape 1507">
                    <a:extLst>
                      <a:ext uri="{FF2B5EF4-FFF2-40B4-BE49-F238E27FC236}">
                        <a16:creationId xmlns:a16="http://schemas.microsoft.com/office/drawing/2014/main" id="{80822125-5888-4983-8890-CDE4363589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7" name="Freeform: Shape 1506">
                    <a:extLst>
                      <a:ext uri="{FF2B5EF4-FFF2-40B4-BE49-F238E27FC236}">
                        <a16:creationId xmlns:a16="http://schemas.microsoft.com/office/drawing/2014/main" id="{3EFCAD0D-4E06-4B80-A6C8-44196EDEBE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6" name="Freeform: Shape 1505">
                    <a:extLst>
                      <a:ext uri="{FF2B5EF4-FFF2-40B4-BE49-F238E27FC236}">
                        <a16:creationId xmlns:a16="http://schemas.microsoft.com/office/drawing/2014/main" id="{E0474A40-3AFC-4489-9F14-952946E85A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5" name="Freeform: Shape 1504">
                    <a:extLst>
                      <a:ext uri="{FF2B5EF4-FFF2-40B4-BE49-F238E27FC236}">
                        <a16:creationId xmlns:a16="http://schemas.microsoft.com/office/drawing/2014/main" id="{9D49BFAB-DFCB-4DBE-9BCC-F9E9A53E4E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4" name="Freeform: Shape 1503">
                    <a:extLst>
                      <a:ext uri="{FF2B5EF4-FFF2-40B4-BE49-F238E27FC236}">
                        <a16:creationId xmlns:a16="http://schemas.microsoft.com/office/drawing/2014/main" id="{CAB11A82-101E-495D-8B99-9A26817351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3" name="Freeform: Shape 1502">
                    <a:extLst>
                      <a:ext uri="{FF2B5EF4-FFF2-40B4-BE49-F238E27FC236}">
                        <a16:creationId xmlns:a16="http://schemas.microsoft.com/office/drawing/2014/main" id="{115786B2-67BD-42E9-AC2A-4F57F4B6E8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2" name="Freeform: Shape 1501">
                    <a:extLst>
                      <a:ext uri="{FF2B5EF4-FFF2-40B4-BE49-F238E27FC236}">
                        <a16:creationId xmlns:a16="http://schemas.microsoft.com/office/drawing/2014/main" id="{C959927D-540F-4737-A55B-905F00FDE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1" name="Freeform: Shape 1500">
                    <a:extLst>
                      <a:ext uri="{FF2B5EF4-FFF2-40B4-BE49-F238E27FC236}">
                        <a16:creationId xmlns:a16="http://schemas.microsoft.com/office/drawing/2014/main" id="{5F6C4909-FA59-430F-9CF1-9C528CEAE0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0" name="Freeform: Shape 1499">
                    <a:extLst>
                      <a:ext uri="{FF2B5EF4-FFF2-40B4-BE49-F238E27FC236}">
                        <a16:creationId xmlns:a16="http://schemas.microsoft.com/office/drawing/2014/main" id="{5E2BD975-6C18-4E16-B827-4714797E76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9" name="Freeform: Shape 1498">
                    <a:extLst>
                      <a:ext uri="{FF2B5EF4-FFF2-40B4-BE49-F238E27FC236}">
                        <a16:creationId xmlns:a16="http://schemas.microsoft.com/office/drawing/2014/main" id="{3A5BFD63-864C-4D4B-8BA5-5B722299E7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8" name="Freeform: Shape 1497">
                    <a:extLst>
                      <a:ext uri="{FF2B5EF4-FFF2-40B4-BE49-F238E27FC236}">
                        <a16:creationId xmlns:a16="http://schemas.microsoft.com/office/drawing/2014/main" id="{F34BA6DA-3275-46B3-967E-38EEC550DF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7" name="Freeform: Shape 1496">
                    <a:extLst>
                      <a:ext uri="{FF2B5EF4-FFF2-40B4-BE49-F238E27FC236}">
                        <a16:creationId xmlns:a16="http://schemas.microsoft.com/office/drawing/2014/main" id="{AC37CB79-1422-4ADF-A286-629E72CFB4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6" name="Freeform: Shape 1495">
                    <a:extLst>
                      <a:ext uri="{FF2B5EF4-FFF2-40B4-BE49-F238E27FC236}">
                        <a16:creationId xmlns:a16="http://schemas.microsoft.com/office/drawing/2014/main" id="{FBFFE01F-82C2-4C81-8A7A-3550B9C4AD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5" name="Freeform: Shape 1494">
                    <a:extLst>
                      <a:ext uri="{FF2B5EF4-FFF2-40B4-BE49-F238E27FC236}">
                        <a16:creationId xmlns:a16="http://schemas.microsoft.com/office/drawing/2014/main" id="{C9983492-5753-4663-B626-E4F9B53ED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4" name="Freeform: Shape 1493">
                    <a:extLst>
                      <a:ext uri="{FF2B5EF4-FFF2-40B4-BE49-F238E27FC236}">
                        <a16:creationId xmlns:a16="http://schemas.microsoft.com/office/drawing/2014/main" id="{1D8573CE-BEED-47B8-9252-E82FC1ABB5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2" name="Freeform: Shape 1491">
                    <a:extLst>
                      <a:ext uri="{FF2B5EF4-FFF2-40B4-BE49-F238E27FC236}">
                        <a16:creationId xmlns:a16="http://schemas.microsoft.com/office/drawing/2014/main" id="{B0F4C213-CD03-4AE0-82D2-B1E36EB57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1" name="Freeform: Shape 1490">
                    <a:extLst>
                      <a:ext uri="{FF2B5EF4-FFF2-40B4-BE49-F238E27FC236}">
                        <a16:creationId xmlns:a16="http://schemas.microsoft.com/office/drawing/2014/main" id="{5E2AE3D6-5555-477F-8137-019945FD2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0" name="Freeform: Shape 1489">
                    <a:extLst>
                      <a:ext uri="{FF2B5EF4-FFF2-40B4-BE49-F238E27FC236}">
                        <a16:creationId xmlns:a16="http://schemas.microsoft.com/office/drawing/2014/main" id="{FA1FAC3D-F0A2-4F54-9D9A-CAF6425F78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9" name="Freeform: Shape 1488">
                    <a:extLst>
                      <a:ext uri="{FF2B5EF4-FFF2-40B4-BE49-F238E27FC236}">
                        <a16:creationId xmlns:a16="http://schemas.microsoft.com/office/drawing/2014/main" id="{99F02243-603F-4694-82BD-0C84FA0C67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8" name="Freeform: Shape 1487">
                    <a:extLst>
                      <a:ext uri="{FF2B5EF4-FFF2-40B4-BE49-F238E27FC236}">
                        <a16:creationId xmlns:a16="http://schemas.microsoft.com/office/drawing/2014/main" id="{35D26FFE-F190-4573-96D4-77192C23D4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7" name="Freeform: Shape 1486">
                    <a:extLst>
                      <a:ext uri="{FF2B5EF4-FFF2-40B4-BE49-F238E27FC236}">
                        <a16:creationId xmlns:a16="http://schemas.microsoft.com/office/drawing/2014/main" id="{9DCE4FF5-BCE7-45DE-B9D5-A0FE41B21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6" name="Freeform: Shape 1485">
                    <a:extLst>
                      <a:ext uri="{FF2B5EF4-FFF2-40B4-BE49-F238E27FC236}">
                        <a16:creationId xmlns:a16="http://schemas.microsoft.com/office/drawing/2014/main" id="{80148CDB-F3C9-4A32-AFA1-BEB9CC7A2B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5" name="Freeform: Shape 1484">
                    <a:extLst>
                      <a:ext uri="{FF2B5EF4-FFF2-40B4-BE49-F238E27FC236}">
                        <a16:creationId xmlns:a16="http://schemas.microsoft.com/office/drawing/2014/main" id="{B002D504-5D29-4029-BDD6-82C0CF22D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4" name="Freeform: Shape 1483">
                    <a:extLst>
                      <a:ext uri="{FF2B5EF4-FFF2-40B4-BE49-F238E27FC236}">
                        <a16:creationId xmlns:a16="http://schemas.microsoft.com/office/drawing/2014/main" id="{6A62556E-4A81-4A4B-A475-0974B8803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3" name="Freeform: Shape 1482">
                    <a:extLst>
                      <a:ext uri="{FF2B5EF4-FFF2-40B4-BE49-F238E27FC236}">
                        <a16:creationId xmlns:a16="http://schemas.microsoft.com/office/drawing/2014/main" id="{C9C7BF5C-DB23-4D7E-9720-429C221B23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2" name="Freeform: Shape 1481">
                    <a:extLst>
                      <a:ext uri="{FF2B5EF4-FFF2-40B4-BE49-F238E27FC236}">
                        <a16:creationId xmlns:a16="http://schemas.microsoft.com/office/drawing/2014/main" id="{B358A0DC-5FC1-416A-BDF5-FB6D8B9E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1" name="Freeform: Shape 1480">
                    <a:extLst>
                      <a:ext uri="{FF2B5EF4-FFF2-40B4-BE49-F238E27FC236}">
                        <a16:creationId xmlns:a16="http://schemas.microsoft.com/office/drawing/2014/main" id="{81F5D007-5B1F-40E5-BBE1-F1AD3CECC9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0" name="Freeform: Shape 1479">
                    <a:extLst>
                      <a:ext uri="{FF2B5EF4-FFF2-40B4-BE49-F238E27FC236}">
                        <a16:creationId xmlns:a16="http://schemas.microsoft.com/office/drawing/2014/main" id="{FD99447B-6D4C-43FC-8A60-10BE346BD9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9" name="Freeform: Shape 1478">
                    <a:extLst>
                      <a:ext uri="{FF2B5EF4-FFF2-40B4-BE49-F238E27FC236}">
                        <a16:creationId xmlns:a16="http://schemas.microsoft.com/office/drawing/2014/main" id="{E97BC358-DDA3-404E-8127-3E25D5E334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8" name="Freeform: Shape 1477">
                    <a:extLst>
                      <a:ext uri="{FF2B5EF4-FFF2-40B4-BE49-F238E27FC236}">
                        <a16:creationId xmlns:a16="http://schemas.microsoft.com/office/drawing/2014/main" id="{6A031F59-8406-40EB-AA1C-6D247D300B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7" name="Freeform: Shape 1476">
                    <a:extLst>
                      <a:ext uri="{FF2B5EF4-FFF2-40B4-BE49-F238E27FC236}">
                        <a16:creationId xmlns:a16="http://schemas.microsoft.com/office/drawing/2014/main" id="{AD19DE72-5660-4243-AFA2-15DA9C043C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6" name="Freeform: Shape 1475">
                    <a:extLst>
                      <a:ext uri="{FF2B5EF4-FFF2-40B4-BE49-F238E27FC236}">
                        <a16:creationId xmlns:a16="http://schemas.microsoft.com/office/drawing/2014/main" id="{939F6C2A-3497-48A0-997E-038C9ADFBE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5" name="Freeform: Shape 1474">
                    <a:extLst>
                      <a:ext uri="{FF2B5EF4-FFF2-40B4-BE49-F238E27FC236}">
                        <a16:creationId xmlns:a16="http://schemas.microsoft.com/office/drawing/2014/main" id="{0E2D5E9A-5461-4F26-BCC6-95BAE661D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4" name="Freeform: Shape 1473">
                    <a:extLst>
                      <a:ext uri="{FF2B5EF4-FFF2-40B4-BE49-F238E27FC236}">
                        <a16:creationId xmlns:a16="http://schemas.microsoft.com/office/drawing/2014/main" id="{047D1CC5-20F2-4EC9-8E88-16FB1A4C00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3" name="Freeform: Shape 1472">
                    <a:extLst>
                      <a:ext uri="{FF2B5EF4-FFF2-40B4-BE49-F238E27FC236}">
                        <a16:creationId xmlns:a16="http://schemas.microsoft.com/office/drawing/2014/main" id="{7685A0E3-B367-478F-8832-A8828D95F1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2" name="Freeform: Shape 1471">
                    <a:extLst>
                      <a:ext uri="{FF2B5EF4-FFF2-40B4-BE49-F238E27FC236}">
                        <a16:creationId xmlns:a16="http://schemas.microsoft.com/office/drawing/2014/main" id="{3385A6E2-C9F7-47D1-833D-325A62A4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1" name="Freeform: Shape 1470">
                    <a:extLst>
                      <a:ext uri="{FF2B5EF4-FFF2-40B4-BE49-F238E27FC236}">
                        <a16:creationId xmlns:a16="http://schemas.microsoft.com/office/drawing/2014/main" id="{572FE947-E202-468B-8E2B-F461452852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0" name="Freeform: Shape 1469">
                    <a:extLst>
                      <a:ext uri="{FF2B5EF4-FFF2-40B4-BE49-F238E27FC236}">
                        <a16:creationId xmlns:a16="http://schemas.microsoft.com/office/drawing/2014/main" id="{E1F6B815-7C91-4F25-9756-37ECA1818E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9" name="Freeform: Shape 1468">
                    <a:extLst>
                      <a:ext uri="{FF2B5EF4-FFF2-40B4-BE49-F238E27FC236}">
                        <a16:creationId xmlns:a16="http://schemas.microsoft.com/office/drawing/2014/main" id="{C2FD6071-F685-4CD4-A41F-B190019452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8" name="Freeform: Shape 1467">
                    <a:extLst>
                      <a:ext uri="{FF2B5EF4-FFF2-40B4-BE49-F238E27FC236}">
                        <a16:creationId xmlns:a16="http://schemas.microsoft.com/office/drawing/2014/main" id="{8728FFA0-A721-42F6-AA31-543EDEEAC9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6" name="Freeform: Shape 1465">
                    <a:extLst>
                      <a:ext uri="{FF2B5EF4-FFF2-40B4-BE49-F238E27FC236}">
                        <a16:creationId xmlns:a16="http://schemas.microsoft.com/office/drawing/2014/main" id="{761CD63B-98EB-4785-ACC0-EEA6AA159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5" name="Freeform: Shape 1464">
                    <a:extLst>
                      <a:ext uri="{FF2B5EF4-FFF2-40B4-BE49-F238E27FC236}">
                        <a16:creationId xmlns:a16="http://schemas.microsoft.com/office/drawing/2014/main" id="{20E44175-A83E-4231-81B4-86DE3A3552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4" name="Freeform: Shape 1463">
                    <a:extLst>
                      <a:ext uri="{FF2B5EF4-FFF2-40B4-BE49-F238E27FC236}">
                        <a16:creationId xmlns:a16="http://schemas.microsoft.com/office/drawing/2014/main" id="{28350C6D-6AA6-48A7-87AC-208E61FE6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3" name="Freeform: Shape 1462">
                    <a:extLst>
                      <a:ext uri="{FF2B5EF4-FFF2-40B4-BE49-F238E27FC236}">
                        <a16:creationId xmlns:a16="http://schemas.microsoft.com/office/drawing/2014/main" id="{2270332B-92AD-4C28-B6A4-D682B594D6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2" name="Freeform: Shape 1461">
                    <a:extLst>
                      <a:ext uri="{FF2B5EF4-FFF2-40B4-BE49-F238E27FC236}">
                        <a16:creationId xmlns:a16="http://schemas.microsoft.com/office/drawing/2014/main" id="{81F7F4A7-E237-4787-96F3-069BDD22E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1" name="Freeform: Shape 1460">
                    <a:extLst>
                      <a:ext uri="{FF2B5EF4-FFF2-40B4-BE49-F238E27FC236}">
                        <a16:creationId xmlns:a16="http://schemas.microsoft.com/office/drawing/2014/main" id="{5DC79D7B-D883-4C46-89B7-63BEEF289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0" name="Freeform: Shape 1459">
                    <a:extLst>
                      <a:ext uri="{FF2B5EF4-FFF2-40B4-BE49-F238E27FC236}">
                        <a16:creationId xmlns:a16="http://schemas.microsoft.com/office/drawing/2014/main" id="{E47DCC6E-5026-4122-B917-780DF5F509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9" name="Freeform: Shape 1458">
                    <a:extLst>
                      <a:ext uri="{FF2B5EF4-FFF2-40B4-BE49-F238E27FC236}">
                        <a16:creationId xmlns:a16="http://schemas.microsoft.com/office/drawing/2014/main" id="{F0E03064-4CE3-4DFF-8E6F-8BA6C5E41E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8" name="Freeform: Shape 1457">
                    <a:extLst>
                      <a:ext uri="{FF2B5EF4-FFF2-40B4-BE49-F238E27FC236}">
                        <a16:creationId xmlns:a16="http://schemas.microsoft.com/office/drawing/2014/main" id="{A396B770-68C7-4635-80ED-FA06ADB1F2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7" name="Freeform: Shape 1456">
                    <a:extLst>
                      <a:ext uri="{FF2B5EF4-FFF2-40B4-BE49-F238E27FC236}">
                        <a16:creationId xmlns:a16="http://schemas.microsoft.com/office/drawing/2014/main" id="{0113D3D0-5814-4C31-8C4A-82CE0FA96A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6" name="Freeform: Shape 1455">
                    <a:extLst>
                      <a:ext uri="{FF2B5EF4-FFF2-40B4-BE49-F238E27FC236}">
                        <a16:creationId xmlns:a16="http://schemas.microsoft.com/office/drawing/2014/main" id="{050BF87A-6C75-444A-AB45-2B5DBA6C56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5" name="Freeform: Shape 1454">
                    <a:extLst>
                      <a:ext uri="{FF2B5EF4-FFF2-40B4-BE49-F238E27FC236}">
                        <a16:creationId xmlns:a16="http://schemas.microsoft.com/office/drawing/2014/main" id="{C1BCA8E7-E725-46C0-8D8C-B75EAFFB1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4" name="Freeform: Shape 1453">
                    <a:extLst>
                      <a:ext uri="{FF2B5EF4-FFF2-40B4-BE49-F238E27FC236}">
                        <a16:creationId xmlns:a16="http://schemas.microsoft.com/office/drawing/2014/main" id="{47489952-80C1-4742-A7D9-DA21E9DE1C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3" name="Freeform: Shape 1452">
                    <a:extLst>
                      <a:ext uri="{FF2B5EF4-FFF2-40B4-BE49-F238E27FC236}">
                        <a16:creationId xmlns:a16="http://schemas.microsoft.com/office/drawing/2014/main" id="{A702913C-EE3E-492E-98C6-7FC33742B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2" name="Freeform: Shape 1451">
                    <a:extLst>
                      <a:ext uri="{FF2B5EF4-FFF2-40B4-BE49-F238E27FC236}">
                        <a16:creationId xmlns:a16="http://schemas.microsoft.com/office/drawing/2014/main" id="{60A6E782-4EAE-480F-BA8C-A212E092B6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1" name="Freeform: Shape 1450">
                    <a:extLst>
                      <a:ext uri="{FF2B5EF4-FFF2-40B4-BE49-F238E27FC236}">
                        <a16:creationId xmlns:a16="http://schemas.microsoft.com/office/drawing/2014/main" id="{85DE4A1A-DFEC-4284-A967-ADA6ADF22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0" name="Freeform: Shape 1449">
                    <a:extLst>
                      <a:ext uri="{FF2B5EF4-FFF2-40B4-BE49-F238E27FC236}">
                        <a16:creationId xmlns:a16="http://schemas.microsoft.com/office/drawing/2014/main" id="{047ED94E-A571-42C0-95B0-B4814B7DF6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9" name="Freeform: Shape 1448">
                    <a:extLst>
                      <a:ext uri="{FF2B5EF4-FFF2-40B4-BE49-F238E27FC236}">
                        <a16:creationId xmlns:a16="http://schemas.microsoft.com/office/drawing/2014/main" id="{CF3D9EB2-2446-47FB-9B82-C1297F77D6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8" name="Freeform: Shape 1447">
                    <a:extLst>
                      <a:ext uri="{FF2B5EF4-FFF2-40B4-BE49-F238E27FC236}">
                        <a16:creationId xmlns:a16="http://schemas.microsoft.com/office/drawing/2014/main" id="{CCD3266F-8B7A-4EB4-9485-5420E240A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6" name="Freeform: Shape 1445">
                    <a:extLst>
                      <a:ext uri="{FF2B5EF4-FFF2-40B4-BE49-F238E27FC236}">
                        <a16:creationId xmlns:a16="http://schemas.microsoft.com/office/drawing/2014/main" id="{6CD0B779-531A-483B-AC13-9AFD69192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5" name="Freeform: Shape 1444">
                    <a:extLst>
                      <a:ext uri="{FF2B5EF4-FFF2-40B4-BE49-F238E27FC236}">
                        <a16:creationId xmlns:a16="http://schemas.microsoft.com/office/drawing/2014/main" id="{FCEFCCC8-2BD0-48F7-8553-121E8A59B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4" name="Freeform: Shape 1443">
                    <a:extLst>
                      <a:ext uri="{FF2B5EF4-FFF2-40B4-BE49-F238E27FC236}">
                        <a16:creationId xmlns:a16="http://schemas.microsoft.com/office/drawing/2014/main" id="{3EC0BD3E-DDD8-4BE2-8B9A-167D00F6A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3" name="Freeform: Shape 1442">
                    <a:extLst>
                      <a:ext uri="{FF2B5EF4-FFF2-40B4-BE49-F238E27FC236}">
                        <a16:creationId xmlns:a16="http://schemas.microsoft.com/office/drawing/2014/main" id="{539DCC68-24F8-4D3F-B625-60C1E001A3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2" name="Freeform: Shape 1441">
                    <a:extLst>
                      <a:ext uri="{FF2B5EF4-FFF2-40B4-BE49-F238E27FC236}">
                        <a16:creationId xmlns:a16="http://schemas.microsoft.com/office/drawing/2014/main" id="{B07A2BC3-C63E-4B18-8903-29B17BF402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1" name="Freeform: Shape 1440">
                    <a:extLst>
                      <a:ext uri="{FF2B5EF4-FFF2-40B4-BE49-F238E27FC236}">
                        <a16:creationId xmlns:a16="http://schemas.microsoft.com/office/drawing/2014/main" id="{06B9D2EA-8712-412A-86A7-2EC1A98838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0" name="Freeform: Shape 1439">
                    <a:extLst>
                      <a:ext uri="{FF2B5EF4-FFF2-40B4-BE49-F238E27FC236}">
                        <a16:creationId xmlns:a16="http://schemas.microsoft.com/office/drawing/2014/main" id="{5A07E4AB-D036-4549-9515-28D73A72EA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9" name="Freeform: Shape 1438">
                    <a:extLst>
                      <a:ext uri="{FF2B5EF4-FFF2-40B4-BE49-F238E27FC236}">
                        <a16:creationId xmlns:a16="http://schemas.microsoft.com/office/drawing/2014/main" id="{92A99D40-2071-49A3-8216-821D455540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8" name="Freeform: Shape 1437">
                    <a:extLst>
                      <a:ext uri="{FF2B5EF4-FFF2-40B4-BE49-F238E27FC236}">
                        <a16:creationId xmlns:a16="http://schemas.microsoft.com/office/drawing/2014/main" id="{B73007A0-75E9-4988-BF63-45B102EA25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7" name="Freeform: Shape 1436">
                    <a:extLst>
                      <a:ext uri="{FF2B5EF4-FFF2-40B4-BE49-F238E27FC236}">
                        <a16:creationId xmlns:a16="http://schemas.microsoft.com/office/drawing/2014/main" id="{FE4863CC-6ED6-422B-BD8F-E8F79889D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6" name="Freeform: Shape 1435">
                    <a:extLst>
                      <a:ext uri="{FF2B5EF4-FFF2-40B4-BE49-F238E27FC236}">
                        <a16:creationId xmlns:a16="http://schemas.microsoft.com/office/drawing/2014/main" id="{F15FF634-2D30-47F6-AD7D-D0133F151C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5" name="Freeform: Shape 1434">
                    <a:extLst>
                      <a:ext uri="{FF2B5EF4-FFF2-40B4-BE49-F238E27FC236}">
                        <a16:creationId xmlns:a16="http://schemas.microsoft.com/office/drawing/2014/main" id="{DE86B0D7-F8C7-4FC5-8407-BB819B8768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3" name="Freeform: Shape 1432">
                    <a:extLst>
                      <a:ext uri="{FF2B5EF4-FFF2-40B4-BE49-F238E27FC236}">
                        <a16:creationId xmlns:a16="http://schemas.microsoft.com/office/drawing/2014/main" id="{5D50F74F-D154-4E41-9C05-019FADC38A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2" name="Freeform: Shape 1431">
                    <a:extLst>
                      <a:ext uri="{FF2B5EF4-FFF2-40B4-BE49-F238E27FC236}">
                        <a16:creationId xmlns:a16="http://schemas.microsoft.com/office/drawing/2014/main" id="{2A84905E-879F-4996-8C22-2DBEEEBAB3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1" name="Freeform: Shape 1430">
                    <a:extLst>
                      <a:ext uri="{FF2B5EF4-FFF2-40B4-BE49-F238E27FC236}">
                        <a16:creationId xmlns:a16="http://schemas.microsoft.com/office/drawing/2014/main" id="{78E4C2ED-AD5A-4F4E-9303-061B55A9A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0" name="Freeform: Shape 1429">
                    <a:extLst>
                      <a:ext uri="{FF2B5EF4-FFF2-40B4-BE49-F238E27FC236}">
                        <a16:creationId xmlns:a16="http://schemas.microsoft.com/office/drawing/2014/main" id="{589B2894-6670-4EBA-AE28-17675A95E9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9" name="Freeform: Shape 1428">
                    <a:extLst>
                      <a:ext uri="{FF2B5EF4-FFF2-40B4-BE49-F238E27FC236}">
                        <a16:creationId xmlns:a16="http://schemas.microsoft.com/office/drawing/2014/main" id="{9A8EEDE0-CAB8-4EE6-AE5C-6D9559B12A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8" name="Freeform: Shape 1427">
                    <a:extLst>
                      <a:ext uri="{FF2B5EF4-FFF2-40B4-BE49-F238E27FC236}">
                        <a16:creationId xmlns:a16="http://schemas.microsoft.com/office/drawing/2014/main" id="{AEB0757C-E93D-4820-BD4E-51F6ECA93E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7" name="Freeform: Shape 1426">
                    <a:extLst>
                      <a:ext uri="{FF2B5EF4-FFF2-40B4-BE49-F238E27FC236}">
                        <a16:creationId xmlns:a16="http://schemas.microsoft.com/office/drawing/2014/main" id="{4D6738D6-BAAC-40F5-AFF0-40A94B5A8B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5" name="Freeform: Shape 1424">
                    <a:extLst>
                      <a:ext uri="{FF2B5EF4-FFF2-40B4-BE49-F238E27FC236}">
                        <a16:creationId xmlns:a16="http://schemas.microsoft.com/office/drawing/2014/main" id="{72E1C5C8-F679-4423-A115-87542BEED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4" name="Freeform: Shape 1423">
                    <a:extLst>
                      <a:ext uri="{FF2B5EF4-FFF2-40B4-BE49-F238E27FC236}">
                        <a16:creationId xmlns:a16="http://schemas.microsoft.com/office/drawing/2014/main" id="{C4A7BA97-1EE3-41C7-AFD8-19A758E378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3" name="Freeform: Shape 1422">
                    <a:extLst>
                      <a:ext uri="{FF2B5EF4-FFF2-40B4-BE49-F238E27FC236}">
                        <a16:creationId xmlns:a16="http://schemas.microsoft.com/office/drawing/2014/main" id="{37A8D697-1748-4A3E-ABAC-383AD11B9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2" name="Freeform: Shape 1421">
                    <a:extLst>
                      <a:ext uri="{FF2B5EF4-FFF2-40B4-BE49-F238E27FC236}">
                        <a16:creationId xmlns:a16="http://schemas.microsoft.com/office/drawing/2014/main" id="{BC1CD2C2-B8CE-4A4A-BA71-4AFBA025E7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1" name="Freeform: Shape 1420">
                    <a:extLst>
                      <a:ext uri="{FF2B5EF4-FFF2-40B4-BE49-F238E27FC236}">
                        <a16:creationId xmlns:a16="http://schemas.microsoft.com/office/drawing/2014/main" id="{23339FE4-D0EB-4680-9B72-2B940AD4AE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0" name="Freeform: Shape 1419">
                    <a:extLst>
                      <a:ext uri="{FF2B5EF4-FFF2-40B4-BE49-F238E27FC236}">
                        <a16:creationId xmlns:a16="http://schemas.microsoft.com/office/drawing/2014/main" id="{5ECC6F49-6799-4833-8291-455CBAC3D4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8" name="Freeform: Shape 1417">
                    <a:extLst>
                      <a:ext uri="{FF2B5EF4-FFF2-40B4-BE49-F238E27FC236}">
                        <a16:creationId xmlns:a16="http://schemas.microsoft.com/office/drawing/2014/main" id="{915A9926-38A5-43BB-9002-57E5D36DC0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7" name="Freeform: Shape 1416">
                    <a:extLst>
                      <a:ext uri="{FF2B5EF4-FFF2-40B4-BE49-F238E27FC236}">
                        <a16:creationId xmlns:a16="http://schemas.microsoft.com/office/drawing/2014/main" id="{0FC80650-4CB4-47EB-B36C-6F01D01E1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6" name="Freeform: Shape 1415">
                    <a:extLst>
                      <a:ext uri="{FF2B5EF4-FFF2-40B4-BE49-F238E27FC236}">
                        <a16:creationId xmlns:a16="http://schemas.microsoft.com/office/drawing/2014/main" id="{9E1475E1-BE3B-482D-8899-14AE4E6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5" name="Freeform: Shape 1414">
                    <a:extLst>
                      <a:ext uri="{FF2B5EF4-FFF2-40B4-BE49-F238E27FC236}">
                        <a16:creationId xmlns:a16="http://schemas.microsoft.com/office/drawing/2014/main" id="{E0448192-5D34-41D8-A870-275EACB32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4" name="Freeform: Shape 1413">
                    <a:extLst>
                      <a:ext uri="{FF2B5EF4-FFF2-40B4-BE49-F238E27FC236}">
                        <a16:creationId xmlns:a16="http://schemas.microsoft.com/office/drawing/2014/main" id="{C29D457F-6E0A-4CF6-B274-4960F27BB4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3" name="Freeform: Shape 1412">
                    <a:extLst>
                      <a:ext uri="{FF2B5EF4-FFF2-40B4-BE49-F238E27FC236}">
                        <a16:creationId xmlns:a16="http://schemas.microsoft.com/office/drawing/2014/main" id="{E58141FA-61F8-4B0B-A5E0-665C9B924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2" name="Freeform: Shape 1411">
                    <a:extLst>
                      <a:ext uri="{FF2B5EF4-FFF2-40B4-BE49-F238E27FC236}">
                        <a16:creationId xmlns:a16="http://schemas.microsoft.com/office/drawing/2014/main" id="{9BF05E06-1406-4D1A-BAA3-B0B82A3CC5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0" name="Freeform: Shape 1409">
                    <a:extLst>
                      <a:ext uri="{FF2B5EF4-FFF2-40B4-BE49-F238E27FC236}">
                        <a16:creationId xmlns:a16="http://schemas.microsoft.com/office/drawing/2014/main" id="{377CFD1F-7215-4DA8-92BC-3A70E71F3E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4" name="Freeform: Shape 1393">
                    <a:extLst>
                      <a:ext uri="{FF2B5EF4-FFF2-40B4-BE49-F238E27FC236}">
                        <a16:creationId xmlns:a16="http://schemas.microsoft.com/office/drawing/2014/main" id="{A2455763-743C-4D12-A52B-68A7AA4987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3" name="Freeform: Shape 1392">
                    <a:extLst>
                      <a:ext uri="{FF2B5EF4-FFF2-40B4-BE49-F238E27FC236}">
                        <a16:creationId xmlns:a16="http://schemas.microsoft.com/office/drawing/2014/main" id="{2452179E-4D94-42F4-B920-EDFDA259DD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2" name="Freeform: Shape 1391">
                    <a:extLst>
                      <a:ext uri="{FF2B5EF4-FFF2-40B4-BE49-F238E27FC236}">
                        <a16:creationId xmlns:a16="http://schemas.microsoft.com/office/drawing/2014/main" id="{65C63E07-C2B0-4AEA-8AE3-D2A87AD065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1" name="Freeform: Shape 1390">
                    <a:extLst>
                      <a:ext uri="{FF2B5EF4-FFF2-40B4-BE49-F238E27FC236}">
                        <a16:creationId xmlns:a16="http://schemas.microsoft.com/office/drawing/2014/main" id="{0392E237-425D-4AE7-9E82-B9AFE34184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9" name="Freeform: Shape 1388">
                    <a:extLst>
                      <a:ext uri="{FF2B5EF4-FFF2-40B4-BE49-F238E27FC236}">
                        <a16:creationId xmlns:a16="http://schemas.microsoft.com/office/drawing/2014/main" id="{FC02DD51-ED97-412F-9992-4B1839329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8" name="Freeform: Shape 1387">
                    <a:extLst>
                      <a:ext uri="{FF2B5EF4-FFF2-40B4-BE49-F238E27FC236}">
                        <a16:creationId xmlns:a16="http://schemas.microsoft.com/office/drawing/2014/main" id="{C845313E-F65E-4114-8F8D-5AFA266866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6" name="Freeform: Shape 1385">
                    <a:extLst>
                      <a:ext uri="{FF2B5EF4-FFF2-40B4-BE49-F238E27FC236}">
                        <a16:creationId xmlns:a16="http://schemas.microsoft.com/office/drawing/2014/main" id="{6E4112D6-465C-4E86-AA82-270C6C9EF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4" name="Freeform: Shape 1383">
                    <a:extLst>
                      <a:ext uri="{FF2B5EF4-FFF2-40B4-BE49-F238E27FC236}">
                        <a16:creationId xmlns:a16="http://schemas.microsoft.com/office/drawing/2014/main" id="{B2AE4E1E-C4F0-4ACE-830E-1857AD96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2" name="Freeform: Shape 1381">
                    <a:extLst>
                      <a:ext uri="{FF2B5EF4-FFF2-40B4-BE49-F238E27FC236}">
                        <a16:creationId xmlns:a16="http://schemas.microsoft.com/office/drawing/2014/main" id="{B6A6E51F-29AE-4E89-AEE2-7B229298C3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1" name="Freeform: Shape 1380">
                    <a:extLst>
                      <a:ext uri="{FF2B5EF4-FFF2-40B4-BE49-F238E27FC236}">
                        <a16:creationId xmlns:a16="http://schemas.microsoft.com/office/drawing/2014/main" id="{C7B1FC4B-12A8-43D6-AF3A-F173BFBA98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8" name="Freeform: Shape 1377">
                    <a:extLst>
                      <a:ext uri="{FF2B5EF4-FFF2-40B4-BE49-F238E27FC236}">
                        <a16:creationId xmlns:a16="http://schemas.microsoft.com/office/drawing/2014/main" id="{0630EA8D-DB80-4436-91AE-805994CF0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7" name="Freeform: Shape 1376">
                    <a:extLst>
                      <a:ext uri="{FF2B5EF4-FFF2-40B4-BE49-F238E27FC236}">
                        <a16:creationId xmlns:a16="http://schemas.microsoft.com/office/drawing/2014/main" id="{AC31584A-6DDE-4871-9B59-00FC98506A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4" name="Freeform: Shape 1373">
                    <a:extLst>
                      <a:ext uri="{FF2B5EF4-FFF2-40B4-BE49-F238E27FC236}">
                        <a16:creationId xmlns:a16="http://schemas.microsoft.com/office/drawing/2014/main" id="{CCA701A5-3F65-4B2E-8A73-1E27C073FA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3" name="Freeform: Shape 1372">
                    <a:extLst>
                      <a:ext uri="{FF2B5EF4-FFF2-40B4-BE49-F238E27FC236}">
                        <a16:creationId xmlns:a16="http://schemas.microsoft.com/office/drawing/2014/main" id="{7D75AC06-AA2B-4E89-845D-29B3B60736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0" name="Freeform: Shape 1369">
                    <a:extLst>
                      <a:ext uri="{FF2B5EF4-FFF2-40B4-BE49-F238E27FC236}">
                        <a16:creationId xmlns:a16="http://schemas.microsoft.com/office/drawing/2014/main" id="{9C4B00AD-5455-4308-BF57-FA881BF6DA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9" name="Freeform: Shape 1368">
                    <a:extLst>
                      <a:ext uri="{FF2B5EF4-FFF2-40B4-BE49-F238E27FC236}">
                        <a16:creationId xmlns:a16="http://schemas.microsoft.com/office/drawing/2014/main" id="{8579FA7D-3514-43F1-A6F0-69529304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6" name="Freeform: Shape 1365">
                    <a:extLst>
                      <a:ext uri="{FF2B5EF4-FFF2-40B4-BE49-F238E27FC236}">
                        <a16:creationId xmlns:a16="http://schemas.microsoft.com/office/drawing/2014/main" id="{B7CC229E-1E2E-44E5-A0B7-72333F626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5" name="Freeform: Shape 1364">
                    <a:extLst>
                      <a:ext uri="{FF2B5EF4-FFF2-40B4-BE49-F238E27FC236}">
                        <a16:creationId xmlns:a16="http://schemas.microsoft.com/office/drawing/2014/main" id="{8831EEFB-7517-4BD7-91E6-E0D3365AD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2" name="Freeform: Shape 1361">
                    <a:extLst>
                      <a:ext uri="{FF2B5EF4-FFF2-40B4-BE49-F238E27FC236}">
                        <a16:creationId xmlns:a16="http://schemas.microsoft.com/office/drawing/2014/main" id="{74ACF515-62D0-4122-A843-5796EE002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1" name="Freeform: Shape 1360">
                    <a:extLst>
                      <a:ext uri="{FF2B5EF4-FFF2-40B4-BE49-F238E27FC236}">
                        <a16:creationId xmlns:a16="http://schemas.microsoft.com/office/drawing/2014/main" id="{E980BA09-119C-462A-8DD4-85531E8C6B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0" name="Freeform: Shape 1359">
                    <a:extLst>
                      <a:ext uri="{FF2B5EF4-FFF2-40B4-BE49-F238E27FC236}">
                        <a16:creationId xmlns:a16="http://schemas.microsoft.com/office/drawing/2014/main" id="{80363B02-0561-4E41-9D2F-FDDBC23849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9" name="Freeform: Shape 1358">
                    <a:extLst>
                      <a:ext uri="{FF2B5EF4-FFF2-40B4-BE49-F238E27FC236}">
                        <a16:creationId xmlns:a16="http://schemas.microsoft.com/office/drawing/2014/main" id="{FD3430CD-95EC-42A8-AD6B-2B915EA38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8" name="Freeform: Shape 1357">
                    <a:extLst>
                      <a:ext uri="{FF2B5EF4-FFF2-40B4-BE49-F238E27FC236}">
                        <a16:creationId xmlns:a16="http://schemas.microsoft.com/office/drawing/2014/main" id="{7FCC7041-B7C5-429A-9771-6AAD52A0B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7" name="Freeform: Shape 1356">
                    <a:extLst>
                      <a:ext uri="{FF2B5EF4-FFF2-40B4-BE49-F238E27FC236}">
                        <a16:creationId xmlns:a16="http://schemas.microsoft.com/office/drawing/2014/main" id="{469DFABD-0981-4F38-9EC4-B607A6855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6" name="Freeform: Shape 1355">
                    <a:extLst>
                      <a:ext uri="{FF2B5EF4-FFF2-40B4-BE49-F238E27FC236}">
                        <a16:creationId xmlns:a16="http://schemas.microsoft.com/office/drawing/2014/main" id="{4387E2AB-65A3-41BA-A943-1AE1976D32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5" name="Freeform: Shape 1354">
                    <a:extLst>
                      <a:ext uri="{FF2B5EF4-FFF2-40B4-BE49-F238E27FC236}">
                        <a16:creationId xmlns:a16="http://schemas.microsoft.com/office/drawing/2014/main" id="{8DCBC64B-6CD7-4169-9521-5EB96F5D0F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4" name="Freeform: Shape 1353">
                    <a:extLst>
                      <a:ext uri="{FF2B5EF4-FFF2-40B4-BE49-F238E27FC236}">
                        <a16:creationId xmlns:a16="http://schemas.microsoft.com/office/drawing/2014/main" id="{248648B7-979E-443C-B09C-CDBA72B5A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3" name="Freeform: Shape 1352">
                    <a:extLst>
                      <a:ext uri="{FF2B5EF4-FFF2-40B4-BE49-F238E27FC236}">
                        <a16:creationId xmlns:a16="http://schemas.microsoft.com/office/drawing/2014/main" id="{574254C4-8A3D-43E7-9556-02A0DC35A8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2" name="Freeform: Shape 1351">
                    <a:extLst>
                      <a:ext uri="{FF2B5EF4-FFF2-40B4-BE49-F238E27FC236}">
                        <a16:creationId xmlns:a16="http://schemas.microsoft.com/office/drawing/2014/main" id="{FBF8CAE4-80BB-4457-952D-1DDAEB9ACD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1" name="Freeform: Shape 1350">
                    <a:extLst>
                      <a:ext uri="{FF2B5EF4-FFF2-40B4-BE49-F238E27FC236}">
                        <a16:creationId xmlns:a16="http://schemas.microsoft.com/office/drawing/2014/main" id="{6D5BFCF1-91B2-4A24-8F9F-D6ADFD3469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0" name="Freeform: Shape 1349">
                    <a:extLst>
                      <a:ext uri="{FF2B5EF4-FFF2-40B4-BE49-F238E27FC236}">
                        <a16:creationId xmlns:a16="http://schemas.microsoft.com/office/drawing/2014/main" id="{FBA7F07B-B5A1-469C-A0CF-3A9995100B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9" name="Freeform: Shape 1348">
                    <a:extLst>
                      <a:ext uri="{FF2B5EF4-FFF2-40B4-BE49-F238E27FC236}">
                        <a16:creationId xmlns:a16="http://schemas.microsoft.com/office/drawing/2014/main" id="{3AFB64AF-E5E9-4184-965B-81701B5BB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8" name="Freeform: Shape 1347">
                    <a:extLst>
                      <a:ext uri="{FF2B5EF4-FFF2-40B4-BE49-F238E27FC236}">
                        <a16:creationId xmlns:a16="http://schemas.microsoft.com/office/drawing/2014/main" id="{5518B7DE-7DBF-4235-89CF-85EE0CDA9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7" name="Freeform: Shape 1346">
                    <a:extLst>
                      <a:ext uri="{FF2B5EF4-FFF2-40B4-BE49-F238E27FC236}">
                        <a16:creationId xmlns:a16="http://schemas.microsoft.com/office/drawing/2014/main" id="{39E399ED-615F-4ACA-AA06-AE573409D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6" name="Freeform: Shape 1345">
                    <a:extLst>
                      <a:ext uri="{FF2B5EF4-FFF2-40B4-BE49-F238E27FC236}">
                        <a16:creationId xmlns:a16="http://schemas.microsoft.com/office/drawing/2014/main" id="{05B6EC54-011B-449B-8A10-FF856A76E7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5" name="Freeform: Shape 1344">
                    <a:extLst>
                      <a:ext uri="{FF2B5EF4-FFF2-40B4-BE49-F238E27FC236}">
                        <a16:creationId xmlns:a16="http://schemas.microsoft.com/office/drawing/2014/main" id="{A00B965A-5812-4A22-A6A2-E896E094D0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4" name="Freeform: Shape 1343">
                    <a:extLst>
                      <a:ext uri="{FF2B5EF4-FFF2-40B4-BE49-F238E27FC236}">
                        <a16:creationId xmlns:a16="http://schemas.microsoft.com/office/drawing/2014/main" id="{DF7899CD-6690-4EEF-84CD-60C7F8CFB7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3" name="Freeform: Shape 1342">
                    <a:extLst>
                      <a:ext uri="{FF2B5EF4-FFF2-40B4-BE49-F238E27FC236}">
                        <a16:creationId xmlns:a16="http://schemas.microsoft.com/office/drawing/2014/main" id="{2D218BFA-2AF1-4B42-9133-196C251CED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2" name="Freeform: Shape 1341">
                    <a:extLst>
                      <a:ext uri="{FF2B5EF4-FFF2-40B4-BE49-F238E27FC236}">
                        <a16:creationId xmlns:a16="http://schemas.microsoft.com/office/drawing/2014/main" id="{83C3EEFA-98EC-479A-B9A6-4302AC1F78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1" name="Freeform: Shape 1340">
                    <a:extLst>
                      <a:ext uri="{FF2B5EF4-FFF2-40B4-BE49-F238E27FC236}">
                        <a16:creationId xmlns:a16="http://schemas.microsoft.com/office/drawing/2014/main" id="{A1AD528A-6229-4261-9CCD-E848DBC1BA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0" name="Freeform: Shape 1339">
                    <a:extLst>
                      <a:ext uri="{FF2B5EF4-FFF2-40B4-BE49-F238E27FC236}">
                        <a16:creationId xmlns:a16="http://schemas.microsoft.com/office/drawing/2014/main" id="{C176CE08-18B1-4B65-B179-51052CC132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9" name="Freeform: Shape 1338">
                    <a:extLst>
                      <a:ext uri="{FF2B5EF4-FFF2-40B4-BE49-F238E27FC236}">
                        <a16:creationId xmlns:a16="http://schemas.microsoft.com/office/drawing/2014/main" id="{F432C635-B4A8-4F05-B962-E2C88110CA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8" name="Freeform: Shape 1337">
                    <a:extLst>
                      <a:ext uri="{FF2B5EF4-FFF2-40B4-BE49-F238E27FC236}">
                        <a16:creationId xmlns:a16="http://schemas.microsoft.com/office/drawing/2014/main" id="{24EADE2F-4AAB-46C5-8DD6-D636131989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7" name="Freeform: Shape 1336">
                    <a:extLst>
                      <a:ext uri="{FF2B5EF4-FFF2-40B4-BE49-F238E27FC236}">
                        <a16:creationId xmlns:a16="http://schemas.microsoft.com/office/drawing/2014/main" id="{585AF267-591F-47E5-88E0-2196C2F57A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6" name="Freeform: Shape 1335">
                    <a:extLst>
                      <a:ext uri="{FF2B5EF4-FFF2-40B4-BE49-F238E27FC236}">
                        <a16:creationId xmlns:a16="http://schemas.microsoft.com/office/drawing/2014/main" id="{406D5C94-016C-43EC-8D2E-C6CE02973E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5" name="Freeform: Shape 1334">
                    <a:extLst>
                      <a:ext uri="{FF2B5EF4-FFF2-40B4-BE49-F238E27FC236}">
                        <a16:creationId xmlns:a16="http://schemas.microsoft.com/office/drawing/2014/main" id="{1BAC8E4B-56F8-4511-95BF-CD6A5FA40B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4" name="Freeform: Shape 1333">
                    <a:extLst>
                      <a:ext uri="{FF2B5EF4-FFF2-40B4-BE49-F238E27FC236}">
                        <a16:creationId xmlns:a16="http://schemas.microsoft.com/office/drawing/2014/main" id="{0A78CF07-DAEF-4F34-B2E4-79522293E5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3" name="Freeform: Shape 1332">
                    <a:extLst>
                      <a:ext uri="{FF2B5EF4-FFF2-40B4-BE49-F238E27FC236}">
                        <a16:creationId xmlns:a16="http://schemas.microsoft.com/office/drawing/2014/main" id="{039F022A-10A2-46CB-9F8F-AF077B4371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2" name="Freeform: Shape 1331">
                    <a:extLst>
                      <a:ext uri="{FF2B5EF4-FFF2-40B4-BE49-F238E27FC236}">
                        <a16:creationId xmlns:a16="http://schemas.microsoft.com/office/drawing/2014/main" id="{C5CEA9BD-E82E-4A17-8622-1163BD2BBD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1" name="Freeform: Shape 1330">
                    <a:extLst>
                      <a:ext uri="{FF2B5EF4-FFF2-40B4-BE49-F238E27FC236}">
                        <a16:creationId xmlns:a16="http://schemas.microsoft.com/office/drawing/2014/main" id="{EFEE2B85-BDF2-4210-938A-7D46FA2FA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0" name="Freeform: Shape 1329">
                    <a:extLst>
                      <a:ext uri="{FF2B5EF4-FFF2-40B4-BE49-F238E27FC236}">
                        <a16:creationId xmlns:a16="http://schemas.microsoft.com/office/drawing/2014/main" id="{CE25EDC3-5AE4-403C-AFE8-63414C5FB3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9" name="Freeform: Shape 1328">
                    <a:extLst>
                      <a:ext uri="{FF2B5EF4-FFF2-40B4-BE49-F238E27FC236}">
                        <a16:creationId xmlns:a16="http://schemas.microsoft.com/office/drawing/2014/main" id="{7AB58CE1-4FF1-4C6F-8225-0F74264CCA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8" name="Freeform: Shape 1327">
                    <a:extLst>
                      <a:ext uri="{FF2B5EF4-FFF2-40B4-BE49-F238E27FC236}">
                        <a16:creationId xmlns:a16="http://schemas.microsoft.com/office/drawing/2014/main" id="{611DCDA8-2875-45C1-96DB-8686C859A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7" name="Freeform: Shape 1326">
                    <a:extLst>
                      <a:ext uri="{FF2B5EF4-FFF2-40B4-BE49-F238E27FC236}">
                        <a16:creationId xmlns:a16="http://schemas.microsoft.com/office/drawing/2014/main" id="{506E7287-7563-4E5E-BA96-087A5551EC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6" name="Freeform: Shape 1325">
                    <a:extLst>
                      <a:ext uri="{FF2B5EF4-FFF2-40B4-BE49-F238E27FC236}">
                        <a16:creationId xmlns:a16="http://schemas.microsoft.com/office/drawing/2014/main" id="{4E989BB1-09E8-4164-B6A3-4A9EAE555F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5" name="Freeform: Shape 1324">
                    <a:extLst>
                      <a:ext uri="{FF2B5EF4-FFF2-40B4-BE49-F238E27FC236}">
                        <a16:creationId xmlns:a16="http://schemas.microsoft.com/office/drawing/2014/main" id="{142BD128-6EA8-4B10-9BEF-1BFB880DCE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4" name="Freeform: Shape 1323">
                    <a:extLst>
                      <a:ext uri="{FF2B5EF4-FFF2-40B4-BE49-F238E27FC236}">
                        <a16:creationId xmlns:a16="http://schemas.microsoft.com/office/drawing/2014/main" id="{1DE228B8-0DE0-477B-BF05-A5C0100BF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3" name="Freeform: Shape 1322">
                    <a:extLst>
                      <a:ext uri="{FF2B5EF4-FFF2-40B4-BE49-F238E27FC236}">
                        <a16:creationId xmlns:a16="http://schemas.microsoft.com/office/drawing/2014/main" id="{B16EE1DB-26EC-40C3-9DF2-5452C29A15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2" name="Freeform: Shape 1321">
                    <a:extLst>
                      <a:ext uri="{FF2B5EF4-FFF2-40B4-BE49-F238E27FC236}">
                        <a16:creationId xmlns:a16="http://schemas.microsoft.com/office/drawing/2014/main" id="{2CC58838-316D-4B6B-B970-B1654CDFB7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1" name="Freeform: Shape 1320">
                    <a:extLst>
                      <a:ext uri="{FF2B5EF4-FFF2-40B4-BE49-F238E27FC236}">
                        <a16:creationId xmlns:a16="http://schemas.microsoft.com/office/drawing/2014/main" id="{6C84FA3F-0C32-47ED-9BB3-134B49A4E6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0" name="Freeform: Shape 1319">
                    <a:extLst>
                      <a:ext uri="{FF2B5EF4-FFF2-40B4-BE49-F238E27FC236}">
                        <a16:creationId xmlns:a16="http://schemas.microsoft.com/office/drawing/2014/main" id="{1B8FCBED-74B4-40BA-8E9B-834A9B2668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9" name="Freeform: Shape 1318">
                    <a:extLst>
                      <a:ext uri="{FF2B5EF4-FFF2-40B4-BE49-F238E27FC236}">
                        <a16:creationId xmlns:a16="http://schemas.microsoft.com/office/drawing/2014/main" id="{46DF062F-B9D8-49C5-B0CE-6DC295FBFE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8" name="Freeform: Shape 1317">
                    <a:extLst>
                      <a:ext uri="{FF2B5EF4-FFF2-40B4-BE49-F238E27FC236}">
                        <a16:creationId xmlns:a16="http://schemas.microsoft.com/office/drawing/2014/main" id="{0DE4F894-EC5E-446D-9327-78C5BF8DD6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7" name="Freeform: Shape 1316">
                    <a:extLst>
                      <a:ext uri="{FF2B5EF4-FFF2-40B4-BE49-F238E27FC236}">
                        <a16:creationId xmlns:a16="http://schemas.microsoft.com/office/drawing/2014/main" id="{19EC46F2-E2A2-4160-9DD3-DDE534986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6" name="Freeform: Shape 1315">
                    <a:extLst>
                      <a:ext uri="{FF2B5EF4-FFF2-40B4-BE49-F238E27FC236}">
                        <a16:creationId xmlns:a16="http://schemas.microsoft.com/office/drawing/2014/main" id="{9635C712-A83D-4746-B2B3-B5E041FF1F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5" name="Freeform: Shape 1314">
                    <a:extLst>
                      <a:ext uri="{FF2B5EF4-FFF2-40B4-BE49-F238E27FC236}">
                        <a16:creationId xmlns:a16="http://schemas.microsoft.com/office/drawing/2014/main" id="{364CFA7D-64C3-474D-B2BD-8C2A11981B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4" name="Freeform: Shape 1313">
                    <a:extLst>
                      <a:ext uri="{FF2B5EF4-FFF2-40B4-BE49-F238E27FC236}">
                        <a16:creationId xmlns:a16="http://schemas.microsoft.com/office/drawing/2014/main" id="{0FFE7BAA-4E8D-4FB7-A6D0-4BF4FE95FA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3" name="Freeform: Shape 1312">
                    <a:extLst>
                      <a:ext uri="{FF2B5EF4-FFF2-40B4-BE49-F238E27FC236}">
                        <a16:creationId xmlns:a16="http://schemas.microsoft.com/office/drawing/2014/main" id="{E0C8C857-86EE-4713-A948-B8E96C4F9D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2" name="Freeform: Shape 1311">
                    <a:extLst>
                      <a:ext uri="{FF2B5EF4-FFF2-40B4-BE49-F238E27FC236}">
                        <a16:creationId xmlns:a16="http://schemas.microsoft.com/office/drawing/2014/main" id="{74C6A1EB-AE48-4BF1-B1FA-38F3D13528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1" name="Freeform: Shape 1310">
                    <a:extLst>
                      <a:ext uri="{FF2B5EF4-FFF2-40B4-BE49-F238E27FC236}">
                        <a16:creationId xmlns:a16="http://schemas.microsoft.com/office/drawing/2014/main" id="{8DECC717-FF60-4006-8918-6F841F5BFA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0" name="Freeform: Shape 1309">
                    <a:extLst>
                      <a:ext uri="{FF2B5EF4-FFF2-40B4-BE49-F238E27FC236}">
                        <a16:creationId xmlns:a16="http://schemas.microsoft.com/office/drawing/2014/main" id="{A5747A59-70FB-44F6-A085-9FADCA58A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9" name="Freeform: Shape 1308">
                    <a:extLst>
                      <a:ext uri="{FF2B5EF4-FFF2-40B4-BE49-F238E27FC236}">
                        <a16:creationId xmlns:a16="http://schemas.microsoft.com/office/drawing/2014/main" id="{4778F0DE-2B68-4359-A28E-22755F8D7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8" name="Freeform: Shape 1307">
                    <a:extLst>
                      <a:ext uri="{FF2B5EF4-FFF2-40B4-BE49-F238E27FC236}">
                        <a16:creationId xmlns:a16="http://schemas.microsoft.com/office/drawing/2014/main" id="{DF93D21B-EE57-41E2-B8EC-34C6B338FF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7" name="Freeform: Shape 1306">
                    <a:extLst>
                      <a:ext uri="{FF2B5EF4-FFF2-40B4-BE49-F238E27FC236}">
                        <a16:creationId xmlns:a16="http://schemas.microsoft.com/office/drawing/2014/main" id="{F34C459E-1BCE-4049-B9EB-2979B35F14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6" name="Freeform: Shape 1305">
                    <a:extLst>
                      <a:ext uri="{FF2B5EF4-FFF2-40B4-BE49-F238E27FC236}">
                        <a16:creationId xmlns:a16="http://schemas.microsoft.com/office/drawing/2014/main" id="{05F29DDD-D00E-4EE4-A653-D98DB209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5" name="Freeform: Shape 1304">
                    <a:extLst>
                      <a:ext uri="{FF2B5EF4-FFF2-40B4-BE49-F238E27FC236}">
                        <a16:creationId xmlns:a16="http://schemas.microsoft.com/office/drawing/2014/main" id="{992C3EDE-E640-460B-B211-E550D1404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4" name="Freeform: Shape 1303">
                    <a:extLst>
                      <a:ext uri="{FF2B5EF4-FFF2-40B4-BE49-F238E27FC236}">
                        <a16:creationId xmlns:a16="http://schemas.microsoft.com/office/drawing/2014/main" id="{BE7C10BE-384A-401D-814B-6EBA124A8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3" name="Freeform: Shape 1302">
                    <a:extLst>
                      <a:ext uri="{FF2B5EF4-FFF2-40B4-BE49-F238E27FC236}">
                        <a16:creationId xmlns:a16="http://schemas.microsoft.com/office/drawing/2014/main" id="{E2B11FA9-4BCF-41E6-9485-0C7B99FF2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2" name="Freeform: Shape 1301">
                    <a:extLst>
                      <a:ext uri="{FF2B5EF4-FFF2-40B4-BE49-F238E27FC236}">
                        <a16:creationId xmlns:a16="http://schemas.microsoft.com/office/drawing/2014/main" id="{DCB9B268-2F23-4D12-ABD9-57E1A1B6D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1" name="Freeform: Shape 1300">
                    <a:extLst>
                      <a:ext uri="{FF2B5EF4-FFF2-40B4-BE49-F238E27FC236}">
                        <a16:creationId xmlns:a16="http://schemas.microsoft.com/office/drawing/2014/main" id="{2025D979-B5BC-4597-91DD-DE51B9C62B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0" name="Freeform: Shape 1299">
                    <a:extLst>
                      <a:ext uri="{FF2B5EF4-FFF2-40B4-BE49-F238E27FC236}">
                        <a16:creationId xmlns:a16="http://schemas.microsoft.com/office/drawing/2014/main" id="{EE660151-62A4-40D8-BB21-2AB5F47CA9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9" name="Freeform: Shape 1298">
                    <a:extLst>
                      <a:ext uri="{FF2B5EF4-FFF2-40B4-BE49-F238E27FC236}">
                        <a16:creationId xmlns:a16="http://schemas.microsoft.com/office/drawing/2014/main" id="{88ADB109-3BC3-48D7-A56C-F019E6ADE5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8" name="Freeform: Shape 1297">
                    <a:extLst>
                      <a:ext uri="{FF2B5EF4-FFF2-40B4-BE49-F238E27FC236}">
                        <a16:creationId xmlns:a16="http://schemas.microsoft.com/office/drawing/2014/main" id="{A20C9C6B-2AE3-4016-8CE5-BC411A5A82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7" name="Freeform: Shape 1296">
                    <a:extLst>
                      <a:ext uri="{FF2B5EF4-FFF2-40B4-BE49-F238E27FC236}">
                        <a16:creationId xmlns:a16="http://schemas.microsoft.com/office/drawing/2014/main" id="{55133B58-DB08-4AA7-828A-3A0A6B3CE3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6" name="Freeform: Shape 1295">
                    <a:extLst>
                      <a:ext uri="{FF2B5EF4-FFF2-40B4-BE49-F238E27FC236}">
                        <a16:creationId xmlns:a16="http://schemas.microsoft.com/office/drawing/2014/main" id="{6DA9B5EE-C09C-4C0D-A843-DE9DFBD099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5" name="Freeform: Shape 1294">
                    <a:extLst>
                      <a:ext uri="{FF2B5EF4-FFF2-40B4-BE49-F238E27FC236}">
                        <a16:creationId xmlns:a16="http://schemas.microsoft.com/office/drawing/2014/main" id="{534B795A-9EFD-4D89-9D43-5DE469A559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4" name="Freeform: Shape 1293">
                    <a:extLst>
                      <a:ext uri="{FF2B5EF4-FFF2-40B4-BE49-F238E27FC236}">
                        <a16:creationId xmlns:a16="http://schemas.microsoft.com/office/drawing/2014/main" id="{3AC40251-F4AD-4A57-B71A-63644D6F76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3" name="Freeform: Shape 1292">
                    <a:extLst>
                      <a:ext uri="{FF2B5EF4-FFF2-40B4-BE49-F238E27FC236}">
                        <a16:creationId xmlns:a16="http://schemas.microsoft.com/office/drawing/2014/main" id="{E1F113B4-BA53-4951-A28E-06C0E87233B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2" name="Freeform: Shape 1291">
                    <a:extLst>
                      <a:ext uri="{FF2B5EF4-FFF2-40B4-BE49-F238E27FC236}">
                        <a16:creationId xmlns:a16="http://schemas.microsoft.com/office/drawing/2014/main" id="{3790CE57-9ACF-4A63-B95A-F73E9D1D4D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1" name="Freeform: Shape 1290">
                    <a:extLst>
                      <a:ext uri="{FF2B5EF4-FFF2-40B4-BE49-F238E27FC236}">
                        <a16:creationId xmlns:a16="http://schemas.microsoft.com/office/drawing/2014/main" id="{0708A91B-E332-4954-B518-2F04C020D4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0" name="Freeform: Shape 1289">
                    <a:extLst>
                      <a:ext uri="{FF2B5EF4-FFF2-40B4-BE49-F238E27FC236}">
                        <a16:creationId xmlns:a16="http://schemas.microsoft.com/office/drawing/2014/main" id="{AB668EC9-67EE-44D9-9DAC-3A9B15A72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9" name="Freeform: Shape 1288">
                    <a:extLst>
                      <a:ext uri="{FF2B5EF4-FFF2-40B4-BE49-F238E27FC236}">
                        <a16:creationId xmlns:a16="http://schemas.microsoft.com/office/drawing/2014/main" id="{E8A7A376-000F-46C5-B7EA-0DCAB17C37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8" name="Freeform: Shape 1287">
                    <a:extLst>
                      <a:ext uri="{FF2B5EF4-FFF2-40B4-BE49-F238E27FC236}">
                        <a16:creationId xmlns:a16="http://schemas.microsoft.com/office/drawing/2014/main" id="{0C990082-F67B-4BC4-9B69-3CD10432E0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7" name="Freeform: Shape 1286">
                    <a:extLst>
                      <a:ext uri="{FF2B5EF4-FFF2-40B4-BE49-F238E27FC236}">
                        <a16:creationId xmlns:a16="http://schemas.microsoft.com/office/drawing/2014/main" id="{A7CAFE5F-5160-4836-B7DA-3394145876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6" name="Freeform: Shape 1285">
                    <a:extLst>
                      <a:ext uri="{FF2B5EF4-FFF2-40B4-BE49-F238E27FC236}">
                        <a16:creationId xmlns:a16="http://schemas.microsoft.com/office/drawing/2014/main" id="{6616DB77-9AC2-42E9-A968-DFCB5E52A4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5" name="Freeform: Shape 1284">
                    <a:extLst>
                      <a:ext uri="{FF2B5EF4-FFF2-40B4-BE49-F238E27FC236}">
                        <a16:creationId xmlns:a16="http://schemas.microsoft.com/office/drawing/2014/main" id="{9F774CD2-A23E-4EED-B1E8-CBBE76AA71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4" name="Freeform: Shape 1283">
                    <a:extLst>
                      <a:ext uri="{FF2B5EF4-FFF2-40B4-BE49-F238E27FC236}">
                        <a16:creationId xmlns:a16="http://schemas.microsoft.com/office/drawing/2014/main" id="{ED8A838B-68C9-4E74-8A80-1D9AC5AE1C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3" name="Freeform: Shape 1282">
                    <a:extLst>
                      <a:ext uri="{FF2B5EF4-FFF2-40B4-BE49-F238E27FC236}">
                        <a16:creationId xmlns:a16="http://schemas.microsoft.com/office/drawing/2014/main" id="{DD913057-BAE1-4C76-A858-970B20DFE3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2" name="Freeform: Shape 1281">
                    <a:extLst>
                      <a:ext uri="{FF2B5EF4-FFF2-40B4-BE49-F238E27FC236}">
                        <a16:creationId xmlns:a16="http://schemas.microsoft.com/office/drawing/2014/main" id="{390DE407-7074-4945-8A21-91AB1952EE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1" name="Freeform: Shape 1280">
                    <a:extLst>
                      <a:ext uri="{FF2B5EF4-FFF2-40B4-BE49-F238E27FC236}">
                        <a16:creationId xmlns:a16="http://schemas.microsoft.com/office/drawing/2014/main" id="{7E46CEFB-29FE-4E6C-BAA9-99819458DC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0" name="Freeform: Shape 1279">
                    <a:extLst>
                      <a:ext uri="{FF2B5EF4-FFF2-40B4-BE49-F238E27FC236}">
                        <a16:creationId xmlns:a16="http://schemas.microsoft.com/office/drawing/2014/main" id="{42EAF265-054E-47F7-833D-CF22F53E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9" name="Freeform: Shape 1278">
                    <a:extLst>
                      <a:ext uri="{FF2B5EF4-FFF2-40B4-BE49-F238E27FC236}">
                        <a16:creationId xmlns:a16="http://schemas.microsoft.com/office/drawing/2014/main" id="{F1B05DF3-9CDC-43CE-9E63-C505EA167D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8" name="Freeform: Shape 1277">
                    <a:extLst>
                      <a:ext uri="{FF2B5EF4-FFF2-40B4-BE49-F238E27FC236}">
                        <a16:creationId xmlns:a16="http://schemas.microsoft.com/office/drawing/2014/main" id="{2AFDCB61-116B-4DC5-B96A-BE9427B47F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7" name="Freeform: Shape 1276">
                    <a:extLst>
                      <a:ext uri="{FF2B5EF4-FFF2-40B4-BE49-F238E27FC236}">
                        <a16:creationId xmlns:a16="http://schemas.microsoft.com/office/drawing/2014/main" id="{000B3EE2-259E-43CE-BCCC-880955B4E7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6" name="Freeform: Shape 1275">
                    <a:extLst>
                      <a:ext uri="{FF2B5EF4-FFF2-40B4-BE49-F238E27FC236}">
                        <a16:creationId xmlns:a16="http://schemas.microsoft.com/office/drawing/2014/main" id="{7CA37A9B-8C96-46DB-A44D-7C722701FE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5" name="Freeform: Shape 1274">
                    <a:extLst>
                      <a:ext uri="{FF2B5EF4-FFF2-40B4-BE49-F238E27FC236}">
                        <a16:creationId xmlns:a16="http://schemas.microsoft.com/office/drawing/2014/main" id="{DA52D2ED-0CEA-418A-9862-27C1F09D78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4" name="Freeform: Shape 1273">
                    <a:extLst>
                      <a:ext uri="{FF2B5EF4-FFF2-40B4-BE49-F238E27FC236}">
                        <a16:creationId xmlns:a16="http://schemas.microsoft.com/office/drawing/2014/main" id="{A14E05E6-0C15-411E-8839-B4D93B15D5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3" name="Freeform: Shape 1272">
                    <a:extLst>
                      <a:ext uri="{FF2B5EF4-FFF2-40B4-BE49-F238E27FC236}">
                        <a16:creationId xmlns:a16="http://schemas.microsoft.com/office/drawing/2014/main" id="{B005C4EE-A7DD-4E53-9AC7-E76FF24F2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2" name="Freeform: Shape 1271">
                    <a:extLst>
                      <a:ext uri="{FF2B5EF4-FFF2-40B4-BE49-F238E27FC236}">
                        <a16:creationId xmlns:a16="http://schemas.microsoft.com/office/drawing/2014/main" id="{4CFD367A-35DC-4B8D-BDEC-64A2598502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1" name="Freeform: Shape 1270">
                    <a:extLst>
                      <a:ext uri="{FF2B5EF4-FFF2-40B4-BE49-F238E27FC236}">
                        <a16:creationId xmlns:a16="http://schemas.microsoft.com/office/drawing/2014/main" id="{AD5E0409-986C-43A7-BDC0-55D4C8EA6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0" name="Freeform: Shape 1269">
                    <a:extLst>
                      <a:ext uri="{FF2B5EF4-FFF2-40B4-BE49-F238E27FC236}">
                        <a16:creationId xmlns:a16="http://schemas.microsoft.com/office/drawing/2014/main" id="{1B7651B2-1CEE-4D29-8BD6-9CAA825DC4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9" name="Freeform: Shape 1268">
                    <a:extLst>
                      <a:ext uri="{FF2B5EF4-FFF2-40B4-BE49-F238E27FC236}">
                        <a16:creationId xmlns:a16="http://schemas.microsoft.com/office/drawing/2014/main" id="{CA4A9D34-BB3B-4374-B715-2BCDF930F3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8" name="Freeform: Shape 1267">
                    <a:extLst>
                      <a:ext uri="{FF2B5EF4-FFF2-40B4-BE49-F238E27FC236}">
                        <a16:creationId xmlns:a16="http://schemas.microsoft.com/office/drawing/2014/main" id="{D8877761-8D8C-432F-A2A8-DD6D575DB5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7" name="Freeform: Shape 1266">
                    <a:extLst>
                      <a:ext uri="{FF2B5EF4-FFF2-40B4-BE49-F238E27FC236}">
                        <a16:creationId xmlns:a16="http://schemas.microsoft.com/office/drawing/2014/main" id="{8381502C-5296-43A5-9E2C-53FEAD1EF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6" name="Freeform: Shape 1265">
                    <a:extLst>
                      <a:ext uri="{FF2B5EF4-FFF2-40B4-BE49-F238E27FC236}">
                        <a16:creationId xmlns:a16="http://schemas.microsoft.com/office/drawing/2014/main" id="{5D125B88-04D2-457B-8124-C08B4C8AE5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5" name="Freeform: Shape 1264">
                    <a:extLst>
                      <a:ext uri="{FF2B5EF4-FFF2-40B4-BE49-F238E27FC236}">
                        <a16:creationId xmlns:a16="http://schemas.microsoft.com/office/drawing/2014/main" id="{005C9FD6-C9C3-4565-8962-AB3112110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4" name="Freeform: Shape 1263">
                    <a:extLst>
                      <a:ext uri="{FF2B5EF4-FFF2-40B4-BE49-F238E27FC236}">
                        <a16:creationId xmlns:a16="http://schemas.microsoft.com/office/drawing/2014/main" id="{CA603937-1456-4DE4-B81E-831E1513E3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3" name="Freeform: Shape 1262">
                    <a:extLst>
                      <a:ext uri="{FF2B5EF4-FFF2-40B4-BE49-F238E27FC236}">
                        <a16:creationId xmlns:a16="http://schemas.microsoft.com/office/drawing/2014/main" id="{3D0EB0D1-3B33-4961-AD5B-C9175CAEAE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2" name="Freeform: Shape 1261">
                    <a:extLst>
                      <a:ext uri="{FF2B5EF4-FFF2-40B4-BE49-F238E27FC236}">
                        <a16:creationId xmlns:a16="http://schemas.microsoft.com/office/drawing/2014/main" id="{0AF0D7ED-038B-4CB1-8F14-F4CFFE0BA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1" name="Freeform: Shape 1260">
                    <a:extLst>
                      <a:ext uri="{FF2B5EF4-FFF2-40B4-BE49-F238E27FC236}">
                        <a16:creationId xmlns:a16="http://schemas.microsoft.com/office/drawing/2014/main" id="{07A59B3E-115F-4CF7-8F27-8349C201B1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0" name="Freeform: Shape 1259">
                    <a:extLst>
                      <a:ext uri="{FF2B5EF4-FFF2-40B4-BE49-F238E27FC236}">
                        <a16:creationId xmlns:a16="http://schemas.microsoft.com/office/drawing/2014/main" id="{9440E0DD-CB20-4B79-95C7-94C023D9ED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9" name="Freeform: Shape 1258">
                    <a:extLst>
                      <a:ext uri="{FF2B5EF4-FFF2-40B4-BE49-F238E27FC236}">
                        <a16:creationId xmlns:a16="http://schemas.microsoft.com/office/drawing/2014/main" id="{99FBC4B5-2B51-44CE-A664-66661DE96D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8" name="Freeform: Shape 1257">
                    <a:extLst>
                      <a:ext uri="{FF2B5EF4-FFF2-40B4-BE49-F238E27FC236}">
                        <a16:creationId xmlns:a16="http://schemas.microsoft.com/office/drawing/2014/main" id="{4FF0F1E4-750E-4D31-88C0-2424495E85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7" name="Freeform: Shape 1256">
                    <a:extLst>
                      <a:ext uri="{FF2B5EF4-FFF2-40B4-BE49-F238E27FC236}">
                        <a16:creationId xmlns:a16="http://schemas.microsoft.com/office/drawing/2014/main" id="{1158417D-CED7-44F6-A601-411DF479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6" name="Freeform: Shape 1255">
                    <a:extLst>
                      <a:ext uri="{FF2B5EF4-FFF2-40B4-BE49-F238E27FC236}">
                        <a16:creationId xmlns:a16="http://schemas.microsoft.com/office/drawing/2014/main" id="{6A994AE6-8823-4CE9-AA70-96748B7149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4" name="Freeform: Shape 1253">
                    <a:extLst>
                      <a:ext uri="{FF2B5EF4-FFF2-40B4-BE49-F238E27FC236}">
                        <a16:creationId xmlns:a16="http://schemas.microsoft.com/office/drawing/2014/main" id="{F7F97F27-CBF4-49DE-A72B-E0F1D9999B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3" name="Freeform: Shape 1252">
                    <a:extLst>
                      <a:ext uri="{FF2B5EF4-FFF2-40B4-BE49-F238E27FC236}">
                        <a16:creationId xmlns:a16="http://schemas.microsoft.com/office/drawing/2014/main" id="{B4B724B1-31D4-41C3-99C5-E29369C48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2" name="Freeform: Shape 1251">
                    <a:extLst>
                      <a:ext uri="{FF2B5EF4-FFF2-40B4-BE49-F238E27FC236}">
                        <a16:creationId xmlns:a16="http://schemas.microsoft.com/office/drawing/2014/main" id="{61972E63-D917-4878-84EF-CC51A37144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1" name="Freeform: Shape 1250">
                    <a:extLst>
                      <a:ext uri="{FF2B5EF4-FFF2-40B4-BE49-F238E27FC236}">
                        <a16:creationId xmlns:a16="http://schemas.microsoft.com/office/drawing/2014/main" id="{F7A0C60A-DB15-40D7-A00D-A829584633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0" name="Freeform: Shape 1249">
                    <a:extLst>
                      <a:ext uri="{FF2B5EF4-FFF2-40B4-BE49-F238E27FC236}">
                        <a16:creationId xmlns:a16="http://schemas.microsoft.com/office/drawing/2014/main" id="{872997F9-D97D-4A52-9BC8-8FF625CDFC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9" name="Freeform: Shape 1248">
                    <a:extLst>
                      <a:ext uri="{FF2B5EF4-FFF2-40B4-BE49-F238E27FC236}">
                        <a16:creationId xmlns:a16="http://schemas.microsoft.com/office/drawing/2014/main" id="{8D10AC86-579E-42BD-9151-DACA7F7635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8" name="Freeform: Shape 1247">
                    <a:extLst>
                      <a:ext uri="{FF2B5EF4-FFF2-40B4-BE49-F238E27FC236}">
                        <a16:creationId xmlns:a16="http://schemas.microsoft.com/office/drawing/2014/main" id="{64AB781C-410C-4954-BB1C-957E502432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7" name="Freeform: Shape 1246">
                    <a:extLst>
                      <a:ext uri="{FF2B5EF4-FFF2-40B4-BE49-F238E27FC236}">
                        <a16:creationId xmlns:a16="http://schemas.microsoft.com/office/drawing/2014/main" id="{1AAB628C-6E89-4464-B65D-FB5CC24F7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6" name="Freeform: Shape 1245">
                    <a:extLst>
                      <a:ext uri="{FF2B5EF4-FFF2-40B4-BE49-F238E27FC236}">
                        <a16:creationId xmlns:a16="http://schemas.microsoft.com/office/drawing/2014/main" id="{17B1E4EE-FCCC-4CE4-ABEE-FCAFA8B0CE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5" name="Freeform: Shape 1244">
                    <a:extLst>
                      <a:ext uri="{FF2B5EF4-FFF2-40B4-BE49-F238E27FC236}">
                        <a16:creationId xmlns:a16="http://schemas.microsoft.com/office/drawing/2014/main" id="{5C0B5605-ABCC-4EEB-8EE4-9F70137E9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4" name="Freeform: Shape 1243">
                    <a:extLst>
                      <a:ext uri="{FF2B5EF4-FFF2-40B4-BE49-F238E27FC236}">
                        <a16:creationId xmlns:a16="http://schemas.microsoft.com/office/drawing/2014/main" id="{4208A3F2-2CFD-49A4-81FA-E33E89F35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3" name="Freeform: Shape 1242">
                    <a:extLst>
                      <a:ext uri="{FF2B5EF4-FFF2-40B4-BE49-F238E27FC236}">
                        <a16:creationId xmlns:a16="http://schemas.microsoft.com/office/drawing/2014/main" id="{95563CFA-538C-4CA4-9CBA-323FFE8335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2" name="Freeform: Shape 1241">
                    <a:extLst>
                      <a:ext uri="{FF2B5EF4-FFF2-40B4-BE49-F238E27FC236}">
                        <a16:creationId xmlns:a16="http://schemas.microsoft.com/office/drawing/2014/main" id="{6AA18F8D-BA15-4A3E-AC24-719BD122F6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1" name="Freeform: Shape 1240">
                    <a:extLst>
                      <a:ext uri="{FF2B5EF4-FFF2-40B4-BE49-F238E27FC236}">
                        <a16:creationId xmlns:a16="http://schemas.microsoft.com/office/drawing/2014/main" id="{B6483209-CA1C-4258-9A2B-CE85835480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0" name="Freeform: Shape 1239">
                    <a:extLst>
                      <a:ext uri="{FF2B5EF4-FFF2-40B4-BE49-F238E27FC236}">
                        <a16:creationId xmlns:a16="http://schemas.microsoft.com/office/drawing/2014/main" id="{5ABDE91B-1361-4D76-9C2D-C78D8A817D0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9" name="Freeform: Shape 1238">
                    <a:extLst>
                      <a:ext uri="{FF2B5EF4-FFF2-40B4-BE49-F238E27FC236}">
                        <a16:creationId xmlns:a16="http://schemas.microsoft.com/office/drawing/2014/main" id="{DE61DF8B-3857-4467-8402-7227054F99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8" name="Freeform: Shape 1237">
                    <a:extLst>
                      <a:ext uri="{FF2B5EF4-FFF2-40B4-BE49-F238E27FC236}">
                        <a16:creationId xmlns:a16="http://schemas.microsoft.com/office/drawing/2014/main" id="{D4D168E4-334A-4F6E-B34C-FB61B3CE61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7" name="Freeform: Shape 1236">
                    <a:extLst>
                      <a:ext uri="{FF2B5EF4-FFF2-40B4-BE49-F238E27FC236}">
                        <a16:creationId xmlns:a16="http://schemas.microsoft.com/office/drawing/2014/main" id="{F78A5882-BA67-4FB5-8264-B349C566A3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6" name="Freeform: Shape 1235">
                    <a:extLst>
                      <a:ext uri="{FF2B5EF4-FFF2-40B4-BE49-F238E27FC236}">
                        <a16:creationId xmlns:a16="http://schemas.microsoft.com/office/drawing/2014/main" id="{D70CBD4F-098E-4388-B3C2-1A5AFA0DC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5" name="Freeform: Shape 1234">
                    <a:extLst>
                      <a:ext uri="{FF2B5EF4-FFF2-40B4-BE49-F238E27FC236}">
                        <a16:creationId xmlns:a16="http://schemas.microsoft.com/office/drawing/2014/main" id="{CC05C14C-3AE8-48DF-A235-9F5D545642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3" name="Freeform: Shape 1232">
                    <a:extLst>
                      <a:ext uri="{FF2B5EF4-FFF2-40B4-BE49-F238E27FC236}">
                        <a16:creationId xmlns:a16="http://schemas.microsoft.com/office/drawing/2014/main" id="{41A9A2DB-9837-4661-98DF-D33FFCD2E9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2" name="Freeform: Shape 1231">
                    <a:extLst>
                      <a:ext uri="{FF2B5EF4-FFF2-40B4-BE49-F238E27FC236}">
                        <a16:creationId xmlns:a16="http://schemas.microsoft.com/office/drawing/2014/main" id="{DE52EACD-1972-42E5-ACD3-36B71530C0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1" name="Freeform: Shape 1230">
                    <a:extLst>
                      <a:ext uri="{FF2B5EF4-FFF2-40B4-BE49-F238E27FC236}">
                        <a16:creationId xmlns:a16="http://schemas.microsoft.com/office/drawing/2014/main" id="{56D6CFE4-D647-4D2C-A939-0409CC4243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0" name="Freeform: Shape 1229">
                    <a:extLst>
                      <a:ext uri="{FF2B5EF4-FFF2-40B4-BE49-F238E27FC236}">
                        <a16:creationId xmlns:a16="http://schemas.microsoft.com/office/drawing/2014/main" id="{6740715D-AD7C-41A0-9E7B-781F60EF10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9" name="Freeform: Shape 1228">
                    <a:extLst>
                      <a:ext uri="{FF2B5EF4-FFF2-40B4-BE49-F238E27FC236}">
                        <a16:creationId xmlns:a16="http://schemas.microsoft.com/office/drawing/2014/main" id="{ADD3DBEC-213F-4A9E-846C-AE0186CC99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8" name="Freeform: Shape 1227">
                    <a:extLst>
                      <a:ext uri="{FF2B5EF4-FFF2-40B4-BE49-F238E27FC236}">
                        <a16:creationId xmlns:a16="http://schemas.microsoft.com/office/drawing/2014/main" id="{66BE6679-0306-4FFD-8950-4B05B6D28C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7" name="Freeform: Shape 1226">
                    <a:extLst>
                      <a:ext uri="{FF2B5EF4-FFF2-40B4-BE49-F238E27FC236}">
                        <a16:creationId xmlns:a16="http://schemas.microsoft.com/office/drawing/2014/main" id="{11F6FEC0-C443-414A-BCFB-425033AA3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6" name="Freeform: Shape 1225">
                    <a:extLst>
                      <a:ext uri="{FF2B5EF4-FFF2-40B4-BE49-F238E27FC236}">
                        <a16:creationId xmlns:a16="http://schemas.microsoft.com/office/drawing/2014/main" id="{7A75316B-73F6-41DD-B08C-726CBCC6E9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5" name="Freeform: Shape 1224">
                    <a:extLst>
                      <a:ext uri="{FF2B5EF4-FFF2-40B4-BE49-F238E27FC236}">
                        <a16:creationId xmlns:a16="http://schemas.microsoft.com/office/drawing/2014/main" id="{BADDB635-6301-444A-90C4-1C1FFF92F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4" name="Freeform: Shape 1223">
                    <a:extLst>
                      <a:ext uri="{FF2B5EF4-FFF2-40B4-BE49-F238E27FC236}">
                        <a16:creationId xmlns:a16="http://schemas.microsoft.com/office/drawing/2014/main" id="{8D1B6EB5-6D07-464C-B777-FB6D78439B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3" name="Freeform: Shape 1222">
                    <a:extLst>
                      <a:ext uri="{FF2B5EF4-FFF2-40B4-BE49-F238E27FC236}">
                        <a16:creationId xmlns:a16="http://schemas.microsoft.com/office/drawing/2014/main" id="{FB8C4A84-5087-452E-96BB-14C52B713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2" name="Freeform: Shape 1221">
                    <a:extLst>
                      <a:ext uri="{FF2B5EF4-FFF2-40B4-BE49-F238E27FC236}">
                        <a16:creationId xmlns:a16="http://schemas.microsoft.com/office/drawing/2014/main" id="{9CCEBCD7-2BE1-40A9-BF36-6F71CDDBEF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1" name="Freeform: Shape 1220">
                    <a:extLst>
                      <a:ext uri="{FF2B5EF4-FFF2-40B4-BE49-F238E27FC236}">
                        <a16:creationId xmlns:a16="http://schemas.microsoft.com/office/drawing/2014/main" id="{01AA0EB9-6605-4B80-A056-5CAC74004F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0" name="Freeform: Shape 1219">
                    <a:extLst>
                      <a:ext uri="{FF2B5EF4-FFF2-40B4-BE49-F238E27FC236}">
                        <a16:creationId xmlns:a16="http://schemas.microsoft.com/office/drawing/2014/main" id="{E0063621-50E7-4087-9532-5F388DF292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9" name="Freeform: Shape 1218">
                    <a:extLst>
                      <a:ext uri="{FF2B5EF4-FFF2-40B4-BE49-F238E27FC236}">
                        <a16:creationId xmlns:a16="http://schemas.microsoft.com/office/drawing/2014/main" id="{359A72B6-AFCE-48B3-8B7D-AD7C4F635E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8" name="Freeform: Shape 1217">
                    <a:extLst>
                      <a:ext uri="{FF2B5EF4-FFF2-40B4-BE49-F238E27FC236}">
                        <a16:creationId xmlns:a16="http://schemas.microsoft.com/office/drawing/2014/main" id="{16A84A36-3540-49B7-A79A-E97B7D98DC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7" name="Freeform: Shape 1216">
                    <a:extLst>
                      <a:ext uri="{FF2B5EF4-FFF2-40B4-BE49-F238E27FC236}">
                        <a16:creationId xmlns:a16="http://schemas.microsoft.com/office/drawing/2014/main" id="{E977F1E0-51EF-4BDB-B972-7B4F8E87A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6" name="Freeform: Shape 1215">
                    <a:extLst>
                      <a:ext uri="{FF2B5EF4-FFF2-40B4-BE49-F238E27FC236}">
                        <a16:creationId xmlns:a16="http://schemas.microsoft.com/office/drawing/2014/main" id="{5B85B2C2-1802-4C8F-B44D-633DAEBED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5" name="Freeform: Shape 1214">
                    <a:extLst>
                      <a:ext uri="{FF2B5EF4-FFF2-40B4-BE49-F238E27FC236}">
                        <a16:creationId xmlns:a16="http://schemas.microsoft.com/office/drawing/2014/main" id="{4CB1F5A2-CFAF-49BF-B3B5-0547296D4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4" name="Freeform: Shape 1213">
                    <a:extLst>
                      <a:ext uri="{FF2B5EF4-FFF2-40B4-BE49-F238E27FC236}">
                        <a16:creationId xmlns:a16="http://schemas.microsoft.com/office/drawing/2014/main" id="{48EFFE69-3405-4DC3-8FBC-AC12D8F297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3" name="Freeform: Shape 1212">
                    <a:extLst>
                      <a:ext uri="{FF2B5EF4-FFF2-40B4-BE49-F238E27FC236}">
                        <a16:creationId xmlns:a16="http://schemas.microsoft.com/office/drawing/2014/main" id="{C96D663B-EC91-4737-9047-0D6E7971A0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2" name="Freeform: Shape 1211">
                    <a:extLst>
                      <a:ext uri="{FF2B5EF4-FFF2-40B4-BE49-F238E27FC236}">
                        <a16:creationId xmlns:a16="http://schemas.microsoft.com/office/drawing/2014/main" id="{89EEF887-F511-405A-A3E3-6AC25776B4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1" name="Freeform: Shape 1210">
                    <a:extLst>
                      <a:ext uri="{FF2B5EF4-FFF2-40B4-BE49-F238E27FC236}">
                        <a16:creationId xmlns:a16="http://schemas.microsoft.com/office/drawing/2014/main" id="{42083894-84E7-4006-8DA3-463CC648A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0" name="Freeform: Shape 1209">
                    <a:extLst>
                      <a:ext uri="{FF2B5EF4-FFF2-40B4-BE49-F238E27FC236}">
                        <a16:creationId xmlns:a16="http://schemas.microsoft.com/office/drawing/2014/main" id="{63DD50FC-97F7-425D-ADE2-9554B2C02F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9" name="Freeform: Shape 1208">
                    <a:extLst>
                      <a:ext uri="{FF2B5EF4-FFF2-40B4-BE49-F238E27FC236}">
                        <a16:creationId xmlns:a16="http://schemas.microsoft.com/office/drawing/2014/main" id="{C908CDF1-E266-48F0-84E1-293E927FCB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8" name="Freeform: Shape 1207">
                    <a:extLst>
                      <a:ext uri="{FF2B5EF4-FFF2-40B4-BE49-F238E27FC236}">
                        <a16:creationId xmlns:a16="http://schemas.microsoft.com/office/drawing/2014/main" id="{8FC23B5A-EB56-40DE-9E36-4FF2EF7485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7" name="Freeform: Shape 1206">
                    <a:extLst>
                      <a:ext uri="{FF2B5EF4-FFF2-40B4-BE49-F238E27FC236}">
                        <a16:creationId xmlns:a16="http://schemas.microsoft.com/office/drawing/2014/main" id="{8192B4FE-2276-4520-96A0-F8C3C9C2EE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6" name="Freeform: Shape 1205">
                    <a:extLst>
                      <a:ext uri="{FF2B5EF4-FFF2-40B4-BE49-F238E27FC236}">
                        <a16:creationId xmlns:a16="http://schemas.microsoft.com/office/drawing/2014/main" id="{5FF0CA01-749D-4149-96F7-FE3F9E1423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5" name="Freeform: Shape 1204">
                    <a:extLst>
                      <a:ext uri="{FF2B5EF4-FFF2-40B4-BE49-F238E27FC236}">
                        <a16:creationId xmlns:a16="http://schemas.microsoft.com/office/drawing/2014/main" id="{0B5AA898-69D9-4034-A8F7-762F26A6D3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4" name="Freeform: Shape 1203">
                    <a:extLst>
                      <a:ext uri="{FF2B5EF4-FFF2-40B4-BE49-F238E27FC236}">
                        <a16:creationId xmlns:a16="http://schemas.microsoft.com/office/drawing/2014/main" id="{84075DD0-9C7B-4F36-8F6F-1C76E17068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3" name="Freeform: Shape 1202">
                    <a:extLst>
                      <a:ext uri="{FF2B5EF4-FFF2-40B4-BE49-F238E27FC236}">
                        <a16:creationId xmlns:a16="http://schemas.microsoft.com/office/drawing/2014/main" id="{829364EC-7A12-4A1D-BC25-030FF08001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2" name="Freeform: Shape 1201">
                    <a:extLst>
                      <a:ext uri="{FF2B5EF4-FFF2-40B4-BE49-F238E27FC236}">
                        <a16:creationId xmlns:a16="http://schemas.microsoft.com/office/drawing/2014/main" id="{8C685609-D8E3-48A5-89A5-E9B56D022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1" name="Freeform: Shape 1200">
                    <a:extLst>
                      <a:ext uri="{FF2B5EF4-FFF2-40B4-BE49-F238E27FC236}">
                        <a16:creationId xmlns:a16="http://schemas.microsoft.com/office/drawing/2014/main" id="{DD129CB8-038D-4B7F-ACC9-2A02673141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0" name="Freeform: Shape 1199">
                    <a:extLst>
                      <a:ext uri="{FF2B5EF4-FFF2-40B4-BE49-F238E27FC236}">
                        <a16:creationId xmlns:a16="http://schemas.microsoft.com/office/drawing/2014/main" id="{343AF501-8674-4B16-BEFC-DB2BC7D8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9" name="Freeform: Shape 1198">
                    <a:extLst>
                      <a:ext uri="{FF2B5EF4-FFF2-40B4-BE49-F238E27FC236}">
                        <a16:creationId xmlns:a16="http://schemas.microsoft.com/office/drawing/2014/main" id="{0FD0B8A7-51FA-4E7D-BFBC-7043811A3B9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8" name="Freeform: Shape 1197">
                    <a:extLst>
                      <a:ext uri="{FF2B5EF4-FFF2-40B4-BE49-F238E27FC236}">
                        <a16:creationId xmlns:a16="http://schemas.microsoft.com/office/drawing/2014/main" id="{A7BBBC8F-8B17-4610-960F-235DAE60C9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7" name="Freeform: Shape 1196">
                    <a:extLst>
                      <a:ext uri="{FF2B5EF4-FFF2-40B4-BE49-F238E27FC236}">
                        <a16:creationId xmlns:a16="http://schemas.microsoft.com/office/drawing/2014/main" id="{3CC9EFB7-D494-4118-BA40-BBF4B4869D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6" name="Freeform: Shape 1195">
                    <a:extLst>
                      <a:ext uri="{FF2B5EF4-FFF2-40B4-BE49-F238E27FC236}">
                        <a16:creationId xmlns:a16="http://schemas.microsoft.com/office/drawing/2014/main" id="{3E6B6F47-07B7-4DC4-B9D2-109E9E51DF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5" name="Freeform: Shape 1194">
                    <a:extLst>
                      <a:ext uri="{FF2B5EF4-FFF2-40B4-BE49-F238E27FC236}">
                        <a16:creationId xmlns:a16="http://schemas.microsoft.com/office/drawing/2014/main" id="{A18A8EBD-E850-47FC-914B-7B11ADE6E5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4" name="Freeform: Shape 1193">
                    <a:extLst>
                      <a:ext uri="{FF2B5EF4-FFF2-40B4-BE49-F238E27FC236}">
                        <a16:creationId xmlns:a16="http://schemas.microsoft.com/office/drawing/2014/main" id="{E409086A-9741-46A0-AEE4-2194DEA1C2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7E4D5757-775A-4C7F-8A06-8EFE5FE29B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3F132C06-B486-44CE-B4CA-E1329314C8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778ED832-3C16-445E-A490-AF71822B09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C31985EE-E1B2-4DDC-915D-29D9D7BBDD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8984D89E-244D-4487-88B7-E42721F3DA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2A7441F8-7DBA-43E7-A204-E905243DC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0A6C539D-7E0E-4D2B-A23F-015ECBF571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68061EC2-04B8-495A-8480-1F66D87946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950D7F34-B021-473E-AA5A-F87F396301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4AD1C6A9-0F6B-4A9B-B6A9-29B760108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A0594B1C-2385-4050-8429-ED9978FAC7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D43E4B0C-B54F-4594-95FF-9CB41526CF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1" name="Freeform: Shape 1180">
                    <a:extLst>
                      <a:ext uri="{FF2B5EF4-FFF2-40B4-BE49-F238E27FC236}">
                        <a16:creationId xmlns:a16="http://schemas.microsoft.com/office/drawing/2014/main" id="{3E51812F-C3E5-49E3-971C-0FC9CF6278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0" name="Freeform: Shape 1179">
                    <a:extLst>
                      <a:ext uri="{FF2B5EF4-FFF2-40B4-BE49-F238E27FC236}">
                        <a16:creationId xmlns:a16="http://schemas.microsoft.com/office/drawing/2014/main" id="{40E28E39-8F98-4F21-88CB-B63431AC05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9" name="Freeform: Shape 1178">
                    <a:extLst>
                      <a:ext uri="{FF2B5EF4-FFF2-40B4-BE49-F238E27FC236}">
                        <a16:creationId xmlns:a16="http://schemas.microsoft.com/office/drawing/2014/main" id="{19ACCCAF-A308-45F6-B9D5-58FC317257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B7F3BED9-D446-4CD4-BFA4-7949B50E0B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E75C0328-0361-4238-B911-081817687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152C0A46-1665-4001-98CB-22F862C2FE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EB7D2775-C757-42BD-A3AA-511B8E61B7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9CE35B6B-082A-4916-8866-D57A769F0C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A8E1890D-7B24-4B6C-AD8D-52D61F99BE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1E53836E-9F96-4D69-849C-C4FF08F8E5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8998B0F6-F755-4047-8B6F-6B036C069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58A36017-7E24-487C-92D5-AD12404670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B9F1520A-AEDE-46F6-9863-08027E1CAE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10EAC6BD-7081-4CE6-B75B-DC4977ECC5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3E06FFB8-454F-436D-9BC5-03ABE75BB6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6" name="Freeform: Shape 1165">
                    <a:extLst>
                      <a:ext uri="{FF2B5EF4-FFF2-40B4-BE49-F238E27FC236}">
                        <a16:creationId xmlns:a16="http://schemas.microsoft.com/office/drawing/2014/main" id="{A3FE6726-D9EF-4FE5-BC20-12E67F3C78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5" name="Freeform: Shape 1164">
                    <a:extLst>
                      <a:ext uri="{FF2B5EF4-FFF2-40B4-BE49-F238E27FC236}">
                        <a16:creationId xmlns:a16="http://schemas.microsoft.com/office/drawing/2014/main" id="{4B5A1C11-4A81-4368-A425-6058719B9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4" name="Freeform: Shape 1163">
                    <a:extLst>
                      <a:ext uri="{FF2B5EF4-FFF2-40B4-BE49-F238E27FC236}">
                        <a16:creationId xmlns:a16="http://schemas.microsoft.com/office/drawing/2014/main" id="{39762FB5-05EC-4038-977B-D8286F0D31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3" name="Freeform: Shape 1162">
                    <a:extLst>
                      <a:ext uri="{FF2B5EF4-FFF2-40B4-BE49-F238E27FC236}">
                        <a16:creationId xmlns:a16="http://schemas.microsoft.com/office/drawing/2014/main" id="{06A33693-331B-4504-B1FA-5F4F8B71544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2" name="Freeform: Shape 1161">
                    <a:extLst>
                      <a:ext uri="{FF2B5EF4-FFF2-40B4-BE49-F238E27FC236}">
                        <a16:creationId xmlns:a16="http://schemas.microsoft.com/office/drawing/2014/main" id="{17453F60-CB4B-4A1B-B574-78162ECA5A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1" name="Freeform: Shape 1160">
                    <a:extLst>
                      <a:ext uri="{FF2B5EF4-FFF2-40B4-BE49-F238E27FC236}">
                        <a16:creationId xmlns:a16="http://schemas.microsoft.com/office/drawing/2014/main" id="{866217D6-54EF-4AC5-AAC5-78B9F9F10B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0" name="Freeform: Shape 1159">
                    <a:extLst>
                      <a:ext uri="{FF2B5EF4-FFF2-40B4-BE49-F238E27FC236}">
                        <a16:creationId xmlns:a16="http://schemas.microsoft.com/office/drawing/2014/main" id="{B895A3DF-6F72-4A72-9934-6C03DE4313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9" name="Freeform: Shape 1158">
                    <a:extLst>
                      <a:ext uri="{FF2B5EF4-FFF2-40B4-BE49-F238E27FC236}">
                        <a16:creationId xmlns:a16="http://schemas.microsoft.com/office/drawing/2014/main" id="{C404A036-3855-4C04-A8CA-74C5FAE92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8" name="Freeform: Shape 1157">
                    <a:extLst>
                      <a:ext uri="{FF2B5EF4-FFF2-40B4-BE49-F238E27FC236}">
                        <a16:creationId xmlns:a16="http://schemas.microsoft.com/office/drawing/2014/main" id="{67CDB7C2-D728-41C2-B0BF-9A4FB3F03B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7" name="Freeform: Shape 1156">
                    <a:extLst>
                      <a:ext uri="{FF2B5EF4-FFF2-40B4-BE49-F238E27FC236}">
                        <a16:creationId xmlns:a16="http://schemas.microsoft.com/office/drawing/2014/main" id="{417BC225-3A89-410F-AB3B-3987E8576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6" name="Freeform: Shape 1155">
                    <a:extLst>
                      <a:ext uri="{FF2B5EF4-FFF2-40B4-BE49-F238E27FC236}">
                        <a16:creationId xmlns:a16="http://schemas.microsoft.com/office/drawing/2014/main" id="{ECC5551F-57A4-4B79-BEC7-12AC437289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5" name="Freeform: Shape 1154">
                    <a:extLst>
                      <a:ext uri="{FF2B5EF4-FFF2-40B4-BE49-F238E27FC236}">
                        <a16:creationId xmlns:a16="http://schemas.microsoft.com/office/drawing/2014/main" id="{B85EBD80-B6E9-4049-8326-59975A6BCC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4" name="Freeform: Shape 1153">
                    <a:extLst>
                      <a:ext uri="{FF2B5EF4-FFF2-40B4-BE49-F238E27FC236}">
                        <a16:creationId xmlns:a16="http://schemas.microsoft.com/office/drawing/2014/main" id="{BCBE5DA6-10F9-4AAB-8BFB-AE973BE016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3" name="Freeform: Shape 1152">
                    <a:extLst>
                      <a:ext uri="{FF2B5EF4-FFF2-40B4-BE49-F238E27FC236}">
                        <a16:creationId xmlns:a16="http://schemas.microsoft.com/office/drawing/2014/main" id="{9BA1680E-AFBE-4B38-A4E0-90527CF326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2" name="Freeform: Shape 1151">
                    <a:extLst>
                      <a:ext uri="{FF2B5EF4-FFF2-40B4-BE49-F238E27FC236}">
                        <a16:creationId xmlns:a16="http://schemas.microsoft.com/office/drawing/2014/main" id="{F4785876-3639-43C5-8CBC-FCA62D4694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1" name="Freeform: Shape 1150">
                    <a:extLst>
                      <a:ext uri="{FF2B5EF4-FFF2-40B4-BE49-F238E27FC236}">
                        <a16:creationId xmlns:a16="http://schemas.microsoft.com/office/drawing/2014/main" id="{08DCAB0B-CD27-4CFD-A883-9BDF3DD738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0" name="Freeform: Shape 1149">
                    <a:extLst>
                      <a:ext uri="{FF2B5EF4-FFF2-40B4-BE49-F238E27FC236}">
                        <a16:creationId xmlns:a16="http://schemas.microsoft.com/office/drawing/2014/main" id="{6817B1B5-8B7A-44AD-A208-DC10C67C7F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9" name="Freeform: Shape 1148">
                    <a:extLst>
                      <a:ext uri="{FF2B5EF4-FFF2-40B4-BE49-F238E27FC236}">
                        <a16:creationId xmlns:a16="http://schemas.microsoft.com/office/drawing/2014/main" id="{F9A12818-F4F1-4F97-92F9-B2850620C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8" name="Freeform: Shape 1147">
                    <a:extLst>
                      <a:ext uri="{FF2B5EF4-FFF2-40B4-BE49-F238E27FC236}">
                        <a16:creationId xmlns:a16="http://schemas.microsoft.com/office/drawing/2014/main" id="{43881728-FD1D-4E6B-BFFD-EE4052B1D7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7" name="Freeform: Shape 1146">
                    <a:extLst>
                      <a:ext uri="{FF2B5EF4-FFF2-40B4-BE49-F238E27FC236}">
                        <a16:creationId xmlns:a16="http://schemas.microsoft.com/office/drawing/2014/main" id="{FAAB9772-0A9F-459B-A6F8-489C7F5F0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6" name="Freeform: Shape 1145">
                    <a:extLst>
                      <a:ext uri="{FF2B5EF4-FFF2-40B4-BE49-F238E27FC236}">
                        <a16:creationId xmlns:a16="http://schemas.microsoft.com/office/drawing/2014/main" id="{8AFBED33-CEF8-4C97-9E76-38A814B10F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5" name="Freeform: Shape 1144">
                    <a:extLst>
                      <a:ext uri="{FF2B5EF4-FFF2-40B4-BE49-F238E27FC236}">
                        <a16:creationId xmlns:a16="http://schemas.microsoft.com/office/drawing/2014/main" id="{D678EF07-45E3-46C3-B87E-F04CFF262C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4" name="Freeform: Shape 1143">
                    <a:extLst>
                      <a:ext uri="{FF2B5EF4-FFF2-40B4-BE49-F238E27FC236}">
                        <a16:creationId xmlns:a16="http://schemas.microsoft.com/office/drawing/2014/main" id="{3949EEC9-802A-4AB5-A9E1-718997468A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3" name="Freeform: Shape 1142">
                    <a:extLst>
                      <a:ext uri="{FF2B5EF4-FFF2-40B4-BE49-F238E27FC236}">
                        <a16:creationId xmlns:a16="http://schemas.microsoft.com/office/drawing/2014/main" id="{AEA3D1BE-5706-4D9B-B8ED-CD7D5608FF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2" name="Freeform: Shape 1141">
                    <a:extLst>
                      <a:ext uri="{FF2B5EF4-FFF2-40B4-BE49-F238E27FC236}">
                        <a16:creationId xmlns:a16="http://schemas.microsoft.com/office/drawing/2014/main" id="{E74BECDB-0447-46EE-820B-9838AE9B69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1" name="Freeform: Shape 1140">
                    <a:extLst>
                      <a:ext uri="{FF2B5EF4-FFF2-40B4-BE49-F238E27FC236}">
                        <a16:creationId xmlns:a16="http://schemas.microsoft.com/office/drawing/2014/main" id="{BD70D1A0-72D6-4D89-86D2-2F99BC3491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0" name="Freeform: Shape 1139">
                    <a:extLst>
                      <a:ext uri="{FF2B5EF4-FFF2-40B4-BE49-F238E27FC236}">
                        <a16:creationId xmlns:a16="http://schemas.microsoft.com/office/drawing/2014/main" id="{3E637A1D-A940-4C5C-956D-6BE2663E16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9" name="Freeform: Shape 1138">
                    <a:extLst>
                      <a:ext uri="{FF2B5EF4-FFF2-40B4-BE49-F238E27FC236}">
                        <a16:creationId xmlns:a16="http://schemas.microsoft.com/office/drawing/2014/main" id="{85B973A8-0691-4E55-B7C1-4AF06DF2EF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8" name="Freeform: Shape 1137">
                    <a:extLst>
                      <a:ext uri="{FF2B5EF4-FFF2-40B4-BE49-F238E27FC236}">
                        <a16:creationId xmlns:a16="http://schemas.microsoft.com/office/drawing/2014/main" id="{0509802A-1F4A-42CE-A7EC-30E7BC9BB0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7" name="Freeform: Shape 1136">
                    <a:extLst>
                      <a:ext uri="{FF2B5EF4-FFF2-40B4-BE49-F238E27FC236}">
                        <a16:creationId xmlns:a16="http://schemas.microsoft.com/office/drawing/2014/main" id="{9846D017-5F2C-4FBB-AD7F-C8516BE2CB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6" name="Freeform: Shape 1135">
                    <a:extLst>
                      <a:ext uri="{FF2B5EF4-FFF2-40B4-BE49-F238E27FC236}">
                        <a16:creationId xmlns:a16="http://schemas.microsoft.com/office/drawing/2014/main" id="{F290A6EF-D751-4CB5-8C13-CB126A5C31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5" name="Freeform: Shape 1134">
                    <a:extLst>
                      <a:ext uri="{FF2B5EF4-FFF2-40B4-BE49-F238E27FC236}">
                        <a16:creationId xmlns:a16="http://schemas.microsoft.com/office/drawing/2014/main" id="{DB526320-DBFB-4903-BD95-269488A03E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4" name="Freeform: Shape 1133">
                    <a:extLst>
                      <a:ext uri="{FF2B5EF4-FFF2-40B4-BE49-F238E27FC236}">
                        <a16:creationId xmlns:a16="http://schemas.microsoft.com/office/drawing/2014/main" id="{1E0E8E27-9694-44F4-BDAC-15BEDB39F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3" name="Freeform: Shape 1132">
                    <a:extLst>
                      <a:ext uri="{FF2B5EF4-FFF2-40B4-BE49-F238E27FC236}">
                        <a16:creationId xmlns:a16="http://schemas.microsoft.com/office/drawing/2014/main" id="{A50DE7F9-4B3F-4621-8E9F-1E4736BA54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2" name="Freeform: Shape 1131">
                    <a:extLst>
                      <a:ext uri="{FF2B5EF4-FFF2-40B4-BE49-F238E27FC236}">
                        <a16:creationId xmlns:a16="http://schemas.microsoft.com/office/drawing/2014/main" id="{6D363894-024B-4234-A968-B7521A4DF7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1" name="Freeform: Shape 1130">
                    <a:extLst>
                      <a:ext uri="{FF2B5EF4-FFF2-40B4-BE49-F238E27FC236}">
                        <a16:creationId xmlns:a16="http://schemas.microsoft.com/office/drawing/2014/main" id="{4FBB5299-2A99-4ED3-AFC6-1A15E87377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0" name="Freeform: Shape 1129">
                    <a:extLst>
                      <a:ext uri="{FF2B5EF4-FFF2-40B4-BE49-F238E27FC236}">
                        <a16:creationId xmlns:a16="http://schemas.microsoft.com/office/drawing/2014/main" id="{E49FEE8C-5D4C-4AC4-90DD-138E46FB41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9" name="Freeform: Shape 1128">
                    <a:extLst>
                      <a:ext uri="{FF2B5EF4-FFF2-40B4-BE49-F238E27FC236}">
                        <a16:creationId xmlns:a16="http://schemas.microsoft.com/office/drawing/2014/main" id="{BC406546-C4E5-446E-9F22-43EEB547C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8" name="Freeform: Shape 1127">
                    <a:extLst>
                      <a:ext uri="{FF2B5EF4-FFF2-40B4-BE49-F238E27FC236}">
                        <a16:creationId xmlns:a16="http://schemas.microsoft.com/office/drawing/2014/main" id="{DC733DED-00F5-4980-8A88-D90F0E0C3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7" name="Freeform: Shape 1126">
                    <a:extLst>
                      <a:ext uri="{FF2B5EF4-FFF2-40B4-BE49-F238E27FC236}">
                        <a16:creationId xmlns:a16="http://schemas.microsoft.com/office/drawing/2014/main" id="{D0B9F331-6756-4DF5-B194-E08F75F82A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6" name="Freeform: Shape 1125">
                    <a:extLst>
                      <a:ext uri="{FF2B5EF4-FFF2-40B4-BE49-F238E27FC236}">
                        <a16:creationId xmlns:a16="http://schemas.microsoft.com/office/drawing/2014/main" id="{7B3AC61A-B6F3-422D-B70F-14D88E8CF5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5" name="Freeform: Shape 1124">
                    <a:extLst>
                      <a:ext uri="{FF2B5EF4-FFF2-40B4-BE49-F238E27FC236}">
                        <a16:creationId xmlns:a16="http://schemas.microsoft.com/office/drawing/2014/main" id="{EB4C787C-1C3A-4BDF-AD42-02B5BE9620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4" name="Freeform: Shape 1123">
                    <a:extLst>
                      <a:ext uri="{FF2B5EF4-FFF2-40B4-BE49-F238E27FC236}">
                        <a16:creationId xmlns:a16="http://schemas.microsoft.com/office/drawing/2014/main" id="{20D56104-147D-4D61-B8E5-197D9F4B7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3" name="Freeform: Shape 1122">
                    <a:extLst>
                      <a:ext uri="{FF2B5EF4-FFF2-40B4-BE49-F238E27FC236}">
                        <a16:creationId xmlns:a16="http://schemas.microsoft.com/office/drawing/2014/main" id="{2A5F8A16-4A13-4387-BA6E-7BE8DB975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2" name="Freeform: Shape 1121">
                    <a:extLst>
                      <a:ext uri="{FF2B5EF4-FFF2-40B4-BE49-F238E27FC236}">
                        <a16:creationId xmlns:a16="http://schemas.microsoft.com/office/drawing/2014/main" id="{782C007B-AED1-4CD3-BA34-EE7C036A76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1" name="Freeform: Shape 1120">
                    <a:extLst>
                      <a:ext uri="{FF2B5EF4-FFF2-40B4-BE49-F238E27FC236}">
                        <a16:creationId xmlns:a16="http://schemas.microsoft.com/office/drawing/2014/main" id="{097219AE-C5C2-4BEC-A4D5-10D5F23848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0" name="Freeform: Shape 1119">
                    <a:extLst>
                      <a:ext uri="{FF2B5EF4-FFF2-40B4-BE49-F238E27FC236}">
                        <a16:creationId xmlns:a16="http://schemas.microsoft.com/office/drawing/2014/main" id="{E485C74C-0927-49A7-95D7-D24EC256BE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9" name="Freeform: Shape 1118">
                    <a:extLst>
                      <a:ext uri="{FF2B5EF4-FFF2-40B4-BE49-F238E27FC236}">
                        <a16:creationId xmlns:a16="http://schemas.microsoft.com/office/drawing/2014/main" id="{0F831D2B-533D-4913-8BB8-1F78EC1600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8" name="Freeform: Shape 1117">
                    <a:extLst>
                      <a:ext uri="{FF2B5EF4-FFF2-40B4-BE49-F238E27FC236}">
                        <a16:creationId xmlns:a16="http://schemas.microsoft.com/office/drawing/2014/main" id="{A63F19A6-A1C1-46FC-BE9B-A87583A1AD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7" name="Freeform: Shape 1116">
                    <a:extLst>
                      <a:ext uri="{FF2B5EF4-FFF2-40B4-BE49-F238E27FC236}">
                        <a16:creationId xmlns:a16="http://schemas.microsoft.com/office/drawing/2014/main" id="{44C095D7-A17A-456D-AE2F-748AA7CCE5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6" name="Freeform: Shape 1115">
                    <a:extLst>
                      <a:ext uri="{FF2B5EF4-FFF2-40B4-BE49-F238E27FC236}">
                        <a16:creationId xmlns:a16="http://schemas.microsoft.com/office/drawing/2014/main" id="{17DFD55E-B709-4906-A414-00BF66DF07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5" name="Freeform: Shape 1114">
                    <a:extLst>
                      <a:ext uri="{FF2B5EF4-FFF2-40B4-BE49-F238E27FC236}">
                        <a16:creationId xmlns:a16="http://schemas.microsoft.com/office/drawing/2014/main" id="{E0495502-5476-4B42-A884-12B68623D5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4" name="Freeform: Shape 1113">
                    <a:extLst>
                      <a:ext uri="{FF2B5EF4-FFF2-40B4-BE49-F238E27FC236}">
                        <a16:creationId xmlns:a16="http://schemas.microsoft.com/office/drawing/2014/main" id="{89E969B4-AEFA-49A8-A3F4-8F7AEE0E91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3" name="Freeform: Shape 1112">
                    <a:extLst>
                      <a:ext uri="{FF2B5EF4-FFF2-40B4-BE49-F238E27FC236}">
                        <a16:creationId xmlns:a16="http://schemas.microsoft.com/office/drawing/2014/main" id="{94AFA253-7FCD-49C4-B0F3-D843D56F13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2" name="Freeform: Shape 1111">
                    <a:extLst>
                      <a:ext uri="{FF2B5EF4-FFF2-40B4-BE49-F238E27FC236}">
                        <a16:creationId xmlns:a16="http://schemas.microsoft.com/office/drawing/2014/main" id="{ADA52924-62F3-4261-BCF1-4044ED11DD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1" name="Freeform: Shape 1110">
                    <a:extLst>
                      <a:ext uri="{FF2B5EF4-FFF2-40B4-BE49-F238E27FC236}">
                        <a16:creationId xmlns:a16="http://schemas.microsoft.com/office/drawing/2014/main" id="{94B66FDE-F660-477F-96B3-36C89A7FD6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0" name="Freeform: Shape 1109">
                    <a:extLst>
                      <a:ext uri="{FF2B5EF4-FFF2-40B4-BE49-F238E27FC236}">
                        <a16:creationId xmlns:a16="http://schemas.microsoft.com/office/drawing/2014/main" id="{BA9F766F-E6A5-463D-8437-A882449DFD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9" name="Freeform: Shape 1108">
                    <a:extLst>
                      <a:ext uri="{FF2B5EF4-FFF2-40B4-BE49-F238E27FC236}">
                        <a16:creationId xmlns:a16="http://schemas.microsoft.com/office/drawing/2014/main" id="{86DD92AC-4B77-43C2-824C-1CBE71EE27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8" name="Freeform: Shape 1107">
                    <a:extLst>
                      <a:ext uri="{FF2B5EF4-FFF2-40B4-BE49-F238E27FC236}">
                        <a16:creationId xmlns:a16="http://schemas.microsoft.com/office/drawing/2014/main" id="{16D9F4D4-8ECD-4FA4-B341-E2F7316C5D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7" name="Freeform: Shape 1106">
                    <a:extLst>
                      <a:ext uri="{FF2B5EF4-FFF2-40B4-BE49-F238E27FC236}">
                        <a16:creationId xmlns:a16="http://schemas.microsoft.com/office/drawing/2014/main" id="{A68945B2-C19D-4EB0-9D7B-3B9A09C021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6" name="Freeform: Shape 1105">
                    <a:extLst>
                      <a:ext uri="{FF2B5EF4-FFF2-40B4-BE49-F238E27FC236}">
                        <a16:creationId xmlns:a16="http://schemas.microsoft.com/office/drawing/2014/main" id="{BCC4F69F-1200-4FF1-A28C-121D11F906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5" name="Freeform: Shape 1104">
                    <a:extLst>
                      <a:ext uri="{FF2B5EF4-FFF2-40B4-BE49-F238E27FC236}">
                        <a16:creationId xmlns:a16="http://schemas.microsoft.com/office/drawing/2014/main" id="{7280DA25-889B-4A90-854D-3739AEB729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4" name="Freeform: Shape 1103">
                    <a:extLst>
                      <a:ext uri="{FF2B5EF4-FFF2-40B4-BE49-F238E27FC236}">
                        <a16:creationId xmlns:a16="http://schemas.microsoft.com/office/drawing/2014/main" id="{503CBCC2-3901-4492-AE4E-453F344893E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3" name="Freeform: Shape 1102">
                    <a:extLst>
                      <a:ext uri="{FF2B5EF4-FFF2-40B4-BE49-F238E27FC236}">
                        <a16:creationId xmlns:a16="http://schemas.microsoft.com/office/drawing/2014/main" id="{58EED485-34A8-4084-A6EF-8FEB4D074D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2" name="Freeform: Shape 1101">
                    <a:extLst>
                      <a:ext uri="{FF2B5EF4-FFF2-40B4-BE49-F238E27FC236}">
                        <a16:creationId xmlns:a16="http://schemas.microsoft.com/office/drawing/2014/main" id="{134604BD-7DCF-4034-9143-C9FB96E916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1" name="Freeform: Shape 1100">
                    <a:extLst>
                      <a:ext uri="{FF2B5EF4-FFF2-40B4-BE49-F238E27FC236}">
                        <a16:creationId xmlns:a16="http://schemas.microsoft.com/office/drawing/2014/main" id="{468D2A22-3D78-4F30-A97F-75D57491A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0" name="Freeform: Shape 1099">
                    <a:extLst>
                      <a:ext uri="{FF2B5EF4-FFF2-40B4-BE49-F238E27FC236}">
                        <a16:creationId xmlns:a16="http://schemas.microsoft.com/office/drawing/2014/main" id="{CF1A05D5-1030-4E57-AC65-3250EFC29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9" name="Freeform: Shape 1098">
                    <a:extLst>
                      <a:ext uri="{FF2B5EF4-FFF2-40B4-BE49-F238E27FC236}">
                        <a16:creationId xmlns:a16="http://schemas.microsoft.com/office/drawing/2014/main" id="{20C9C56C-7A71-4FF0-B42F-3EB494E50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8" name="Freeform: Shape 1097">
                    <a:extLst>
                      <a:ext uri="{FF2B5EF4-FFF2-40B4-BE49-F238E27FC236}">
                        <a16:creationId xmlns:a16="http://schemas.microsoft.com/office/drawing/2014/main" id="{68EFA84F-875F-4F81-9BD1-1D93310500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7" name="Freeform: Shape 1096">
                    <a:extLst>
                      <a:ext uri="{FF2B5EF4-FFF2-40B4-BE49-F238E27FC236}">
                        <a16:creationId xmlns:a16="http://schemas.microsoft.com/office/drawing/2014/main" id="{B8C29591-457B-4174-B9E3-B7D46ED4A2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6" name="Freeform: Shape 1095">
                    <a:extLst>
                      <a:ext uri="{FF2B5EF4-FFF2-40B4-BE49-F238E27FC236}">
                        <a16:creationId xmlns:a16="http://schemas.microsoft.com/office/drawing/2014/main" id="{B24E4B0B-1842-4BDC-B694-FCB8A99048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5" name="Freeform: Shape 1094">
                    <a:extLst>
                      <a:ext uri="{FF2B5EF4-FFF2-40B4-BE49-F238E27FC236}">
                        <a16:creationId xmlns:a16="http://schemas.microsoft.com/office/drawing/2014/main" id="{9E9C3467-42C7-4E45-AA92-073E45E7E5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4" name="Freeform: Shape 1093">
                    <a:extLst>
                      <a:ext uri="{FF2B5EF4-FFF2-40B4-BE49-F238E27FC236}">
                        <a16:creationId xmlns:a16="http://schemas.microsoft.com/office/drawing/2014/main" id="{C44A3A24-307D-45E1-B140-6F3B5F40F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3" name="Freeform: Shape 1092">
                    <a:extLst>
                      <a:ext uri="{FF2B5EF4-FFF2-40B4-BE49-F238E27FC236}">
                        <a16:creationId xmlns:a16="http://schemas.microsoft.com/office/drawing/2014/main" id="{B2966100-D8A1-451D-8857-1FC8C8E141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2" name="Freeform: Shape 1091">
                    <a:extLst>
                      <a:ext uri="{FF2B5EF4-FFF2-40B4-BE49-F238E27FC236}">
                        <a16:creationId xmlns:a16="http://schemas.microsoft.com/office/drawing/2014/main" id="{32E6BC34-80B9-450A-A62D-FF6B54CEE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1" name="Freeform: Shape 1090">
                    <a:extLst>
                      <a:ext uri="{FF2B5EF4-FFF2-40B4-BE49-F238E27FC236}">
                        <a16:creationId xmlns:a16="http://schemas.microsoft.com/office/drawing/2014/main" id="{84569450-D798-412D-BE0F-7AAF7B4C2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0" name="Freeform: Shape 1089">
                    <a:extLst>
                      <a:ext uri="{FF2B5EF4-FFF2-40B4-BE49-F238E27FC236}">
                        <a16:creationId xmlns:a16="http://schemas.microsoft.com/office/drawing/2014/main" id="{A0187908-99F8-4D15-8E62-004CA08D40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9" name="Freeform: Shape 1088">
                    <a:extLst>
                      <a:ext uri="{FF2B5EF4-FFF2-40B4-BE49-F238E27FC236}">
                        <a16:creationId xmlns:a16="http://schemas.microsoft.com/office/drawing/2014/main" id="{B9D36DAA-E230-404C-9BBD-37FDBE414F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8" name="Freeform: Shape 1087">
                    <a:extLst>
                      <a:ext uri="{FF2B5EF4-FFF2-40B4-BE49-F238E27FC236}">
                        <a16:creationId xmlns:a16="http://schemas.microsoft.com/office/drawing/2014/main" id="{CB59D0DA-1559-4FDA-B0CB-00370531EB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7" name="Freeform: Shape 1086">
                    <a:extLst>
                      <a:ext uri="{FF2B5EF4-FFF2-40B4-BE49-F238E27FC236}">
                        <a16:creationId xmlns:a16="http://schemas.microsoft.com/office/drawing/2014/main" id="{D721FD81-0432-423E-8C31-30F9CEE5C33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6" name="Freeform: Shape 1085">
                    <a:extLst>
                      <a:ext uri="{FF2B5EF4-FFF2-40B4-BE49-F238E27FC236}">
                        <a16:creationId xmlns:a16="http://schemas.microsoft.com/office/drawing/2014/main" id="{07E22AFE-C638-4982-B431-614B5DB424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5" name="Freeform: Shape 1084">
                    <a:extLst>
                      <a:ext uri="{FF2B5EF4-FFF2-40B4-BE49-F238E27FC236}">
                        <a16:creationId xmlns:a16="http://schemas.microsoft.com/office/drawing/2014/main" id="{C84D0326-3858-4020-8224-1BBEABF6C3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4" name="Freeform: Shape 1083">
                    <a:extLst>
                      <a:ext uri="{FF2B5EF4-FFF2-40B4-BE49-F238E27FC236}">
                        <a16:creationId xmlns:a16="http://schemas.microsoft.com/office/drawing/2014/main" id="{A32898DF-689A-499F-8A30-4D54CE9684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3" name="Freeform: Shape 1082">
                    <a:extLst>
                      <a:ext uri="{FF2B5EF4-FFF2-40B4-BE49-F238E27FC236}">
                        <a16:creationId xmlns:a16="http://schemas.microsoft.com/office/drawing/2014/main" id="{B1191E86-4714-4BB7-BCA3-A70CC0E95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2" name="Freeform: Shape 1081">
                    <a:extLst>
                      <a:ext uri="{FF2B5EF4-FFF2-40B4-BE49-F238E27FC236}">
                        <a16:creationId xmlns:a16="http://schemas.microsoft.com/office/drawing/2014/main" id="{E6A13E02-A1ED-4DF9-8F47-D1A5F9BFD7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1" name="Freeform: Shape 1080">
                    <a:extLst>
                      <a:ext uri="{FF2B5EF4-FFF2-40B4-BE49-F238E27FC236}">
                        <a16:creationId xmlns:a16="http://schemas.microsoft.com/office/drawing/2014/main" id="{D4C81D38-2E65-4023-B796-9D42D3A854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0" name="Freeform: Shape 1079">
                    <a:extLst>
                      <a:ext uri="{FF2B5EF4-FFF2-40B4-BE49-F238E27FC236}">
                        <a16:creationId xmlns:a16="http://schemas.microsoft.com/office/drawing/2014/main" id="{79A81D0A-CC6E-4EB1-A07F-C7394F5A9B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9" name="Freeform: Shape 1078">
                    <a:extLst>
                      <a:ext uri="{FF2B5EF4-FFF2-40B4-BE49-F238E27FC236}">
                        <a16:creationId xmlns:a16="http://schemas.microsoft.com/office/drawing/2014/main" id="{B067606E-33BD-40F5-87CE-69BFA001E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8" name="Freeform: Shape 1077">
                    <a:extLst>
                      <a:ext uri="{FF2B5EF4-FFF2-40B4-BE49-F238E27FC236}">
                        <a16:creationId xmlns:a16="http://schemas.microsoft.com/office/drawing/2014/main" id="{68F338CA-5BCE-49F9-A537-8603B3D57C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7" name="Freeform: Shape 1076">
                    <a:extLst>
                      <a:ext uri="{FF2B5EF4-FFF2-40B4-BE49-F238E27FC236}">
                        <a16:creationId xmlns:a16="http://schemas.microsoft.com/office/drawing/2014/main" id="{00E2C252-35B0-4369-8AF8-AFF69FFD45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6" name="Freeform: Shape 1075">
                    <a:extLst>
                      <a:ext uri="{FF2B5EF4-FFF2-40B4-BE49-F238E27FC236}">
                        <a16:creationId xmlns:a16="http://schemas.microsoft.com/office/drawing/2014/main" id="{0E60DB60-4C7F-472F-8618-AE6AFE45D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5" name="Freeform: Shape 1074">
                    <a:extLst>
                      <a:ext uri="{FF2B5EF4-FFF2-40B4-BE49-F238E27FC236}">
                        <a16:creationId xmlns:a16="http://schemas.microsoft.com/office/drawing/2014/main" id="{3DDC6EFB-3A3D-4792-B278-BC51855F24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4" name="Freeform: Shape 1073">
                    <a:extLst>
                      <a:ext uri="{FF2B5EF4-FFF2-40B4-BE49-F238E27FC236}">
                        <a16:creationId xmlns:a16="http://schemas.microsoft.com/office/drawing/2014/main" id="{93C87C54-D8D9-497C-9FB2-5460C29F5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3" name="Freeform: Shape 1072">
                    <a:extLst>
                      <a:ext uri="{FF2B5EF4-FFF2-40B4-BE49-F238E27FC236}">
                        <a16:creationId xmlns:a16="http://schemas.microsoft.com/office/drawing/2014/main" id="{8FFDB65A-7476-4726-8136-EB79CAF4B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2" name="Freeform: Shape 1071">
                    <a:extLst>
                      <a:ext uri="{FF2B5EF4-FFF2-40B4-BE49-F238E27FC236}">
                        <a16:creationId xmlns:a16="http://schemas.microsoft.com/office/drawing/2014/main" id="{D0860423-1B2C-40C4-9D4A-AA00D17E7E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1" name="Freeform: Shape 1070">
                    <a:extLst>
                      <a:ext uri="{FF2B5EF4-FFF2-40B4-BE49-F238E27FC236}">
                        <a16:creationId xmlns:a16="http://schemas.microsoft.com/office/drawing/2014/main" id="{956F4927-C910-41ED-9A80-8F2B1FD4C3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0" name="Freeform: Shape 1069">
                    <a:extLst>
                      <a:ext uri="{FF2B5EF4-FFF2-40B4-BE49-F238E27FC236}">
                        <a16:creationId xmlns:a16="http://schemas.microsoft.com/office/drawing/2014/main" id="{47945E20-04DB-4781-8B53-456C48043D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9" name="Freeform: Shape 1068">
                    <a:extLst>
                      <a:ext uri="{FF2B5EF4-FFF2-40B4-BE49-F238E27FC236}">
                        <a16:creationId xmlns:a16="http://schemas.microsoft.com/office/drawing/2014/main" id="{661D0F66-AF81-41A6-BB00-5E4C033597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8" name="Freeform: Shape 1067">
                    <a:extLst>
                      <a:ext uri="{FF2B5EF4-FFF2-40B4-BE49-F238E27FC236}">
                        <a16:creationId xmlns:a16="http://schemas.microsoft.com/office/drawing/2014/main" id="{19EE376F-EC02-4930-BB05-8CCF62F55A1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7" name="Freeform: Shape 1066">
                    <a:extLst>
                      <a:ext uri="{FF2B5EF4-FFF2-40B4-BE49-F238E27FC236}">
                        <a16:creationId xmlns:a16="http://schemas.microsoft.com/office/drawing/2014/main" id="{834CC687-B17A-4275-8097-4C5561F826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6" name="Freeform: Shape 1065">
                    <a:extLst>
                      <a:ext uri="{FF2B5EF4-FFF2-40B4-BE49-F238E27FC236}">
                        <a16:creationId xmlns:a16="http://schemas.microsoft.com/office/drawing/2014/main" id="{C856D42C-379D-4A87-9DD8-AB3DCEA37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5" name="Freeform: Shape 1064">
                    <a:extLst>
                      <a:ext uri="{FF2B5EF4-FFF2-40B4-BE49-F238E27FC236}">
                        <a16:creationId xmlns:a16="http://schemas.microsoft.com/office/drawing/2014/main" id="{DA600987-1CA5-465A-8B26-D97B8FD722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4" name="Freeform: Shape 1063">
                    <a:extLst>
                      <a:ext uri="{FF2B5EF4-FFF2-40B4-BE49-F238E27FC236}">
                        <a16:creationId xmlns:a16="http://schemas.microsoft.com/office/drawing/2014/main" id="{F6D5A403-DCC2-4C9F-8EA2-BFA333423D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3" name="Freeform: Shape 1062">
                    <a:extLst>
                      <a:ext uri="{FF2B5EF4-FFF2-40B4-BE49-F238E27FC236}">
                        <a16:creationId xmlns:a16="http://schemas.microsoft.com/office/drawing/2014/main" id="{8DAFC3AF-70F3-4148-9799-7A560FA94C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2" name="Freeform: Shape 1061">
                    <a:extLst>
                      <a:ext uri="{FF2B5EF4-FFF2-40B4-BE49-F238E27FC236}">
                        <a16:creationId xmlns:a16="http://schemas.microsoft.com/office/drawing/2014/main" id="{3B9045E1-B831-4C90-AD96-C6E39241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1" name="Freeform: Shape 1060">
                    <a:extLst>
                      <a:ext uri="{FF2B5EF4-FFF2-40B4-BE49-F238E27FC236}">
                        <a16:creationId xmlns:a16="http://schemas.microsoft.com/office/drawing/2014/main" id="{7CD8BC4C-087F-4712-821F-6C3B09119C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0" name="Freeform: Shape 1059">
                    <a:extLst>
                      <a:ext uri="{FF2B5EF4-FFF2-40B4-BE49-F238E27FC236}">
                        <a16:creationId xmlns:a16="http://schemas.microsoft.com/office/drawing/2014/main" id="{4A09CF8E-891D-4FF5-8E91-F87C1407C3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9" name="Freeform: Shape 1058">
                    <a:extLst>
                      <a:ext uri="{FF2B5EF4-FFF2-40B4-BE49-F238E27FC236}">
                        <a16:creationId xmlns:a16="http://schemas.microsoft.com/office/drawing/2014/main" id="{EF251F4D-49D5-4BB1-AC5F-B881537EDA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8" name="Freeform: Shape 1057">
                    <a:extLst>
                      <a:ext uri="{FF2B5EF4-FFF2-40B4-BE49-F238E27FC236}">
                        <a16:creationId xmlns:a16="http://schemas.microsoft.com/office/drawing/2014/main" id="{7DBC0E38-A711-406E-BB2A-9D11A44247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7" name="Freeform: Shape 1056">
                    <a:extLst>
                      <a:ext uri="{FF2B5EF4-FFF2-40B4-BE49-F238E27FC236}">
                        <a16:creationId xmlns:a16="http://schemas.microsoft.com/office/drawing/2014/main" id="{80CA68D1-D5BA-430C-BD3B-A43577973C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6" name="Freeform: Shape 1055">
                    <a:extLst>
                      <a:ext uri="{FF2B5EF4-FFF2-40B4-BE49-F238E27FC236}">
                        <a16:creationId xmlns:a16="http://schemas.microsoft.com/office/drawing/2014/main" id="{56DFA465-047B-400E-94F8-EEAE79141B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5" name="Freeform: Shape 1054">
                    <a:extLst>
                      <a:ext uri="{FF2B5EF4-FFF2-40B4-BE49-F238E27FC236}">
                        <a16:creationId xmlns:a16="http://schemas.microsoft.com/office/drawing/2014/main" id="{FB643308-5330-445F-807E-471CFCF905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4" name="Freeform: Shape 1053">
                    <a:extLst>
                      <a:ext uri="{FF2B5EF4-FFF2-40B4-BE49-F238E27FC236}">
                        <a16:creationId xmlns:a16="http://schemas.microsoft.com/office/drawing/2014/main" id="{965E16E4-E7BE-41CA-8D81-281F52E50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3" name="Freeform: Shape 1052">
                    <a:extLst>
                      <a:ext uri="{FF2B5EF4-FFF2-40B4-BE49-F238E27FC236}">
                        <a16:creationId xmlns:a16="http://schemas.microsoft.com/office/drawing/2014/main" id="{D8520B3D-AA49-49F2-AF84-D952E0B2AB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2" name="Freeform: Shape 1051">
                    <a:extLst>
                      <a:ext uri="{FF2B5EF4-FFF2-40B4-BE49-F238E27FC236}">
                        <a16:creationId xmlns:a16="http://schemas.microsoft.com/office/drawing/2014/main" id="{E5816040-D980-42AB-9814-76228F029E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1" name="Freeform: Shape 1050">
                    <a:extLst>
                      <a:ext uri="{FF2B5EF4-FFF2-40B4-BE49-F238E27FC236}">
                        <a16:creationId xmlns:a16="http://schemas.microsoft.com/office/drawing/2014/main" id="{FA6D5978-E2F3-4A80-B5EA-615583E7E5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0" name="Freeform: Shape 1049">
                    <a:extLst>
                      <a:ext uri="{FF2B5EF4-FFF2-40B4-BE49-F238E27FC236}">
                        <a16:creationId xmlns:a16="http://schemas.microsoft.com/office/drawing/2014/main" id="{7B42977C-C6F7-4632-88D0-BC2ABBB4F0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9" name="Freeform: Shape 1048">
                    <a:extLst>
                      <a:ext uri="{FF2B5EF4-FFF2-40B4-BE49-F238E27FC236}">
                        <a16:creationId xmlns:a16="http://schemas.microsoft.com/office/drawing/2014/main" id="{B6E9622D-0FE9-40E8-AFE3-E02703ECB6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8" name="Freeform: Shape 1047">
                    <a:extLst>
                      <a:ext uri="{FF2B5EF4-FFF2-40B4-BE49-F238E27FC236}">
                        <a16:creationId xmlns:a16="http://schemas.microsoft.com/office/drawing/2014/main" id="{ACE47CCE-2809-4C52-A630-BD04ECD628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7" name="Freeform: Shape 1046">
                    <a:extLst>
                      <a:ext uri="{FF2B5EF4-FFF2-40B4-BE49-F238E27FC236}">
                        <a16:creationId xmlns:a16="http://schemas.microsoft.com/office/drawing/2014/main" id="{C20D1804-10C7-4243-869D-22719B46C8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6" name="Freeform: Shape 1045">
                    <a:extLst>
                      <a:ext uri="{FF2B5EF4-FFF2-40B4-BE49-F238E27FC236}">
                        <a16:creationId xmlns:a16="http://schemas.microsoft.com/office/drawing/2014/main" id="{87725AB4-86D7-41E6-BDAE-2F87B8455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5" name="Freeform: Shape 1044">
                    <a:extLst>
                      <a:ext uri="{FF2B5EF4-FFF2-40B4-BE49-F238E27FC236}">
                        <a16:creationId xmlns:a16="http://schemas.microsoft.com/office/drawing/2014/main" id="{8E30C60F-D8C2-4969-8F38-78445612A0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4" name="Freeform: Shape 1043">
                    <a:extLst>
                      <a:ext uri="{FF2B5EF4-FFF2-40B4-BE49-F238E27FC236}">
                        <a16:creationId xmlns:a16="http://schemas.microsoft.com/office/drawing/2014/main" id="{1E34EB7C-5696-49CD-932F-886B411EA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3" name="Freeform: Shape 1042">
                    <a:extLst>
                      <a:ext uri="{FF2B5EF4-FFF2-40B4-BE49-F238E27FC236}">
                        <a16:creationId xmlns:a16="http://schemas.microsoft.com/office/drawing/2014/main" id="{42180591-72C5-4D17-8C34-23AAC1CEBB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2" name="Freeform: Shape 1041">
                    <a:extLst>
                      <a:ext uri="{FF2B5EF4-FFF2-40B4-BE49-F238E27FC236}">
                        <a16:creationId xmlns:a16="http://schemas.microsoft.com/office/drawing/2014/main" id="{9325A68F-A2FE-4B6D-8926-E4A497E80B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1" name="Freeform: Shape 1040">
                    <a:extLst>
                      <a:ext uri="{FF2B5EF4-FFF2-40B4-BE49-F238E27FC236}">
                        <a16:creationId xmlns:a16="http://schemas.microsoft.com/office/drawing/2014/main" id="{35CD0560-0AA4-4931-9B68-D12AE26C76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0" name="Freeform: Shape 1039">
                    <a:extLst>
                      <a:ext uri="{FF2B5EF4-FFF2-40B4-BE49-F238E27FC236}">
                        <a16:creationId xmlns:a16="http://schemas.microsoft.com/office/drawing/2014/main" id="{BA91BF35-D17F-46EF-B8ED-1D5B1D681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9" name="Freeform: Shape 1038">
                    <a:extLst>
                      <a:ext uri="{FF2B5EF4-FFF2-40B4-BE49-F238E27FC236}">
                        <a16:creationId xmlns:a16="http://schemas.microsoft.com/office/drawing/2014/main" id="{41F2B733-5EEB-4E17-BCFD-EEBFE75F10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8" name="Freeform: Shape 1037">
                    <a:extLst>
                      <a:ext uri="{FF2B5EF4-FFF2-40B4-BE49-F238E27FC236}">
                        <a16:creationId xmlns:a16="http://schemas.microsoft.com/office/drawing/2014/main" id="{0A126FF0-1811-40F7-AA3B-0C2586E0AB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7" name="Freeform: Shape 1036">
                    <a:extLst>
                      <a:ext uri="{FF2B5EF4-FFF2-40B4-BE49-F238E27FC236}">
                        <a16:creationId xmlns:a16="http://schemas.microsoft.com/office/drawing/2014/main" id="{68081CB3-C77B-4321-8788-5B5CD03F8F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6" name="Freeform: Shape 1035">
                    <a:extLst>
                      <a:ext uri="{FF2B5EF4-FFF2-40B4-BE49-F238E27FC236}">
                        <a16:creationId xmlns:a16="http://schemas.microsoft.com/office/drawing/2014/main" id="{3C7B3FDD-E3DC-4309-841B-52E2247B42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5" name="Freeform: Shape 1034">
                    <a:extLst>
                      <a:ext uri="{FF2B5EF4-FFF2-40B4-BE49-F238E27FC236}">
                        <a16:creationId xmlns:a16="http://schemas.microsoft.com/office/drawing/2014/main" id="{0B56EE1A-4761-4429-B42E-923A86F279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4" name="Freeform: Shape 1033">
                    <a:extLst>
                      <a:ext uri="{FF2B5EF4-FFF2-40B4-BE49-F238E27FC236}">
                        <a16:creationId xmlns:a16="http://schemas.microsoft.com/office/drawing/2014/main" id="{8E22C5E7-768A-4736-A5D1-CE8D8E15D6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3" name="Freeform: Shape 1032">
                    <a:extLst>
                      <a:ext uri="{FF2B5EF4-FFF2-40B4-BE49-F238E27FC236}">
                        <a16:creationId xmlns:a16="http://schemas.microsoft.com/office/drawing/2014/main" id="{94820D56-9AD7-498D-B71C-9F53D19E22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2" name="Freeform: Shape 1031">
                    <a:extLst>
                      <a:ext uri="{FF2B5EF4-FFF2-40B4-BE49-F238E27FC236}">
                        <a16:creationId xmlns:a16="http://schemas.microsoft.com/office/drawing/2014/main" id="{4C6816C6-8BD8-4DF4-9E74-F74DFF9CE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1" name="Freeform: Shape 1030">
                    <a:extLst>
                      <a:ext uri="{FF2B5EF4-FFF2-40B4-BE49-F238E27FC236}">
                        <a16:creationId xmlns:a16="http://schemas.microsoft.com/office/drawing/2014/main" id="{E7BE1E5D-54F2-4A60-9F70-5E9588C055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0" name="Freeform: Shape 1029">
                    <a:extLst>
                      <a:ext uri="{FF2B5EF4-FFF2-40B4-BE49-F238E27FC236}">
                        <a16:creationId xmlns:a16="http://schemas.microsoft.com/office/drawing/2014/main" id="{3A5020A1-EBA9-4CD2-BB37-572236E41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9" name="Freeform: Shape 1028">
                    <a:extLst>
                      <a:ext uri="{FF2B5EF4-FFF2-40B4-BE49-F238E27FC236}">
                        <a16:creationId xmlns:a16="http://schemas.microsoft.com/office/drawing/2014/main" id="{1F107664-CA7D-4980-AA37-80726BC98E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8" name="Freeform: Shape 1027">
                    <a:extLst>
                      <a:ext uri="{FF2B5EF4-FFF2-40B4-BE49-F238E27FC236}">
                        <a16:creationId xmlns:a16="http://schemas.microsoft.com/office/drawing/2014/main" id="{CED73AC9-78C1-49A6-8D8C-1E99FED23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7" name="Freeform: Shape 1026">
                    <a:extLst>
                      <a:ext uri="{FF2B5EF4-FFF2-40B4-BE49-F238E27FC236}">
                        <a16:creationId xmlns:a16="http://schemas.microsoft.com/office/drawing/2014/main" id="{8EB79F5C-78A7-493E-BB94-48AD56B84C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6" name="Freeform: Shape 1025">
                    <a:extLst>
                      <a:ext uri="{FF2B5EF4-FFF2-40B4-BE49-F238E27FC236}">
                        <a16:creationId xmlns:a16="http://schemas.microsoft.com/office/drawing/2014/main" id="{0C771397-D8D6-4BC2-BD9D-1F1A4929BB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5" name="Freeform: Shape 1024">
                    <a:extLst>
                      <a:ext uri="{FF2B5EF4-FFF2-40B4-BE49-F238E27FC236}">
                        <a16:creationId xmlns:a16="http://schemas.microsoft.com/office/drawing/2014/main" id="{F6FDC4B9-0D11-48EB-8C74-C479B18368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4" name="Freeform: Shape 1023">
                    <a:extLst>
                      <a:ext uri="{FF2B5EF4-FFF2-40B4-BE49-F238E27FC236}">
                        <a16:creationId xmlns:a16="http://schemas.microsoft.com/office/drawing/2014/main" id="{92155CB4-4CC7-46AD-A9A0-81AC04DBFE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3" name="Freeform: Shape 1022">
                    <a:extLst>
                      <a:ext uri="{FF2B5EF4-FFF2-40B4-BE49-F238E27FC236}">
                        <a16:creationId xmlns:a16="http://schemas.microsoft.com/office/drawing/2014/main" id="{DF8A8338-D087-4355-9DB0-D3D348F84A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2" name="Freeform: Shape 1021">
                    <a:extLst>
                      <a:ext uri="{FF2B5EF4-FFF2-40B4-BE49-F238E27FC236}">
                        <a16:creationId xmlns:a16="http://schemas.microsoft.com/office/drawing/2014/main" id="{9EAA21FB-3B6D-4632-829C-A140B2F556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1" name="Freeform: Shape 1020">
                    <a:extLst>
                      <a:ext uri="{FF2B5EF4-FFF2-40B4-BE49-F238E27FC236}">
                        <a16:creationId xmlns:a16="http://schemas.microsoft.com/office/drawing/2014/main" id="{1FCC2B56-8BF4-4D15-A225-86E6A521C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0" name="Freeform: Shape 1019">
                    <a:extLst>
                      <a:ext uri="{FF2B5EF4-FFF2-40B4-BE49-F238E27FC236}">
                        <a16:creationId xmlns:a16="http://schemas.microsoft.com/office/drawing/2014/main" id="{0FDDD0C5-C160-4BB9-88E5-92B0C06D5A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9" name="Freeform: Shape 1018">
                    <a:extLst>
                      <a:ext uri="{FF2B5EF4-FFF2-40B4-BE49-F238E27FC236}">
                        <a16:creationId xmlns:a16="http://schemas.microsoft.com/office/drawing/2014/main" id="{C8E389F7-06FA-4E1B-81D6-33C331D5A3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8" name="Freeform: Shape 1017">
                    <a:extLst>
                      <a:ext uri="{FF2B5EF4-FFF2-40B4-BE49-F238E27FC236}">
                        <a16:creationId xmlns:a16="http://schemas.microsoft.com/office/drawing/2014/main" id="{C0D87155-27A1-4713-8173-85A5B9BC52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7" name="Freeform: Shape 1016">
                    <a:extLst>
                      <a:ext uri="{FF2B5EF4-FFF2-40B4-BE49-F238E27FC236}">
                        <a16:creationId xmlns:a16="http://schemas.microsoft.com/office/drawing/2014/main" id="{8D03A03B-CA3A-4DC0-BA7C-E5E212E0E5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6" name="Freeform: Shape 1015">
                    <a:extLst>
                      <a:ext uri="{FF2B5EF4-FFF2-40B4-BE49-F238E27FC236}">
                        <a16:creationId xmlns:a16="http://schemas.microsoft.com/office/drawing/2014/main" id="{3F466D1B-A4E1-4093-94D8-15BE5E4D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5" name="Freeform: Shape 1014">
                    <a:extLst>
                      <a:ext uri="{FF2B5EF4-FFF2-40B4-BE49-F238E27FC236}">
                        <a16:creationId xmlns:a16="http://schemas.microsoft.com/office/drawing/2014/main" id="{D7FF8421-4C75-4958-9BFB-19CB067C6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4" name="Freeform: Shape 1013">
                    <a:extLst>
                      <a:ext uri="{FF2B5EF4-FFF2-40B4-BE49-F238E27FC236}">
                        <a16:creationId xmlns:a16="http://schemas.microsoft.com/office/drawing/2014/main" id="{2F4F3F59-67E6-46D2-ADF0-E7CF3773BF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3" name="Freeform: Shape 1012">
                    <a:extLst>
                      <a:ext uri="{FF2B5EF4-FFF2-40B4-BE49-F238E27FC236}">
                        <a16:creationId xmlns:a16="http://schemas.microsoft.com/office/drawing/2014/main" id="{CD012201-2047-4358-84F8-B133C83E7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2" name="Freeform: Shape 1011">
                    <a:extLst>
                      <a:ext uri="{FF2B5EF4-FFF2-40B4-BE49-F238E27FC236}">
                        <a16:creationId xmlns:a16="http://schemas.microsoft.com/office/drawing/2014/main" id="{0D10C99D-CB79-49AD-A7C2-FA324BA523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1" name="Freeform: Shape 1010">
                    <a:extLst>
                      <a:ext uri="{FF2B5EF4-FFF2-40B4-BE49-F238E27FC236}">
                        <a16:creationId xmlns:a16="http://schemas.microsoft.com/office/drawing/2014/main" id="{C0B6E3C2-10D4-4588-AD30-EE3AA21DB9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id="{64CC6EE6-BEBE-4302-AD33-C55F1A8A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id="{1E76E60F-9691-4AD3-9CCF-14833F7F4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id="{4B976EB7-D6A3-4E75-B88C-9FD83A9F52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id="{27EE38C0-CD65-42F9-B3A5-257DB74CE3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id="{74E88CBC-41CD-470C-9A3D-278A4F90B9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id="{73D9CA30-8E09-48AC-B73E-78AE84123F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id="{461E8DCB-FC45-4882-B108-9FBC902A06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id="{F2B6D124-210F-4D50-8F70-5F16CBE90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id="{1B257A3F-B8FC-4D09-8E41-CFA98EA914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id="{AE0355A6-083A-4D44-AE32-E8A63F9ABA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id="{3BAA8A64-AD40-40AA-861B-456BBCC457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id="{ED68077C-529D-4C08-8CED-A0611BC04E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id="{6DFB9F5D-D45E-4815-B6F9-625E2849C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id="{3C6D3C6A-9E65-4F0E-A7F3-A4F0CE4E82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id="{C8A40B34-EE4B-4EC3-9F77-8FE2EFCDCD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id="{A4180497-E07D-4515-B458-777276B6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id="{4C597884-5318-41AB-9C87-75009C4C8B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id="{2AD70B35-AD04-4648-8694-76162D13DF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id="{522B5A52-5D56-4E0A-A885-1BD9607286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id="{1E671758-8828-417C-8491-6C5F55AAD3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id="{978AB152-FB24-47B0-8BE3-7998F4F680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id="{3C5BB34F-67AA-4B50-9351-08EFB57904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id="{E2E00545-805A-4C1D-A39C-CD7968000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id="{D019E6A2-4B8A-4957-B713-187038C66F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id="{1B7A92C1-235F-4957-9D9F-60792C1F0D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id="{F839220C-CFBE-4DE8-A317-46B41954D4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id="{EA013FE2-F779-4EFB-86C2-42FB96A711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id="{41C589AF-07DE-443E-A9B9-DF155F6DB8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id="{A7D168BB-E3AB-41BD-80DD-28D761684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id="{5F52F446-A104-4CD8-95EE-DA5AD09FF2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id="{207A5DFF-EF51-43F9-B769-9DB6C7DC77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id="{78C3D2CE-BB0D-4189-956F-A7ADD8171D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id="{A4A6443F-EAEF-40BA-80AF-CF5AE3B5AF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7" name="Freeform: Shape 976">
                    <a:extLst>
                      <a:ext uri="{FF2B5EF4-FFF2-40B4-BE49-F238E27FC236}">
                        <a16:creationId xmlns:a16="http://schemas.microsoft.com/office/drawing/2014/main" id="{B51FDB68-9BF5-47BA-BAE8-25B4C0318A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6" name="Freeform: Shape 975">
                    <a:extLst>
                      <a:ext uri="{FF2B5EF4-FFF2-40B4-BE49-F238E27FC236}">
                        <a16:creationId xmlns:a16="http://schemas.microsoft.com/office/drawing/2014/main" id="{98CE3DFC-825C-4981-B035-CD5C466DE2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5" name="Freeform: Shape 974">
                    <a:extLst>
                      <a:ext uri="{FF2B5EF4-FFF2-40B4-BE49-F238E27FC236}">
                        <a16:creationId xmlns:a16="http://schemas.microsoft.com/office/drawing/2014/main" id="{9747B21F-09ED-49C5-A581-B96D39305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4" name="Freeform: Shape 973">
                    <a:extLst>
                      <a:ext uri="{FF2B5EF4-FFF2-40B4-BE49-F238E27FC236}">
                        <a16:creationId xmlns:a16="http://schemas.microsoft.com/office/drawing/2014/main" id="{1C1E8F8F-E805-411E-BB9D-4DF60D1E86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3" name="Freeform: Shape 972">
                    <a:extLst>
                      <a:ext uri="{FF2B5EF4-FFF2-40B4-BE49-F238E27FC236}">
                        <a16:creationId xmlns:a16="http://schemas.microsoft.com/office/drawing/2014/main" id="{BFA8AD9B-FF8F-4BDA-8731-49DB80B792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2" name="Freeform: Shape 971">
                    <a:extLst>
                      <a:ext uri="{FF2B5EF4-FFF2-40B4-BE49-F238E27FC236}">
                        <a16:creationId xmlns:a16="http://schemas.microsoft.com/office/drawing/2014/main" id="{BD3FFEB5-1C82-4955-923E-CD2B32DD4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1" name="Freeform: Shape 970">
                    <a:extLst>
                      <a:ext uri="{FF2B5EF4-FFF2-40B4-BE49-F238E27FC236}">
                        <a16:creationId xmlns:a16="http://schemas.microsoft.com/office/drawing/2014/main" id="{0E2AE867-80C4-412E-9333-0060D2EBF9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0" name="Freeform: Shape 969">
                    <a:extLst>
                      <a:ext uri="{FF2B5EF4-FFF2-40B4-BE49-F238E27FC236}">
                        <a16:creationId xmlns:a16="http://schemas.microsoft.com/office/drawing/2014/main" id="{B403A86D-ED70-497F-B1EC-D296229B00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9" name="Freeform: Shape 968">
                    <a:extLst>
                      <a:ext uri="{FF2B5EF4-FFF2-40B4-BE49-F238E27FC236}">
                        <a16:creationId xmlns:a16="http://schemas.microsoft.com/office/drawing/2014/main" id="{9C3967B1-05A8-4AF0-A7EE-E7A9F61C31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8" name="Freeform: Shape 967">
                    <a:extLst>
                      <a:ext uri="{FF2B5EF4-FFF2-40B4-BE49-F238E27FC236}">
                        <a16:creationId xmlns:a16="http://schemas.microsoft.com/office/drawing/2014/main" id="{5ED7DF3B-73BA-40D9-9B3F-4E408A81E9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7" name="Freeform: Shape 966">
                    <a:extLst>
                      <a:ext uri="{FF2B5EF4-FFF2-40B4-BE49-F238E27FC236}">
                        <a16:creationId xmlns:a16="http://schemas.microsoft.com/office/drawing/2014/main" id="{8B17B801-628F-4552-BD71-BCE840642F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6" name="Freeform: Shape 965">
                    <a:extLst>
                      <a:ext uri="{FF2B5EF4-FFF2-40B4-BE49-F238E27FC236}">
                        <a16:creationId xmlns:a16="http://schemas.microsoft.com/office/drawing/2014/main" id="{38FDE1E1-8075-4915-B1C6-0C66671A0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5" name="Freeform: Shape 964">
                    <a:extLst>
                      <a:ext uri="{FF2B5EF4-FFF2-40B4-BE49-F238E27FC236}">
                        <a16:creationId xmlns:a16="http://schemas.microsoft.com/office/drawing/2014/main" id="{C8F06550-2F04-4980-B1A2-51A0C812A4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4" name="Freeform: Shape 963">
                    <a:extLst>
                      <a:ext uri="{FF2B5EF4-FFF2-40B4-BE49-F238E27FC236}">
                        <a16:creationId xmlns:a16="http://schemas.microsoft.com/office/drawing/2014/main" id="{E922609D-B2DF-4AAF-AABC-607440E991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3" name="Freeform: Shape 962">
                    <a:extLst>
                      <a:ext uri="{FF2B5EF4-FFF2-40B4-BE49-F238E27FC236}">
                        <a16:creationId xmlns:a16="http://schemas.microsoft.com/office/drawing/2014/main" id="{47BEDD9A-803F-4A00-B620-397A9E4238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2" name="Freeform: Shape 961">
                    <a:extLst>
                      <a:ext uri="{FF2B5EF4-FFF2-40B4-BE49-F238E27FC236}">
                        <a16:creationId xmlns:a16="http://schemas.microsoft.com/office/drawing/2014/main" id="{0FEE813F-58AC-4551-9209-DD3232835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1" name="Freeform: Shape 960">
                    <a:extLst>
                      <a:ext uri="{FF2B5EF4-FFF2-40B4-BE49-F238E27FC236}">
                        <a16:creationId xmlns:a16="http://schemas.microsoft.com/office/drawing/2014/main" id="{12A62963-9685-4A9E-A148-433B61E195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0" name="Freeform: Shape 959">
                    <a:extLst>
                      <a:ext uri="{FF2B5EF4-FFF2-40B4-BE49-F238E27FC236}">
                        <a16:creationId xmlns:a16="http://schemas.microsoft.com/office/drawing/2014/main" id="{ACC10533-D687-4110-AE4E-EA46A93472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9" name="Freeform: Shape 958">
                    <a:extLst>
                      <a:ext uri="{FF2B5EF4-FFF2-40B4-BE49-F238E27FC236}">
                        <a16:creationId xmlns:a16="http://schemas.microsoft.com/office/drawing/2014/main" id="{20B67C0F-6D85-48D8-A6C7-635C1C953F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8" name="Freeform: Shape 957">
                    <a:extLst>
                      <a:ext uri="{FF2B5EF4-FFF2-40B4-BE49-F238E27FC236}">
                        <a16:creationId xmlns:a16="http://schemas.microsoft.com/office/drawing/2014/main" id="{475D9488-FF2C-4DB6-A137-EB3795BE91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7" name="Freeform: Shape 956">
                    <a:extLst>
                      <a:ext uri="{FF2B5EF4-FFF2-40B4-BE49-F238E27FC236}">
                        <a16:creationId xmlns:a16="http://schemas.microsoft.com/office/drawing/2014/main" id="{43A2BA4A-8CCA-4037-AC53-8BFE462AC0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6" name="Freeform: Shape 955">
                    <a:extLst>
                      <a:ext uri="{FF2B5EF4-FFF2-40B4-BE49-F238E27FC236}">
                        <a16:creationId xmlns:a16="http://schemas.microsoft.com/office/drawing/2014/main" id="{C1908DD3-1727-447E-BA05-3BEEF2693E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5" name="Freeform: Shape 954">
                    <a:extLst>
                      <a:ext uri="{FF2B5EF4-FFF2-40B4-BE49-F238E27FC236}">
                        <a16:creationId xmlns:a16="http://schemas.microsoft.com/office/drawing/2014/main" id="{D7116DC5-EA7E-4DE5-9D74-28B682273F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4" name="Freeform: Shape 953">
                    <a:extLst>
                      <a:ext uri="{FF2B5EF4-FFF2-40B4-BE49-F238E27FC236}">
                        <a16:creationId xmlns:a16="http://schemas.microsoft.com/office/drawing/2014/main" id="{D35B6C30-5E3B-4105-9C7D-2426B5B0D6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3" name="Freeform: Shape 952">
                    <a:extLst>
                      <a:ext uri="{FF2B5EF4-FFF2-40B4-BE49-F238E27FC236}">
                        <a16:creationId xmlns:a16="http://schemas.microsoft.com/office/drawing/2014/main" id="{EDB0C795-77CC-4BBF-9C8E-C64F393265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id="{0AE65C35-5EFA-465C-BFC9-4F1D206E2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id="{5B8FB8AB-09D8-4E72-A5DA-D59BC0C22A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id="{43AF57C7-F2E6-4FEB-BF76-60A3133E2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id="{46382F0A-B8E1-4DAD-A90E-0880D1AC0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id="{F6A799BC-5CDB-475B-814A-5C0CA4C949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id="{21FA035A-9AB0-448E-9CEF-A0DC07FC84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id="{6CCAC33D-3581-4A99-8A7A-DB38ADFF4C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id="{E16B6499-634A-45D4-9966-7AFB79E3D84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id="{888639A2-E41D-4D00-94AF-32D58B75A6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id="{3030D67B-A723-4958-8F46-A84CB3C3D9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id="{2CC60152-02B2-4F30-BA8C-4F9632ACF1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821" name="Oval 1820">
                  <a:extLst>
                    <a:ext uri="{FF2B5EF4-FFF2-40B4-BE49-F238E27FC236}">
                      <a16:creationId xmlns:a16="http://schemas.microsoft.com/office/drawing/2014/main" id="{BD80DDF0-71FD-4738-9395-059293268835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6" name="TextBox 865">
                  <a:extLst>
                    <a:ext uri="{FF2B5EF4-FFF2-40B4-BE49-F238E27FC236}">
                      <a16:creationId xmlns:a16="http://schemas.microsoft.com/office/drawing/2014/main" id="{ADE9792C-947A-4883-BA63-57067A5E1672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867" name="TextBox 866">
                  <a:extLst>
                    <a:ext uri="{FF2B5EF4-FFF2-40B4-BE49-F238E27FC236}">
                      <a16:creationId xmlns:a16="http://schemas.microsoft.com/office/drawing/2014/main" id="{8418E7C3-CDFB-4C28-9351-4C485E152173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868" name="TextBox 867">
                  <a:extLst>
                    <a:ext uri="{FF2B5EF4-FFF2-40B4-BE49-F238E27FC236}">
                      <a16:creationId xmlns:a16="http://schemas.microsoft.com/office/drawing/2014/main" id="{1ADF26F1-4E6A-4156-85EA-3F4BB75FFF13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69" name="TextBox 868">
                  <a:extLst>
                    <a:ext uri="{FF2B5EF4-FFF2-40B4-BE49-F238E27FC236}">
                      <a16:creationId xmlns:a16="http://schemas.microsoft.com/office/drawing/2014/main" id="{CF230FC1-67EB-4FC8-8F57-C5C17C497866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0" name="TextBox 869">
                  <a:extLst>
                    <a:ext uri="{FF2B5EF4-FFF2-40B4-BE49-F238E27FC236}">
                      <a16:creationId xmlns:a16="http://schemas.microsoft.com/office/drawing/2014/main" id="{ABDAB63B-B59C-4C23-9C8B-6F94E233316E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1" name="TextBox 870">
                  <a:extLst>
                    <a:ext uri="{FF2B5EF4-FFF2-40B4-BE49-F238E27FC236}">
                      <a16:creationId xmlns:a16="http://schemas.microsoft.com/office/drawing/2014/main" id="{07F5739C-A16E-42A1-8B04-50737162A022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2" name="TextBox 871">
                  <a:extLst>
                    <a:ext uri="{FF2B5EF4-FFF2-40B4-BE49-F238E27FC236}">
                      <a16:creationId xmlns:a16="http://schemas.microsoft.com/office/drawing/2014/main" id="{EF00F4AF-971F-4EAA-8B62-59FB79888457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873" name="TextBox 872">
                  <a:extLst>
                    <a:ext uri="{FF2B5EF4-FFF2-40B4-BE49-F238E27FC236}">
                      <a16:creationId xmlns:a16="http://schemas.microsoft.com/office/drawing/2014/main" id="{0871128B-2994-49C2-9020-5EFF7F0F3BC6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4" name="TextBox 873">
                  <a:extLst>
                    <a:ext uri="{FF2B5EF4-FFF2-40B4-BE49-F238E27FC236}">
                      <a16:creationId xmlns:a16="http://schemas.microsoft.com/office/drawing/2014/main" id="{9958C2D7-4D8F-43B9-8245-AA0B65E119BC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875" name="TextBox 874">
                  <a:extLst>
                    <a:ext uri="{FF2B5EF4-FFF2-40B4-BE49-F238E27FC236}">
                      <a16:creationId xmlns:a16="http://schemas.microsoft.com/office/drawing/2014/main" id="{E31CA9FC-498D-423F-91B7-0A67C3CC399E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6" name="TextBox 875">
                  <a:extLst>
                    <a:ext uri="{FF2B5EF4-FFF2-40B4-BE49-F238E27FC236}">
                      <a16:creationId xmlns:a16="http://schemas.microsoft.com/office/drawing/2014/main" id="{28AFA0CB-DBC0-421D-AE64-B7D58821EACF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7" name="TextBox 876">
                  <a:extLst>
                    <a:ext uri="{FF2B5EF4-FFF2-40B4-BE49-F238E27FC236}">
                      <a16:creationId xmlns:a16="http://schemas.microsoft.com/office/drawing/2014/main" id="{4739879A-D9EB-4106-B75B-0E2F4156E1C1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8" name="TextBox 877">
                  <a:extLst>
                    <a:ext uri="{FF2B5EF4-FFF2-40B4-BE49-F238E27FC236}">
                      <a16:creationId xmlns:a16="http://schemas.microsoft.com/office/drawing/2014/main" id="{622698F5-9300-41D7-98F6-2C099F74AAFC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79" name="TextBox 878">
                  <a:extLst>
                    <a:ext uri="{FF2B5EF4-FFF2-40B4-BE49-F238E27FC236}">
                      <a16:creationId xmlns:a16="http://schemas.microsoft.com/office/drawing/2014/main" id="{E46D2887-6032-410F-960C-E5656CDDD8D2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0" name="TextBox 879">
                  <a:extLst>
                    <a:ext uri="{FF2B5EF4-FFF2-40B4-BE49-F238E27FC236}">
                      <a16:creationId xmlns:a16="http://schemas.microsoft.com/office/drawing/2014/main" id="{2497EBA6-AE50-4C37-8378-B017DE31C4AF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1" name="TextBox 880">
                  <a:extLst>
                    <a:ext uri="{FF2B5EF4-FFF2-40B4-BE49-F238E27FC236}">
                      <a16:creationId xmlns:a16="http://schemas.microsoft.com/office/drawing/2014/main" id="{6C158622-BCEC-425F-B2AE-C897AD6B861C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2" name="TextBox 881">
                  <a:extLst>
                    <a:ext uri="{FF2B5EF4-FFF2-40B4-BE49-F238E27FC236}">
                      <a16:creationId xmlns:a16="http://schemas.microsoft.com/office/drawing/2014/main" id="{5BCE1F23-B966-4CDA-AD87-5D29683B358D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883" name="TextBox 882">
                  <a:extLst>
                    <a:ext uri="{FF2B5EF4-FFF2-40B4-BE49-F238E27FC236}">
                      <a16:creationId xmlns:a16="http://schemas.microsoft.com/office/drawing/2014/main" id="{868D3BD3-1005-4D08-9019-B9CFC14EED56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5" name="TextBox 884">
                  <a:extLst>
                    <a:ext uri="{FF2B5EF4-FFF2-40B4-BE49-F238E27FC236}">
                      <a16:creationId xmlns:a16="http://schemas.microsoft.com/office/drawing/2014/main" id="{7AF619B3-DD90-4833-8233-20789D3211CA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TextBox 885">
                  <a:extLst>
                    <a:ext uri="{FF2B5EF4-FFF2-40B4-BE49-F238E27FC236}">
                      <a16:creationId xmlns:a16="http://schemas.microsoft.com/office/drawing/2014/main" id="{41713394-0D42-46DD-B180-6CA66D319F13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TextBox 886">
                  <a:extLst>
                    <a:ext uri="{FF2B5EF4-FFF2-40B4-BE49-F238E27FC236}">
                      <a16:creationId xmlns:a16="http://schemas.microsoft.com/office/drawing/2014/main" id="{681478BD-0BAC-4F46-A3F9-0BAF5CC086CC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TextBox 887">
                  <a:extLst>
                    <a:ext uri="{FF2B5EF4-FFF2-40B4-BE49-F238E27FC236}">
                      <a16:creationId xmlns:a16="http://schemas.microsoft.com/office/drawing/2014/main" id="{C7B4D38C-BCA8-4425-8FE3-F07580F8D19F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TextBox 888">
                  <a:extLst>
                    <a:ext uri="{FF2B5EF4-FFF2-40B4-BE49-F238E27FC236}">
                      <a16:creationId xmlns:a16="http://schemas.microsoft.com/office/drawing/2014/main" id="{DAE57DE0-4C18-4481-8C79-49DCAC37F9F4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1" name="TextBox 890">
                  <a:extLst>
                    <a:ext uri="{FF2B5EF4-FFF2-40B4-BE49-F238E27FC236}">
                      <a16:creationId xmlns:a16="http://schemas.microsoft.com/office/drawing/2014/main" id="{ADECA585-8253-4546-8B7C-1F49C2388E43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2" name="TextBox 891">
                  <a:extLst>
                    <a:ext uri="{FF2B5EF4-FFF2-40B4-BE49-F238E27FC236}">
                      <a16:creationId xmlns:a16="http://schemas.microsoft.com/office/drawing/2014/main" id="{B0EAFE27-A061-49DF-A8CE-94C039997133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893" name="TextBox 892">
                  <a:extLst>
                    <a:ext uri="{FF2B5EF4-FFF2-40B4-BE49-F238E27FC236}">
                      <a16:creationId xmlns:a16="http://schemas.microsoft.com/office/drawing/2014/main" id="{B7FAFD9C-BF94-4DF0-8583-08A0F9C4171E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894" name="TextBox 893">
                  <a:extLst>
                    <a:ext uri="{FF2B5EF4-FFF2-40B4-BE49-F238E27FC236}">
                      <a16:creationId xmlns:a16="http://schemas.microsoft.com/office/drawing/2014/main" id="{AABE16D3-B4F1-49BA-99E5-76725C38B129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895" name="TextBox 894">
                  <a:extLst>
                    <a:ext uri="{FF2B5EF4-FFF2-40B4-BE49-F238E27FC236}">
                      <a16:creationId xmlns:a16="http://schemas.microsoft.com/office/drawing/2014/main" id="{EA053F65-C6F8-4C92-ADC5-55582AE26F1E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6" name="TextBox 895">
                  <a:extLst>
                    <a:ext uri="{FF2B5EF4-FFF2-40B4-BE49-F238E27FC236}">
                      <a16:creationId xmlns:a16="http://schemas.microsoft.com/office/drawing/2014/main" id="{33F2300F-AB52-4022-9618-E2CBAE7E8B64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7" name="TextBox 896">
                  <a:extLst>
                    <a:ext uri="{FF2B5EF4-FFF2-40B4-BE49-F238E27FC236}">
                      <a16:creationId xmlns:a16="http://schemas.microsoft.com/office/drawing/2014/main" id="{CAF95819-8753-40FC-8593-513E7D9D77E7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8" name="TextBox 897">
                  <a:extLst>
                    <a:ext uri="{FF2B5EF4-FFF2-40B4-BE49-F238E27FC236}">
                      <a16:creationId xmlns:a16="http://schemas.microsoft.com/office/drawing/2014/main" id="{EC7D9FB8-961C-4FD7-8CF9-C523BE919EC7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9" name="TextBox 898">
                  <a:extLst>
                    <a:ext uri="{FF2B5EF4-FFF2-40B4-BE49-F238E27FC236}">
                      <a16:creationId xmlns:a16="http://schemas.microsoft.com/office/drawing/2014/main" id="{6053F74E-3EB8-4D42-B720-33881E4F6A02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0" name="TextBox 899">
                  <a:extLst>
                    <a:ext uri="{FF2B5EF4-FFF2-40B4-BE49-F238E27FC236}">
                      <a16:creationId xmlns:a16="http://schemas.microsoft.com/office/drawing/2014/main" id="{104BC20E-1464-4A64-A5C2-DA0B4F7F54DD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1" name="TextBox 900">
                  <a:extLst>
                    <a:ext uri="{FF2B5EF4-FFF2-40B4-BE49-F238E27FC236}">
                      <a16:creationId xmlns:a16="http://schemas.microsoft.com/office/drawing/2014/main" id="{3A8559CE-949C-44BA-88EB-3AD7022DB7BB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TextBox 901">
                  <a:extLst>
                    <a:ext uri="{FF2B5EF4-FFF2-40B4-BE49-F238E27FC236}">
                      <a16:creationId xmlns:a16="http://schemas.microsoft.com/office/drawing/2014/main" id="{3163DDDE-C8C0-423F-A0B4-59DBBF5206DB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TextBox 902">
                  <a:extLst>
                    <a:ext uri="{FF2B5EF4-FFF2-40B4-BE49-F238E27FC236}">
                      <a16:creationId xmlns:a16="http://schemas.microsoft.com/office/drawing/2014/main" id="{D9A58C7A-9739-4CEC-A41B-7AE50517A97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4" name="TextBox 903">
                  <a:extLst>
                    <a:ext uri="{FF2B5EF4-FFF2-40B4-BE49-F238E27FC236}">
                      <a16:creationId xmlns:a16="http://schemas.microsoft.com/office/drawing/2014/main" id="{CF99B637-BA5B-4803-93C9-5E6884526C14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5" name="TextBox 904">
                  <a:extLst>
                    <a:ext uri="{FF2B5EF4-FFF2-40B4-BE49-F238E27FC236}">
                      <a16:creationId xmlns:a16="http://schemas.microsoft.com/office/drawing/2014/main" id="{47763EEE-F36C-4DD4-A2EC-2F67D0B338BA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1376" name="TextBox 1375">
                <a:extLst>
                  <a:ext uri="{FF2B5EF4-FFF2-40B4-BE49-F238E27FC236}">
                    <a16:creationId xmlns:a16="http://schemas.microsoft.com/office/drawing/2014/main" id="{CB288B1B-1D8E-4A57-A3A4-EB93A312B997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908" name="TextBox 907">
              <a:extLst>
                <a:ext uri="{FF2B5EF4-FFF2-40B4-BE49-F238E27FC236}">
                  <a16:creationId xmlns:a16="http://schemas.microsoft.com/office/drawing/2014/main" id="{ED5C3041-66F0-4C92-89D1-B9F0110F45E8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9" name="Circle: Hollow 1378">
            <a:extLst>
              <a:ext uri="{FF2B5EF4-FFF2-40B4-BE49-F238E27FC236}">
                <a16:creationId xmlns:a16="http://schemas.microsoft.com/office/drawing/2014/main" id="{140AF6F9-0965-4C44-85E8-BDB1693CDEFE}"/>
              </a:ext>
            </a:extLst>
          </p:cNvPr>
          <p:cNvSpPr/>
          <p:nvPr/>
        </p:nvSpPr>
        <p:spPr>
          <a:xfrm>
            <a:off x="5206176" y="383771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1" name="Group 1810">
            <a:extLst>
              <a:ext uri="{FF2B5EF4-FFF2-40B4-BE49-F238E27FC236}">
                <a16:creationId xmlns:a16="http://schemas.microsoft.com/office/drawing/2014/main" id="{6F26D9A9-3441-4850-AB1D-4462A2989044}"/>
              </a:ext>
            </a:extLst>
          </p:cNvPr>
          <p:cNvGrpSpPr/>
          <p:nvPr/>
        </p:nvGrpSpPr>
        <p:grpSpPr>
          <a:xfrm rot="10800000">
            <a:off x="10233432" y="3194795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2890F74A-A29F-4C49-9CB0-765B82759684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13" name="Flowchart: Connector 1812">
              <a:extLst>
                <a:ext uri="{FF2B5EF4-FFF2-40B4-BE49-F238E27FC236}">
                  <a16:creationId xmlns:a16="http://schemas.microsoft.com/office/drawing/2014/main" id="{A94970EC-D245-439D-8D75-4B518E8C4FB8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76278" y="688856"/>
            <a:ext cx="4376581" cy="2703256"/>
            <a:chOff x="57427" y="369056"/>
            <a:chExt cx="4376581" cy="27032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08800" flipH="1">
              <a:off x="57427" y="369056"/>
              <a:ext cx="2362655" cy="163738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43665" y="1460262"/>
              <a:ext cx="3490343" cy="1612050"/>
              <a:chOff x="943665" y="1460262"/>
              <a:chExt cx="3490343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43665" y="1460262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093839" y="1833963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</a:rPr>
                  <a:t>14 – 7 = ?</a:t>
                </a:r>
              </a:p>
            </p:txBody>
          </p:sp>
        </p:grpSp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1729907" y="340840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3680923" y="343553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1250484" y="4218412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5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3029763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837</Words>
  <Application>Microsoft Office PowerPoint</Application>
  <PresentationFormat>Widescreen</PresentationFormat>
  <Paragraphs>341</Paragraphs>
  <Slides>23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HP001 4 hàng</vt:lpstr>
      <vt:lpstr>Times New Roman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Lê Minh Thông</cp:lastModifiedBy>
  <cp:revision>291</cp:revision>
  <dcterms:created xsi:type="dcterms:W3CDTF">2021-02-20T02:56:00Z</dcterms:created>
  <dcterms:modified xsi:type="dcterms:W3CDTF">2021-09-30T00:05:37Z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