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mp4" ContentType="video/mp4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1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60" r:id="rId2"/>
    <p:sldId id="308" r:id="rId3"/>
    <p:sldId id="314" r:id="rId4"/>
    <p:sldId id="342" r:id="rId5"/>
    <p:sldId id="364" r:id="rId6"/>
    <p:sldId id="304" r:id="rId7"/>
    <p:sldId id="362" r:id="rId8"/>
    <p:sldId id="310" r:id="rId9"/>
    <p:sldId id="311" r:id="rId10"/>
    <p:sldId id="313" r:id="rId11"/>
    <p:sldId id="363" r:id="rId12"/>
    <p:sldId id="305" r:id="rId13"/>
    <p:sldId id="309" r:id="rId14"/>
    <p:sldId id="359" r:id="rId15"/>
    <p:sldId id="360" r:id="rId16"/>
    <p:sldId id="296" r:id="rId17"/>
    <p:sldId id="312" r:id="rId18"/>
    <p:sldId id="306" r:id="rId19"/>
    <p:sldId id="275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25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BA2E9F-52AD-4857-9CC3-9232FBB41325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EF47B-4FFE-4424-B756-D659CBDD84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0309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728ECF-F6FA-4F34-A2DD-11C7AD5D529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509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4949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4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38568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56750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63893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8991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769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88575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02132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0787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4099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724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6E444A-2B6D-4189-8D92-4B56F780D3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B9F6AA-4E83-462D-A97F-70E97C53CD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910CD-64A1-4636-986D-3A324158D5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EDF850-488C-4CCC-B9A9-C8B61B697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CD88B-906B-49C4-BAFE-4F5E23D0B5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7612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FD4DA-8DD9-4BB5-9097-28087D2692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A746C3-0EAE-423D-8AC9-188E92CAB4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DD449B-7066-43F4-B966-B29277CC60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B0698-C9B8-4669-9AC8-53397BA69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A1BEC8-CD1F-4919-A559-3A60D7FCC7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3395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84EF17A-48E3-46B0-ADB7-EED88606D8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A72D523-9B7B-4C0D-B319-2B37B00803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82C0CE-A4F5-4149-9306-1C84F9548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119FD8-359C-49F2-BD00-A2EA564BA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E67581-C8D9-4900-A79F-774D4A96BD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415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BF51A8EF-1F66-406F-A6C5-DB56E3BE9808}"/>
              </a:ext>
            </a:extLst>
          </p:cNvPr>
          <p:cNvGrpSpPr/>
          <p:nvPr userDrawn="1"/>
        </p:nvGrpSpPr>
        <p:grpSpPr>
          <a:xfrm>
            <a:off x="193817" y="6109909"/>
            <a:ext cx="11804366" cy="783792"/>
            <a:chOff x="-223793" y="6027003"/>
            <a:chExt cx="12515307" cy="830998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49A76589-D815-4663-8E9A-B5B5B39AC2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339918" y="6161352"/>
              <a:ext cx="1778001" cy="683759"/>
            </a:xfrm>
            <a:prstGeom prst="rect">
              <a:avLst/>
            </a:prstGeom>
          </p:spPr>
        </p:pic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B08142ED-1600-4346-80B8-273F5EA356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523943" y="6145230"/>
              <a:ext cx="1778001" cy="683759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92D4869-48CE-4836-A87C-A67F99F354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-223793" y="6159753"/>
              <a:ext cx="1778001" cy="683759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B9C48FE-BA5A-41EF-A602-99B8B29876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0407387" y="6133429"/>
              <a:ext cx="1884127" cy="724572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7B034AF5-8FC6-48EB-889A-63A7DE40D34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290134" y="6353420"/>
              <a:ext cx="1278560" cy="491691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528549D5-D0C8-46B5-BA8C-A63951C8EF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589781" y="6027003"/>
              <a:ext cx="2160868" cy="830997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C23D8F7-8DD1-4DBA-A786-88DA559FBAF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845235" y="6304742"/>
              <a:ext cx="1326871" cy="510270"/>
            </a:xfrm>
            <a:prstGeom prst="rect">
              <a:avLst/>
            </a:prstGeom>
          </p:spPr>
        </p:pic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C2AD7EEF-70E9-46FE-924D-0359C83C7DC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1085" y="388084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D3E009C-E504-449D-BD3B-6B44FA79A59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84164" y="616491"/>
            <a:ext cx="646843" cy="45772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F9971F97-9756-41B3-8351-3932A33BD14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4897" y="400737"/>
            <a:ext cx="1119046" cy="791878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F44E0F99-7FAC-450C-9553-DCAE7E9C0A42}"/>
              </a:ext>
            </a:extLst>
          </p:cNvPr>
          <p:cNvSpPr txBox="1"/>
          <p:nvPr userDrawn="1"/>
        </p:nvSpPr>
        <p:spPr>
          <a:xfrm>
            <a:off x="1778001" y="607840"/>
            <a:ext cx="2602523" cy="461665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altLang="zh-CN" sz="2400" b="1" dirty="0">
                <a:ln w="12700">
                  <a:noFill/>
                </a:ln>
                <a:solidFill>
                  <a:srgbClr val="44424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ADD TITLE</a:t>
            </a:r>
            <a:endParaRPr lang="zh-CN" altLang="en-US" sz="2400" b="1" dirty="0">
              <a:ln w="12700">
                <a:noFill/>
              </a:ln>
              <a:solidFill>
                <a:srgbClr val="44424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0338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 advClick="0" advTm="3000">
        <p:fade/>
      </p:transition>
    </mc:Choice>
    <mc:Fallback xmlns="">
      <p:transition spd="slow" advClick="0" advTm="3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E514E-5F3A-42CF-B461-64411144F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4468C3-606E-438E-A67A-508B369C0F5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44E917-94D5-4975-8EF9-D670660331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0A1547-E822-4861-B13C-DA182C8B8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7A8B1-7478-40F1-91F6-07902C93D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677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D7A00-F8E5-4BFA-B9D0-DAAB48EFD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9247A9B-43B3-433E-9562-4EC402261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9D805D-0EDE-44C8-9A4F-25AC243CE0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A74D4A-5363-4B3E-87B7-C40BBF276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75E13-9432-4739-AE53-6A4FE39E6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8896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9E379-5D2C-4019-92F9-FC8FEA558A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6D169-995A-412F-B696-D317A9E42F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7F7AEC-DA35-4429-822C-4CBA66CC73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DF14F6-9816-44A3-8B40-4B2ACAA0EE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C0010-DDA1-4E53-AA34-5BF898C3B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18BE9D-2196-4208-AB2B-9C76332C4B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460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C74AC2-88C7-40F9-AA74-B2082DA02D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967A62-B44D-4C2E-AB00-5260575190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446842-FA16-4120-AE6E-A15739EF51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E184090-BA12-4889-B078-DADF5CFBC56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0B233A2-C595-483A-BC26-F277C080384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8D95AAA-4B80-48C8-B15B-A9EE2665A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DCAD552-599E-458C-8114-64A623712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2F56D-ED9E-47E0-9F40-7C42D03CB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949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49D06B-85D1-41A4-B3A0-E4D074A64B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781214-5211-427E-AE3C-0D0D3A429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604647-C458-4C70-814F-8748EC845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48402-7D96-48F0-80B4-3B7067AE7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3721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65B3389-7070-461D-8323-A6C329144D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C350C85-43DB-41C6-BD72-4E89642E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B1ABFF-9274-4FDB-BAFB-D3E9C3340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7444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043B7-E4B3-4931-AF7C-A9CA8720A5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7C19B-64F6-4ED0-91AB-BF24DB0B83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8E746F-4416-4B04-8585-758F90E85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FDA046-2970-4FFD-878F-3B44C76DF6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E3D89F-F7CA-4E67-9A71-08E1366D8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E1B4C6-3D2C-447E-BD59-64A41F31A5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9182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19D304-F224-4B30-88BD-E3FD0585BE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F2201FA-C3CF-4DDD-A7EF-CF1A1033BA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283BF1-C0D7-4CF6-9653-59C2E3E592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58649A-AF3B-4D12-9848-13425E9AE3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71EE524-EE90-4687-9D81-2D1D705A00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870680-1D39-401E-9F14-A7DD0BD4B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3542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F7393D9-D3F0-4AA9-9FCE-D0E9461BA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94B210-4907-410D-B6E0-00F8FB0024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ABAB3-9BE0-4AA6-AAF0-DD2248E682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A596F-5A96-4DB0-9095-E141E2C824BE}" type="datetimeFigureOut">
              <a:rPr lang="en-US" smtClean="0"/>
              <a:t>09/10/2022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73E990-C0D0-40DA-94CA-E12EB4C765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1C19BB-5D13-4666-95CC-404FC69016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ED415A-846C-4CB3-B0C9-DD641BE0E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08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3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em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5" Type="http://schemas.openxmlformats.org/officeDocument/2006/relationships/image" Target="../media/image18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2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microsoft.com/office/2007/relationships/hdphoto" Target="../media/hdphoto1.wdp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73D06AF-B716-4B07-A040-DFA973366C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542" r="77401"/>
          <a:stretch/>
        </p:blipFill>
        <p:spPr>
          <a:xfrm>
            <a:off x="7906346" y="3429000"/>
            <a:ext cx="5088839" cy="3429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D856B30-D53E-47D5-94BA-1CECDC0E4B05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20454" y="6296598"/>
            <a:ext cx="1459832" cy="561402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8DFE54F-A977-4A9B-8DE0-2925E0E4563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680160" y="6503269"/>
            <a:ext cx="922419" cy="354731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8921A5E6-C896-498C-B858-8521BACA5DD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32135" y="6503268"/>
            <a:ext cx="922419" cy="35473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D04FE2-2A42-4B37-AB52-B34C1F09F6A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26933" y="6503269"/>
            <a:ext cx="922419" cy="38374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8FD76E1-B938-4B19-BB49-6A564ACFFBAD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16201" y="305649"/>
            <a:ext cx="1566018" cy="110817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A087FA02-3F22-40AA-9C9F-70C876981084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226263" y="2320828"/>
            <a:ext cx="1566018" cy="1108172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9C54BB6F-8F1C-4CB5-B9DF-76E9D0B72A7E}"/>
              </a:ext>
            </a:extLst>
          </p:cNvPr>
          <p:cNvGrpSpPr/>
          <p:nvPr/>
        </p:nvGrpSpPr>
        <p:grpSpPr>
          <a:xfrm>
            <a:off x="960899" y="2084770"/>
            <a:ext cx="1047922" cy="1352954"/>
            <a:chOff x="10766636" y="3941730"/>
            <a:chExt cx="1047922" cy="1352954"/>
          </a:xfrm>
        </p:grpSpPr>
        <p:sp>
          <p:nvSpPr>
            <p:cNvPr id="13" name="Freeform 108">
              <a:extLst>
                <a:ext uri="{FF2B5EF4-FFF2-40B4-BE49-F238E27FC236}">
                  <a16:creationId xmlns:a16="http://schemas.microsoft.com/office/drawing/2014/main" id="{92718D15-F6A5-4483-9710-3C60485861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109">
              <a:extLst>
                <a:ext uri="{FF2B5EF4-FFF2-40B4-BE49-F238E27FC236}">
                  <a16:creationId xmlns:a16="http://schemas.microsoft.com/office/drawing/2014/main" id="{3B97E333-1B70-491F-836D-988EDE21884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10">
              <a:extLst>
                <a:ext uri="{FF2B5EF4-FFF2-40B4-BE49-F238E27FC236}">
                  <a16:creationId xmlns:a16="http://schemas.microsoft.com/office/drawing/2014/main" id="{247D8A62-15FF-403A-A4D3-CE26AD453BE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1">
              <a:extLst>
                <a:ext uri="{FF2B5EF4-FFF2-40B4-BE49-F238E27FC236}">
                  <a16:creationId xmlns:a16="http://schemas.microsoft.com/office/drawing/2014/main" id="{B0B865B7-7307-4C56-A211-B10461B16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12">
              <a:extLst>
                <a:ext uri="{FF2B5EF4-FFF2-40B4-BE49-F238E27FC236}">
                  <a16:creationId xmlns:a16="http://schemas.microsoft.com/office/drawing/2014/main" id="{3DCCC899-E6AB-42C9-82CF-3B1823263F0B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8" name="Freeform 113">
              <a:extLst>
                <a:ext uri="{FF2B5EF4-FFF2-40B4-BE49-F238E27FC236}">
                  <a16:creationId xmlns:a16="http://schemas.microsoft.com/office/drawing/2014/main" id="{710FBFE0-E905-4261-97A2-3630190DC404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20" name="图片 19">
            <a:extLst>
              <a:ext uri="{FF2B5EF4-FFF2-40B4-BE49-F238E27FC236}">
                <a16:creationId xmlns:a16="http://schemas.microsoft.com/office/drawing/2014/main" id="{38BA56FC-C3F9-4DAE-BD32-91B14E45749E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625217" y="344846"/>
            <a:ext cx="964437" cy="68247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5767013-D895-42DF-91FC-DA7C59512B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78008">
            <a:off x="1841589" y="1016994"/>
            <a:ext cx="8279876" cy="4077622"/>
          </a:xfrm>
          <a:prstGeom prst="rect">
            <a:avLst/>
          </a:prstGeom>
        </p:spPr>
      </p:pic>
      <p:grpSp>
        <p:nvGrpSpPr>
          <p:cNvPr id="50" name="组合 49">
            <a:extLst>
              <a:ext uri="{FF2B5EF4-FFF2-40B4-BE49-F238E27FC236}">
                <a16:creationId xmlns:a16="http://schemas.microsoft.com/office/drawing/2014/main" id="{48E8C827-ECA8-4183-BD13-1FC3314E447A}"/>
              </a:ext>
            </a:extLst>
          </p:cNvPr>
          <p:cNvGrpSpPr/>
          <p:nvPr/>
        </p:nvGrpSpPr>
        <p:grpSpPr>
          <a:xfrm>
            <a:off x="-112148" y="3679994"/>
            <a:ext cx="6241184" cy="3178006"/>
            <a:chOff x="-112148" y="3696816"/>
            <a:chExt cx="6208148" cy="3161184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292E376A-5CFE-45D6-80A7-D388EF7315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7336" t="64804" r="35756"/>
            <a:stretch/>
          </p:blipFill>
          <p:spPr>
            <a:xfrm flipH="1">
              <a:off x="-112148" y="3898232"/>
              <a:ext cx="6208148" cy="2959768"/>
            </a:xfrm>
            <a:prstGeom prst="rect">
              <a:avLst/>
            </a:prstGeom>
          </p:spPr>
        </p:pic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F7186AA6-B55E-47DE-9CE6-967821EA2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3103191" y="3696816"/>
              <a:ext cx="718453" cy="933733"/>
            </a:xfrm>
            <a:prstGeom prst="rect">
              <a:avLst/>
            </a:prstGeom>
          </p:spPr>
        </p:pic>
      </p:grpSp>
      <p:sp>
        <p:nvSpPr>
          <p:cNvPr id="22" name="文本框 21">
            <a:extLst>
              <a:ext uri="{FF2B5EF4-FFF2-40B4-BE49-F238E27FC236}">
                <a16:creationId xmlns:a16="http://schemas.microsoft.com/office/drawing/2014/main" id="{C0FDC5E2-5A3C-4E23-B8C1-4EE70B6DC6AD}"/>
              </a:ext>
            </a:extLst>
          </p:cNvPr>
          <p:cNvSpPr txBox="1"/>
          <p:nvPr/>
        </p:nvSpPr>
        <p:spPr>
          <a:xfrm>
            <a:off x="2943141" y="2424268"/>
            <a:ext cx="692475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800" b="1" dirty="0">
                <a:ln w="12700">
                  <a:noFill/>
                </a:ln>
                <a:solidFill>
                  <a:srgbClr val="444242"/>
                </a:solidFill>
                <a:ea typeface="微软雅黑" panose="020B0503020204020204" pitchFamily="34" charset="-122"/>
              </a:rPr>
              <a:t>TỰ NHIÊN VÀ XÃ HỘI 2</a:t>
            </a:r>
            <a:endParaRPr lang="zh-CN" altLang="en-US" sz="4800" b="1" dirty="0">
              <a:ln w="12700">
                <a:noFill/>
              </a:ln>
              <a:solidFill>
                <a:srgbClr val="444242"/>
              </a:solidFill>
              <a:ea typeface="微软雅黑" panose="020B0503020204020204" pitchFamily="34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BDA80F26-EEDE-484B-8CC7-A98E543C80AB}"/>
              </a:ext>
            </a:extLst>
          </p:cNvPr>
          <p:cNvGrpSpPr/>
          <p:nvPr/>
        </p:nvGrpSpPr>
        <p:grpSpPr>
          <a:xfrm rot="1359389">
            <a:off x="9312337" y="152147"/>
            <a:ext cx="1827856" cy="1765542"/>
            <a:chOff x="10101876" y="4297860"/>
            <a:chExt cx="1826037" cy="1763786"/>
          </a:xfrm>
        </p:grpSpPr>
        <p:sp>
          <p:nvSpPr>
            <p:cNvPr id="27" name="Freeform 26">
              <a:extLst>
                <a:ext uri="{FF2B5EF4-FFF2-40B4-BE49-F238E27FC236}">
                  <a16:creationId xmlns:a16="http://schemas.microsoft.com/office/drawing/2014/main" id="{8823ABAA-D70D-4C59-8203-A068689381E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22627" y="4297860"/>
              <a:ext cx="1745111" cy="1763786"/>
            </a:xfrm>
            <a:custGeom>
              <a:avLst/>
              <a:gdLst>
                <a:gd name="T0" fmla="*/ 341 w 356"/>
                <a:gd name="T1" fmla="*/ 95 h 359"/>
                <a:gd name="T2" fmla="*/ 210 w 356"/>
                <a:gd name="T3" fmla="*/ 14 h 359"/>
                <a:gd name="T4" fmla="*/ 60 w 356"/>
                <a:gd name="T5" fmla="*/ 72 h 359"/>
                <a:gd name="T6" fmla="*/ 43 w 356"/>
                <a:gd name="T7" fmla="*/ 111 h 359"/>
                <a:gd name="T8" fmla="*/ 37 w 356"/>
                <a:gd name="T9" fmla="*/ 119 h 359"/>
                <a:gd name="T10" fmla="*/ 13 w 356"/>
                <a:gd name="T11" fmla="*/ 165 h 359"/>
                <a:gd name="T12" fmla="*/ 41 w 356"/>
                <a:gd name="T13" fmla="*/ 301 h 359"/>
                <a:gd name="T14" fmla="*/ 213 w 356"/>
                <a:gd name="T15" fmla="*/ 343 h 359"/>
                <a:gd name="T16" fmla="*/ 337 w 356"/>
                <a:gd name="T17" fmla="*/ 217 h 359"/>
                <a:gd name="T18" fmla="*/ 341 w 356"/>
                <a:gd name="T19" fmla="*/ 95 h 359"/>
                <a:gd name="T20" fmla="*/ 278 w 356"/>
                <a:gd name="T21" fmla="*/ 170 h 359"/>
                <a:gd name="T22" fmla="*/ 278 w 356"/>
                <a:gd name="T23" fmla="*/ 159 h 359"/>
                <a:gd name="T24" fmla="*/ 279 w 356"/>
                <a:gd name="T25" fmla="*/ 153 h 359"/>
                <a:gd name="T26" fmla="*/ 280 w 356"/>
                <a:gd name="T27" fmla="*/ 144 h 359"/>
                <a:gd name="T28" fmla="*/ 278 w 356"/>
                <a:gd name="T29" fmla="*/ 170 h 359"/>
                <a:gd name="T30" fmla="*/ 274 w 356"/>
                <a:gd name="T31" fmla="*/ 226 h 359"/>
                <a:gd name="T32" fmla="*/ 276 w 356"/>
                <a:gd name="T33" fmla="*/ 220 h 359"/>
                <a:gd name="T34" fmla="*/ 278 w 356"/>
                <a:gd name="T35" fmla="*/ 211 h 359"/>
                <a:gd name="T36" fmla="*/ 297 w 356"/>
                <a:gd name="T37" fmla="*/ 179 h 359"/>
                <a:gd name="T38" fmla="*/ 298 w 356"/>
                <a:gd name="T39" fmla="*/ 175 h 359"/>
                <a:gd name="T40" fmla="*/ 291 w 356"/>
                <a:gd name="T41" fmla="*/ 199 h 359"/>
                <a:gd name="T42" fmla="*/ 274 w 356"/>
                <a:gd name="T43" fmla="*/ 226 h 359"/>
                <a:gd name="T44" fmla="*/ 325 w 356"/>
                <a:gd name="T45" fmla="*/ 117 h 359"/>
                <a:gd name="T46" fmla="*/ 281 w 356"/>
                <a:gd name="T47" fmla="*/ 54 h 359"/>
                <a:gd name="T48" fmla="*/ 325 w 356"/>
                <a:gd name="T49" fmla="*/ 117 h 359"/>
                <a:gd name="T50" fmla="*/ 31 w 356"/>
                <a:gd name="T51" fmla="*/ 188 h 359"/>
                <a:gd name="T52" fmla="*/ 34 w 356"/>
                <a:gd name="T53" fmla="*/ 188 h 359"/>
                <a:gd name="T54" fmla="*/ 34 w 356"/>
                <a:gd name="T55" fmla="*/ 189 h 359"/>
                <a:gd name="T56" fmla="*/ 42 w 356"/>
                <a:gd name="T57" fmla="*/ 198 h 359"/>
                <a:gd name="T58" fmla="*/ 43 w 356"/>
                <a:gd name="T59" fmla="*/ 198 h 359"/>
                <a:gd name="T60" fmla="*/ 31 w 356"/>
                <a:gd name="T61" fmla="*/ 235 h 359"/>
                <a:gd name="T62" fmla="*/ 31 w 356"/>
                <a:gd name="T63" fmla="*/ 188 h 359"/>
                <a:gd name="T64" fmla="*/ 66 w 356"/>
                <a:gd name="T65" fmla="*/ 296 h 359"/>
                <a:gd name="T66" fmla="*/ 44 w 356"/>
                <a:gd name="T67" fmla="*/ 270 h 359"/>
                <a:gd name="T68" fmla="*/ 50 w 356"/>
                <a:gd name="T69" fmla="*/ 270 h 359"/>
                <a:gd name="T70" fmla="*/ 67 w 356"/>
                <a:gd name="T71" fmla="*/ 285 h 359"/>
                <a:gd name="T72" fmla="*/ 132 w 356"/>
                <a:gd name="T73" fmla="*/ 310 h 359"/>
                <a:gd name="T74" fmla="*/ 159 w 356"/>
                <a:gd name="T75" fmla="*/ 313 h 359"/>
                <a:gd name="T76" fmla="*/ 165 w 356"/>
                <a:gd name="T77" fmla="*/ 313 h 359"/>
                <a:gd name="T78" fmla="*/ 262 w 356"/>
                <a:gd name="T79" fmla="*/ 296 h 359"/>
                <a:gd name="T80" fmla="*/ 253 w 356"/>
                <a:gd name="T81" fmla="*/ 303 h 359"/>
                <a:gd name="T82" fmla="*/ 66 w 356"/>
                <a:gd name="T83" fmla="*/ 296 h 3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56" h="359">
                  <a:moveTo>
                    <a:pt x="341" y="95"/>
                  </a:moveTo>
                  <a:cubicBezTo>
                    <a:pt x="320" y="41"/>
                    <a:pt x="266" y="14"/>
                    <a:pt x="210" y="14"/>
                  </a:cubicBezTo>
                  <a:cubicBezTo>
                    <a:pt x="154" y="0"/>
                    <a:pt x="92" y="22"/>
                    <a:pt x="60" y="72"/>
                  </a:cubicBezTo>
                  <a:cubicBezTo>
                    <a:pt x="52" y="84"/>
                    <a:pt x="47" y="97"/>
                    <a:pt x="43" y="111"/>
                  </a:cubicBezTo>
                  <a:cubicBezTo>
                    <a:pt x="41" y="114"/>
                    <a:pt x="39" y="116"/>
                    <a:pt x="37" y="119"/>
                  </a:cubicBezTo>
                  <a:cubicBezTo>
                    <a:pt x="25" y="133"/>
                    <a:pt x="13" y="149"/>
                    <a:pt x="13" y="165"/>
                  </a:cubicBezTo>
                  <a:cubicBezTo>
                    <a:pt x="0" y="211"/>
                    <a:pt x="9" y="264"/>
                    <a:pt x="41" y="301"/>
                  </a:cubicBezTo>
                  <a:cubicBezTo>
                    <a:pt x="82" y="349"/>
                    <a:pt x="155" y="359"/>
                    <a:pt x="213" y="343"/>
                  </a:cubicBezTo>
                  <a:cubicBezTo>
                    <a:pt x="276" y="327"/>
                    <a:pt x="325" y="279"/>
                    <a:pt x="337" y="217"/>
                  </a:cubicBezTo>
                  <a:cubicBezTo>
                    <a:pt x="354" y="179"/>
                    <a:pt x="356" y="136"/>
                    <a:pt x="341" y="95"/>
                  </a:cubicBezTo>
                  <a:close/>
                  <a:moveTo>
                    <a:pt x="278" y="170"/>
                  </a:moveTo>
                  <a:cubicBezTo>
                    <a:pt x="278" y="166"/>
                    <a:pt x="278" y="163"/>
                    <a:pt x="278" y="159"/>
                  </a:cubicBezTo>
                  <a:cubicBezTo>
                    <a:pt x="279" y="157"/>
                    <a:pt x="279" y="155"/>
                    <a:pt x="279" y="153"/>
                  </a:cubicBezTo>
                  <a:cubicBezTo>
                    <a:pt x="280" y="150"/>
                    <a:pt x="280" y="147"/>
                    <a:pt x="280" y="144"/>
                  </a:cubicBezTo>
                  <a:cubicBezTo>
                    <a:pt x="281" y="153"/>
                    <a:pt x="280" y="162"/>
                    <a:pt x="278" y="170"/>
                  </a:cubicBezTo>
                  <a:close/>
                  <a:moveTo>
                    <a:pt x="274" y="226"/>
                  </a:moveTo>
                  <a:cubicBezTo>
                    <a:pt x="275" y="224"/>
                    <a:pt x="276" y="222"/>
                    <a:pt x="276" y="220"/>
                  </a:cubicBezTo>
                  <a:cubicBezTo>
                    <a:pt x="277" y="217"/>
                    <a:pt x="277" y="214"/>
                    <a:pt x="278" y="211"/>
                  </a:cubicBezTo>
                  <a:cubicBezTo>
                    <a:pt x="286" y="202"/>
                    <a:pt x="293" y="191"/>
                    <a:pt x="297" y="179"/>
                  </a:cubicBezTo>
                  <a:cubicBezTo>
                    <a:pt x="298" y="178"/>
                    <a:pt x="298" y="176"/>
                    <a:pt x="298" y="175"/>
                  </a:cubicBezTo>
                  <a:cubicBezTo>
                    <a:pt x="297" y="183"/>
                    <a:pt x="295" y="191"/>
                    <a:pt x="291" y="199"/>
                  </a:cubicBezTo>
                  <a:cubicBezTo>
                    <a:pt x="287" y="209"/>
                    <a:pt x="281" y="218"/>
                    <a:pt x="274" y="226"/>
                  </a:cubicBezTo>
                  <a:close/>
                  <a:moveTo>
                    <a:pt x="325" y="117"/>
                  </a:moveTo>
                  <a:cubicBezTo>
                    <a:pt x="315" y="93"/>
                    <a:pt x="299" y="71"/>
                    <a:pt x="281" y="54"/>
                  </a:cubicBezTo>
                  <a:cubicBezTo>
                    <a:pt x="304" y="69"/>
                    <a:pt x="318" y="91"/>
                    <a:pt x="325" y="117"/>
                  </a:cubicBezTo>
                  <a:close/>
                  <a:moveTo>
                    <a:pt x="31" y="188"/>
                  </a:moveTo>
                  <a:cubicBezTo>
                    <a:pt x="32" y="188"/>
                    <a:pt x="33" y="188"/>
                    <a:pt x="34" y="188"/>
                  </a:cubicBezTo>
                  <a:cubicBezTo>
                    <a:pt x="34" y="189"/>
                    <a:pt x="34" y="189"/>
                    <a:pt x="34" y="189"/>
                  </a:cubicBezTo>
                  <a:cubicBezTo>
                    <a:pt x="34" y="193"/>
                    <a:pt x="38" y="197"/>
                    <a:pt x="42" y="198"/>
                  </a:cubicBezTo>
                  <a:cubicBezTo>
                    <a:pt x="43" y="198"/>
                    <a:pt x="43" y="198"/>
                    <a:pt x="43" y="198"/>
                  </a:cubicBezTo>
                  <a:cubicBezTo>
                    <a:pt x="36" y="210"/>
                    <a:pt x="32" y="223"/>
                    <a:pt x="31" y="235"/>
                  </a:cubicBezTo>
                  <a:cubicBezTo>
                    <a:pt x="28" y="220"/>
                    <a:pt x="28" y="204"/>
                    <a:pt x="31" y="188"/>
                  </a:cubicBezTo>
                  <a:close/>
                  <a:moveTo>
                    <a:pt x="66" y="296"/>
                  </a:moveTo>
                  <a:cubicBezTo>
                    <a:pt x="57" y="289"/>
                    <a:pt x="50" y="280"/>
                    <a:pt x="44" y="270"/>
                  </a:cubicBezTo>
                  <a:cubicBezTo>
                    <a:pt x="46" y="270"/>
                    <a:pt x="48" y="270"/>
                    <a:pt x="50" y="270"/>
                  </a:cubicBezTo>
                  <a:cubicBezTo>
                    <a:pt x="55" y="275"/>
                    <a:pt x="61" y="280"/>
                    <a:pt x="67" y="285"/>
                  </a:cubicBezTo>
                  <a:cubicBezTo>
                    <a:pt x="84" y="298"/>
                    <a:pt x="109" y="314"/>
                    <a:pt x="132" y="310"/>
                  </a:cubicBezTo>
                  <a:cubicBezTo>
                    <a:pt x="139" y="315"/>
                    <a:pt x="150" y="315"/>
                    <a:pt x="159" y="313"/>
                  </a:cubicBezTo>
                  <a:cubicBezTo>
                    <a:pt x="161" y="313"/>
                    <a:pt x="163" y="313"/>
                    <a:pt x="165" y="313"/>
                  </a:cubicBezTo>
                  <a:cubicBezTo>
                    <a:pt x="198" y="318"/>
                    <a:pt x="232" y="312"/>
                    <a:pt x="262" y="296"/>
                  </a:cubicBezTo>
                  <a:cubicBezTo>
                    <a:pt x="259" y="298"/>
                    <a:pt x="256" y="301"/>
                    <a:pt x="253" y="303"/>
                  </a:cubicBezTo>
                  <a:cubicBezTo>
                    <a:pt x="198" y="338"/>
                    <a:pt x="117" y="340"/>
                    <a:pt x="66" y="296"/>
                  </a:cubicBezTo>
                  <a:close/>
                </a:path>
              </a:pathLst>
            </a:custGeom>
            <a:solidFill>
              <a:srgbClr val="F9E78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F90831D1-CC77-46C2-BBE1-360AE25D825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809465" y="5343682"/>
              <a:ext cx="377658" cy="354833"/>
            </a:xfrm>
            <a:custGeom>
              <a:avLst/>
              <a:gdLst>
                <a:gd name="T0" fmla="*/ 75 w 77"/>
                <a:gd name="T1" fmla="*/ 21 h 72"/>
                <a:gd name="T2" fmla="*/ 77 w 77"/>
                <a:gd name="T3" fmla="*/ 14 h 72"/>
                <a:gd name="T4" fmla="*/ 73 w 77"/>
                <a:gd name="T5" fmla="*/ 8 h 72"/>
                <a:gd name="T6" fmla="*/ 36 w 77"/>
                <a:gd name="T7" fmla="*/ 12 h 72"/>
                <a:gd name="T8" fmla="*/ 28 w 77"/>
                <a:gd name="T9" fmla="*/ 17 h 72"/>
                <a:gd name="T10" fmla="*/ 28 w 77"/>
                <a:gd name="T11" fmla="*/ 17 h 72"/>
                <a:gd name="T12" fmla="*/ 27 w 77"/>
                <a:gd name="T13" fmla="*/ 16 h 72"/>
                <a:gd name="T14" fmla="*/ 22 w 77"/>
                <a:gd name="T15" fmla="*/ 13 h 72"/>
                <a:gd name="T16" fmla="*/ 21 w 77"/>
                <a:gd name="T17" fmla="*/ 12 h 72"/>
                <a:gd name="T18" fmla="*/ 10 w 77"/>
                <a:gd name="T19" fmla="*/ 12 h 72"/>
                <a:gd name="T20" fmla="*/ 1 w 77"/>
                <a:gd name="T21" fmla="*/ 18 h 72"/>
                <a:gd name="T22" fmla="*/ 14 w 77"/>
                <a:gd name="T23" fmla="*/ 56 h 72"/>
                <a:gd name="T24" fmla="*/ 30 w 77"/>
                <a:gd name="T25" fmla="*/ 70 h 72"/>
                <a:gd name="T26" fmla="*/ 36 w 77"/>
                <a:gd name="T27" fmla="*/ 69 h 72"/>
                <a:gd name="T28" fmla="*/ 36 w 77"/>
                <a:gd name="T29" fmla="*/ 70 h 72"/>
                <a:gd name="T30" fmla="*/ 43 w 77"/>
                <a:gd name="T31" fmla="*/ 69 h 72"/>
                <a:gd name="T32" fmla="*/ 53 w 77"/>
                <a:gd name="T33" fmla="*/ 69 h 72"/>
                <a:gd name="T34" fmla="*/ 68 w 77"/>
                <a:gd name="T35" fmla="*/ 42 h 72"/>
                <a:gd name="T36" fmla="*/ 73 w 77"/>
                <a:gd name="T37" fmla="*/ 34 h 72"/>
                <a:gd name="T38" fmla="*/ 73 w 77"/>
                <a:gd name="T39" fmla="*/ 29 h 72"/>
                <a:gd name="T40" fmla="*/ 73 w 77"/>
                <a:gd name="T41" fmla="*/ 29 h 72"/>
                <a:gd name="T42" fmla="*/ 75 w 77"/>
                <a:gd name="T43" fmla="*/ 21 h 72"/>
                <a:gd name="T44" fmla="*/ 55 w 77"/>
                <a:gd name="T45" fmla="*/ 23 h 72"/>
                <a:gd name="T46" fmla="*/ 55 w 77"/>
                <a:gd name="T47" fmla="*/ 22 h 72"/>
                <a:gd name="T48" fmla="*/ 48 w 77"/>
                <a:gd name="T49" fmla="*/ 17 h 72"/>
                <a:gd name="T50" fmla="*/ 52 w 77"/>
                <a:gd name="T51" fmla="*/ 16 h 72"/>
                <a:gd name="T52" fmla="*/ 66 w 77"/>
                <a:gd name="T53" fmla="*/ 17 h 72"/>
                <a:gd name="T54" fmla="*/ 65 w 77"/>
                <a:gd name="T55" fmla="*/ 20 h 72"/>
                <a:gd name="T56" fmla="*/ 55 w 77"/>
                <a:gd name="T57" fmla="*/ 23 h 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7" h="72">
                  <a:moveTo>
                    <a:pt x="75" y="21"/>
                  </a:moveTo>
                  <a:cubicBezTo>
                    <a:pt x="76" y="19"/>
                    <a:pt x="77" y="17"/>
                    <a:pt x="77" y="14"/>
                  </a:cubicBezTo>
                  <a:cubicBezTo>
                    <a:pt x="77" y="11"/>
                    <a:pt x="76" y="9"/>
                    <a:pt x="73" y="8"/>
                  </a:cubicBezTo>
                  <a:cubicBezTo>
                    <a:pt x="64" y="4"/>
                    <a:pt x="40" y="0"/>
                    <a:pt x="36" y="12"/>
                  </a:cubicBezTo>
                  <a:cubicBezTo>
                    <a:pt x="32" y="11"/>
                    <a:pt x="29" y="12"/>
                    <a:pt x="28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7" y="17"/>
                    <a:pt x="27" y="16"/>
                    <a:pt x="27" y="16"/>
                  </a:cubicBezTo>
                  <a:cubicBezTo>
                    <a:pt x="27" y="12"/>
                    <a:pt x="24" y="11"/>
                    <a:pt x="22" y="13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18" y="8"/>
                    <a:pt x="13" y="8"/>
                    <a:pt x="10" y="12"/>
                  </a:cubicBezTo>
                  <a:cubicBezTo>
                    <a:pt x="6" y="11"/>
                    <a:pt x="2" y="13"/>
                    <a:pt x="1" y="18"/>
                  </a:cubicBezTo>
                  <a:cubicBezTo>
                    <a:pt x="0" y="33"/>
                    <a:pt x="3" y="47"/>
                    <a:pt x="14" y="56"/>
                  </a:cubicBezTo>
                  <a:cubicBezTo>
                    <a:pt x="17" y="62"/>
                    <a:pt x="22" y="67"/>
                    <a:pt x="30" y="70"/>
                  </a:cubicBezTo>
                  <a:cubicBezTo>
                    <a:pt x="32" y="71"/>
                    <a:pt x="34" y="70"/>
                    <a:pt x="36" y="69"/>
                  </a:cubicBezTo>
                  <a:cubicBezTo>
                    <a:pt x="36" y="70"/>
                    <a:pt x="36" y="70"/>
                    <a:pt x="36" y="70"/>
                  </a:cubicBezTo>
                  <a:cubicBezTo>
                    <a:pt x="38" y="71"/>
                    <a:pt x="41" y="71"/>
                    <a:pt x="43" y="69"/>
                  </a:cubicBezTo>
                  <a:cubicBezTo>
                    <a:pt x="46" y="72"/>
                    <a:pt x="50" y="71"/>
                    <a:pt x="53" y="69"/>
                  </a:cubicBezTo>
                  <a:cubicBezTo>
                    <a:pt x="61" y="62"/>
                    <a:pt x="66" y="52"/>
                    <a:pt x="68" y="42"/>
                  </a:cubicBezTo>
                  <a:cubicBezTo>
                    <a:pt x="71" y="40"/>
                    <a:pt x="73" y="37"/>
                    <a:pt x="73" y="34"/>
                  </a:cubicBezTo>
                  <a:cubicBezTo>
                    <a:pt x="74" y="32"/>
                    <a:pt x="73" y="30"/>
                    <a:pt x="73" y="29"/>
                  </a:cubicBezTo>
                  <a:cubicBezTo>
                    <a:pt x="73" y="29"/>
                    <a:pt x="73" y="29"/>
                    <a:pt x="73" y="29"/>
                  </a:cubicBezTo>
                  <a:cubicBezTo>
                    <a:pt x="74" y="26"/>
                    <a:pt x="75" y="23"/>
                    <a:pt x="75" y="21"/>
                  </a:cubicBezTo>
                  <a:close/>
                  <a:moveTo>
                    <a:pt x="55" y="23"/>
                  </a:moveTo>
                  <a:cubicBezTo>
                    <a:pt x="55" y="22"/>
                    <a:pt x="55" y="22"/>
                    <a:pt x="55" y="22"/>
                  </a:cubicBezTo>
                  <a:cubicBezTo>
                    <a:pt x="53" y="19"/>
                    <a:pt x="51" y="17"/>
                    <a:pt x="48" y="17"/>
                  </a:cubicBezTo>
                  <a:cubicBezTo>
                    <a:pt x="49" y="16"/>
                    <a:pt x="50" y="16"/>
                    <a:pt x="52" y="16"/>
                  </a:cubicBezTo>
                  <a:cubicBezTo>
                    <a:pt x="56" y="15"/>
                    <a:pt x="61" y="16"/>
                    <a:pt x="66" y="17"/>
                  </a:cubicBezTo>
                  <a:cubicBezTo>
                    <a:pt x="66" y="18"/>
                    <a:pt x="65" y="19"/>
                    <a:pt x="65" y="20"/>
                  </a:cubicBezTo>
                  <a:cubicBezTo>
                    <a:pt x="62" y="18"/>
                    <a:pt x="57" y="19"/>
                    <a:pt x="55" y="23"/>
                  </a:cubicBezTo>
                  <a:close/>
                </a:path>
              </a:pathLst>
            </a:custGeom>
            <a:solidFill>
              <a:srgbClr val="E580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18">
              <a:extLst>
                <a:ext uri="{FF2B5EF4-FFF2-40B4-BE49-F238E27FC236}">
                  <a16:creationId xmlns:a16="http://schemas.microsoft.com/office/drawing/2014/main" id="{17C423B7-F16A-4057-80A4-D7B19C0061D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01876" y="4316535"/>
              <a:ext cx="1826037" cy="1740961"/>
            </a:xfrm>
            <a:custGeom>
              <a:avLst/>
              <a:gdLst>
                <a:gd name="T0" fmla="*/ 256 w 372"/>
                <a:gd name="T1" fmla="*/ 37 h 354"/>
                <a:gd name="T2" fmla="*/ 123 w 372"/>
                <a:gd name="T3" fmla="*/ 21 h 354"/>
                <a:gd name="T4" fmla="*/ 17 w 372"/>
                <a:gd name="T5" fmla="*/ 149 h 354"/>
                <a:gd name="T6" fmla="*/ 66 w 372"/>
                <a:gd name="T7" fmla="*/ 301 h 354"/>
                <a:gd name="T8" fmla="*/ 249 w 372"/>
                <a:gd name="T9" fmla="*/ 333 h 354"/>
                <a:gd name="T10" fmla="*/ 369 w 372"/>
                <a:gd name="T11" fmla="*/ 167 h 354"/>
                <a:gd name="T12" fmla="*/ 256 w 372"/>
                <a:gd name="T13" fmla="*/ 37 h 354"/>
                <a:gd name="T14" fmla="*/ 302 w 372"/>
                <a:gd name="T15" fmla="*/ 275 h 354"/>
                <a:gd name="T16" fmla="*/ 141 w 372"/>
                <a:gd name="T17" fmla="*/ 316 h 354"/>
                <a:gd name="T18" fmla="*/ 30 w 372"/>
                <a:gd name="T19" fmla="*/ 175 h 354"/>
                <a:gd name="T20" fmla="*/ 116 w 372"/>
                <a:gd name="T21" fmla="*/ 42 h 354"/>
                <a:gd name="T22" fmla="*/ 239 w 372"/>
                <a:gd name="T23" fmla="*/ 38 h 354"/>
                <a:gd name="T24" fmla="*/ 237 w 372"/>
                <a:gd name="T25" fmla="*/ 38 h 354"/>
                <a:gd name="T26" fmla="*/ 235 w 372"/>
                <a:gd name="T27" fmla="*/ 54 h 354"/>
                <a:gd name="T28" fmla="*/ 268 w 372"/>
                <a:gd name="T29" fmla="*/ 59 h 354"/>
                <a:gd name="T30" fmla="*/ 270 w 372"/>
                <a:gd name="T31" fmla="*/ 61 h 354"/>
                <a:gd name="T32" fmla="*/ 276 w 372"/>
                <a:gd name="T33" fmla="*/ 61 h 354"/>
                <a:gd name="T34" fmla="*/ 312 w 372"/>
                <a:gd name="T35" fmla="*/ 79 h 354"/>
                <a:gd name="T36" fmla="*/ 346 w 372"/>
                <a:gd name="T37" fmla="*/ 136 h 354"/>
                <a:gd name="T38" fmla="*/ 302 w 372"/>
                <a:gd name="T39" fmla="*/ 275 h 3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72" h="354">
                  <a:moveTo>
                    <a:pt x="256" y="37"/>
                  </a:moveTo>
                  <a:cubicBezTo>
                    <a:pt x="218" y="8"/>
                    <a:pt x="170" y="0"/>
                    <a:pt x="123" y="21"/>
                  </a:cubicBezTo>
                  <a:cubicBezTo>
                    <a:pt x="71" y="44"/>
                    <a:pt x="32" y="95"/>
                    <a:pt x="17" y="149"/>
                  </a:cubicBezTo>
                  <a:cubicBezTo>
                    <a:pt x="0" y="207"/>
                    <a:pt x="19" y="264"/>
                    <a:pt x="66" y="301"/>
                  </a:cubicBezTo>
                  <a:cubicBezTo>
                    <a:pt x="116" y="339"/>
                    <a:pt x="189" y="354"/>
                    <a:pt x="249" y="333"/>
                  </a:cubicBezTo>
                  <a:cubicBezTo>
                    <a:pt x="318" y="309"/>
                    <a:pt x="365" y="239"/>
                    <a:pt x="369" y="167"/>
                  </a:cubicBezTo>
                  <a:cubicBezTo>
                    <a:pt x="372" y="99"/>
                    <a:pt x="323" y="39"/>
                    <a:pt x="256" y="37"/>
                  </a:cubicBezTo>
                  <a:close/>
                  <a:moveTo>
                    <a:pt x="302" y="275"/>
                  </a:moveTo>
                  <a:cubicBezTo>
                    <a:pt x="260" y="320"/>
                    <a:pt x="199" y="332"/>
                    <a:pt x="141" y="316"/>
                  </a:cubicBezTo>
                  <a:cubicBezTo>
                    <a:pt x="75" y="296"/>
                    <a:pt x="23" y="248"/>
                    <a:pt x="30" y="175"/>
                  </a:cubicBezTo>
                  <a:cubicBezTo>
                    <a:pt x="35" y="122"/>
                    <a:pt x="72" y="71"/>
                    <a:pt x="116" y="42"/>
                  </a:cubicBezTo>
                  <a:cubicBezTo>
                    <a:pt x="157" y="17"/>
                    <a:pt x="201" y="17"/>
                    <a:pt x="239" y="38"/>
                  </a:cubicBezTo>
                  <a:cubicBezTo>
                    <a:pt x="238" y="38"/>
                    <a:pt x="238" y="38"/>
                    <a:pt x="237" y="38"/>
                  </a:cubicBezTo>
                  <a:cubicBezTo>
                    <a:pt x="229" y="39"/>
                    <a:pt x="225" y="52"/>
                    <a:pt x="235" y="54"/>
                  </a:cubicBezTo>
                  <a:cubicBezTo>
                    <a:pt x="246" y="55"/>
                    <a:pt x="257" y="57"/>
                    <a:pt x="268" y="59"/>
                  </a:cubicBezTo>
                  <a:cubicBezTo>
                    <a:pt x="269" y="60"/>
                    <a:pt x="269" y="61"/>
                    <a:pt x="270" y="61"/>
                  </a:cubicBezTo>
                  <a:cubicBezTo>
                    <a:pt x="272" y="63"/>
                    <a:pt x="274" y="63"/>
                    <a:pt x="276" y="61"/>
                  </a:cubicBezTo>
                  <a:cubicBezTo>
                    <a:pt x="289" y="65"/>
                    <a:pt x="301" y="70"/>
                    <a:pt x="312" y="79"/>
                  </a:cubicBezTo>
                  <a:cubicBezTo>
                    <a:pt x="331" y="93"/>
                    <a:pt x="341" y="113"/>
                    <a:pt x="346" y="136"/>
                  </a:cubicBezTo>
                  <a:cubicBezTo>
                    <a:pt x="356" y="185"/>
                    <a:pt x="335" y="239"/>
                    <a:pt x="302" y="27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19">
              <a:extLst>
                <a:ext uri="{FF2B5EF4-FFF2-40B4-BE49-F238E27FC236}">
                  <a16:creationId xmlns:a16="http://schemas.microsoft.com/office/drawing/2014/main" id="{9618FBB8-7AC3-4E93-AD38-E9A318C99C8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469158" y="5078076"/>
              <a:ext cx="1006396" cy="688914"/>
            </a:xfrm>
            <a:custGeom>
              <a:avLst/>
              <a:gdLst>
                <a:gd name="T0" fmla="*/ 193 w 205"/>
                <a:gd name="T1" fmla="*/ 4 h 140"/>
                <a:gd name="T2" fmla="*/ 163 w 205"/>
                <a:gd name="T3" fmla="*/ 36 h 140"/>
                <a:gd name="T4" fmla="*/ 150 w 205"/>
                <a:gd name="T5" fmla="*/ 43 h 140"/>
                <a:gd name="T6" fmla="*/ 144 w 205"/>
                <a:gd name="T7" fmla="*/ 45 h 140"/>
                <a:gd name="T8" fmla="*/ 110 w 205"/>
                <a:gd name="T9" fmla="*/ 52 h 140"/>
                <a:gd name="T10" fmla="*/ 12 w 205"/>
                <a:gd name="T11" fmla="*/ 19 h 140"/>
                <a:gd name="T12" fmla="*/ 3 w 205"/>
                <a:gd name="T13" fmla="*/ 26 h 140"/>
                <a:gd name="T14" fmla="*/ 64 w 205"/>
                <a:gd name="T15" fmla="*/ 65 h 140"/>
                <a:gd name="T16" fmla="*/ 114 w 205"/>
                <a:gd name="T17" fmla="*/ 139 h 140"/>
                <a:gd name="T18" fmla="*/ 158 w 205"/>
                <a:gd name="T19" fmla="*/ 58 h 140"/>
                <a:gd name="T20" fmla="*/ 172 w 205"/>
                <a:gd name="T21" fmla="*/ 51 h 140"/>
                <a:gd name="T22" fmla="*/ 205 w 205"/>
                <a:gd name="T23" fmla="*/ 9 h 140"/>
                <a:gd name="T24" fmla="*/ 193 w 205"/>
                <a:gd name="T25" fmla="*/ 4 h 140"/>
                <a:gd name="T26" fmla="*/ 115 w 205"/>
                <a:gd name="T27" fmla="*/ 123 h 140"/>
                <a:gd name="T28" fmla="*/ 73 w 205"/>
                <a:gd name="T29" fmla="*/ 67 h 140"/>
                <a:gd name="T30" fmla="*/ 108 w 205"/>
                <a:gd name="T31" fmla="*/ 69 h 140"/>
                <a:gd name="T32" fmla="*/ 106 w 205"/>
                <a:gd name="T33" fmla="*/ 105 h 140"/>
                <a:gd name="T34" fmla="*/ 114 w 205"/>
                <a:gd name="T35" fmla="*/ 105 h 140"/>
                <a:gd name="T36" fmla="*/ 112 w 205"/>
                <a:gd name="T37" fmla="*/ 69 h 140"/>
                <a:gd name="T38" fmla="*/ 142 w 205"/>
                <a:gd name="T39" fmla="*/ 64 h 140"/>
                <a:gd name="T40" fmla="*/ 115 w 205"/>
                <a:gd name="T41" fmla="*/ 123 h 1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5" h="140">
                  <a:moveTo>
                    <a:pt x="193" y="4"/>
                  </a:moveTo>
                  <a:cubicBezTo>
                    <a:pt x="182" y="14"/>
                    <a:pt x="177" y="28"/>
                    <a:pt x="163" y="36"/>
                  </a:cubicBezTo>
                  <a:cubicBezTo>
                    <a:pt x="159" y="39"/>
                    <a:pt x="155" y="41"/>
                    <a:pt x="150" y="43"/>
                  </a:cubicBezTo>
                  <a:cubicBezTo>
                    <a:pt x="148" y="43"/>
                    <a:pt x="146" y="44"/>
                    <a:pt x="144" y="45"/>
                  </a:cubicBezTo>
                  <a:cubicBezTo>
                    <a:pt x="133" y="49"/>
                    <a:pt x="122" y="51"/>
                    <a:pt x="110" y="52"/>
                  </a:cubicBezTo>
                  <a:cubicBezTo>
                    <a:pt x="76" y="54"/>
                    <a:pt x="37" y="44"/>
                    <a:pt x="12" y="19"/>
                  </a:cubicBezTo>
                  <a:cubicBezTo>
                    <a:pt x="8" y="15"/>
                    <a:pt x="0" y="20"/>
                    <a:pt x="3" y="26"/>
                  </a:cubicBezTo>
                  <a:cubicBezTo>
                    <a:pt x="17" y="47"/>
                    <a:pt x="40" y="59"/>
                    <a:pt x="64" y="65"/>
                  </a:cubicBezTo>
                  <a:cubicBezTo>
                    <a:pt x="61" y="97"/>
                    <a:pt x="75" y="140"/>
                    <a:pt x="114" y="139"/>
                  </a:cubicBezTo>
                  <a:cubicBezTo>
                    <a:pt x="152" y="137"/>
                    <a:pt x="158" y="89"/>
                    <a:pt x="158" y="58"/>
                  </a:cubicBezTo>
                  <a:cubicBezTo>
                    <a:pt x="163" y="56"/>
                    <a:pt x="167" y="54"/>
                    <a:pt x="172" y="51"/>
                  </a:cubicBezTo>
                  <a:cubicBezTo>
                    <a:pt x="185" y="43"/>
                    <a:pt x="205" y="26"/>
                    <a:pt x="205" y="9"/>
                  </a:cubicBezTo>
                  <a:cubicBezTo>
                    <a:pt x="205" y="3"/>
                    <a:pt x="198" y="0"/>
                    <a:pt x="193" y="4"/>
                  </a:cubicBezTo>
                  <a:close/>
                  <a:moveTo>
                    <a:pt x="115" y="123"/>
                  </a:moveTo>
                  <a:cubicBezTo>
                    <a:pt x="87" y="130"/>
                    <a:pt x="77" y="90"/>
                    <a:pt x="73" y="67"/>
                  </a:cubicBezTo>
                  <a:cubicBezTo>
                    <a:pt x="85" y="68"/>
                    <a:pt x="97" y="69"/>
                    <a:pt x="108" y="69"/>
                  </a:cubicBezTo>
                  <a:cubicBezTo>
                    <a:pt x="107" y="81"/>
                    <a:pt x="106" y="93"/>
                    <a:pt x="106" y="105"/>
                  </a:cubicBezTo>
                  <a:cubicBezTo>
                    <a:pt x="106" y="110"/>
                    <a:pt x="114" y="110"/>
                    <a:pt x="114" y="105"/>
                  </a:cubicBezTo>
                  <a:cubicBezTo>
                    <a:pt x="115" y="93"/>
                    <a:pt x="113" y="81"/>
                    <a:pt x="112" y="69"/>
                  </a:cubicBezTo>
                  <a:cubicBezTo>
                    <a:pt x="122" y="68"/>
                    <a:pt x="132" y="67"/>
                    <a:pt x="142" y="64"/>
                  </a:cubicBezTo>
                  <a:cubicBezTo>
                    <a:pt x="141" y="87"/>
                    <a:pt x="138" y="117"/>
                    <a:pt x="115" y="12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20">
              <a:extLst>
                <a:ext uri="{FF2B5EF4-FFF2-40B4-BE49-F238E27FC236}">
                  <a16:creationId xmlns:a16="http://schemas.microsoft.com/office/drawing/2014/main" id="{621F8460-FEA2-4D8C-B23D-225DDF826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10601961" y="4995074"/>
              <a:ext cx="83002" cy="107902"/>
            </a:xfrm>
            <a:custGeom>
              <a:avLst/>
              <a:gdLst>
                <a:gd name="T0" fmla="*/ 17 w 17"/>
                <a:gd name="T1" fmla="*/ 5 h 22"/>
                <a:gd name="T2" fmla="*/ 14 w 17"/>
                <a:gd name="T3" fmla="*/ 2 h 22"/>
                <a:gd name="T4" fmla="*/ 12 w 17"/>
                <a:gd name="T5" fmla="*/ 1 h 22"/>
                <a:gd name="T6" fmla="*/ 8 w 17"/>
                <a:gd name="T7" fmla="*/ 0 h 22"/>
                <a:gd name="T8" fmla="*/ 7 w 17"/>
                <a:gd name="T9" fmla="*/ 1 h 22"/>
                <a:gd name="T10" fmla="*/ 5 w 17"/>
                <a:gd name="T11" fmla="*/ 1 h 22"/>
                <a:gd name="T12" fmla="*/ 1 w 17"/>
                <a:gd name="T13" fmla="*/ 4 h 22"/>
                <a:gd name="T14" fmla="*/ 0 w 17"/>
                <a:gd name="T15" fmla="*/ 12 h 22"/>
                <a:gd name="T16" fmla="*/ 2 w 17"/>
                <a:gd name="T17" fmla="*/ 19 h 22"/>
                <a:gd name="T18" fmla="*/ 4 w 17"/>
                <a:gd name="T19" fmla="*/ 21 h 22"/>
                <a:gd name="T20" fmla="*/ 7 w 17"/>
                <a:gd name="T21" fmla="*/ 22 h 22"/>
                <a:gd name="T22" fmla="*/ 10 w 17"/>
                <a:gd name="T23" fmla="*/ 21 h 22"/>
                <a:gd name="T24" fmla="*/ 13 w 17"/>
                <a:gd name="T25" fmla="*/ 19 h 22"/>
                <a:gd name="T26" fmla="*/ 14 w 17"/>
                <a:gd name="T27" fmla="*/ 17 h 22"/>
                <a:gd name="T28" fmla="*/ 16 w 17"/>
                <a:gd name="T29" fmla="*/ 13 h 22"/>
                <a:gd name="T30" fmla="*/ 17 w 17"/>
                <a:gd name="T31" fmla="*/ 5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" h="22">
                  <a:moveTo>
                    <a:pt x="17" y="5"/>
                  </a:moveTo>
                  <a:cubicBezTo>
                    <a:pt x="17" y="4"/>
                    <a:pt x="15" y="2"/>
                    <a:pt x="14" y="2"/>
                  </a:cubicBezTo>
                  <a:cubicBezTo>
                    <a:pt x="13" y="1"/>
                    <a:pt x="13" y="1"/>
                    <a:pt x="12" y="1"/>
                  </a:cubicBezTo>
                  <a:cubicBezTo>
                    <a:pt x="11" y="0"/>
                    <a:pt x="10" y="0"/>
                    <a:pt x="8" y="0"/>
                  </a:cubicBezTo>
                  <a:cubicBezTo>
                    <a:pt x="8" y="0"/>
                    <a:pt x="7" y="1"/>
                    <a:pt x="7" y="1"/>
                  </a:cubicBezTo>
                  <a:cubicBezTo>
                    <a:pt x="6" y="1"/>
                    <a:pt x="6" y="1"/>
                    <a:pt x="5" y="1"/>
                  </a:cubicBezTo>
                  <a:cubicBezTo>
                    <a:pt x="3" y="2"/>
                    <a:pt x="2" y="3"/>
                    <a:pt x="1" y="4"/>
                  </a:cubicBezTo>
                  <a:cubicBezTo>
                    <a:pt x="0" y="7"/>
                    <a:pt x="0" y="9"/>
                    <a:pt x="0" y="12"/>
                  </a:cubicBezTo>
                  <a:cubicBezTo>
                    <a:pt x="0" y="14"/>
                    <a:pt x="0" y="17"/>
                    <a:pt x="2" y="19"/>
                  </a:cubicBezTo>
                  <a:cubicBezTo>
                    <a:pt x="2" y="20"/>
                    <a:pt x="3" y="21"/>
                    <a:pt x="4" y="21"/>
                  </a:cubicBezTo>
                  <a:cubicBezTo>
                    <a:pt x="5" y="21"/>
                    <a:pt x="6" y="22"/>
                    <a:pt x="7" y="22"/>
                  </a:cubicBezTo>
                  <a:cubicBezTo>
                    <a:pt x="8" y="22"/>
                    <a:pt x="9" y="21"/>
                    <a:pt x="10" y="21"/>
                  </a:cubicBezTo>
                  <a:cubicBezTo>
                    <a:pt x="12" y="20"/>
                    <a:pt x="13" y="20"/>
                    <a:pt x="13" y="19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5" y="16"/>
                    <a:pt x="15" y="14"/>
                    <a:pt x="16" y="13"/>
                  </a:cubicBezTo>
                  <a:cubicBezTo>
                    <a:pt x="17" y="10"/>
                    <a:pt x="17" y="8"/>
                    <a:pt x="17" y="5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21">
              <a:extLst>
                <a:ext uri="{FF2B5EF4-FFF2-40B4-BE49-F238E27FC236}">
                  <a16:creationId xmlns:a16="http://schemas.microsoft.com/office/drawing/2014/main" id="{D46AE70F-1D63-4A0A-A265-5CBE3A839C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26947" y="4872646"/>
              <a:ext cx="265605" cy="215804"/>
            </a:xfrm>
            <a:custGeom>
              <a:avLst/>
              <a:gdLst>
                <a:gd name="T0" fmla="*/ 52 w 54"/>
                <a:gd name="T1" fmla="*/ 33 h 44"/>
                <a:gd name="T2" fmla="*/ 34 w 54"/>
                <a:gd name="T3" fmla="*/ 26 h 44"/>
                <a:gd name="T4" fmla="*/ 20 w 54"/>
                <a:gd name="T5" fmla="*/ 25 h 44"/>
                <a:gd name="T6" fmla="*/ 44 w 54"/>
                <a:gd name="T7" fmla="*/ 9 h 44"/>
                <a:gd name="T8" fmla="*/ 41 w 54"/>
                <a:gd name="T9" fmla="*/ 1 h 44"/>
                <a:gd name="T10" fmla="*/ 2 w 54"/>
                <a:gd name="T11" fmla="*/ 28 h 44"/>
                <a:gd name="T12" fmla="*/ 8 w 54"/>
                <a:gd name="T13" fmla="*/ 38 h 44"/>
                <a:gd name="T14" fmla="*/ 30 w 54"/>
                <a:gd name="T15" fmla="*/ 40 h 44"/>
                <a:gd name="T16" fmla="*/ 49 w 54"/>
                <a:gd name="T17" fmla="*/ 42 h 44"/>
                <a:gd name="T18" fmla="*/ 52 w 54"/>
                <a:gd name="T19" fmla="*/ 33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4" h="44">
                  <a:moveTo>
                    <a:pt x="52" y="33"/>
                  </a:moveTo>
                  <a:cubicBezTo>
                    <a:pt x="48" y="28"/>
                    <a:pt x="40" y="27"/>
                    <a:pt x="34" y="26"/>
                  </a:cubicBezTo>
                  <a:cubicBezTo>
                    <a:pt x="29" y="25"/>
                    <a:pt x="25" y="25"/>
                    <a:pt x="20" y="25"/>
                  </a:cubicBezTo>
                  <a:cubicBezTo>
                    <a:pt x="26" y="17"/>
                    <a:pt x="35" y="12"/>
                    <a:pt x="44" y="9"/>
                  </a:cubicBezTo>
                  <a:cubicBezTo>
                    <a:pt x="49" y="7"/>
                    <a:pt x="45" y="0"/>
                    <a:pt x="41" y="1"/>
                  </a:cubicBezTo>
                  <a:cubicBezTo>
                    <a:pt x="25" y="4"/>
                    <a:pt x="10" y="12"/>
                    <a:pt x="2" y="28"/>
                  </a:cubicBezTo>
                  <a:cubicBezTo>
                    <a:pt x="0" y="32"/>
                    <a:pt x="3" y="37"/>
                    <a:pt x="8" y="38"/>
                  </a:cubicBezTo>
                  <a:cubicBezTo>
                    <a:pt x="15" y="38"/>
                    <a:pt x="23" y="39"/>
                    <a:pt x="30" y="40"/>
                  </a:cubicBezTo>
                  <a:cubicBezTo>
                    <a:pt x="36" y="41"/>
                    <a:pt x="43" y="44"/>
                    <a:pt x="49" y="42"/>
                  </a:cubicBezTo>
                  <a:cubicBezTo>
                    <a:pt x="54" y="41"/>
                    <a:pt x="54" y="36"/>
                    <a:pt x="52" y="33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33" name="图片 32">
            <a:extLst>
              <a:ext uri="{FF2B5EF4-FFF2-40B4-BE49-F238E27FC236}">
                <a16:creationId xmlns:a16="http://schemas.microsoft.com/office/drawing/2014/main" id="{10C63365-7446-4316-ADF7-3CAEBBE549A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497916" y="5298589"/>
            <a:ext cx="964437" cy="682471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BAD0429C-4C5C-474F-8B03-39702CD5A2A0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701397" y="1425506"/>
            <a:ext cx="417664" cy="295554"/>
          </a:xfrm>
          <a:prstGeom prst="rect">
            <a:avLst/>
          </a:pr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A6F846D5-A625-439D-A002-B7361D14AE9E}"/>
              </a:ext>
            </a:extLst>
          </p:cNvPr>
          <p:cNvGrpSpPr/>
          <p:nvPr/>
        </p:nvGrpSpPr>
        <p:grpSpPr>
          <a:xfrm rot="19663740">
            <a:off x="11365429" y="207181"/>
            <a:ext cx="455460" cy="588036"/>
            <a:chOff x="10766636" y="3941730"/>
            <a:chExt cx="1047922" cy="1352954"/>
          </a:xfrm>
        </p:grpSpPr>
        <p:sp>
          <p:nvSpPr>
            <p:cNvPr id="36" name="Freeform 108">
              <a:extLst>
                <a:ext uri="{FF2B5EF4-FFF2-40B4-BE49-F238E27FC236}">
                  <a16:creationId xmlns:a16="http://schemas.microsoft.com/office/drawing/2014/main" id="{34B6A985-37EF-416E-826D-9A0EC167D1C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109">
              <a:extLst>
                <a:ext uri="{FF2B5EF4-FFF2-40B4-BE49-F238E27FC236}">
                  <a16:creationId xmlns:a16="http://schemas.microsoft.com/office/drawing/2014/main" id="{FFF1C583-7B42-4D83-A529-4ABB98F80E91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110">
              <a:extLst>
                <a:ext uri="{FF2B5EF4-FFF2-40B4-BE49-F238E27FC236}">
                  <a16:creationId xmlns:a16="http://schemas.microsoft.com/office/drawing/2014/main" id="{66D9421D-69AB-4F66-88A1-7C4108BE8200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111">
              <a:extLst>
                <a:ext uri="{FF2B5EF4-FFF2-40B4-BE49-F238E27FC236}">
                  <a16:creationId xmlns:a16="http://schemas.microsoft.com/office/drawing/2014/main" id="{A09C8C51-01B5-4237-B592-A91A39AE313B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112">
              <a:extLst>
                <a:ext uri="{FF2B5EF4-FFF2-40B4-BE49-F238E27FC236}">
                  <a16:creationId xmlns:a16="http://schemas.microsoft.com/office/drawing/2014/main" id="{0417D77B-EF43-4097-8462-2AE3D626A7D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113">
              <a:extLst>
                <a:ext uri="{FF2B5EF4-FFF2-40B4-BE49-F238E27FC236}">
                  <a16:creationId xmlns:a16="http://schemas.microsoft.com/office/drawing/2014/main" id="{26E1E5BE-718E-4287-93FF-C5ECD48A1D79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1C73020B-07FD-45ED-8785-FD6618C05225}"/>
              </a:ext>
            </a:extLst>
          </p:cNvPr>
          <p:cNvGrpSpPr/>
          <p:nvPr/>
        </p:nvGrpSpPr>
        <p:grpSpPr>
          <a:xfrm rot="19663740">
            <a:off x="5501875" y="235335"/>
            <a:ext cx="654790" cy="845387"/>
            <a:chOff x="10766636" y="3941730"/>
            <a:chExt cx="1047922" cy="1352954"/>
          </a:xfrm>
        </p:grpSpPr>
        <p:sp>
          <p:nvSpPr>
            <p:cNvPr id="43" name="Freeform 108">
              <a:extLst>
                <a:ext uri="{FF2B5EF4-FFF2-40B4-BE49-F238E27FC236}">
                  <a16:creationId xmlns:a16="http://schemas.microsoft.com/office/drawing/2014/main" id="{E966B753-5462-4BC3-82EF-1D9557D8D7AE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209862"/>
              <a:ext cx="664177" cy="1084822"/>
            </a:xfrm>
            <a:custGeom>
              <a:avLst/>
              <a:gdLst>
                <a:gd name="T0" fmla="*/ 96 w 114"/>
                <a:gd name="T1" fmla="*/ 11 h 186"/>
                <a:gd name="T2" fmla="*/ 91 w 114"/>
                <a:gd name="T3" fmla="*/ 11 h 186"/>
                <a:gd name="T4" fmla="*/ 79 w 114"/>
                <a:gd name="T5" fmla="*/ 8 h 186"/>
                <a:gd name="T6" fmla="*/ 78 w 114"/>
                <a:gd name="T7" fmla="*/ 8 h 186"/>
                <a:gd name="T8" fmla="*/ 2 w 114"/>
                <a:gd name="T9" fmla="*/ 87 h 186"/>
                <a:gd name="T10" fmla="*/ 12 w 114"/>
                <a:gd name="T11" fmla="*/ 98 h 186"/>
                <a:gd name="T12" fmla="*/ 48 w 114"/>
                <a:gd name="T13" fmla="*/ 83 h 186"/>
                <a:gd name="T14" fmla="*/ 11 w 114"/>
                <a:gd name="T15" fmla="*/ 170 h 186"/>
                <a:gd name="T16" fmla="*/ 27 w 114"/>
                <a:gd name="T17" fmla="*/ 177 h 186"/>
                <a:gd name="T18" fmla="*/ 28 w 114"/>
                <a:gd name="T19" fmla="*/ 175 h 186"/>
                <a:gd name="T20" fmla="*/ 32 w 114"/>
                <a:gd name="T21" fmla="*/ 172 h 186"/>
                <a:gd name="T22" fmla="*/ 105 w 114"/>
                <a:gd name="T23" fmla="*/ 71 h 186"/>
                <a:gd name="T24" fmla="*/ 96 w 114"/>
                <a:gd name="T25" fmla="*/ 58 h 186"/>
                <a:gd name="T26" fmla="*/ 89 w 114"/>
                <a:gd name="T27" fmla="*/ 60 h 186"/>
                <a:gd name="T28" fmla="*/ 88 w 114"/>
                <a:gd name="T29" fmla="*/ 62 h 186"/>
                <a:gd name="T30" fmla="*/ 86 w 114"/>
                <a:gd name="T31" fmla="*/ 64 h 186"/>
                <a:gd name="T32" fmla="*/ 85 w 114"/>
                <a:gd name="T33" fmla="*/ 65 h 186"/>
                <a:gd name="T34" fmla="*/ 85 w 114"/>
                <a:gd name="T35" fmla="*/ 65 h 186"/>
                <a:gd name="T36" fmla="*/ 84 w 114"/>
                <a:gd name="T37" fmla="*/ 66 h 186"/>
                <a:gd name="T38" fmla="*/ 84 w 114"/>
                <a:gd name="T39" fmla="*/ 66 h 186"/>
                <a:gd name="T40" fmla="*/ 84 w 114"/>
                <a:gd name="T41" fmla="*/ 66 h 186"/>
                <a:gd name="T42" fmla="*/ 82 w 114"/>
                <a:gd name="T43" fmla="*/ 67 h 186"/>
                <a:gd name="T44" fmla="*/ 80 w 114"/>
                <a:gd name="T45" fmla="*/ 71 h 186"/>
                <a:gd name="T46" fmla="*/ 74 w 114"/>
                <a:gd name="T47" fmla="*/ 79 h 186"/>
                <a:gd name="T48" fmla="*/ 84 w 114"/>
                <a:gd name="T49" fmla="*/ 64 h 186"/>
                <a:gd name="T50" fmla="*/ 85 w 114"/>
                <a:gd name="T51" fmla="*/ 55 h 186"/>
                <a:gd name="T52" fmla="*/ 109 w 114"/>
                <a:gd name="T53" fmla="*/ 20 h 186"/>
                <a:gd name="T54" fmla="*/ 96 w 114"/>
                <a:gd name="T55" fmla="*/ 11 h 1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14" h="186">
                  <a:moveTo>
                    <a:pt x="96" y="11"/>
                  </a:moveTo>
                  <a:cubicBezTo>
                    <a:pt x="94" y="10"/>
                    <a:pt x="93" y="10"/>
                    <a:pt x="91" y="11"/>
                  </a:cubicBezTo>
                  <a:cubicBezTo>
                    <a:pt x="89" y="7"/>
                    <a:pt x="82" y="4"/>
                    <a:pt x="79" y="8"/>
                  </a:cubicBezTo>
                  <a:cubicBezTo>
                    <a:pt x="78" y="8"/>
                    <a:pt x="78" y="8"/>
                    <a:pt x="78" y="8"/>
                  </a:cubicBezTo>
                  <a:cubicBezTo>
                    <a:pt x="34" y="0"/>
                    <a:pt x="14" y="52"/>
                    <a:pt x="2" y="87"/>
                  </a:cubicBezTo>
                  <a:cubicBezTo>
                    <a:pt x="0" y="94"/>
                    <a:pt x="6" y="99"/>
                    <a:pt x="12" y="98"/>
                  </a:cubicBezTo>
                  <a:cubicBezTo>
                    <a:pt x="25" y="95"/>
                    <a:pt x="37" y="89"/>
                    <a:pt x="48" y="83"/>
                  </a:cubicBezTo>
                  <a:cubicBezTo>
                    <a:pt x="33" y="111"/>
                    <a:pt x="18" y="139"/>
                    <a:pt x="11" y="170"/>
                  </a:cubicBezTo>
                  <a:cubicBezTo>
                    <a:pt x="9" y="180"/>
                    <a:pt x="22" y="186"/>
                    <a:pt x="27" y="177"/>
                  </a:cubicBezTo>
                  <a:cubicBezTo>
                    <a:pt x="27" y="176"/>
                    <a:pt x="27" y="175"/>
                    <a:pt x="28" y="175"/>
                  </a:cubicBezTo>
                  <a:cubicBezTo>
                    <a:pt x="29" y="174"/>
                    <a:pt x="31" y="174"/>
                    <a:pt x="32" y="172"/>
                  </a:cubicBezTo>
                  <a:cubicBezTo>
                    <a:pt x="59" y="141"/>
                    <a:pt x="89" y="109"/>
                    <a:pt x="105" y="71"/>
                  </a:cubicBezTo>
                  <a:cubicBezTo>
                    <a:pt x="108" y="64"/>
                    <a:pt x="103" y="57"/>
                    <a:pt x="96" y="58"/>
                  </a:cubicBezTo>
                  <a:cubicBezTo>
                    <a:pt x="94" y="58"/>
                    <a:pt x="91" y="58"/>
                    <a:pt x="89" y="60"/>
                  </a:cubicBezTo>
                  <a:cubicBezTo>
                    <a:pt x="89" y="61"/>
                    <a:pt x="88" y="62"/>
                    <a:pt x="88" y="62"/>
                  </a:cubicBezTo>
                  <a:cubicBezTo>
                    <a:pt x="87" y="63"/>
                    <a:pt x="86" y="64"/>
                    <a:pt x="86" y="64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5" y="65"/>
                    <a:pt x="85" y="65"/>
                    <a:pt x="85" y="65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4" y="66"/>
                    <a:pt x="84" y="66"/>
                  </a:cubicBezTo>
                  <a:cubicBezTo>
                    <a:pt x="84" y="66"/>
                    <a:pt x="83" y="67"/>
                    <a:pt x="82" y="67"/>
                  </a:cubicBezTo>
                  <a:cubicBezTo>
                    <a:pt x="81" y="68"/>
                    <a:pt x="80" y="70"/>
                    <a:pt x="80" y="71"/>
                  </a:cubicBezTo>
                  <a:cubicBezTo>
                    <a:pt x="78" y="74"/>
                    <a:pt x="76" y="76"/>
                    <a:pt x="74" y="79"/>
                  </a:cubicBezTo>
                  <a:cubicBezTo>
                    <a:pt x="77" y="74"/>
                    <a:pt x="81" y="69"/>
                    <a:pt x="84" y="64"/>
                  </a:cubicBezTo>
                  <a:cubicBezTo>
                    <a:pt x="87" y="61"/>
                    <a:pt x="86" y="58"/>
                    <a:pt x="85" y="55"/>
                  </a:cubicBezTo>
                  <a:cubicBezTo>
                    <a:pt x="94" y="44"/>
                    <a:pt x="102" y="32"/>
                    <a:pt x="109" y="20"/>
                  </a:cubicBezTo>
                  <a:cubicBezTo>
                    <a:pt x="114" y="11"/>
                    <a:pt x="102" y="4"/>
                    <a:pt x="96" y="11"/>
                  </a:cubicBezTo>
                  <a:close/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109">
              <a:extLst>
                <a:ext uri="{FF2B5EF4-FFF2-40B4-BE49-F238E27FC236}">
                  <a16:creationId xmlns:a16="http://schemas.microsoft.com/office/drawing/2014/main" id="{B661C1BC-4A30-4B8F-BE41-4AC2A31E16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83856" y="4209862"/>
              <a:ext cx="693695" cy="1067602"/>
            </a:xfrm>
            <a:custGeom>
              <a:avLst/>
              <a:gdLst>
                <a:gd name="T0" fmla="*/ 112 w 119"/>
                <a:gd name="T1" fmla="*/ 52 h 183"/>
                <a:gd name="T2" fmla="*/ 91 w 119"/>
                <a:gd name="T3" fmla="*/ 53 h 183"/>
                <a:gd name="T4" fmla="*/ 115 w 119"/>
                <a:gd name="T5" fmla="*/ 9 h 183"/>
                <a:gd name="T6" fmla="*/ 110 w 119"/>
                <a:gd name="T7" fmla="*/ 2 h 183"/>
                <a:gd name="T8" fmla="*/ 49 w 119"/>
                <a:gd name="T9" fmla="*/ 15 h 183"/>
                <a:gd name="T10" fmla="*/ 24 w 119"/>
                <a:gd name="T11" fmla="*/ 55 h 183"/>
                <a:gd name="T12" fmla="*/ 2 w 119"/>
                <a:gd name="T13" fmla="*/ 88 h 183"/>
                <a:gd name="T14" fmla="*/ 8 w 119"/>
                <a:gd name="T15" fmla="*/ 94 h 183"/>
                <a:gd name="T16" fmla="*/ 43 w 119"/>
                <a:gd name="T17" fmla="*/ 87 h 183"/>
                <a:gd name="T18" fmla="*/ 5 w 119"/>
                <a:gd name="T19" fmla="*/ 176 h 183"/>
                <a:gd name="T20" fmla="*/ 12 w 119"/>
                <a:gd name="T21" fmla="*/ 181 h 183"/>
                <a:gd name="T22" fmla="*/ 70 w 119"/>
                <a:gd name="T23" fmla="*/ 126 h 183"/>
                <a:gd name="T24" fmla="*/ 117 w 119"/>
                <a:gd name="T25" fmla="*/ 58 h 183"/>
                <a:gd name="T26" fmla="*/ 112 w 119"/>
                <a:gd name="T27" fmla="*/ 52 h 183"/>
                <a:gd name="T28" fmla="*/ 66 w 119"/>
                <a:gd name="T29" fmla="*/ 116 h 183"/>
                <a:gd name="T30" fmla="*/ 19 w 119"/>
                <a:gd name="T31" fmla="*/ 165 h 183"/>
                <a:gd name="T32" fmla="*/ 56 w 119"/>
                <a:gd name="T33" fmla="*/ 81 h 183"/>
                <a:gd name="T34" fmla="*/ 50 w 119"/>
                <a:gd name="T35" fmla="*/ 75 h 183"/>
                <a:gd name="T36" fmla="*/ 16 w 119"/>
                <a:gd name="T37" fmla="*/ 82 h 183"/>
                <a:gd name="T38" fmla="*/ 18 w 119"/>
                <a:gd name="T39" fmla="*/ 79 h 183"/>
                <a:gd name="T40" fmla="*/ 23 w 119"/>
                <a:gd name="T41" fmla="*/ 78 h 183"/>
                <a:gd name="T42" fmla="*/ 53 w 119"/>
                <a:gd name="T43" fmla="*/ 25 h 183"/>
                <a:gd name="T44" fmla="*/ 103 w 119"/>
                <a:gd name="T45" fmla="*/ 12 h 183"/>
                <a:gd name="T46" fmla="*/ 75 w 119"/>
                <a:gd name="T47" fmla="*/ 56 h 183"/>
                <a:gd name="T48" fmla="*/ 80 w 119"/>
                <a:gd name="T49" fmla="*/ 64 h 183"/>
                <a:gd name="T50" fmla="*/ 106 w 119"/>
                <a:gd name="T51" fmla="*/ 61 h 183"/>
                <a:gd name="T52" fmla="*/ 66 w 119"/>
                <a:gd name="T53" fmla="*/ 116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19" h="183">
                  <a:moveTo>
                    <a:pt x="112" y="52"/>
                  </a:moveTo>
                  <a:cubicBezTo>
                    <a:pt x="105" y="53"/>
                    <a:pt x="98" y="53"/>
                    <a:pt x="91" y="53"/>
                  </a:cubicBezTo>
                  <a:cubicBezTo>
                    <a:pt x="101" y="40"/>
                    <a:pt x="109" y="25"/>
                    <a:pt x="115" y="9"/>
                  </a:cubicBezTo>
                  <a:cubicBezTo>
                    <a:pt x="116" y="5"/>
                    <a:pt x="113" y="2"/>
                    <a:pt x="110" y="2"/>
                  </a:cubicBezTo>
                  <a:cubicBezTo>
                    <a:pt x="89" y="1"/>
                    <a:pt x="66" y="0"/>
                    <a:pt x="49" y="15"/>
                  </a:cubicBezTo>
                  <a:cubicBezTo>
                    <a:pt x="38" y="24"/>
                    <a:pt x="30" y="39"/>
                    <a:pt x="24" y="55"/>
                  </a:cubicBezTo>
                  <a:cubicBezTo>
                    <a:pt x="16" y="65"/>
                    <a:pt x="9" y="76"/>
                    <a:pt x="2" y="88"/>
                  </a:cubicBezTo>
                  <a:cubicBezTo>
                    <a:pt x="0" y="92"/>
                    <a:pt x="4" y="96"/>
                    <a:pt x="8" y="94"/>
                  </a:cubicBezTo>
                  <a:cubicBezTo>
                    <a:pt x="19" y="89"/>
                    <a:pt x="31" y="90"/>
                    <a:pt x="43" y="87"/>
                  </a:cubicBezTo>
                  <a:cubicBezTo>
                    <a:pt x="31" y="117"/>
                    <a:pt x="15" y="145"/>
                    <a:pt x="5" y="176"/>
                  </a:cubicBezTo>
                  <a:cubicBezTo>
                    <a:pt x="4" y="180"/>
                    <a:pt x="8" y="183"/>
                    <a:pt x="12" y="181"/>
                  </a:cubicBezTo>
                  <a:cubicBezTo>
                    <a:pt x="35" y="168"/>
                    <a:pt x="53" y="146"/>
                    <a:pt x="70" y="126"/>
                  </a:cubicBezTo>
                  <a:cubicBezTo>
                    <a:pt x="87" y="105"/>
                    <a:pt x="105" y="83"/>
                    <a:pt x="117" y="58"/>
                  </a:cubicBezTo>
                  <a:cubicBezTo>
                    <a:pt x="119" y="54"/>
                    <a:pt x="116" y="51"/>
                    <a:pt x="112" y="52"/>
                  </a:cubicBezTo>
                  <a:close/>
                  <a:moveTo>
                    <a:pt x="66" y="116"/>
                  </a:moveTo>
                  <a:cubicBezTo>
                    <a:pt x="52" y="133"/>
                    <a:pt x="37" y="151"/>
                    <a:pt x="19" y="165"/>
                  </a:cubicBezTo>
                  <a:cubicBezTo>
                    <a:pt x="30" y="136"/>
                    <a:pt x="46" y="110"/>
                    <a:pt x="56" y="81"/>
                  </a:cubicBezTo>
                  <a:cubicBezTo>
                    <a:pt x="57" y="78"/>
                    <a:pt x="53" y="74"/>
                    <a:pt x="50" y="75"/>
                  </a:cubicBezTo>
                  <a:cubicBezTo>
                    <a:pt x="39" y="79"/>
                    <a:pt x="27" y="79"/>
                    <a:pt x="16" y="82"/>
                  </a:cubicBezTo>
                  <a:cubicBezTo>
                    <a:pt x="17" y="81"/>
                    <a:pt x="17" y="80"/>
                    <a:pt x="18" y="79"/>
                  </a:cubicBezTo>
                  <a:cubicBezTo>
                    <a:pt x="19" y="80"/>
                    <a:pt x="22" y="80"/>
                    <a:pt x="23" y="78"/>
                  </a:cubicBezTo>
                  <a:cubicBezTo>
                    <a:pt x="35" y="62"/>
                    <a:pt x="39" y="41"/>
                    <a:pt x="53" y="25"/>
                  </a:cubicBezTo>
                  <a:cubicBezTo>
                    <a:pt x="64" y="11"/>
                    <a:pt x="85" y="11"/>
                    <a:pt x="103" y="12"/>
                  </a:cubicBezTo>
                  <a:cubicBezTo>
                    <a:pt x="96" y="28"/>
                    <a:pt x="88" y="43"/>
                    <a:pt x="75" y="56"/>
                  </a:cubicBezTo>
                  <a:cubicBezTo>
                    <a:pt x="72" y="59"/>
                    <a:pt x="75" y="65"/>
                    <a:pt x="80" y="64"/>
                  </a:cubicBezTo>
                  <a:cubicBezTo>
                    <a:pt x="89" y="62"/>
                    <a:pt x="97" y="62"/>
                    <a:pt x="106" y="61"/>
                  </a:cubicBezTo>
                  <a:cubicBezTo>
                    <a:pt x="96" y="81"/>
                    <a:pt x="81" y="100"/>
                    <a:pt x="66" y="11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110">
              <a:extLst>
                <a:ext uri="{FF2B5EF4-FFF2-40B4-BE49-F238E27FC236}">
                  <a16:creationId xmlns:a16="http://schemas.microsoft.com/office/drawing/2014/main" id="{6E1FE89A-836B-41EA-8FC3-368655DE1DB1}"/>
                </a:ext>
              </a:extLst>
            </p:cNvPr>
            <p:cNvSpPr>
              <a:spLocks/>
            </p:cNvSpPr>
            <p:nvPr/>
          </p:nvSpPr>
          <p:spPr bwMode="auto">
            <a:xfrm>
              <a:off x="10766636" y="4089326"/>
              <a:ext cx="169734" cy="179575"/>
            </a:xfrm>
            <a:custGeom>
              <a:avLst/>
              <a:gdLst>
                <a:gd name="T0" fmla="*/ 28 w 29"/>
                <a:gd name="T1" fmla="*/ 26 h 31"/>
                <a:gd name="T2" fmla="*/ 12 w 29"/>
                <a:gd name="T3" fmla="*/ 4 h 31"/>
                <a:gd name="T4" fmla="*/ 6 w 29"/>
                <a:gd name="T5" fmla="*/ 0 h 31"/>
                <a:gd name="T6" fmla="*/ 2 w 29"/>
                <a:gd name="T7" fmla="*/ 1 h 31"/>
                <a:gd name="T8" fmla="*/ 1 w 29"/>
                <a:gd name="T9" fmla="*/ 7 h 31"/>
                <a:gd name="T10" fmla="*/ 10 w 29"/>
                <a:gd name="T11" fmla="*/ 23 h 31"/>
                <a:gd name="T12" fmla="*/ 26 w 29"/>
                <a:gd name="T13" fmla="*/ 30 h 31"/>
                <a:gd name="T14" fmla="*/ 28 w 29"/>
                <a:gd name="T15" fmla="*/ 26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" h="31">
                  <a:moveTo>
                    <a:pt x="28" y="26"/>
                  </a:moveTo>
                  <a:cubicBezTo>
                    <a:pt x="20" y="21"/>
                    <a:pt x="15" y="12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3" y="13"/>
                    <a:pt x="6" y="18"/>
                    <a:pt x="10" y="23"/>
                  </a:cubicBezTo>
                  <a:cubicBezTo>
                    <a:pt x="15" y="28"/>
                    <a:pt x="20" y="30"/>
                    <a:pt x="26" y="30"/>
                  </a:cubicBezTo>
                  <a:cubicBezTo>
                    <a:pt x="29" y="31"/>
                    <a:pt x="29" y="27"/>
                    <a:pt x="28" y="26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111">
              <a:extLst>
                <a:ext uri="{FF2B5EF4-FFF2-40B4-BE49-F238E27FC236}">
                  <a16:creationId xmlns:a16="http://schemas.microsoft.com/office/drawing/2014/main" id="{0BF785E8-1FCE-4827-AB3A-A14A66D733BD}"/>
                </a:ext>
              </a:extLst>
            </p:cNvPr>
            <p:cNvSpPr>
              <a:spLocks/>
            </p:cNvSpPr>
            <p:nvPr/>
          </p:nvSpPr>
          <p:spPr bwMode="auto">
            <a:xfrm>
              <a:off x="10941291" y="3941730"/>
              <a:ext cx="76258" cy="233693"/>
            </a:xfrm>
            <a:custGeom>
              <a:avLst/>
              <a:gdLst>
                <a:gd name="T0" fmla="*/ 11 w 13"/>
                <a:gd name="T1" fmla="*/ 18 h 40"/>
                <a:gd name="T2" fmla="*/ 11 w 13"/>
                <a:gd name="T3" fmla="*/ 4 h 40"/>
                <a:gd name="T4" fmla="*/ 3 w 13"/>
                <a:gd name="T5" fmla="*/ 4 h 40"/>
                <a:gd name="T6" fmla="*/ 8 w 13"/>
                <a:gd name="T7" fmla="*/ 37 h 40"/>
                <a:gd name="T8" fmla="*/ 13 w 13"/>
                <a:gd name="T9" fmla="*/ 35 h 40"/>
                <a:gd name="T10" fmla="*/ 11 w 13"/>
                <a:gd name="T11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3" h="40">
                  <a:moveTo>
                    <a:pt x="11" y="18"/>
                  </a:moveTo>
                  <a:cubicBezTo>
                    <a:pt x="11" y="13"/>
                    <a:pt x="12" y="8"/>
                    <a:pt x="11" y="4"/>
                  </a:cubicBezTo>
                  <a:cubicBezTo>
                    <a:pt x="10" y="0"/>
                    <a:pt x="4" y="0"/>
                    <a:pt x="3" y="4"/>
                  </a:cubicBezTo>
                  <a:cubicBezTo>
                    <a:pt x="0" y="14"/>
                    <a:pt x="3" y="28"/>
                    <a:pt x="8" y="37"/>
                  </a:cubicBezTo>
                  <a:cubicBezTo>
                    <a:pt x="9" y="40"/>
                    <a:pt x="13" y="38"/>
                    <a:pt x="13" y="35"/>
                  </a:cubicBezTo>
                  <a:cubicBezTo>
                    <a:pt x="12" y="30"/>
                    <a:pt x="12" y="24"/>
                    <a:pt x="11" y="18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112">
              <a:extLst>
                <a:ext uri="{FF2B5EF4-FFF2-40B4-BE49-F238E27FC236}">
                  <a16:creationId xmlns:a16="http://schemas.microsoft.com/office/drawing/2014/main" id="{D05E793D-17BF-44FC-9398-173D74A3233E}"/>
                </a:ext>
              </a:extLst>
            </p:cNvPr>
            <p:cNvSpPr>
              <a:spLocks/>
            </p:cNvSpPr>
            <p:nvPr/>
          </p:nvSpPr>
          <p:spPr bwMode="auto">
            <a:xfrm>
              <a:off x="11115943" y="3941730"/>
              <a:ext cx="76258" cy="216472"/>
            </a:xfrm>
            <a:custGeom>
              <a:avLst/>
              <a:gdLst>
                <a:gd name="T0" fmla="*/ 11 w 13"/>
                <a:gd name="T1" fmla="*/ 4 h 37"/>
                <a:gd name="T2" fmla="*/ 4 w 13"/>
                <a:gd name="T3" fmla="*/ 4 h 37"/>
                <a:gd name="T4" fmla="*/ 2 w 13"/>
                <a:gd name="T5" fmla="*/ 32 h 37"/>
                <a:gd name="T6" fmla="*/ 7 w 13"/>
                <a:gd name="T7" fmla="*/ 34 h 37"/>
                <a:gd name="T8" fmla="*/ 11 w 13"/>
                <a:gd name="T9" fmla="*/ 4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" h="37">
                  <a:moveTo>
                    <a:pt x="11" y="4"/>
                  </a:moveTo>
                  <a:cubicBezTo>
                    <a:pt x="11" y="0"/>
                    <a:pt x="5" y="0"/>
                    <a:pt x="4" y="4"/>
                  </a:cubicBezTo>
                  <a:cubicBezTo>
                    <a:pt x="3" y="13"/>
                    <a:pt x="5" y="23"/>
                    <a:pt x="2" y="32"/>
                  </a:cubicBezTo>
                  <a:cubicBezTo>
                    <a:pt x="0" y="35"/>
                    <a:pt x="6" y="37"/>
                    <a:pt x="7" y="34"/>
                  </a:cubicBezTo>
                  <a:cubicBezTo>
                    <a:pt x="12" y="25"/>
                    <a:pt x="13" y="13"/>
                    <a:pt x="11" y="4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113">
              <a:extLst>
                <a:ext uri="{FF2B5EF4-FFF2-40B4-BE49-F238E27FC236}">
                  <a16:creationId xmlns:a16="http://schemas.microsoft.com/office/drawing/2014/main" id="{98D07796-04F4-4628-916C-E11FDA61D473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98086" y="4682166"/>
              <a:ext cx="216472" cy="199254"/>
            </a:xfrm>
            <a:custGeom>
              <a:avLst/>
              <a:gdLst>
                <a:gd name="T0" fmla="*/ 28 w 37"/>
                <a:gd name="T1" fmla="*/ 7 h 34"/>
                <a:gd name="T2" fmla="*/ 21 w 37"/>
                <a:gd name="T3" fmla="*/ 8 h 34"/>
                <a:gd name="T4" fmla="*/ 19 w 37"/>
                <a:gd name="T5" fmla="*/ 4 h 34"/>
                <a:gd name="T6" fmla="*/ 13 w 37"/>
                <a:gd name="T7" fmla="*/ 5 h 34"/>
                <a:gd name="T8" fmla="*/ 13 w 37"/>
                <a:gd name="T9" fmla="*/ 10 h 34"/>
                <a:gd name="T10" fmla="*/ 2 w 37"/>
                <a:gd name="T11" fmla="*/ 14 h 34"/>
                <a:gd name="T12" fmla="*/ 4 w 37"/>
                <a:gd name="T13" fmla="*/ 19 h 34"/>
                <a:gd name="T14" fmla="*/ 15 w 37"/>
                <a:gd name="T15" fmla="*/ 19 h 34"/>
                <a:gd name="T16" fmla="*/ 17 w 37"/>
                <a:gd name="T17" fmla="*/ 28 h 34"/>
                <a:gd name="T18" fmla="*/ 25 w 37"/>
                <a:gd name="T19" fmla="*/ 26 h 34"/>
                <a:gd name="T20" fmla="*/ 23 w 37"/>
                <a:gd name="T21" fmla="*/ 18 h 34"/>
                <a:gd name="T22" fmla="*/ 31 w 37"/>
                <a:gd name="T23" fmla="*/ 16 h 34"/>
                <a:gd name="T24" fmla="*/ 28 w 37"/>
                <a:gd name="T25" fmla="*/ 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7" h="34">
                  <a:moveTo>
                    <a:pt x="28" y="7"/>
                  </a:moveTo>
                  <a:cubicBezTo>
                    <a:pt x="26" y="7"/>
                    <a:pt x="23" y="8"/>
                    <a:pt x="21" y="8"/>
                  </a:cubicBezTo>
                  <a:cubicBezTo>
                    <a:pt x="20" y="7"/>
                    <a:pt x="19" y="5"/>
                    <a:pt x="19" y="4"/>
                  </a:cubicBezTo>
                  <a:cubicBezTo>
                    <a:pt x="18" y="0"/>
                    <a:pt x="12" y="1"/>
                    <a:pt x="13" y="5"/>
                  </a:cubicBezTo>
                  <a:cubicBezTo>
                    <a:pt x="13" y="7"/>
                    <a:pt x="13" y="9"/>
                    <a:pt x="13" y="10"/>
                  </a:cubicBezTo>
                  <a:cubicBezTo>
                    <a:pt x="10" y="11"/>
                    <a:pt x="6" y="13"/>
                    <a:pt x="2" y="14"/>
                  </a:cubicBezTo>
                  <a:cubicBezTo>
                    <a:pt x="0" y="15"/>
                    <a:pt x="1" y="19"/>
                    <a:pt x="4" y="19"/>
                  </a:cubicBezTo>
                  <a:cubicBezTo>
                    <a:pt x="7" y="20"/>
                    <a:pt x="11" y="19"/>
                    <a:pt x="15" y="19"/>
                  </a:cubicBezTo>
                  <a:cubicBezTo>
                    <a:pt x="15" y="22"/>
                    <a:pt x="16" y="25"/>
                    <a:pt x="17" y="28"/>
                  </a:cubicBezTo>
                  <a:cubicBezTo>
                    <a:pt x="18" y="34"/>
                    <a:pt x="27" y="31"/>
                    <a:pt x="25" y="26"/>
                  </a:cubicBezTo>
                  <a:cubicBezTo>
                    <a:pt x="25" y="23"/>
                    <a:pt x="24" y="21"/>
                    <a:pt x="23" y="18"/>
                  </a:cubicBezTo>
                  <a:cubicBezTo>
                    <a:pt x="26" y="17"/>
                    <a:pt x="28" y="17"/>
                    <a:pt x="31" y="16"/>
                  </a:cubicBezTo>
                  <a:cubicBezTo>
                    <a:pt x="37" y="14"/>
                    <a:pt x="34" y="6"/>
                    <a:pt x="28" y="7"/>
                  </a:cubicBezTo>
                  <a:close/>
                </a:path>
              </a:pathLst>
            </a:custGeom>
            <a:solidFill>
              <a:srgbClr val="44424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49" name="图片 48">
            <a:extLst>
              <a:ext uri="{FF2B5EF4-FFF2-40B4-BE49-F238E27FC236}">
                <a16:creationId xmlns:a16="http://schemas.microsoft.com/office/drawing/2014/main" id="{2D1E2772-3375-4AB0-BD5B-4D49F48669B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42647" y="626511"/>
            <a:ext cx="646843" cy="457729"/>
          </a:xfrm>
          <a:prstGeom prst="rect">
            <a:avLst/>
          </a:pr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48E1C5D0-F1F4-413C-873E-6ACA0352579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013063" y="6532279"/>
            <a:ext cx="922419" cy="354731"/>
          </a:xfrm>
          <a:prstGeom prst="rect">
            <a:avLst/>
          </a:prstGeom>
        </p:spPr>
      </p:pic>
      <p:sp>
        <p:nvSpPr>
          <p:cNvPr id="52" name="Freeform 123">
            <a:extLst>
              <a:ext uri="{FF2B5EF4-FFF2-40B4-BE49-F238E27FC236}">
                <a16:creationId xmlns:a16="http://schemas.microsoft.com/office/drawing/2014/main" id="{E6DA48A7-4499-416C-8E40-433159E548B8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2590843" y="1492762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  <p:sp>
        <p:nvSpPr>
          <p:cNvPr id="53" name="Freeform 123">
            <a:extLst>
              <a:ext uri="{FF2B5EF4-FFF2-40B4-BE49-F238E27FC236}">
                <a16:creationId xmlns:a16="http://schemas.microsoft.com/office/drawing/2014/main" id="{0805132A-6D6C-4F5D-8A4D-FCAFA3152AC3}"/>
              </a:ext>
            </a:extLst>
          </p:cNvPr>
          <p:cNvSpPr>
            <a:spLocks noEditPoints="1"/>
          </p:cNvSpPr>
          <p:nvPr/>
        </p:nvSpPr>
        <p:spPr bwMode="auto">
          <a:xfrm rot="3896716" flipH="1">
            <a:off x="7688352" y="5325941"/>
            <a:ext cx="344457" cy="1027147"/>
          </a:xfrm>
          <a:custGeom>
            <a:avLst/>
            <a:gdLst>
              <a:gd name="T0" fmla="*/ 64 w 70"/>
              <a:gd name="T1" fmla="*/ 114 h 209"/>
              <a:gd name="T2" fmla="*/ 24 w 70"/>
              <a:gd name="T3" fmla="*/ 125 h 209"/>
              <a:gd name="T4" fmla="*/ 19 w 70"/>
              <a:gd name="T5" fmla="*/ 109 h 209"/>
              <a:gd name="T6" fmla="*/ 22 w 70"/>
              <a:gd name="T7" fmla="*/ 81 h 209"/>
              <a:gd name="T8" fmla="*/ 62 w 70"/>
              <a:gd name="T9" fmla="*/ 58 h 209"/>
              <a:gd name="T10" fmla="*/ 57 w 70"/>
              <a:gd name="T11" fmla="*/ 50 h 209"/>
              <a:gd name="T12" fmla="*/ 21 w 70"/>
              <a:gd name="T13" fmla="*/ 62 h 209"/>
              <a:gd name="T14" fmla="*/ 20 w 70"/>
              <a:gd name="T15" fmla="*/ 59 h 209"/>
              <a:gd name="T16" fmla="*/ 48 w 70"/>
              <a:gd name="T17" fmla="*/ 8 h 209"/>
              <a:gd name="T18" fmla="*/ 45 w 70"/>
              <a:gd name="T19" fmla="*/ 2 h 209"/>
              <a:gd name="T20" fmla="*/ 14 w 70"/>
              <a:gd name="T21" fmla="*/ 71 h 209"/>
              <a:gd name="T22" fmla="*/ 14 w 70"/>
              <a:gd name="T23" fmla="*/ 72 h 209"/>
              <a:gd name="T24" fmla="*/ 7 w 70"/>
              <a:gd name="T25" fmla="*/ 115 h 209"/>
              <a:gd name="T26" fmla="*/ 16 w 70"/>
              <a:gd name="T27" fmla="*/ 135 h 209"/>
              <a:gd name="T28" fmla="*/ 32 w 70"/>
              <a:gd name="T29" fmla="*/ 208 h 209"/>
              <a:gd name="T30" fmla="*/ 36 w 70"/>
              <a:gd name="T31" fmla="*/ 197 h 209"/>
              <a:gd name="T32" fmla="*/ 22 w 70"/>
              <a:gd name="T33" fmla="*/ 154 h 209"/>
              <a:gd name="T34" fmla="*/ 27 w 70"/>
              <a:gd name="T35" fmla="*/ 143 h 209"/>
              <a:gd name="T36" fmla="*/ 30 w 70"/>
              <a:gd name="T37" fmla="*/ 145 h 209"/>
              <a:gd name="T38" fmla="*/ 68 w 70"/>
              <a:gd name="T39" fmla="*/ 123 h 209"/>
              <a:gd name="T40" fmla="*/ 64 w 70"/>
              <a:gd name="T41" fmla="*/ 114 h 209"/>
              <a:gd name="T42" fmla="*/ 47 w 70"/>
              <a:gd name="T43" fmla="*/ 62 h 209"/>
              <a:gd name="T44" fmla="*/ 28 w 70"/>
              <a:gd name="T45" fmla="*/ 71 h 209"/>
              <a:gd name="T46" fmla="*/ 47 w 70"/>
              <a:gd name="T47" fmla="*/ 62 h 209"/>
              <a:gd name="T48" fmla="*/ 34 w 70"/>
              <a:gd name="T49" fmla="*/ 132 h 209"/>
              <a:gd name="T50" fmla="*/ 52 w 70"/>
              <a:gd name="T51" fmla="*/ 123 h 209"/>
              <a:gd name="T52" fmla="*/ 34 w 70"/>
              <a:gd name="T53" fmla="*/ 132 h 2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70" h="209">
                <a:moveTo>
                  <a:pt x="64" y="114"/>
                </a:moveTo>
                <a:cubicBezTo>
                  <a:pt x="49" y="108"/>
                  <a:pt x="35" y="113"/>
                  <a:pt x="24" y="125"/>
                </a:cubicBezTo>
                <a:cubicBezTo>
                  <a:pt x="21" y="120"/>
                  <a:pt x="20" y="114"/>
                  <a:pt x="19" y="109"/>
                </a:cubicBezTo>
                <a:cubicBezTo>
                  <a:pt x="17" y="99"/>
                  <a:pt x="18" y="89"/>
                  <a:pt x="22" y="81"/>
                </a:cubicBezTo>
                <a:cubicBezTo>
                  <a:pt x="36" y="89"/>
                  <a:pt x="55" y="71"/>
                  <a:pt x="62" y="58"/>
                </a:cubicBezTo>
                <a:cubicBezTo>
                  <a:pt x="64" y="55"/>
                  <a:pt x="61" y="51"/>
                  <a:pt x="57" y="50"/>
                </a:cubicBezTo>
                <a:cubicBezTo>
                  <a:pt x="42" y="49"/>
                  <a:pt x="30" y="54"/>
                  <a:pt x="21" y="62"/>
                </a:cubicBezTo>
                <a:cubicBezTo>
                  <a:pt x="21" y="61"/>
                  <a:pt x="21" y="60"/>
                  <a:pt x="20" y="59"/>
                </a:cubicBezTo>
                <a:cubicBezTo>
                  <a:pt x="14" y="38"/>
                  <a:pt x="33" y="19"/>
                  <a:pt x="48" y="8"/>
                </a:cubicBezTo>
                <a:cubicBezTo>
                  <a:pt x="52" y="5"/>
                  <a:pt x="49" y="0"/>
                  <a:pt x="45" y="2"/>
                </a:cubicBezTo>
                <a:cubicBezTo>
                  <a:pt x="22" y="16"/>
                  <a:pt x="1" y="44"/>
                  <a:pt x="14" y="71"/>
                </a:cubicBezTo>
                <a:cubicBezTo>
                  <a:pt x="14" y="72"/>
                  <a:pt x="14" y="72"/>
                  <a:pt x="14" y="72"/>
                </a:cubicBezTo>
                <a:cubicBezTo>
                  <a:pt x="7" y="84"/>
                  <a:pt x="4" y="99"/>
                  <a:pt x="7" y="115"/>
                </a:cubicBezTo>
                <a:cubicBezTo>
                  <a:pt x="9" y="122"/>
                  <a:pt x="12" y="129"/>
                  <a:pt x="16" y="135"/>
                </a:cubicBezTo>
                <a:cubicBezTo>
                  <a:pt x="0" y="162"/>
                  <a:pt x="0" y="202"/>
                  <a:pt x="32" y="208"/>
                </a:cubicBezTo>
                <a:cubicBezTo>
                  <a:pt x="38" y="209"/>
                  <a:pt x="42" y="201"/>
                  <a:pt x="36" y="197"/>
                </a:cubicBezTo>
                <a:cubicBezTo>
                  <a:pt x="19" y="188"/>
                  <a:pt x="17" y="172"/>
                  <a:pt x="22" y="154"/>
                </a:cubicBezTo>
                <a:cubicBezTo>
                  <a:pt x="23" y="151"/>
                  <a:pt x="25" y="147"/>
                  <a:pt x="27" y="143"/>
                </a:cubicBezTo>
                <a:cubicBezTo>
                  <a:pt x="28" y="144"/>
                  <a:pt x="29" y="144"/>
                  <a:pt x="30" y="145"/>
                </a:cubicBezTo>
                <a:cubicBezTo>
                  <a:pt x="46" y="149"/>
                  <a:pt x="60" y="134"/>
                  <a:pt x="68" y="123"/>
                </a:cubicBezTo>
                <a:cubicBezTo>
                  <a:pt x="70" y="119"/>
                  <a:pt x="67" y="115"/>
                  <a:pt x="64" y="114"/>
                </a:cubicBezTo>
                <a:close/>
                <a:moveTo>
                  <a:pt x="47" y="62"/>
                </a:moveTo>
                <a:cubicBezTo>
                  <a:pt x="41" y="68"/>
                  <a:pt x="34" y="73"/>
                  <a:pt x="28" y="71"/>
                </a:cubicBezTo>
                <a:cubicBezTo>
                  <a:pt x="33" y="66"/>
                  <a:pt x="39" y="63"/>
                  <a:pt x="47" y="62"/>
                </a:cubicBezTo>
                <a:close/>
                <a:moveTo>
                  <a:pt x="34" y="132"/>
                </a:moveTo>
                <a:cubicBezTo>
                  <a:pt x="39" y="127"/>
                  <a:pt x="45" y="123"/>
                  <a:pt x="52" y="123"/>
                </a:cubicBezTo>
                <a:cubicBezTo>
                  <a:pt x="47" y="129"/>
                  <a:pt x="41" y="133"/>
                  <a:pt x="34" y="132"/>
                </a:cubicBezTo>
                <a:close/>
              </a:path>
            </a:pathLst>
          </a:custGeom>
          <a:solidFill>
            <a:srgbClr val="44424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711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4">
            <a:extLst>
              <a:ext uri="{FF2B5EF4-FFF2-40B4-BE49-F238E27FC236}">
                <a16:creationId xmlns:a16="http://schemas.microsoft.com/office/drawing/2014/main" id="{5A26D40E-764B-4E6B-AF2A-B90C0C4A0723}"/>
              </a:ext>
            </a:extLst>
          </p:cNvPr>
          <p:cNvSpPr>
            <a:spLocks/>
          </p:cNvSpPr>
          <p:nvPr/>
        </p:nvSpPr>
        <p:spPr bwMode="auto">
          <a:xfrm rot="5400000">
            <a:off x="6158706" y="3686175"/>
            <a:ext cx="1307306" cy="419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20320" bIns="0" anchor="ctr">
            <a:normAutofit/>
          </a:bodyPr>
          <a:lstStyle/>
          <a:p>
            <a:pPr marL="19844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ea typeface="黑体"/>
                <a:cs typeface="+mn-cs"/>
              </a:rPr>
              <a:t>标文本预设</a:t>
            </a:r>
          </a:p>
        </p:txBody>
      </p:sp>
      <p:pic>
        <p:nvPicPr>
          <p:cNvPr id="69" name="图片 68">
            <a:extLst>
              <a:ext uri="{FF2B5EF4-FFF2-40B4-BE49-F238E27FC236}">
                <a16:creationId xmlns:a16="http://schemas.microsoft.com/office/drawing/2014/main" id="{B18BFDDC-AF87-4A23-BDBC-38F6B74440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1AD83C6-A090-4E64-92FD-31F4C3136A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9533" y="4776716"/>
            <a:ext cx="1872781" cy="1948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C59F62E-C5EA-46D5-88F6-06EAAA2FBA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239" t="50000" r="53914" b="9872"/>
          <a:stretch/>
        </p:blipFill>
        <p:spPr>
          <a:xfrm>
            <a:off x="681631" y="119307"/>
            <a:ext cx="5414369" cy="482112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FA9516C-D4D6-43D0-92DF-E8C30FACAD35}"/>
              </a:ext>
            </a:extLst>
          </p:cNvPr>
          <p:cNvSpPr txBox="1"/>
          <p:nvPr/>
        </p:nvSpPr>
        <p:spPr>
          <a:xfrm>
            <a:off x="992103" y="4940433"/>
            <a:ext cx="4694463" cy="1316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Viết cảm nghĩ về </a:t>
            </a:r>
          </a:p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 sách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A671D1-5DAA-4460-820D-00A795C33D08}"/>
              </a:ext>
            </a:extLst>
          </p:cNvPr>
          <p:cNvSpPr txBox="1"/>
          <p:nvPr/>
        </p:nvSpPr>
        <p:spPr>
          <a:xfrm>
            <a:off x="6505434" y="5256224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Giới thiệu</a:t>
            </a: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sách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E3ACDC-7614-44E1-B1A6-12FEBBD5E5B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8784" t="52232" r="22986" b="8636"/>
          <a:stretch/>
        </p:blipFill>
        <p:spPr>
          <a:xfrm>
            <a:off x="6211884" y="171841"/>
            <a:ext cx="5675315" cy="476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49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Rectangle 14"/>
          <p:cNvSpPr/>
          <p:nvPr/>
        </p:nvSpPr>
        <p:spPr bwMode="auto">
          <a:xfrm rot="5400000">
            <a:off x="6158706" y="3686175"/>
            <a:ext cx="1307306" cy="419894"/>
          </a:xfrm>
          <a:prstGeom prst="rect">
            <a:avLst/>
          </a:prstGeom>
          <a:noFill/>
          <a:ln>
            <a:noFill/>
          </a:ln>
        </p:spPr>
        <p:txBody>
          <a:bodyPr wrap="none" lIns="0" tIns="0" rIns="20320" bIns="0" anchor="ctr">
            <a:normAutofit/>
          </a:bodyPr>
          <a:lstStyle/>
          <a:p>
            <a:pPr marL="19685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EFEFE"/>
                </a:solidFill>
                <a:effectLst/>
                <a:uLnTx/>
                <a:uFillTx/>
                <a:ea typeface="黑体"/>
                <a:cs typeface="+mn-cs"/>
              </a:rPr>
              <a:t>标文本预设</a:t>
            </a:r>
          </a:p>
        </p:txBody>
      </p:sp>
      <p:pic>
        <p:nvPicPr>
          <p:cNvPr id="69" name="图片 6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>
            <a:fillRect/>
          </a:stretch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8343" y="4498133"/>
            <a:ext cx="1945131" cy="2023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C4B49F7-AA35-42C7-9075-FA711448CE9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127"/>
          <a:stretch/>
        </p:blipFill>
        <p:spPr>
          <a:xfrm>
            <a:off x="-1" y="-9477"/>
            <a:ext cx="5956663" cy="32470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DC63281-748F-41A9-A2C1-D5C999B3C4D7}"/>
              </a:ext>
            </a:extLst>
          </p:cNvPr>
          <p:cNvSpPr/>
          <p:nvPr/>
        </p:nvSpPr>
        <p:spPr>
          <a:xfrm>
            <a:off x="1446769" y="173424"/>
            <a:ext cx="346761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Chia sẻ</a:t>
            </a:r>
            <a:endParaRPr lang="en-US" sz="72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E079690-A024-495B-8E9A-3933493B00E0}"/>
              </a:ext>
            </a:extLst>
          </p:cNvPr>
          <p:cNvSpPr txBox="1"/>
          <p:nvPr/>
        </p:nvSpPr>
        <p:spPr>
          <a:xfrm>
            <a:off x="1142218" y="3603734"/>
            <a:ext cx="99290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DBF9DB4-AEDE-423F-AA0E-982F020052D3}"/>
              </a:ext>
            </a:extLst>
          </p:cNvPr>
          <p:cNvSpPr txBox="1"/>
          <p:nvPr/>
        </p:nvSpPr>
        <p:spPr>
          <a:xfrm>
            <a:off x="1142218" y="4647219"/>
            <a:ext cx="1025074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43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556259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3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314752" y="3325700"/>
            <a:ext cx="39036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DỤNG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8709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495710A2-FA0C-42DD-AB1D-4C007814526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1AE4ED-505E-4E81-B252-E82B98BE72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96" t="21241" r="62074" b="36387"/>
          <a:stretch/>
        </p:blipFill>
        <p:spPr>
          <a:xfrm>
            <a:off x="120558" y="1004415"/>
            <a:ext cx="3563747" cy="272362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B5013D-2E18-4131-ADB9-5B5917B0A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8970" t="22177" r="10979" b="35452"/>
          <a:stretch/>
        </p:blipFill>
        <p:spPr>
          <a:xfrm>
            <a:off x="3872984" y="1103485"/>
            <a:ext cx="4090704" cy="254745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6C8F59D-85CF-43D7-81B8-8ACC1EDA89D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739" t="34387" r="63844" b="25361"/>
          <a:stretch/>
        </p:blipFill>
        <p:spPr>
          <a:xfrm>
            <a:off x="7970293" y="1092501"/>
            <a:ext cx="4016282" cy="25474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C6C74DE-319E-4C32-827D-2DE937ED81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55970" t="35614" r="18805" b="24166"/>
          <a:stretch/>
        </p:blipFill>
        <p:spPr>
          <a:xfrm>
            <a:off x="120559" y="3968630"/>
            <a:ext cx="3609658" cy="2836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F626207-DF33-4131-9BCE-3BCC0C78FB9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739" t="54301" r="58039" b="8997"/>
          <a:stretch/>
        </p:blipFill>
        <p:spPr>
          <a:xfrm>
            <a:off x="3872984" y="3803913"/>
            <a:ext cx="3905865" cy="305408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9EAC52E-DE36-427C-A90B-25ABD1B5B90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3603" t="54301" r="21088" b="8579"/>
          <a:stretch/>
        </p:blipFill>
        <p:spPr>
          <a:xfrm>
            <a:off x="7970293" y="3857051"/>
            <a:ext cx="4016282" cy="294773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87383" y="104503"/>
            <a:ext cx="11456126" cy="899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79B5E5C-5817-4B1D-834C-92A7DABFB47D}"/>
              </a:ext>
            </a:extLst>
          </p:cNvPr>
          <p:cNvSpPr txBox="1"/>
          <p:nvPr/>
        </p:nvSpPr>
        <p:spPr>
          <a:xfrm>
            <a:off x="647879" y="35398"/>
            <a:ext cx="1109563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Trò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chơi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: “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Lựa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chọn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sinh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hợp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với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28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”</a:t>
            </a:r>
          </a:p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Vui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Trung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Thu                                   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Hội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khỏe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Phù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Đổng</a:t>
            </a:r>
            <a:endParaRPr lang="vi-VN" sz="28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2853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494283-147B-4F28-81A5-81914DCD8C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696" t="21241" r="62074" b="36387"/>
          <a:stretch/>
        </p:blipFill>
        <p:spPr>
          <a:xfrm>
            <a:off x="123467" y="2412795"/>
            <a:ext cx="3745938" cy="3234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7117C0-3144-4147-A6AB-C6F4FBE4805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970" t="35614" r="18805" b="24166"/>
          <a:stretch/>
        </p:blipFill>
        <p:spPr>
          <a:xfrm>
            <a:off x="3958342" y="2599221"/>
            <a:ext cx="4045324" cy="30484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32941E5-8AD7-406E-B007-C2AFC47C6A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39" t="54301" r="58039" b="8997"/>
          <a:stretch/>
        </p:blipFill>
        <p:spPr>
          <a:xfrm>
            <a:off x="8089692" y="2669230"/>
            <a:ext cx="3905865" cy="3028686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9BDB219-C794-404F-B2E0-41B2C136CFF6}"/>
              </a:ext>
            </a:extLst>
          </p:cNvPr>
          <p:cNvSpPr/>
          <p:nvPr/>
        </p:nvSpPr>
        <p:spPr>
          <a:xfrm>
            <a:off x="1750423" y="402209"/>
            <a:ext cx="7745625" cy="14330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Vui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Trung</a:t>
            </a:r>
            <a:r>
              <a:rPr lang="en-US" sz="4800" dirty="0">
                <a:solidFill>
                  <a:srgbClr val="FF0000"/>
                </a:solidFill>
              </a:rPr>
              <a:t> Thu</a:t>
            </a:r>
            <a:endParaRPr lang="vi-VN" sz="4800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1E67312C-35F9-43E3-A305-2D112C1F5860}"/>
              </a:ext>
            </a:extLst>
          </p:cNvPr>
          <p:cNvCxnSpPr>
            <a:cxnSpLocks/>
            <a:stCxn id="7" idx="2"/>
          </p:cNvCxnSpPr>
          <p:nvPr/>
        </p:nvCxnSpPr>
        <p:spPr>
          <a:xfrm flipH="1">
            <a:off x="2003130" y="1835224"/>
            <a:ext cx="3620106" cy="7639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324F142-0291-4C8C-B828-55EC75A7F353}"/>
              </a:ext>
            </a:extLst>
          </p:cNvPr>
          <p:cNvCxnSpPr>
            <a:cxnSpLocks/>
            <a:stCxn id="7" idx="2"/>
            <a:endCxn id="5" idx="0"/>
          </p:cNvCxnSpPr>
          <p:nvPr/>
        </p:nvCxnSpPr>
        <p:spPr>
          <a:xfrm>
            <a:off x="5623236" y="1835224"/>
            <a:ext cx="357768" cy="76399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467D39-229A-483C-94BF-270DAEC5C8B1}"/>
              </a:ext>
            </a:extLst>
          </p:cNvPr>
          <p:cNvCxnSpPr>
            <a:cxnSpLocks/>
            <a:stCxn id="7" idx="2"/>
            <a:endCxn id="6" idx="0"/>
          </p:cNvCxnSpPr>
          <p:nvPr/>
        </p:nvCxnSpPr>
        <p:spPr>
          <a:xfrm>
            <a:off x="5623236" y="1835224"/>
            <a:ext cx="4419389" cy="83400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D45696C-00AB-4B4C-A8EE-2144EE0F4869}"/>
              </a:ext>
            </a:extLst>
          </p:cNvPr>
          <p:cNvSpPr txBox="1"/>
          <p:nvPr/>
        </p:nvSpPr>
        <p:spPr>
          <a:xfrm>
            <a:off x="3955431" y="5581863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 lân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D3AFB22-73AE-42DE-961F-F95E9EAB04E7}"/>
              </a:ext>
            </a:extLst>
          </p:cNvPr>
          <p:cNvSpPr txBox="1"/>
          <p:nvPr/>
        </p:nvSpPr>
        <p:spPr>
          <a:xfrm>
            <a:off x="50825" y="5647715"/>
            <a:ext cx="3818580" cy="619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bánh trung thu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88CDF19-87E3-48A0-926F-E2798F96D16A}"/>
              </a:ext>
            </a:extLst>
          </p:cNvPr>
          <p:cNvSpPr txBox="1"/>
          <p:nvPr/>
        </p:nvSpPr>
        <p:spPr>
          <a:xfrm>
            <a:off x="8176977" y="5606114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 đèn lồng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826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0" grpId="0"/>
      <p:bldP spid="21" grpId="0"/>
      <p:bldP spid="2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0B1A0B1-EEA6-488E-945F-7B15187F6767}"/>
              </a:ext>
            </a:extLst>
          </p:cNvPr>
          <p:cNvSpPr/>
          <p:nvPr/>
        </p:nvSpPr>
        <p:spPr>
          <a:xfrm>
            <a:off x="1763486" y="402209"/>
            <a:ext cx="7732562" cy="1433015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Hội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khỏe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Phù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Đổng</a:t>
            </a:r>
            <a:endParaRPr lang="vi-VN" sz="4800" dirty="0">
              <a:solidFill>
                <a:srgbClr val="FF0000"/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2FE84CC-7587-49F1-83A6-E7CF6B51256B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2076994" y="1835224"/>
            <a:ext cx="3552773" cy="70647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017ED68-1D56-4E23-AB2D-99BF849F2608}"/>
              </a:ext>
            </a:extLst>
          </p:cNvPr>
          <p:cNvCxnSpPr>
            <a:cxnSpLocks/>
            <a:stCxn id="4" idx="2"/>
          </p:cNvCxnSpPr>
          <p:nvPr/>
        </p:nvCxnSpPr>
        <p:spPr>
          <a:xfrm>
            <a:off x="5629767" y="1835224"/>
            <a:ext cx="300770" cy="94716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DA771109-8994-4407-B564-5147B3E45BC3}"/>
              </a:ext>
            </a:extLst>
          </p:cNvPr>
          <p:cNvCxnSpPr>
            <a:cxnSpLocks/>
            <a:stCxn id="4" idx="2"/>
            <a:endCxn id="10" idx="0"/>
          </p:cNvCxnSpPr>
          <p:nvPr/>
        </p:nvCxnSpPr>
        <p:spPr>
          <a:xfrm>
            <a:off x="5629767" y="1835224"/>
            <a:ext cx="4554092" cy="7834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457A710C-4E08-4C99-A50D-663EDF8DB8E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70" t="22177" r="10979" b="35452"/>
          <a:stretch/>
        </p:blipFill>
        <p:spPr>
          <a:xfrm>
            <a:off x="-89937" y="2541696"/>
            <a:ext cx="4090704" cy="303506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F9EBDC6-53D6-4B68-B3AA-5FC66EC8CF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739" t="34387" r="63844" b="25361"/>
          <a:stretch/>
        </p:blipFill>
        <p:spPr>
          <a:xfrm>
            <a:off x="3904269" y="2618685"/>
            <a:ext cx="4223199" cy="30459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621FAB4-A552-4484-BE01-220C11AAC4C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3603" t="54301" r="21088" b="8579"/>
          <a:stretch/>
        </p:blipFill>
        <p:spPr>
          <a:xfrm>
            <a:off x="8175718" y="2618685"/>
            <a:ext cx="4016282" cy="304593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3ABFAAD-3D5B-4607-B65F-A4C5C10DED26}"/>
              </a:ext>
            </a:extLst>
          </p:cNvPr>
          <p:cNvSpPr txBox="1"/>
          <p:nvPr/>
        </p:nvSpPr>
        <p:spPr>
          <a:xfrm>
            <a:off x="4204386" y="5664622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 trò chơi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58E25F4-24A4-4595-99F8-9E19B8E0C834}"/>
              </a:ext>
            </a:extLst>
          </p:cNvPr>
          <p:cNvSpPr txBox="1"/>
          <p:nvPr/>
        </p:nvSpPr>
        <p:spPr>
          <a:xfrm>
            <a:off x="-67717" y="5576758"/>
            <a:ext cx="3818580" cy="6191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cờ vua</a:t>
            </a:r>
            <a:endParaRPr lang="vi-VN" sz="32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EA8456-E5B5-4883-BC11-E5D7ED740A2B}"/>
              </a:ext>
            </a:extLst>
          </p:cNvPr>
          <p:cNvSpPr txBox="1"/>
          <p:nvPr/>
        </p:nvSpPr>
        <p:spPr>
          <a:xfrm>
            <a:off x="8329778" y="5735671"/>
            <a:ext cx="3818580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kéo co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31540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/>
      <p:bldP spid="12" grpId="0"/>
      <p:bldP spid="1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1F58015-8858-4FC5-B1AD-856AB29B3B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08" y="2583543"/>
            <a:ext cx="2545840" cy="4039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FC645ED5-546D-4239-8AD8-1E18589EC4E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sp>
        <p:nvSpPr>
          <p:cNvPr id="24" name="Thought Bubble: Cloud 23">
            <a:extLst>
              <a:ext uri="{FF2B5EF4-FFF2-40B4-BE49-F238E27FC236}">
                <a16:creationId xmlns:a16="http://schemas.microsoft.com/office/drawing/2014/main" id="{214192D6-DCF9-4C55-9514-E21DE23C3CEC}"/>
              </a:ext>
            </a:extLst>
          </p:cNvPr>
          <p:cNvSpPr/>
          <p:nvPr/>
        </p:nvSpPr>
        <p:spPr>
          <a:xfrm>
            <a:off x="178508" y="1"/>
            <a:ext cx="10930770" cy="3739486"/>
          </a:xfrm>
          <a:prstGeom prst="cloudCallout">
            <a:avLst>
              <a:gd name="adj1" fmla="val -35122"/>
              <a:gd name="adj2" fmla="val 536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703B190-D7D3-45DA-8FD1-24B22AC70A16}"/>
              </a:ext>
            </a:extLst>
          </p:cNvPr>
          <p:cNvSpPr txBox="1"/>
          <p:nvPr/>
        </p:nvSpPr>
        <p:spPr>
          <a:xfrm>
            <a:off x="1700827" y="720141"/>
            <a:ext cx="8125561" cy="20283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hận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Vui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khỏe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just">
              <a:lnSpc>
                <a:spcPct val="120000"/>
              </a:lnSpc>
              <a:spcAft>
                <a:spcPts val="800"/>
              </a:spcAft>
            </a:pP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Phù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hội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sách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4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7333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82">
            <a:extLst>
              <a:ext uri="{FF2B5EF4-FFF2-40B4-BE49-F238E27FC236}">
                <a16:creationId xmlns:a16="http://schemas.microsoft.com/office/drawing/2014/main" id="{FFD1259D-B614-46C2-90DE-A994028D466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:a16="http://schemas.microsoft.com/office/drawing/2014/main" id="{EE57AD7C-D3AE-4FC2-A6D2-18D433B0F1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0"/>
            <a:ext cx="2088244" cy="3313695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hought Bubble: Cloud 8">
            <a:extLst>
              <a:ext uri="{FF2B5EF4-FFF2-40B4-BE49-F238E27FC236}">
                <a16:creationId xmlns:a16="http://schemas.microsoft.com/office/drawing/2014/main" id="{126FE363-D9E0-407B-B501-E5D8CE1908D5}"/>
              </a:ext>
            </a:extLst>
          </p:cNvPr>
          <p:cNvSpPr/>
          <p:nvPr/>
        </p:nvSpPr>
        <p:spPr>
          <a:xfrm>
            <a:off x="178508" y="1"/>
            <a:ext cx="10930770" cy="3739486"/>
          </a:xfrm>
          <a:prstGeom prst="cloudCallout">
            <a:avLst>
              <a:gd name="adj1" fmla="val -35122"/>
              <a:gd name="adj2" fmla="val 5365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643F989-2BBB-4726-BF09-84477383788E}"/>
              </a:ext>
            </a:extLst>
          </p:cNvPr>
          <p:cNvSpPr txBox="1"/>
          <p:nvPr/>
        </p:nvSpPr>
        <p:spPr>
          <a:xfrm>
            <a:off x="1583949" y="1189301"/>
            <a:ext cx="810596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đã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kiện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trên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như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3200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3200" b="1" dirty="0">
              <a:solidFill>
                <a:srgbClr val="00206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88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792139" y="2556259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4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792138" y="3166005"/>
            <a:ext cx="30334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Vận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dụng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–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Trải</a:t>
            </a:r>
            <a:r>
              <a:rPr kumimoji="0" lang="en-US" altLang="zh-CN" sz="4000" b="1" i="0" u="none" strike="noStrike" kern="1200" cap="none" spc="0" normalizeH="0" noProof="0" dirty="0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altLang="zh-CN" sz="4000" b="1" i="0" u="none" strike="noStrike" kern="1200" cap="none" spc="0" normalizeH="0" noProof="0" dirty="0" err="1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nghiệm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61497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379" t="20025" r="2299" b="24802"/>
          <a:stretch/>
        </p:blipFill>
        <p:spPr>
          <a:xfrm rot="20520875">
            <a:off x="1304477" y="673422"/>
            <a:ext cx="2439219" cy="2875935"/>
          </a:xfrm>
          <a:prstGeom prst="rect">
            <a:avLst/>
          </a:prstGeom>
        </p:spPr>
      </p:pic>
      <p:pic>
        <p:nvPicPr>
          <p:cNvPr id="7" name="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25" t="10830" r="28047" b="42989"/>
          <a:stretch/>
        </p:blipFill>
        <p:spPr>
          <a:xfrm rot="21395099">
            <a:off x="2126168" y="1925409"/>
            <a:ext cx="6528960" cy="3987959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 rot="21079812">
            <a:off x="525706" y="2910832"/>
            <a:ext cx="11401209" cy="5833713"/>
          </a:xfrm>
          <a:prstGeom prst="rect">
            <a:avLst/>
          </a:prstGeom>
        </p:spPr>
      </p:pic>
      <p:pic>
        <p:nvPicPr>
          <p:cNvPr id="15" name="1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55"/>
          <a:stretch/>
        </p:blipFill>
        <p:spPr>
          <a:xfrm>
            <a:off x="0" y="3083035"/>
            <a:ext cx="12192000" cy="3774965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03" t="6948" r="17586" b="9272"/>
          <a:stretch/>
        </p:blipFill>
        <p:spPr>
          <a:xfrm>
            <a:off x="1877849" y="476470"/>
            <a:ext cx="8170041" cy="5745655"/>
          </a:xfrm>
          <a:prstGeom prst="rect">
            <a:avLst/>
          </a:prstGeom>
        </p:spPr>
      </p:pic>
      <p:pic>
        <p:nvPicPr>
          <p:cNvPr id="12" name="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32" y="-219405"/>
            <a:ext cx="12192000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909937" y="3346814"/>
            <a:ext cx="412845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Bài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học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</a:p>
          <a:p>
            <a:pPr algn="dist"/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kết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</a:t>
            </a:r>
            <a:r>
              <a:rPr lang="en-US" altLang="zh-CN" sz="6400" b="1" spc="-400" dirty="0" err="1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thúc</a:t>
            </a:r>
            <a:r>
              <a:rPr lang="en-US" altLang="zh-CN" sz="6400" b="1" spc="-400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!</a:t>
            </a:r>
            <a:endParaRPr lang="zh-CN" altLang="en-US" sz="6400" b="1" spc="-40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latin typeface="Segoe UI Black" panose="020B0A02040204020203" pitchFamily="34" charset="0"/>
              <a:ea typeface="方正粗圆_GBK" panose="03000509000000000000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6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5760000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685698" y="2322188"/>
            <a:ext cx="303348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1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289914" y="3070289"/>
            <a:ext cx="41540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KHỞI</a:t>
            </a:r>
            <a:r>
              <a:rPr kumimoji="0" lang="en-US" altLang="zh-CN" sz="4400" b="1" i="0" u="none" strike="noStrike" kern="1200" cap="none" spc="0" normalizeH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ĐỘNG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442888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ụi Phấn">
            <a:hlinkClick r:id="" action="ppaction://media"/>
            <a:extLst>
              <a:ext uri="{FF2B5EF4-FFF2-40B4-BE49-F238E27FC236}">
                <a16:creationId xmlns:a16="http://schemas.microsoft.com/office/drawing/2014/main" id="{E66E7D3E-D328-4040-BB12-3CC2DDD35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06041" y="321364"/>
            <a:ext cx="11369124" cy="5965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214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6CC0857-C9C2-4DF6-A74C-949161AE9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7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944F1B5-7FEF-4D85-B3A4-25A6B2A30443}"/>
              </a:ext>
            </a:extLst>
          </p:cNvPr>
          <p:cNvSpPr txBox="1"/>
          <p:nvPr/>
        </p:nvSpPr>
        <p:spPr>
          <a:xfrm>
            <a:off x="1720733" y="2763872"/>
            <a:ext cx="87505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800" dirty="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US" sz="4800" err="1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800"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endParaRPr lang="en-US" sz="4800" dirty="0">
              <a:effectLst>
                <a:glow rad="101600">
                  <a:schemeClr val="bg1">
                    <a:alpha val="6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3693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899435" y="-827309"/>
            <a:ext cx="2987634" cy="3175431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3612365" y="1116017"/>
            <a:ext cx="60805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YÊU</a:t>
            </a:r>
            <a:r>
              <a:rPr kumimoji="0" lang="en-US" altLang="zh-CN" sz="4400" b="1" i="0" u="none" strike="noStrike" kern="1200" cap="none" spc="0" normalizeH="0" noProof="0" dirty="0" smtClean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CẦU CẦN ĐẠT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008914" y="2106348"/>
            <a:ext cx="10582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Nêu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tên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ý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HS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R="279400">
              <a:tabLst>
                <a:tab pos="332105" algn="l"/>
              </a:tabLs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Trao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đổi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luận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lực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vấn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kiến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đã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ứng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tòi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phát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giải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quyết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nhiệm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vụ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cuộc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Chia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sẻ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thân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đối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fr-F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việc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thiết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chuẩn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kiện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chức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4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578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7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0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3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6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22" grpId="0" animBg="1"/>
      <p:bldP spid="22" grpId="1" animBg="1"/>
      <p:bldP spid="23" grpId="0" animBg="1"/>
      <p:bldP spid="23" grpId="1" animBg="1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>
            <a:extLst>
              <a:ext uri="{FF2B5EF4-FFF2-40B4-BE49-F238E27FC236}">
                <a16:creationId xmlns:a16="http://schemas.microsoft.com/office/drawing/2014/main" id="{2B7810E6-3F6A-42B8-88B6-473D16B1A2BB}"/>
              </a:ext>
            </a:extLst>
          </p:cNvPr>
          <p:cNvSpPr/>
          <p:nvPr/>
        </p:nvSpPr>
        <p:spPr>
          <a:xfrm>
            <a:off x="3297693" y="4128719"/>
            <a:ext cx="2288055" cy="2288055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3DAE0D1A-C18C-462D-9E2C-4A65C61AECA0}"/>
              </a:ext>
            </a:extLst>
          </p:cNvPr>
          <p:cNvSpPr/>
          <p:nvPr/>
        </p:nvSpPr>
        <p:spPr>
          <a:xfrm>
            <a:off x="66716" y="4312165"/>
            <a:ext cx="2104609" cy="2104609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6" name="椭圆 5">
            <a:extLst>
              <a:ext uri="{FF2B5EF4-FFF2-40B4-BE49-F238E27FC236}">
                <a16:creationId xmlns:a16="http://schemas.microsoft.com/office/drawing/2014/main" id="{27020907-42DE-441D-B558-D04CF2D2FE95}"/>
              </a:ext>
            </a:extLst>
          </p:cNvPr>
          <p:cNvSpPr/>
          <p:nvPr/>
        </p:nvSpPr>
        <p:spPr>
          <a:xfrm>
            <a:off x="10441480" y="2696691"/>
            <a:ext cx="1615474" cy="1615474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3378732E-4E49-4ADA-9A59-34FF8418106A}"/>
              </a:ext>
            </a:extLst>
          </p:cNvPr>
          <p:cNvGrpSpPr/>
          <p:nvPr/>
        </p:nvGrpSpPr>
        <p:grpSpPr>
          <a:xfrm>
            <a:off x="3297693" y="-487254"/>
            <a:ext cx="5809496" cy="4799419"/>
            <a:chOff x="3084810" y="-335112"/>
            <a:chExt cx="5809496" cy="5760000"/>
          </a:xfrm>
        </p:grpSpPr>
        <p:grpSp>
          <p:nvGrpSpPr>
            <p:cNvPr id="17" name="组合 16">
              <a:extLst>
                <a:ext uri="{FF2B5EF4-FFF2-40B4-BE49-F238E27FC236}">
                  <a16:creationId xmlns:a16="http://schemas.microsoft.com/office/drawing/2014/main" id="{FDD56F46-78C0-48A0-80AE-43E1B08C2906}"/>
                </a:ext>
              </a:extLst>
            </p:cNvPr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>
                <a:extLst>
                  <a:ext uri="{FF2B5EF4-FFF2-40B4-BE49-F238E27FC236}">
                    <a16:creationId xmlns:a16="http://schemas.microsoft.com/office/drawing/2014/main" id="{9E63ACBC-0502-4C24-A228-135B9D7FD2C8}"/>
                  </a:ext>
                </a:extLst>
              </p:cNvPr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>
                <a:extLst>
                  <a:ext uri="{FF2B5EF4-FFF2-40B4-BE49-F238E27FC236}">
                    <a16:creationId xmlns:a16="http://schemas.microsoft.com/office/drawing/2014/main" id="{2785C2FF-6646-4D8E-A4D4-4477539FA40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/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E3262840-AD48-47F6-A0A1-446DB54252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>
            <a:extLst>
              <a:ext uri="{FF2B5EF4-FFF2-40B4-BE49-F238E27FC236}">
                <a16:creationId xmlns:a16="http://schemas.microsoft.com/office/drawing/2014/main" id="{7DA23B47-F7D7-4911-BD6D-B6C2AB13EDAB}"/>
              </a:ext>
            </a:extLst>
          </p:cNvPr>
          <p:cNvSpPr/>
          <p:nvPr/>
        </p:nvSpPr>
        <p:spPr>
          <a:xfrm>
            <a:off x="10020674" y="3202741"/>
            <a:ext cx="1652476" cy="1652476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813D66B9-4A09-462C-AA26-03692FE6AEA6}"/>
              </a:ext>
            </a:extLst>
          </p:cNvPr>
          <p:cNvSpPr txBox="1"/>
          <p:nvPr/>
        </p:nvSpPr>
        <p:spPr>
          <a:xfrm>
            <a:off x="4850198" y="1766602"/>
            <a:ext cx="3033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>
                <a:ln>
                  <a:noFill/>
                </a:ln>
                <a:solidFill>
                  <a:srgbClr val="865B3E"/>
                </a:solidFill>
                <a:effectLst/>
                <a:uLnTx/>
                <a:uFillTx/>
                <a:latin typeface="Arial Black" panose="020B0A04020102020204" pitchFamily="34" charset="0"/>
                <a:ea typeface="黑体"/>
                <a:cs typeface="+mn-cs"/>
              </a:rPr>
              <a:t>2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Arial Black" panose="020B0A04020102020204" pitchFamily="34" charset="0"/>
              <a:ea typeface="黑体"/>
              <a:cs typeface="+mn-cs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72D74B1-8805-4ABB-90FA-8A1540D84D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06" t="-1143" r="26891" b="81649"/>
          <a:stretch/>
        </p:blipFill>
        <p:spPr>
          <a:xfrm>
            <a:off x="9418174" y="-61878"/>
            <a:ext cx="2346661" cy="979237"/>
          </a:xfrm>
          <a:prstGeom prst="rect">
            <a:avLst/>
          </a:prstGeom>
        </p:spPr>
      </p:pic>
      <p:sp>
        <p:nvSpPr>
          <p:cNvPr id="22" name="椭圆 21">
            <a:extLst>
              <a:ext uri="{FF2B5EF4-FFF2-40B4-BE49-F238E27FC236}">
                <a16:creationId xmlns:a16="http://schemas.microsoft.com/office/drawing/2014/main" id="{AA96C5E8-266D-475D-A9D2-6DFB0D82BFFF}"/>
              </a:ext>
            </a:extLst>
          </p:cNvPr>
          <p:cNvSpPr/>
          <p:nvPr/>
        </p:nvSpPr>
        <p:spPr>
          <a:xfrm>
            <a:off x="-409854" y="-345522"/>
            <a:ext cx="1183530" cy="1183530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3" name="椭圆 22">
            <a:extLst>
              <a:ext uri="{FF2B5EF4-FFF2-40B4-BE49-F238E27FC236}">
                <a16:creationId xmlns:a16="http://schemas.microsoft.com/office/drawing/2014/main" id="{892D825C-2FA8-4570-B0B4-80F806B35ABE}"/>
              </a:ext>
            </a:extLst>
          </p:cNvPr>
          <p:cNvSpPr/>
          <p:nvPr/>
        </p:nvSpPr>
        <p:spPr>
          <a:xfrm>
            <a:off x="181911" y="479246"/>
            <a:ext cx="717524" cy="717524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ea typeface="黑体"/>
              <a:cs typeface="+mn-cs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91E2F301-64C4-4CDE-B909-B4A9737784F3}"/>
              </a:ext>
            </a:extLst>
          </p:cNvPr>
          <p:cNvSpPr txBox="1"/>
          <p:nvPr/>
        </p:nvSpPr>
        <p:spPr>
          <a:xfrm>
            <a:off x="4457523" y="2457097"/>
            <a:ext cx="37027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b="1" dirty="0">
                <a:solidFill>
                  <a:srgbClr val="865B3E"/>
                </a:solidFill>
                <a:latin typeface="微软雅黑"/>
                <a:ea typeface="微软雅黑"/>
              </a:rPr>
              <a:t>KHÁM PHÁ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865B3E"/>
              </a:solidFill>
              <a:effectLst/>
              <a:uLnTx/>
              <a:uFillTx/>
              <a:latin typeface="微软雅黑"/>
              <a:ea typeface="微软雅黑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22283FC-5783-44DD-B361-643E8189F62F}"/>
              </a:ext>
            </a:extLst>
          </p:cNvPr>
          <p:cNvSpPr txBox="1"/>
          <p:nvPr/>
        </p:nvSpPr>
        <p:spPr>
          <a:xfrm>
            <a:off x="1886842" y="4415898"/>
            <a:ext cx="87046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Hãy kể tên các sự kiện </a:t>
            </a:r>
            <a:r>
              <a:rPr lang="nl-NL" sz="4000" i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ở</a:t>
            </a:r>
            <a:r>
              <a:rPr lang="nl-NL" sz="4000" i="1" dirty="0" smtClean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trường </a:t>
            </a:r>
          </a:p>
          <a:p>
            <a:pPr algn="ctr"/>
            <a:r>
              <a:rPr lang="nl-NL" sz="4000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 con được tham gia </a:t>
            </a:r>
            <a:endParaRPr lang="en-US" sz="4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81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 tmFilter="0,0; .5, 1; 1, 1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9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2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5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8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1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74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10" grpId="0" animBg="1"/>
      <p:bldP spid="10" grpId="1" animBg="1"/>
      <p:bldP spid="18" grpId="0"/>
      <p:bldP spid="22" grpId="0" animBg="1"/>
      <p:bldP spid="22" grpId="1" animBg="1"/>
      <p:bldP spid="23" grpId="0" animBg="1"/>
      <p:bldP spid="23" grpId="1" animBg="1"/>
      <p:bldP spid="25" grpId="0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>
            <a:extLst>
              <a:ext uri="{FF2B5EF4-FFF2-40B4-BE49-F238E27FC236}">
                <a16:creationId xmlns:a16="http://schemas.microsoft.com/office/drawing/2014/main" id="{29E50713-FA3A-468C-946C-79B4E4ACD2BF}"/>
              </a:ext>
            </a:extLst>
          </p:cNvPr>
          <p:cNvPicPr/>
          <p:nvPr/>
        </p:nvPicPr>
        <p:blipFill rotWithShape="1">
          <a:blip r:embed="rId2" cstate="print"/>
          <a:srcRect l="19644" t="16159" r="7827" b="16481"/>
          <a:stretch/>
        </p:blipFill>
        <p:spPr>
          <a:xfrm>
            <a:off x="119268" y="622852"/>
            <a:ext cx="7566993" cy="6235148"/>
          </a:xfrm>
          <a:prstGeom prst="rect">
            <a:avLst/>
          </a:prstGeom>
        </p:spPr>
      </p:pic>
      <p:sp>
        <p:nvSpPr>
          <p:cNvPr id="3" name="Wave 2">
            <a:extLst>
              <a:ext uri="{FF2B5EF4-FFF2-40B4-BE49-F238E27FC236}">
                <a16:creationId xmlns:a16="http://schemas.microsoft.com/office/drawing/2014/main" id="{F61161BD-009B-4B75-8773-23A67C19DA20}"/>
              </a:ext>
            </a:extLst>
          </p:cNvPr>
          <p:cNvSpPr/>
          <p:nvPr/>
        </p:nvSpPr>
        <p:spPr>
          <a:xfrm>
            <a:off x="901148" y="0"/>
            <a:ext cx="9117495" cy="967409"/>
          </a:xfrm>
          <a:prstGeom prst="wave">
            <a:avLst>
              <a:gd name="adj1" fmla="val 12500"/>
              <a:gd name="adj2" fmla="val 1163"/>
            </a:avLst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 2</a:t>
            </a:r>
            <a:endParaRPr lang="vi-VN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348D422-9FA6-490F-BE3B-66DC8D55AAA0}"/>
              </a:ext>
            </a:extLst>
          </p:cNvPr>
          <p:cNvSpPr txBox="1"/>
          <p:nvPr/>
        </p:nvSpPr>
        <p:spPr>
          <a:xfrm>
            <a:off x="8167901" y="2170766"/>
            <a:ext cx="3701484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tham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gày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ọc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41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E5B0FA50-2C4F-4B42-A691-3355622244F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C2F539A-5C30-49BF-90A3-029E9558CB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62613"/>
            <a:ext cx="1588479" cy="2203595"/>
          </a:xfrm>
          <a:custGeom>
            <a:avLst/>
            <a:gdLst>
              <a:gd name="connsiteX0" fmla="*/ 753947 w 1507894"/>
              <a:gd name="connsiteY0" fmla="*/ 0 h 1507894"/>
              <a:gd name="connsiteX1" fmla="*/ 1507894 w 1507894"/>
              <a:gd name="connsiteY1" fmla="*/ 753947 h 1507894"/>
              <a:gd name="connsiteX2" fmla="*/ 753947 w 1507894"/>
              <a:gd name="connsiteY2" fmla="*/ 1507894 h 1507894"/>
              <a:gd name="connsiteX3" fmla="*/ 0 w 1507894"/>
              <a:gd name="connsiteY3" fmla="*/ 753947 h 1507894"/>
              <a:gd name="connsiteX4" fmla="*/ 753947 w 1507894"/>
              <a:gd name="connsiteY4" fmla="*/ 0 h 1507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07894" h="1507894">
                <a:moveTo>
                  <a:pt x="753947" y="0"/>
                </a:moveTo>
                <a:cubicBezTo>
                  <a:pt x="1170340" y="0"/>
                  <a:pt x="1507894" y="337554"/>
                  <a:pt x="1507894" y="753947"/>
                </a:cubicBezTo>
                <a:cubicBezTo>
                  <a:pt x="1507894" y="1170340"/>
                  <a:pt x="1170340" y="1507894"/>
                  <a:pt x="753947" y="1507894"/>
                </a:cubicBezTo>
                <a:cubicBezTo>
                  <a:pt x="337554" y="1507894"/>
                  <a:pt x="0" y="1170340"/>
                  <a:pt x="0" y="753947"/>
                </a:cubicBezTo>
                <a:cubicBezTo>
                  <a:pt x="0" y="337554"/>
                  <a:pt x="337554" y="0"/>
                  <a:pt x="753947" y="0"/>
                </a:cubicBez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B457A9E-C5BF-4AE2-BB63-ABE313FE9F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55" t="43405" r="54244" b="16004"/>
          <a:stretch/>
        </p:blipFill>
        <p:spPr>
          <a:xfrm>
            <a:off x="532061" y="106905"/>
            <a:ext cx="5563939" cy="50592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EF670F0-E2C3-4FC9-91E0-926B3769DB4F}"/>
              </a:ext>
            </a:extLst>
          </p:cNvPr>
          <p:cNvSpPr txBox="1"/>
          <p:nvPr/>
        </p:nvSpPr>
        <p:spPr>
          <a:xfrm>
            <a:off x="1363754" y="5166183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diễn văn nghệ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4FB27A-388B-4EB6-8EC1-C66C15BB5F71}"/>
              </a:ext>
            </a:extLst>
          </p:cNvPr>
          <p:cNvSpPr txBox="1"/>
          <p:nvPr/>
        </p:nvSpPr>
        <p:spPr>
          <a:xfrm>
            <a:off x="6457850" y="5197202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Quyên góp sách</a:t>
            </a:r>
            <a:endParaRPr lang="vi-VN" sz="3600" b="1" dirty="0">
              <a:solidFill>
                <a:srgbClr val="FF0000"/>
              </a:solidFill>
              <a:effectLst/>
              <a:latin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2DFCB9-19AE-4FCF-A08B-C58787E29D7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967" t="43380" r="22874" b="16028"/>
          <a:stretch/>
        </p:blipFill>
        <p:spPr>
          <a:xfrm>
            <a:off x="6096000" y="289090"/>
            <a:ext cx="5724939" cy="490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0963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5AE8C5F3-B529-407B-839A-6530414F70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9380" y="3631096"/>
            <a:ext cx="1341036" cy="2189371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0B271009-4397-4B7B-A7DA-FFC317DA1A4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274" b="93910" l="9370" r="89984">
                        <a14:foregroundMark x1="40065" y1="4487" x2="49758" y2="6090"/>
                        <a14:foregroundMark x1="23425" y1="11218" x2="22940" y2="14423"/>
                        <a14:foregroundMark x1="24071" y1="12073" x2="26010" y2="11645"/>
                        <a14:foregroundMark x1="15186" y1="75962" x2="25687" y2="79594"/>
                        <a14:foregroundMark x1="25687" y1="79594" x2="25687" y2="79594"/>
                        <a14:foregroundMark x1="46527" y1="93162" x2="46527" y2="94017"/>
                        <a14:foregroundMark x1="9370" y1="76603" x2="9370" y2="81944"/>
                        <a14:backgroundMark x1="16142" y1="47917" x2="20866" y2="47917"/>
                        <a14:backgroundMark x1="10236" y1="49219" x2="25197" y2="50260"/>
                        <a14:backgroundMark x1="23622" y1="50521" x2="3937" y2="510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9406"/>
          <a:stretch/>
        </p:blipFill>
        <p:spPr>
          <a:xfrm>
            <a:off x="0" y="-9477"/>
            <a:ext cx="780528" cy="59713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DDDCF8F-315C-425E-8C05-1B9331C8B5E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574" t="35018" r="22649" b="22528"/>
          <a:stretch/>
        </p:blipFill>
        <p:spPr>
          <a:xfrm>
            <a:off x="488980" y="383388"/>
            <a:ext cx="10292751" cy="4952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355F82-25F2-4173-AF6C-2926E7375D30}"/>
              </a:ext>
            </a:extLst>
          </p:cNvPr>
          <p:cNvSpPr txBox="1"/>
          <p:nvPr/>
        </p:nvSpPr>
        <p:spPr>
          <a:xfrm>
            <a:off x="3558872" y="5335926"/>
            <a:ext cx="4694463" cy="684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14000"/>
              </a:lnSpc>
            </a:pPr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cs typeface="Times New Roman" panose="02020603050405020304" pitchFamily="18" charset="0"/>
              </a:rPr>
              <a:t>Chăm chú đ</a:t>
            </a:r>
            <a:r>
              <a:rPr lang="vi-VN" sz="3600" b="1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Times New Roman" panose="02020603050405020304" pitchFamily="18" charset="0"/>
              </a:rPr>
              <a:t>ọc sách</a:t>
            </a:r>
          </a:p>
        </p:txBody>
      </p:sp>
    </p:spTree>
    <p:extLst>
      <p:ext uri="{BB962C8B-B14F-4D97-AF65-F5344CB8AC3E}">
        <p14:creationId xmlns:p14="http://schemas.microsoft.com/office/powerpoint/2010/main" val="378278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:dissolve/>
      </p:transition>
    </mc:Choice>
    <mc:Fallback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_TYPE" val="#NeiR#"/>
  <p:tag name="MH_NUMBER" val="4"/>
  <p:tag name="MH_CATEGORY" val="#LiuChBZh#"/>
  <p:tag name="MH_LAYOUT" val="SubTitle"/>
  <p:tag name="MH" val="20160305212251"/>
  <p:tag name="MH_LIBRARY" val="GRAPHIC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414</Words>
  <Application>Microsoft Office PowerPoint</Application>
  <PresentationFormat>Widescreen</PresentationFormat>
  <Paragraphs>66</Paragraphs>
  <Slides>19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微软雅黑</vt:lpstr>
      <vt:lpstr>SimSun</vt:lpstr>
      <vt:lpstr>SimSun</vt:lpstr>
      <vt:lpstr>Arial</vt:lpstr>
      <vt:lpstr>Arial Black</vt:lpstr>
      <vt:lpstr>Calibri</vt:lpstr>
      <vt:lpstr>Calibri Light</vt:lpstr>
      <vt:lpstr>等线</vt:lpstr>
      <vt:lpstr>Segoe UI Black</vt:lpstr>
      <vt:lpstr>黑体</vt:lpstr>
      <vt:lpstr>Times New Roman</vt:lpstr>
      <vt:lpstr>方正粗圆_GBK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3</cp:revision>
  <dcterms:created xsi:type="dcterms:W3CDTF">2021-10-07T07:45:51Z</dcterms:created>
  <dcterms:modified xsi:type="dcterms:W3CDTF">2022-10-08T18:51:50Z</dcterms:modified>
</cp:coreProperties>
</file>