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2" r:id="rId3"/>
    <p:sldId id="263" r:id="rId4"/>
    <p:sldId id="281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3656969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HOẠ MI, VẸT VÀ QUẠ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838440" y="1128772"/>
              <a:ext cx="3500151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vẹt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724919" y="1654600"/>
            <a:ext cx="7683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774408" y="3030062"/>
            <a:ext cx="111284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81.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104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iCiel Cadena</vt:lpstr>
      <vt:lpstr>iCiel Crocante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170</cp:revision>
  <dcterms:created xsi:type="dcterms:W3CDTF">2021-06-15T15:52:51Z</dcterms:created>
  <dcterms:modified xsi:type="dcterms:W3CDTF">2023-10-19T15:52:56Z</dcterms:modified>
</cp:coreProperties>
</file>