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710" r:id="rId2"/>
    <p:sldMasterId id="2147483724" r:id="rId3"/>
    <p:sldMasterId id="2147483756" r:id="rId4"/>
    <p:sldMasterId id="2147483768" r:id="rId5"/>
    <p:sldMasterId id="2147483780" r:id="rId6"/>
  </p:sldMasterIdLst>
  <p:notesMasterIdLst>
    <p:notesMasterId r:id="rId18"/>
  </p:notesMasterIdLst>
  <p:sldIdLst>
    <p:sldId id="412" r:id="rId7"/>
    <p:sldId id="296" r:id="rId8"/>
    <p:sldId id="268" r:id="rId9"/>
    <p:sldId id="297" r:id="rId10"/>
    <p:sldId id="319" r:id="rId11"/>
    <p:sldId id="325" r:id="rId12"/>
    <p:sldId id="284" r:id="rId13"/>
    <p:sldId id="316" r:id="rId14"/>
    <p:sldId id="317" r:id="rId15"/>
    <p:sldId id="326" r:id="rId16"/>
    <p:sldId id="32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CC3399"/>
    <a:srgbClr val="FF33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486" autoAdjust="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3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ym typeface="+mn-ea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44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5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03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7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20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97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834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1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37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86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79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668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05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20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4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399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7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51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60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99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665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859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44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361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693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014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219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54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687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9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574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39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517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303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2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7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0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2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24357"/>
          </a:xfrm>
          <a:prstGeom prst="rect">
            <a:avLst/>
          </a:prstGeom>
        </p:spPr>
      </p:pic>
      <p:sp>
        <p:nvSpPr>
          <p:cNvPr id="4" name="6-Point Star 3"/>
          <p:cNvSpPr/>
          <p:nvPr/>
        </p:nvSpPr>
        <p:spPr>
          <a:xfrm>
            <a:off x="3262009" y="675250"/>
            <a:ext cx="5667983" cy="473657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3: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Yêu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quý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bè</a:t>
            </a:r>
            <a:endParaRPr lang="en-US" sz="4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1)</a:t>
            </a:r>
          </a:p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BAE5E4"/>
              </a:solidFill>
              <a:latin typeface="UTM Avo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4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146411" y="1091822"/>
            <a:ext cx="9662615" cy="4640238"/>
          </a:xfrm>
          <a:prstGeom prst="cloudCallou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0F500B-AF76-4AB7-AF4E-F7C83FAC41CD}"/>
              </a:ext>
            </a:extLst>
          </p:cNvPr>
          <p:cNvSpPr/>
          <p:nvPr/>
        </p:nvSpPr>
        <p:spPr>
          <a:xfrm>
            <a:off x="-1" y="18309"/>
            <a:ext cx="2067951" cy="9319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7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2208627" y="2197892"/>
            <a:ext cx="9326880" cy="16619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>
              <a:defRPr/>
            </a:pPr>
            <a:r>
              <a:rPr lang="en-US" sz="5400" b="1" kern="1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</a:p>
          <a:p>
            <a:pPr algn="ctr">
              <a:defRPr/>
            </a:pPr>
            <a:r>
              <a:rPr lang="en-US" sz="5400" b="1" kern="1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4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54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kern="1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54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51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97142" y="1747070"/>
            <a:ext cx="7910830" cy="2398395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Rectangle 17"/>
          <p:cNvSpPr/>
          <p:nvPr/>
        </p:nvSpPr>
        <p:spPr>
          <a:xfrm>
            <a:off x="945545" y="2575379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2193050" y="3261097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82771" y="2517841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276557" y="2479075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algn="ctr"/>
            <a:r>
              <a:rPr lang="en-US" sz="5400" b="1" dirty="0">
                <a:solidFill>
                  <a:prstClr val="white"/>
                </a:solidFill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03876" y="2264882"/>
            <a:ext cx="7176770" cy="101561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60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sz="60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60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endParaRPr lang="en-US" sz="6000" b="1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10206" y="3145196"/>
            <a:ext cx="2194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spc="300" dirty="0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4000" spc="300" dirty="0" err="1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lang="en-US" altLang="zh-CN" sz="4000" spc="300" dirty="0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1)</a:t>
            </a:r>
            <a:r>
              <a:rPr lang="en-US" altLang="zh-CN" sz="4000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005311"/>
      </p:ext>
    </p:extLst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07101" y="-87199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động1:Kể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704793" y="2666471"/>
            <a:ext cx="6350739" cy="2970535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điểm,sở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Hình ảnh Một Nhóm Bạn, Bạn Bè Clipart, Chơi, Bạn Cùng Lớp miễn phí tải tập  tin PNG PSDComment và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285"/>
            <a:ext cx="5440907" cy="544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2516B37-AE5B-4042-913C-A0D795B2EA32}"/>
              </a:ext>
            </a:extLst>
          </p:cNvPr>
          <p:cNvSpPr/>
          <p:nvPr/>
        </p:nvSpPr>
        <p:spPr>
          <a:xfrm>
            <a:off x="-1" y="18309"/>
            <a:ext cx="2067951" cy="9319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1" animBg="1"/>
      <p:bldP spid="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6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3232429" y="2555716"/>
            <a:ext cx="7817758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bè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468C0D8-7A82-49AA-843B-0043052D015F}"/>
              </a:ext>
            </a:extLst>
          </p:cNvPr>
          <p:cNvSpPr/>
          <p:nvPr/>
        </p:nvSpPr>
        <p:spPr>
          <a:xfrm>
            <a:off x="-1" y="18309"/>
            <a:ext cx="2067951" cy="9319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539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8190" y="2198160"/>
            <a:ext cx="9836371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>
                        <a14:foregroundMark x1="12889" y1="71778" x2="12222" y2="96000"/>
                        <a14:foregroundMark x1="27778" y1="77333" x2="19333" y2="81778"/>
                        <a14:foregroundMark x1="23111" y1="83111" x2="24667" y2="86444"/>
                        <a14:foregroundMark x1="19778" y1="80889" x2="15333" y2="88222"/>
                        <a14:foregroundMark x1="52444" y1="73111" x2="52667" y2="93333"/>
                        <a14:foregroundMark x1="58667" y1="82444" x2="57111" y2="95333"/>
                        <a14:foregroundMark x1="64222" y1="83778" x2="59778" y2="94667"/>
                        <a14:foregroundMark x1="38444" y1="90667" x2="46000" y2="95333"/>
                        <a14:foregroundMark x1="91778" y1="75333" x2="71778" y2="96000"/>
                        <a14:foregroundMark x1="40000" y1="71778" x2="49333" y2="82444"/>
                        <a14:foregroundMark x1="40222" y1="55556" x2="47556" y2="65333"/>
                        <a14:foregroundMark x1="56667" y1="48444" x2="54667" y2="6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94"/>
          <a:stretch>
            <a:fillRect/>
          </a:stretch>
        </p:blipFill>
        <p:spPr>
          <a:xfrm>
            <a:off x="5728855" y="4876800"/>
            <a:ext cx="4114800" cy="17128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817" y="187646"/>
            <a:ext cx="1824184" cy="12401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719A34-F2BC-4B61-94B9-239BBCDB4532}"/>
              </a:ext>
            </a:extLst>
          </p:cNvPr>
          <p:cNvSpPr/>
          <p:nvPr/>
        </p:nvSpPr>
        <p:spPr>
          <a:xfrm>
            <a:off x="-1" y="18309"/>
            <a:ext cx="2067951" cy="9319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9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9277" y="2423611"/>
            <a:ext cx="2438808" cy="2109019"/>
            <a:chOff x="156834" y="1993081"/>
            <a:chExt cx="2109019" cy="2109019"/>
          </a:xfrm>
        </p:grpSpPr>
        <p:sp>
          <p:nvSpPr>
            <p:cNvPr id="4" name="Oval 3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5349" y="2201204"/>
              <a:ext cx="1711988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 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THẢO LUẬN NHÓM </a:t>
              </a: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4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6" name="2"/>
          <p:cNvSpPr/>
          <p:nvPr/>
        </p:nvSpPr>
        <p:spPr>
          <a:xfrm>
            <a:off x="2942956" y="1045210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60470" y="1045210"/>
            <a:ext cx="6916420" cy="1470182"/>
            <a:chOff x="172324" y="1157225"/>
            <a:chExt cx="2109019" cy="1406784"/>
          </a:xfrm>
        </p:grpSpPr>
        <p:sp>
          <p:nvSpPr>
            <p:cNvPr id="8" name="Hexagon 7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8974" y="1369884"/>
              <a:ext cx="1808630" cy="1148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36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Cách</a:t>
              </a:r>
              <a:r>
                <a:rPr lang="en-US" altLang="vi-VN" sz="36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nói</a:t>
              </a:r>
              <a:r>
                <a:rPr lang="en-US" altLang="vi-VN" sz="36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vi-VN" sz="36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xưng</a:t>
              </a:r>
              <a:r>
                <a:rPr lang="en-US" altLang="vi-VN" sz="36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hô</a:t>
              </a:r>
              <a:r>
                <a:rPr lang="en-US" altLang="vi-VN" sz="36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thể</a:t>
              </a:r>
              <a:r>
                <a:rPr lang="en-US" altLang="vi-VN" sz="36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hiện</a:t>
              </a:r>
              <a:r>
                <a:rPr lang="en-US" altLang="vi-VN" sz="36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sự</a:t>
              </a:r>
              <a:r>
                <a:rPr lang="en-US" altLang="vi-VN" sz="36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yêu</a:t>
              </a:r>
              <a:r>
                <a:rPr lang="en-US" altLang="vi-VN" sz="36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quý</a:t>
              </a:r>
              <a:r>
                <a:rPr lang="en-US" altLang="vi-VN" sz="36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bạn</a:t>
              </a:r>
              <a:r>
                <a:rPr lang="en-US" altLang="vi-VN" sz="36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bè</a:t>
              </a:r>
              <a:r>
                <a:rPr lang="en-US" altLang="vi-VN" sz="36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.</a:t>
              </a:r>
              <a:endParaRPr lang="en-US" altLang="vi-VN" sz="2800" b="0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99510" y="2700020"/>
            <a:ext cx="6916420" cy="1853459"/>
            <a:chOff x="172324" y="1157225"/>
            <a:chExt cx="2109019" cy="1773533"/>
          </a:xfrm>
        </p:grpSpPr>
        <p:sp>
          <p:nvSpPr>
            <p:cNvPr id="11" name="Hexagon 10"/>
            <p:cNvSpPr/>
            <p:nvPr/>
          </p:nvSpPr>
          <p:spPr>
            <a:xfrm>
              <a:off x="172324" y="1157225"/>
              <a:ext cx="2109019" cy="1753583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43"/>
            <p:cNvSpPr txBox="1"/>
            <p:nvPr/>
          </p:nvSpPr>
          <p:spPr>
            <a:xfrm>
              <a:off x="288974" y="1369884"/>
              <a:ext cx="1808630" cy="1560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0" u="none" strike="noStrike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3600" b="0" u="none" strike="noStrike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0" u="none" strike="noStrike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3600" b="0" u="none" strike="noStrike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0" u="none" strike="noStrike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3600" b="0" u="none" strike="noStrike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0" u="none" strike="noStrike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thái</a:t>
              </a:r>
              <a:r>
                <a:rPr lang="en-US" sz="3600" b="0" u="none" strike="noStrike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0" u="none" strike="noStrike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độ</a:t>
              </a:r>
              <a:r>
                <a:rPr lang="en-US" sz="3600" b="0" u="none" strike="noStrike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600" b="0" u="none" strike="noStrike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3600" b="0" u="none" strike="noStrike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0" u="none" strike="noStrike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3600" b="0" u="none" strike="noStrike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thể</a:t>
              </a:r>
              <a:r>
                <a:rPr lang="en-US" altLang="vi-VN" sz="36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hiện</a:t>
              </a:r>
              <a:r>
                <a:rPr lang="en-US" altLang="vi-VN" sz="36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sự</a:t>
              </a:r>
              <a:r>
                <a:rPr lang="en-US" altLang="vi-VN" sz="36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yêu</a:t>
              </a:r>
              <a:r>
                <a:rPr lang="en-US" altLang="vi-VN" sz="36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quý</a:t>
              </a:r>
              <a:r>
                <a:rPr lang="en-US" altLang="vi-VN" sz="36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bạn</a:t>
              </a:r>
              <a:r>
                <a:rPr lang="en-US" altLang="vi-VN" sz="36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bè</a:t>
              </a:r>
              <a:r>
                <a:rPr lang="en-US" altLang="vi-VN" sz="36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.</a:t>
              </a: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vi-VN" sz="2800" b="0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82390" y="4657090"/>
            <a:ext cx="6916420" cy="1660418"/>
            <a:chOff x="172324" y="1157225"/>
            <a:chExt cx="2109019" cy="1588817"/>
          </a:xfrm>
        </p:grpSpPr>
        <p:sp>
          <p:nvSpPr>
            <p:cNvPr id="14" name="Hexagon 13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43"/>
            <p:cNvSpPr txBox="1"/>
            <p:nvPr/>
          </p:nvSpPr>
          <p:spPr>
            <a:xfrm>
              <a:off x="315308" y="1185168"/>
              <a:ext cx="1808630" cy="1560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0" u="none" strike="noStrike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3600" b="0" u="none" strike="noStrike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0" u="none" strike="noStrike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3600" b="0" u="none" strike="noStrike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0" u="none" strike="noStrike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3600" b="0" u="none" strike="noStrike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0" u="none" strike="noStrike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hành</a:t>
              </a:r>
              <a:r>
                <a:rPr lang="en-US" sz="3600" b="0" u="none" strike="noStrike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0" u="none" strike="noStrike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3600" b="0" u="none" strike="noStrike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thể</a:t>
              </a:r>
              <a:r>
                <a:rPr lang="en-US" altLang="vi-VN" sz="28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hiện</a:t>
              </a:r>
              <a:r>
                <a:rPr lang="en-US" altLang="vi-VN" sz="36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sự</a:t>
              </a:r>
              <a:r>
                <a:rPr lang="en-US" altLang="vi-VN" sz="36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yêu</a:t>
              </a:r>
              <a:r>
                <a:rPr lang="en-US" altLang="vi-VN" sz="36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quý</a:t>
              </a:r>
              <a:r>
                <a:rPr lang="en-US" altLang="vi-VN" sz="36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bạn</a:t>
              </a:r>
              <a:r>
                <a:rPr lang="en-US" altLang="vi-VN" sz="36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bè</a:t>
              </a:r>
              <a:r>
                <a:rPr lang="en-US" altLang="vi-VN" sz="36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.</a:t>
              </a: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vi-VN" sz="2800" b="0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1508680" y="298049"/>
            <a:ext cx="10249468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C07229C-20D7-48F3-B127-4E211CFAB739}"/>
              </a:ext>
            </a:extLst>
          </p:cNvPr>
          <p:cNvSpPr/>
          <p:nvPr/>
        </p:nvSpPr>
        <p:spPr>
          <a:xfrm>
            <a:off x="-1" y="18309"/>
            <a:ext cx="2067951" cy="9319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5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52" y="188152"/>
            <a:ext cx="8250040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1157502" y="965658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0157" y="1645370"/>
            <a:ext cx="3887431" cy="1111478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Cách</a:t>
            </a:r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nói</a:t>
            </a:r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vi-V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xưng</a:t>
            </a:r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hô</a:t>
            </a:r>
            <a:endParaRPr lang="en-US" altLang="vi-VN" sz="4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56379" y="3593982"/>
            <a:ext cx="9341381" cy="1470182"/>
            <a:chOff x="172324" y="1157225"/>
            <a:chExt cx="2109019" cy="1406784"/>
          </a:xfrm>
        </p:grpSpPr>
        <p:sp>
          <p:nvSpPr>
            <p:cNvPr id="7" name="Hexagon 6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FFF00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8974" y="1369884"/>
              <a:ext cx="1803773" cy="1148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3600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Nên</a:t>
              </a:r>
              <a:r>
                <a:rPr lang="en-US" altLang="vi-VN" sz="3600" dirty="0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xưng</a:t>
              </a:r>
              <a:r>
                <a:rPr lang="en-US" altLang="vi-VN" sz="3600" dirty="0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hô</a:t>
              </a:r>
              <a:r>
                <a:rPr lang="en-US" altLang="vi-VN" sz="3600" dirty="0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thân</a:t>
              </a:r>
              <a:r>
                <a:rPr lang="en-US" altLang="vi-VN" sz="3600" dirty="0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mật</a:t>
              </a:r>
              <a:r>
                <a:rPr lang="en-US" altLang="vi-VN" sz="3600" dirty="0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nhưng</a:t>
              </a:r>
              <a:r>
                <a:rPr lang="en-US" altLang="vi-VN" sz="3600" dirty="0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đúng</a:t>
              </a:r>
              <a:r>
                <a:rPr lang="en-US" altLang="vi-VN" sz="3600" dirty="0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mực</a:t>
              </a:r>
              <a:r>
                <a:rPr lang="en-US" altLang="vi-VN" sz="3600" dirty="0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vi-VN" sz="3600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lịch</a:t>
              </a:r>
              <a:r>
                <a:rPr lang="en-US" altLang="vi-VN" sz="3600" dirty="0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sự</a:t>
              </a:r>
              <a:r>
                <a:rPr lang="en-US" altLang="vi-VN" sz="3600" dirty="0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: </a:t>
              </a:r>
              <a:r>
                <a:rPr lang="en-US" altLang="vi-VN" sz="3600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cậu</a:t>
              </a:r>
              <a:r>
                <a:rPr lang="en-US" altLang="vi-VN" sz="3600" dirty="0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– </a:t>
              </a:r>
              <a:r>
                <a:rPr lang="en-US" altLang="vi-VN" sz="3600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tớ</a:t>
              </a:r>
              <a:r>
                <a:rPr lang="en-US" altLang="vi-VN" sz="3600" dirty="0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vi-VN" sz="3600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bạn</a:t>
              </a:r>
              <a:r>
                <a:rPr lang="en-US" altLang="vi-VN" sz="3600" dirty="0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– </a:t>
              </a:r>
              <a:r>
                <a:rPr lang="en-US" altLang="vi-VN" sz="3600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tớ</a:t>
              </a:r>
              <a:r>
                <a:rPr lang="en-US" altLang="vi-VN" sz="3600" dirty="0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vi-VN" sz="3600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bạn</a:t>
              </a:r>
              <a:r>
                <a:rPr lang="en-US" altLang="vi-VN" sz="3600" dirty="0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– </a:t>
              </a:r>
              <a:r>
                <a:rPr lang="en-US" altLang="vi-VN" sz="3600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mình</a:t>
              </a:r>
              <a:r>
                <a:rPr lang="en-US" altLang="vi-VN" sz="3600" dirty="0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….</a:t>
              </a:r>
              <a:endParaRPr lang="en-US" altLang="vi-VN" sz="2800" b="0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FE26080-C2D9-4417-B112-7951FCA760C9}"/>
              </a:ext>
            </a:extLst>
          </p:cNvPr>
          <p:cNvSpPr/>
          <p:nvPr/>
        </p:nvSpPr>
        <p:spPr>
          <a:xfrm>
            <a:off x="-1" y="18309"/>
            <a:ext cx="2067951" cy="9319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232" y="-131949"/>
            <a:ext cx="7091067" cy="3628073"/>
          </a:xfrm>
          <a:prstGeom prst="rect">
            <a:avLst/>
          </a:prstGeom>
        </p:spPr>
      </p:pic>
      <p:pic>
        <p:nvPicPr>
          <p:cNvPr id="3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146299" y="707921"/>
            <a:ext cx="2983258" cy="24709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00077" y="1446663"/>
            <a:ext cx="4052854" cy="672153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thái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endParaRPr lang="en-US" altLang="vi-VN" sz="7200" b="1" dirty="0">
              <a:solidFill>
                <a:srgbClr val="00B0F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709684" y="3601892"/>
            <a:ext cx="11354937" cy="2798907"/>
          </a:xfrm>
          <a:prstGeom prst="hexagon">
            <a:avLst/>
          </a:prstGeom>
          <a:solidFill>
            <a:srgbClr val="FF339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8423" y="3847183"/>
            <a:ext cx="10017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Nên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thái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độ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chân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thành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tôn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trọng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quan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tâm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đến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;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cử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chỉ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thể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sự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thân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thiện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đồng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như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khoác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vai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cầm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tay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…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nên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thái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độ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cử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chỉ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thể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sự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coi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thường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xúc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phạm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đến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  <a:endParaRPr lang="en-US" altLang="vi-VN" sz="2800" b="0" i="0" u="none" strike="noStrike" dirty="0"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ED17C4-F0BC-4284-AE08-791964D46400}"/>
              </a:ext>
            </a:extLst>
          </p:cNvPr>
          <p:cNvSpPr/>
          <p:nvPr/>
        </p:nvSpPr>
        <p:spPr>
          <a:xfrm>
            <a:off x="-1" y="18309"/>
            <a:ext cx="2067951" cy="9319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44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471" y="-412270"/>
            <a:ext cx="7868989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162478" y="155504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45736" y="446022"/>
            <a:ext cx="4271219" cy="1698358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lang="en-US" altLang="vi-VN" sz="8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87355" y="3104681"/>
            <a:ext cx="10754435" cy="3246068"/>
            <a:chOff x="172324" y="1157224"/>
            <a:chExt cx="2109019" cy="3106089"/>
          </a:xfrm>
        </p:grpSpPr>
        <p:sp>
          <p:nvSpPr>
            <p:cNvPr id="7" name="Hexagon 6"/>
            <p:cNvSpPr/>
            <p:nvPr/>
          </p:nvSpPr>
          <p:spPr>
            <a:xfrm>
              <a:off x="172324" y="1157224"/>
              <a:ext cx="2109019" cy="310608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8974" y="1369884"/>
              <a:ext cx="1808630" cy="2738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Hành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động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: Chia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sẻ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vui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buồn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với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bạn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; chia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sẻ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sách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truyện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đồ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chơi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với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bạn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;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giảng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bài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cho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bạn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;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giúp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bạn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khi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bạn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gặp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khó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khăn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…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Thực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hiện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hành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động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gắn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với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thái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độ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cử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chỉ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chân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thành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tôn</a:t>
              </a:r>
              <a:r>
                <a:rPr lang="en-US" altLang="vi-VN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vi-VN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trọng</a:t>
              </a:r>
              <a:endParaRPr lang="en-US" altLang="vi-VN" sz="2800" b="0" i="0" u="none" strike="noStrike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A0B135-B157-4639-BAA4-EB69C5F69818}"/>
              </a:ext>
            </a:extLst>
          </p:cNvPr>
          <p:cNvSpPr/>
          <p:nvPr/>
        </p:nvSpPr>
        <p:spPr>
          <a:xfrm>
            <a:off x="-1" y="18309"/>
            <a:ext cx="2067951" cy="9319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2078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372</Words>
  <Application>Microsoft Office PowerPoint</Application>
  <PresentationFormat>Widescreen</PresentationFormat>
  <Paragraphs>41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Microsoft YaHei</vt:lpstr>
      <vt:lpstr>宋体</vt:lpstr>
      <vt:lpstr>Arial</vt:lpstr>
      <vt:lpstr>Arial Rounded MT Bold</vt:lpstr>
      <vt:lpstr>Arial-Rounded</vt:lpstr>
      <vt:lpstr>Calibri</vt:lpstr>
      <vt:lpstr>Calibri Light</vt:lpstr>
      <vt:lpstr>Times New Roman</vt:lpstr>
      <vt:lpstr>UTM Avo</vt:lpstr>
      <vt:lpstr>2_Office Theme</vt:lpstr>
      <vt:lpstr>5_Office Theme</vt:lpstr>
      <vt:lpstr>6_Office Theme</vt:lpstr>
      <vt:lpstr>1_Office Theme</vt:lpstr>
      <vt:lpstr>8_Office Theme</vt:lpstr>
      <vt:lpstr>3_Office Theme</vt:lpstr>
      <vt:lpstr>PowerPoint Presentation</vt:lpstr>
      <vt:lpstr>PowerPoint Presentation</vt:lpstr>
      <vt:lpstr>Hoạt động1:Kể về người bạn mà em yêu quý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59</cp:revision>
  <dcterms:created xsi:type="dcterms:W3CDTF">2021-05-26T04:27:49Z</dcterms:created>
  <dcterms:modified xsi:type="dcterms:W3CDTF">2023-10-19T15:43:11Z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