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300" r:id="rId3"/>
    <p:sldId id="302" r:id="rId4"/>
    <p:sldId id="325" r:id="rId5"/>
    <p:sldId id="311" r:id="rId6"/>
    <p:sldId id="333" r:id="rId7"/>
    <p:sldId id="256" r:id="rId8"/>
    <p:sldId id="268" r:id="rId9"/>
    <p:sldId id="321" r:id="rId10"/>
    <p:sldId id="296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59FBD-B4D1-504B-B139-52A38E61B184}" v="291" dt="2021-10-17T18:46:05.370"/>
    <p1510:client id="{E9B0E541-B489-0E41-957C-48FEB35B71FC}" v="27" dt="2021-10-18T02:28:3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E9B0E541-B489-0E41-957C-48FEB35B71FC}"/>
    <pc:docChg chg="modSld">
      <pc:chgData name="Do  Thuy Nga" userId="5e61f1ef-ec16-4b95-83f0-8a16fe7096de" providerId="ADAL" clId="{E9B0E541-B489-0E41-957C-48FEB35B71FC}" dt="2021-10-18T02:28:38.294" v="26" actId="20577"/>
      <pc:docMkLst>
        <pc:docMk/>
      </pc:docMkLst>
      <pc:sldChg chg="modSp">
        <pc:chgData name="Do  Thuy Nga" userId="5e61f1ef-ec16-4b95-83f0-8a16fe7096de" providerId="ADAL" clId="{E9B0E541-B489-0E41-957C-48FEB35B71FC}" dt="2021-10-18T02:05:36.746" v="17" actId="20577"/>
        <pc:sldMkLst>
          <pc:docMk/>
          <pc:sldMk cId="2834168103" sldId="311"/>
        </pc:sldMkLst>
        <pc:spChg chg="mod">
          <ac:chgData name="Do  Thuy Nga" userId="5e61f1ef-ec16-4b95-83f0-8a16fe7096de" providerId="ADAL" clId="{E9B0E541-B489-0E41-957C-48FEB35B71FC}" dt="2021-10-18T02:05:36.746" v="17" actId="20577"/>
          <ac:spMkLst>
            <pc:docMk/>
            <pc:sldMk cId="2834168103" sldId="311"/>
            <ac:spMk id="18" creationId="{00000000-0000-0000-0000-000000000000}"/>
          </ac:spMkLst>
        </pc:spChg>
      </pc:sldChg>
      <pc:sldChg chg="modSp">
        <pc:chgData name="Do  Thuy Nga" userId="5e61f1ef-ec16-4b95-83f0-8a16fe7096de" providerId="ADAL" clId="{E9B0E541-B489-0E41-957C-48FEB35B71FC}" dt="2021-10-18T02:02:12.705" v="8" actId="20577"/>
        <pc:sldMkLst>
          <pc:docMk/>
          <pc:sldMk cId="2240645698" sldId="325"/>
        </pc:sldMkLst>
        <pc:spChg chg="mod">
          <ac:chgData name="Do  Thuy Nga" userId="5e61f1ef-ec16-4b95-83f0-8a16fe7096de" providerId="ADAL" clId="{E9B0E541-B489-0E41-957C-48FEB35B71FC}" dt="2021-10-18T02:02:12.705" v="8" actId="20577"/>
          <ac:spMkLst>
            <pc:docMk/>
            <pc:sldMk cId="2240645698" sldId="325"/>
            <ac:spMk id="5" creationId="{00000000-0000-0000-0000-000000000000}"/>
          </ac:spMkLst>
        </pc:spChg>
      </pc:sldChg>
      <pc:sldChg chg="modSp">
        <pc:chgData name="Do  Thuy Nga" userId="5e61f1ef-ec16-4b95-83f0-8a16fe7096de" providerId="ADAL" clId="{E9B0E541-B489-0E41-957C-48FEB35B71FC}" dt="2021-10-18T02:28:38.294" v="26" actId="20577"/>
        <pc:sldMkLst>
          <pc:docMk/>
          <pc:sldMk cId="2942120905" sldId="329"/>
        </pc:sldMkLst>
        <pc:spChg chg="mod">
          <ac:chgData name="Do  Thuy Nga" userId="5e61f1ef-ec16-4b95-83f0-8a16fe7096de" providerId="ADAL" clId="{E9B0E541-B489-0E41-957C-48FEB35B71FC}" dt="2021-10-18T02:28:38.294" v="26" actId="20577"/>
          <ac:spMkLst>
            <pc:docMk/>
            <pc:sldMk cId="2942120905" sldId="329"/>
            <ac:spMk id="5" creationId="{00000000-0000-0000-0000-000000000000}"/>
          </ac:spMkLst>
        </pc:spChg>
      </pc:sldChg>
    </pc:docChg>
  </pc:docChgLst>
  <pc:docChgLst>
    <pc:chgData name="Do  Thuy Nga" userId="5e61f1ef-ec16-4b95-83f0-8a16fe7096de" providerId="ADAL" clId="{63459FBD-B4D1-504B-B139-52A38E61B184}"/>
    <pc:docChg chg="custSel modSld sldOrd">
      <pc:chgData name="Do  Thuy Nga" userId="5e61f1ef-ec16-4b95-83f0-8a16fe7096de" providerId="ADAL" clId="{63459FBD-B4D1-504B-B139-52A38E61B184}" dt="2021-10-17T18:46:19.289" v="390" actId="20577"/>
      <pc:docMkLst>
        <pc:docMk/>
      </pc:docMkLst>
      <pc:sldChg chg="delSp modSp mod">
        <pc:chgData name="Do  Thuy Nga" userId="5e61f1ef-ec16-4b95-83f0-8a16fe7096de" providerId="ADAL" clId="{63459FBD-B4D1-504B-B139-52A38E61B184}" dt="2021-10-17T12:49:26.406" v="31" actId="1076"/>
        <pc:sldMkLst>
          <pc:docMk/>
          <pc:sldMk cId="336127313" sldId="259"/>
        </pc:sldMkLst>
        <pc:spChg chg="mod">
          <ac:chgData name="Do  Thuy Nga" userId="5e61f1ef-ec16-4b95-83f0-8a16fe7096de" providerId="ADAL" clId="{63459FBD-B4D1-504B-B139-52A38E61B184}" dt="2021-10-17T11:46:41.289" v="24" actId="1076"/>
          <ac:spMkLst>
            <pc:docMk/>
            <pc:sldMk cId="336127313" sldId="259"/>
            <ac:spMk id="7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2:49:26.406" v="31" actId="1076"/>
          <ac:spMkLst>
            <pc:docMk/>
            <pc:sldMk cId="336127313" sldId="259"/>
            <ac:spMk id="8" creationId="{00000000-0000-0000-0000-000000000000}"/>
          </ac:spMkLst>
        </pc:spChg>
        <pc:spChg chg="del">
          <ac:chgData name="Do  Thuy Nga" userId="5e61f1ef-ec16-4b95-83f0-8a16fe7096de" providerId="ADAL" clId="{63459FBD-B4D1-504B-B139-52A38E61B184}" dt="2021-10-17T11:41:57.949" v="11" actId="478"/>
          <ac:spMkLst>
            <pc:docMk/>
            <pc:sldMk cId="336127313" sldId="259"/>
            <ac:spMk id="12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1:46:45.544" v="25" actId="14100"/>
          <ac:spMkLst>
            <pc:docMk/>
            <pc:sldMk cId="336127313" sldId="259"/>
            <ac:spMk id="13" creationId="{00000000-0000-0000-0000-000000000000}"/>
          </ac:spMkLst>
        </pc:spChg>
        <pc:picChg chg="mod">
          <ac:chgData name="Do  Thuy Nga" userId="5e61f1ef-ec16-4b95-83f0-8a16fe7096de" providerId="ADAL" clId="{63459FBD-B4D1-504B-B139-52A38E61B184}" dt="2021-10-17T11:46:52.683" v="26" actId="1076"/>
          <ac:picMkLst>
            <pc:docMk/>
            <pc:sldMk cId="336127313" sldId="259"/>
            <ac:picMk id="4" creationId="{76DE78DD-ADEF-4012-809E-66E68885B817}"/>
          </ac:picMkLst>
        </pc:picChg>
      </pc:sldChg>
      <pc:sldChg chg="delSp mod">
        <pc:chgData name="Do  Thuy Nga" userId="5e61f1ef-ec16-4b95-83f0-8a16fe7096de" providerId="ADAL" clId="{63459FBD-B4D1-504B-B139-52A38E61B184}" dt="2021-10-17T13:04:58.213" v="36" actId="478"/>
        <pc:sldMkLst>
          <pc:docMk/>
          <pc:sldMk cId="2891340260" sldId="282"/>
        </pc:sldMkLst>
        <pc:spChg chg="del">
          <ac:chgData name="Do  Thuy Nga" userId="5e61f1ef-ec16-4b95-83f0-8a16fe7096de" providerId="ADAL" clId="{63459FBD-B4D1-504B-B139-52A38E61B184}" dt="2021-10-17T13:04:58.213" v="36" actId="478"/>
          <ac:spMkLst>
            <pc:docMk/>
            <pc:sldMk cId="2891340260" sldId="282"/>
            <ac:spMk id="9" creationId="{00000000-0000-0000-0000-000000000000}"/>
          </ac:spMkLst>
        </pc:spChg>
      </pc:sldChg>
      <pc:sldChg chg="addSp modSp mod">
        <pc:chgData name="Do  Thuy Nga" userId="5e61f1ef-ec16-4b95-83f0-8a16fe7096de" providerId="ADAL" clId="{63459FBD-B4D1-504B-B139-52A38E61B184}" dt="2021-10-17T18:46:19.289" v="390" actId="20577"/>
        <pc:sldMkLst>
          <pc:docMk/>
          <pc:sldMk cId="1206222626" sldId="296"/>
        </pc:sldMkLst>
        <pc:spChg chg="add mod">
          <ac:chgData name="Do  Thuy Nga" userId="5e61f1ef-ec16-4b95-83f0-8a16fe7096de" providerId="ADAL" clId="{63459FBD-B4D1-504B-B139-52A38E61B184}" dt="2021-10-17T18:46:00.558" v="386" actId="2711"/>
          <ac:spMkLst>
            <pc:docMk/>
            <pc:sldMk cId="1206222626" sldId="296"/>
            <ac:spMk id="9" creationId="{859CC424-F9EC-0E44-BF09-EB0EA1BD3FAF}"/>
          </ac:spMkLst>
        </pc:spChg>
        <pc:spChg chg="add mod">
          <ac:chgData name="Do  Thuy Nga" userId="5e61f1ef-ec16-4b95-83f0-8a16fe7096de" providerId="ADAL" clId="{63459FBD-B4D1-504B-B139-52A38E61B184}" dt="2021-10-17T18:46:19.289" v="390" actId="20577"/>
          <ac:spMkLst>
            <pc:docMk/>
            <pc:sldMk cId="1206222626" sldId="296"/>
            <ac:spMk id="22" creationId="{8CB73A5E-000E-B244-8FA3-4430B69ABA27}"/>
          </ac:spMkLst>
        </pc:spChg>
      </pc:sldChg>
      <pc:sldChg chg="delSp mod">
        <pc:chgData name="Do  Thuy Nga" userId="5e61f1ef-ec16-4b95-83f0-8a16fe7096de" providerId="ADAL" clId="{63459FBD-B4D1-504B-B139-52A38E61B184}" dt="2021-10-17T09:46:39.574" v="0" actId="478"/>
        <pc:sldMkLst>
          <pc:docMk/>
          <pc:sldMk cId="4238784631" sldId="299"/>
        </pc:sldMkLst>
        <pc:spChg chg="del">
          <ac:chgData name="Do  Thuy Nga" userId="5e61f1ef-ec16-4b95-83f0-8a16fe7096de" providerId="ADAL" clId="{63459FBD-B4D1-504B-B139-52A38E61B184}" dt="2021-10-17T09:46:39.574" v="0" actId="478"/>
          <ac:spMkLst>
            <pc:docMk/>
            <pc:sldMk cId="4238784631" sldId="299"/>
            <ac:spMk id="27" creationId="{00000000-0000-0000-0000-000000000000}"/>
          </ac:spMkLst>
        </pc:spChg>
      </pc:sldChg>
      <pc:sldChg chg="modSp mod modAnim">
        <pc:chgData name="Do  Thuy Nga" userId="5e61f1ef-ec16-4b95-83f0-8a16fe7096de" providerId="ADAL" clId="{63459FBD-B4D1-504B-B139-52A38E61B184}" dt="2021-10-17T18:17:01.541" v="367" actId="403"/>
        <pc:sldMkLst>
          <pc:docMk/>
          <pc:sldMk cId="100499381" sldId="300"/>
        </pc:sldMkLst>
        <pc:spChg chg="mod">
          <ac:chgData name="Do  Thuy Nga" userId="5e61f1ef-ec16-4b95-83f0-8a16fe7096de" providerId="ADAL" clId="{63459FBD-B4D1-504B-B139-52A38E61B184}" dt="2021-10-17T18:15:32.134" v="346" actId="403"/>
          <ac:spMkLst>
            <pc:docMk/>
            <pc:sldMk cId="100499381" sldId="300"/>
            <ac:spMk id="26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8:16:19.918" v="357" actId="1076"/>
          <ac:spMkLst>
            <pc:docMk/>
            <pc:sldMk cId="100499381" sldId="300"/>
            <ac:spMk id="43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8:16:40.364" v="363" actId="1076"/>
          <ac:spMkLst>
            <pc:docMk/>
            <pc:sldMk cId="100499381" sldId="300"/>
            <ac:spMk id="44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8:17:01.541" v="367" actId="403"/>
          <ac:spMkLst>
            <pc:docMk/>
            <pc:sldMk cId="100499381" sldId="300"/>
            <ac:spMk id="46" creationId="{00000000-0000-0000-0000-000000000000}"/>
          </ac:spMkLst>
        </pc:spChg>
        <pc:picChg chg="mod">
          <ac:chgData name="Do  Thuy Nga" userId="5e61f1ef-ec16-4b95-83f0-8a16fe7096de" providerId="ADAL" clId="{63459FBD-B4D1-504B-B139-52A38E61B184}" dt="2021-10-17T18:16:05.729" v="354" actId="14100"/>
          <ac:picMkLst>
            <pc:docMk/>
            <pc:sldMk cId="100499381" sldId="300"/>
            <ac:picMk id="25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31.435" v="360" actId="14100"/>
          <ac:picMkLst>
            <pc:docMk/>
            <pc:sldMk cId="100499381" sldId="300"/>
            <ac:picMk id="27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58.694" v="366" actId="14100"/>
          <ac:picMkLst>
            <pc:docMk/>
            <pc:sldMk cId="100499381" sldId="300"/>
            <ac:picMk id="28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52.010" v="364" actId="1076"/>
          <ac:picMkLst>
            <pc:docMk/>
            <pc:sldMk cId="100499381" sldId="300"/>
            <ac:picMk id="31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5:35.659" v="347" actId="1076"/>
          <ac:picMkLst>
            <pc:docMk/>
            <pc:sldMk cId="100499381" sldId="300"/>
            <ac:picMk id="34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5:41.643" v="348" actId="1076"/>
          <ac:picMkLst>
            <pc:docMk/>
            <pc:sldMk cId="100499381" sldId="300"/>
            <ac:picMk id="37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31.435" v="360" actId="14100"/>
          <ac:picMkLst>
            <pc:docMk/>
            <pc:sldMk cId="100499381" sldId="300"/>
            <ac:picMk id="40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14.650" v="355" actId="14100"/>
          <ac:picMkLst>
            <pc:docMk/>
            <pc:sldMk cId="100499381" sldId="300"/>
            <ac:picMk id="42" creationId="{00000000-0000-0000-0000-000000000000}"/>
          </ac:picMkLst>
        </pc:picChg>
      </pc:sldChg>
      <pc:sldChg chg="delSp mod">
        <pc:chgData name="Do  Thuy Nga" userId="5e61f1ef-ec16-4b95-83f0-8a16fe7096de" providerId="ADAL" clId="{63459FBD-B4D1-504B-B139-52A38E61B184}" dt="2021-10-17T09:49:17.783" v="7" actId="478"/>
        <pc:sldMkLst>
          <pc:docMk/>
          <pc:sldMk cId="981061286" sldId="302"/>
        </pc:sldMkLst>
        <pc:spChg chg="del">
          <ac:chgData name="Do  Thuy Nga" userId="5e61f1ef-ec16-4b95-83f0-8a16fe7096de" providerId="ADAL" clId="{63459FBD-B4D1-504B-B139-52A38E61B184}" dt="2021-10-17T09:49:17.783" v="7" actId="478"/>
          <ac:spMkLst>
            <pc:docMk/>
            <pc:sldMk cId="981061286" sldId="302"/>
            <ac:spMk id="8" creationId="{00000000-0000-0000-0000-000000000000}"/>
          </ac:spMkLst>
        </pc:spChg>
      </pc:sldChg>
      <pc:sldChg chg="addSp delSp modSp mod modAnim">
        <pc:chgData name="Do  Thuy Nga" userId="5e61f1ef-ec16-4b95-83f0-8a16fe7096de" providerId="ADAL" clId="{63459FBD-B4D1-504B-B139-52A38E61B184}" dt="2021-10-17T13:20:51.122" v="74"/>
        <pc:sldMkLst>
          <pc:docMk/>
          <pc:sldMk cId="2834168103" sldId="311"/>
        </pc:sldMkLst>
        <pc:spChg chg="del">
          <ac:chgData name="Do  Thuy Nga" userId="5e61f1ef-ec16-4b95-83f0-8a16fe7096de" providerId="ADAL" clId="{63459FBD-B4D1-504B-B139-52A38E61B184}" dt="2021-10-17T11:07:21.459" v="10" actId="478"/>
          <ac:spMkLst>
            <pc:docMk/>
            <pc:sldMk cId="2834168103" sldId="311"/>
            <ac:spMk id="6" creationId="{00000000-0000-0000-0000-000000000000}"/>
          </ac:spMkLst>
        </pc:spChg>
        <pc:spChg chg="add mod">
          <ac:chgData name="Do  Thuy Nga" userId="5e61f1ef-ec16-4b95-83f0-8a16fe7096de" providerId="ADAL" clId="{63459FBD-B4D1-504B-B139-52A38E61B184}" dt="2021-10-17T13:19:18.681" v="48" actId="403"/>
          <ac:spMkLst>
            <pc:docMk/>
            <pc:sldMk cId="2834168103" sldId="311"/>
            <ac:spMk id="13" creationId="{A7A74902-1648-5542-823C-75D30D5FDC51}"/>
          </ac:spMkLst>
        </pc:spChg>
        <pc:spChg chg="mod">
          <ac:chgData name="Do  Thuy Nga" userId="5e61f1ef-ec16-4b95-83f0-8a16fe7096de" providerId="ADAL" clId="{63459FBD-B4D1-504B-B139-52A38E61B184}" dt="2021-10-17T11:46:33.909" v="22" actId="1076"/>
          <ac:spMkLst>
            <pc:docMk/>
            <pc:sldMk cId="2834168103" sldId="311"/>
            <ac:spMk id="21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1:43:32.852" v="15" actId="1076"/>
          <ac:spMkLst>
            <pc:docMk/>
            <pc:sldMk cId="2834168103" sldId="311"/>
            <ac:spMk id="23" creationId="{00000000-0000-0000-0000-000000000000}"/>
          </ac:spMkLst>
        </pc:spChg>
        <pc:spChg chg="add mod">
          <ac:chgData name="Do  Thuy Nga" userId="5e61f1ef-ec16-4b95-83f0-8a16fe7096de" providerId="ADAL" clId="{63459FBD-B4D1-504B-B139-52A38E61B184}" dt="2021-10-17T13:19:29.133" v="52" actId="20577"/>
          <ac:spMkLst>
            <pc:docMk/>
            <pc:sldMk cId="2834168103" sldId="311"/>
            <ac:spMk id="25" creationId="{10F199E3-6C74-574F-8B49-505FCDDB3D3D}"/>
          </ac:spMkLst>
        </pc:spChg>
        <pc:spChg chg="add mod">
          <ac:chgData name="Do  Thuy Nga" userId="5e61f1ef-ec16-4b95-83f0-8a16fe7096de" providerId="ADAL" clId="{63459FBD-B4D1-504B-B139-52A38E61B184}" dt="2021-10-17T13:19:35.847" v="56" actId="20577"/>
          <ac:spMkLst>
            <pc:docMk/>
            <pc:sldMk cId="2834168103" sldId="311"/>
            <ac:spMk id="26" creationId="{A2616B55-4BB3-A94F-AC13-2C613A245C88}"/>
          </ac:spMkLst>
        </pc:spChg>
        <pc:spChg chg="add mod">
          <ac:chgData name="Do  Thuy Nga" userId="5e61f1ef-ec16-4b95-83f0-8a16fe7096de" providerId="ADAL" clId="{63459FBD-B4D1-504B-B139-52A38E61B184}" dt="2021-10-17T13:19:42.753" v="60" actId="20577"/>
          <ac:spMkLst>
            <pc:docMk/>
            <pc:sldMk cId="2834168103" sldId="311"/>
            <ac:spMk id="27" creationId="{B7159C2B-9162-AE48-988F-46D33FA8EC76}"/>
          </ac:spMkLst>
        </pc:spChg>
        <pc:spChg chg="add mod">
          <ac:chgData name="Do  Thuy Nga" userId="5e61f1ef-ec16-4b95-83f0-8a16fe7096de" providerId="ADAL" clId="{63459FBD-B4D1-504B-B139-52A38E61B184}" dt="2021-10-17T13:19:52.967" v="64" actId="20577"/>
          <ac:spMkLst>
            <pc:docMk/>
            <pc:sldMk cId="2834168103" sldId="311"/>
            <ac:spMk id="28" creationId="{5A8240C9-FD93-D549-9C77-BCF4924ABDAA}"/>
          </ac:spMkLst>
        </pc:spChg>
        <pc:grpChg chg="mod">
          <ac:chgData name="Do  Thuy Nga" userId="5e61f1ef-ec16-4b95-83f0-8a16fe7096de" providerId="ADAL" clId="{63459FBD-B4D1-504B-B139-52A38E61B184}" dt="2021-10-17T11:46:29.883" v="21" actId="14100"/>
          <ac:grpSpMkLst>
            <pc:docMk/>
            <pc:sldMk cId="2834168103" sldId="311"/>
            <ac:grpSpMk id="19" creationId="{00000000-0000-0000-0000-000000000000}"/>
          </ac:grpSpMkLst>
        </pc:grpChg>
        <pc:cxnChg chg="mod">
          <ac:chgData name="Do  Thuy Nga" userId="5e61f1ef-ec16-4b95-83f0-8a16fe7096de" providerId="ADAL" clId="{63459FBD-B4D1-504B-B139-52A38E61B184}" dt="2021-10-17T11:43:24.571" v="13" actId="1076"/>
          <ac:cxnSpMkLst>
            <pc:docMk/>
            <pc:sldMk cId="2834168103" sldId="311"/>
            <ac:cxnSpMk id="12" creationId="{00000000-0000-0000-0000-000000000000}"/>
          </ac:cxnSpMkLst>
        </pc:cxnChg>
        <pc:cxnChg chg="mod">
          <ac:chgData name="Do  Thuy Nga" userId="5e61f1ef-ec16-4b95-83f0-8a16fe7096de" providerId="ADAL" clId="{63459FBD-B4D1-504B-B139-52A38E61B184}" dt="2021-10-17T11:43:47.116" v="20" actId="14100"/>
          <ac:cxnSpMkLst>
            <pc:docMk/>
            <pc:sldMk cId="2834168103" sldId="311"/>
            <ac:cxnSpMk id="14" creationId="{00000000-0000-0000-0000-000000000000}"/>
          </ac:cxnSpMkLst>
        </pc:cxnChg>
        <pc:cxnChg chg="mod">
          <ac:chgData name="Do  Thuy Nga" userId="5e61f1ef-ec16-4b95-83f0-8a16fe7096de" providerId="ADAL" clId="{63459FBD-B4D1-504B-B139-52A38E61B184}" dt="2021-10-17T11:43:42.158" v="18" actId="14100"/>
          <ac:cxnSpMkLst>
            <pc:docMk/>
            <pc:sldMk cId="2834168103" sldId="311"/>
            <ac:cxnSpMk id="24" creationId="{00000000-0000-0000-0000-000000000000}"/>
          </ac:cxnSpMkLst>
        </pc:cxnChg>
      </pc:sldChg>
      <pc:sldChg chg="modSp mod">
        <pc:chgData name="Do  Thuy Nga" userId="5e61f1ef-ec16-4b95-83f0-8a16fe7096de" providerId="ADAL" clId="{63459FBD-B4D1-504B-B139-52A38E61B184}" dt="2021-10-17T12:54:02.182" v="32" actId="14100"/>
        <pc:sldMkLst>
          <pc:docMk/>
          <pc:sldMk cId="2235984062" sldId="313"/>
        </pc:sldMkLst>
        <pc:spChg chg="mod">
          <ac:chgData name="Do  Thuy Nga" userId="5e61f1ef-ec16-4b95-83f0-8a16fe7096de" providerId="ADAL" clId="{63459FBD-B4D1-504B-B139-52A38E61B184}" dt="2021-10-17T12:54:02.182" v="32" actId="14100"/>
          <ac:spMkLst>
            <pc:docMk/>
            <pc:sldMk cId="2235984062" sldId="313"/>
            <ac:spMk id="7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2:41:36.963" v="30" actId="1076"/>
        <pc:sldMkLst>
          <pc:docMk/>
          <pc:sldMk cId="2240645698" sldId="325"/>
        </pc:sldMkLst>
        <pc:spChg chg="mod">
          <ac:chgData name="Do  Thuy Nga" userId="5e61f1ef-ec16-4b95-83f0-8a16fe7096de" providerId="ADAL" clId="{63459FBD-B4D1-504B-B139-52A38E61B184}" dt="2021-10-17T12:41:36.963" v="30" actId="1076"/>
          <ac:spMkLst>
            <pc:docMk/>
            <pc:sldMk cId="2240645698" sldId="325"/>
            <ac:spMk id="7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2:41:33.224" v="29" actId="1076"/>
          <ac:spMkLst>
            <pc:docMk/>
            <pc:sldMk cId="2240645698" sldId="325"/>
            <ac:spMk id="10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1:07:00.655" v="9" actId="404"/>
          <ac:spMkLst>
            <pc:docMk/>
            <pc:sldMk cId="2240645698" sldId="325"/>
            <ac:spMk id="11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3:05:07.951" v="38" actId="14100"/>
        <pc:sldMkLst>
          <pc:docMk/>
          <pc:sldMk cId="3685607269" sldId="327"/>
        </pc:sldMkLst>
        <pc:spChg chg="mod">
          <ac:chgData name="Do  Thuy Nga" userId="5e61f1ef-ec16-4b95-83f0-8a16fe7096de" providerId="ADAL" clId="{63459FBD-B4D1-504B-B139-52A38E61B184}" dt="2021-10-17T13:05:07.951" v="38" actId="14100"/>
          <ac:spMkLst>
            <pc:docMk/>
            <pc:sldMk cId="3685607269" sldId="327"/>
            <ac:spMk id="7" creationId="{00000000-0000-0000-0000-000000000000}"/>
          </ac:spMkLst>
        </pc:spChg>
      </pc:sldChg>
      <pc:sldChg chg="delSp modSp mod">
        <pc:chgData name="Do  Thuy Nga" userId="5e61f1ef-ec16-4b95-83f0-8a16fe7096de" providerId="ADAL" clId="{63459FBD-B4D1-504B-B139-52A38E61B184}" dt="2021-10-17T13:04:30.459" v="35" actId="1076"/>
        <pc:sldMkLst>
          <pc:docMk/>
          <pc:sldMk cId="200365176" sldId="328"/>
        </pc:sldMkLst>
        <pc:spChg chg="del">
          <ac:chgData name="Do  Thuy Nga" userId="5e61f1ef-ec16-4b95-83f0-8a16fe7096de" providerId="ADAL" clId="{63459FBD-B4D1-504B-B139-52A38E61B184}" dt="2021-10-17T13:02:43.612" v="33" actId="478"/>
          <ac:spMkLst>
            <pc:docMk/>
            <pc:sldMk cId="200365176" sldId="328"/>
            <ac:spMk id="6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3:04:30.459" v="35" actId="1076"/>
          <ac:spMkLst>
            <pc:docMk/>
            <pc:sldMk cId="200365176" sldId="328"/>
            <ac:spMk id="23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8:34:52.647" v="370" actId="1076"/>
        <pc:sldMkLst>
          <pc:docMk/>
          <pc:sldMk cId="2942120905" sldId="329"/>
        </pc:sldMkLst>
        <pc:spChg chg="mod">
          <ac:chgData name="Do  Thuy Nga" userId="5e61f1ef-ec16-4b95-83f0-8a16fe7096de" providerId="ADAL" clId="{63459FBD-B4D1-504B-B139-52A38E61B184}" dt="2021-10-17T18:34:52.647" v="370" actId="1076"/>
          <ac:spMkLst>
            <pc:docMk/>
            <pc:sldMk cId="2942120905" sldId="329"/>
            <ac:spMk id="5" creationId="{00000000-0000-0000-0000-000000000000}"/>
          </ac:spMkLst>
        </pc:spChg>
        <pc:picChg chg="mod">
          <ac:chgData name="Do  Thuy Nga" userId="5e61f1ef-ec16-4b95-83f0-8a16fe7096de" providerId="ADAL" clId="{63459FBD-B4D1-504B-B139-52A38E61B184}" dt="2021-10-17T18:34:49.841" v="369" actId="1076"/>
          <ac:picMkLst>
            <pc:docMk/>
            <pc:sldMk cId="2942120905" sldId="329"/>
            <ac:picMk id="4" creationId="{00000000-0000-0000-0000-000000000000}"/>
          </ac:picMkLst>
        </pc:picChg>
      </pc:sldChg>
      <pc:sldChg chg="modSp mod">
        <pc:chgData name="Do  Thuy Nga" userId="5e61f1ef-ec16-4b95-83f0-8a16fe7096de" providerId="ADAL" clId="{63459FBD-B4D1-504B-B139-52A38E61B184}" dt="2021-10-17T18:35:00.728" v="372" actId="1076"/>
        <pc:sldMkLst>
          <pc:docMk/>
          <pc:sldMk cId="1272272004" sldId="330"/>
        </pc:sldMkLst>
        <pc:spChg chg="mod">
          <ac:chgData name="Do  Thuy Nga" userId="5e61f1ef-ec16-4b95-83f0-8a16fe7096de" providerId="ADAL" clId="{63459FBD-B4D1-504B-B139-52A38E61B184}" dt="2021-10-17T18:35:00.728" v="372" actId="1076"/>
          <ac:spMkLst>
            <pc:docMk/>
            <pc:sldMk cId="1272272004" sldId="330"/>
            <ac:spMk id="7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8:43:42.463" v="374" actId="14100"/>
        <pc:sldMkLst>
          <pc:docMk/>
          <pc:sldMk cId="3645767802" sldId="332"/>
        </pc:sldMkLst>
        <pc:picChg chg="mod">
          <ac:chgData name="Do  Thuy Nga" userId="5e61f1ef-ec16-4b95-83f0-8a16fe7096de" providerId="ADAL" clId="{63459FBD-B4D1-504B-B139-52A38E61B184}" dt="2021-10-17T18:43:42.463" v="374" actId="14100"/>
          <ac:picMkLst>
            <pc:docMk/>
            <pc:sldMk cId="3645767802" sldId="332"/>
            <ac:picMk id="4" creationId="{00000000-0000-0000-0000-000000000000}"/>
          </ac:picMkLst>
        </pc:picChg>
      </pc:sldChg>
      <pc:sldChg chg="addSp delSp modSp mod ord delAnim modAnim">
        <pc:chgData name="Do  Thuy Nga" userId="5e61f1ef-ec16-4b95-83f0-8a16fe7096de" providerId="ADAL" clId="{63459FBD-B4D1-504B-B139-52A38E61B184}" dt="2021-10-17T13:27:14.059" v="342" actId="20578"/>
        <pc:sldMkLst>
          <pc:docMk/>
          <pc:sldMk cId="1699384153" sldId="334"/>
        </pc:sldMkLst>
        <pc:picChg chg="add mod">
          <ac:chgData name="Do  Thuy Nga" userId="5e61f1ef-ec16-4b95-83f0-8a16fe7096de" providerId="ADAL" clId="{63459FBD-B4D1-504B-B139-52A38E61B184}" dt="2021-10-17T09:48:55.837" v="6"/>
          <ac:picMkLst>
            <pc:docMk/>
            <pc:sldMk cId="1699384153" sldId="334"/>
            <ac:picMk id="2" creationId="{A1FAE6F2-6B7B-594C-948F-10F9B8222286}"/>
          </ac:picMkLst>
        </pc:picChg>
        <pc:picChg chg="add del mod">
          <ac:chgData name="Do  Thuy Nga" userId="5e61f1ef-ec16-4b95-83f0-8a16fe7096de" providerId="ADAL" clId="{63459FBD-B4D1-504B-B139-52A38E61B184}" dt="2021-10-17T09:47:23.238" v="4" actId="478"/>
          <ac:picMkLst>
            <pc:docMk/>
            <pc:sldMk cId="1699384153" sldId="334"/>
            <ac:picMk id="3" creationId="{14BACD28-95A9-6F44-A2CE-819B072DFC77}"/>
          </ac:picMkLst>
        </pc:picChg>
        <pc:picChg chg="del">
          <ac:chgData name="Do  Thuy Nga" userId="5e61f1ef-ec16-4b95-83f0-8a16fe7096de" providerId="ADAL" clId="{63459FBD-B4D1-504B-B139-52A38E61B184}" dt="2021-10-17T09:48:50.205" v="5" actId="478"/>
          <ac:picMkLst>
            <pc:docMk/>
            <pc:sldMk cId="1699384153" sldId="334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YÊU LẮM TRƯỜNG ƠI!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84300" y="2111916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84300" y="3529710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84300" y="5021819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04000" y="2100015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04000" y="3491701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0575" y="4977166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/>
          <p:cNvCxnSpPr>
            <a:stCxn id="7" idx="3"/>
            <a:endCxn id="21" idx="1"/>
          </p:cNvCxnSpPr>
          <p:nvPr/>
        </p:nvCxnSpPr>
        <p:spPr>
          <a:xfrm>
            <a:off x="5600700" y="2554559"/>
            <a:ext cx="949875" cy="2865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1"/>
          </p:cNvCxnSpPr>
          <p:nvPr/>
        </p:nvCxnSpPr>
        <p:spPr>
          <a:xfrm flipV="1">
            <a:off x="5600700" y="3934344"/>
            <a:ext cx="1003300" cy="4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19" idx="1"/>
          </p:cNvCxnSpPr>
          <p:nvPr/>
        </p:nvCxnSpPr>
        <p:spPr>
          <a:xfrm flipV="1">
            <a:off x="5600700" y="2542658"/>
            <a:ext cx="1003300" cy="2921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9CC424-F9EC-0E44-BF09-EB0EA1BD3FAF}"/>
              </a:ext>
            </a:extLst>
          </p:cNvPr>
          <p:cNvSpPr txBox="1"/>
          <p:nvPr/>
        </p:nvSpPr>
        <p:spPr>
          <a:xfrm>
            <a:off x="1896310" y="1420465"/>
            <a:ext cx="319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>
                <a:solidFill>
                  <a:srgbClr val="FF0000"/>
                </a:solidFill>
                <a:latin typeface="Nunito Black" pitchFamily="2" charset="77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73A5E-000E-B244-8FA3-4430B69ABA27}"/>
              </a:ext>
            </a:extLst>
          </p:cNvPr>
          <p:cNvSpPr txBox="1"/>
          <p:nvPr/>
        </p:nvSpPr>
        <p:spPr>
          <a:xfrm>
            <a:off x="7062585" y="1429546"/>
            <a:ext cx="319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>
                <a:solidFill>
                  <a:srgbClr val="FF0000"/>
                </a:solidFill>
                <a:latin typeface="Nunito Black" pitchFamily="2" charset="77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151" y="1942502"/>
            <a:ext cx="6860049" cy="13293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3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4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407" y="693276"/>
            <a:ext cx="6860048" cy="1329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98257" y="1100559"/>
            <a:ext cx="47453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các từ khó.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555" y="3137019"/>
            <a:ext cx="6754900" cy="13293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555" y="4542536"/>
            <a:ext cx="6440487" cy="12978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592" y="4555236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935061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177" y="202735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2280" y="3213218"/>
            <a:ext cx="985922" cy="12978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901451" y="2246598"/>
            <a:ext cx="464211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với giọng nhẹ nhàng, trìu mến.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409354"/>
            <a:ext cx="412695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biết được các từ gợi tả, gợi cảm.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2238" y="4887133"/>
            <a:ext cx="412695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77" t="36160" r="46799" b="30000"/>
          <a:stretch/>
        </p:blipFill>
        <p:spPr>
          <a:xfrm>
            <a:off x="1474360" y="2158867"/>
            <a:ext cx="4637681" cy="3954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36" t="37018" r="25072" b="29142"/>
          <a:stretch/>
        </p:blipFill>
        <p:spPr>
          <a:xfrm>
            <a:off x="6344886" y="2221565"/>
            <a:ext cx="4274988" cy="38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26" b="62130" l="28750" r="71771">
                        <a14:foregroundMark x1="44531" y1="35556" x2="29271" y2="35648"/>
                        <a14:foregroundMark x1="29271" y1="35648" x2="29427" y2="59074"/>
                        <a14:foregroundMark x1="35521" y1="42593" x2="38333" y2="44537"/>
                        <a14:foregroundMark x1="36198" y1="56389" x2="35521" y2="58241"/>
                        <a14:foregroundMark x1="37031" y1="55556" x2="37292" y2="57407"/>
                        <a14:foregroundMark x1="36198" y1="56296" x2="35625" y2="57963"/>
                        <a14:foregroundMark x1="69948" y1="73426" x2="70625" y2="75000"/>
                        <a14:foregroundMark x1="60521" y1="74167" x2="60365" y2="75185"/>
                        <a14:foregroundMark x1="60365" y1="75278" x2="62604" y2="74815"/>
                        <a14:foregroundMark x1="36927" y1="35370" x2="36667" y2="33426"/>
                        <a14:foregroundMark x1="29583" y1="34074" x2="70781" y2="33426"/>
                        <a14:foregroundMark x1="31875" y1="51111" x2="35208" y2="57685"/>
                        <a14:foregroundMark x1="29688" y1="57130" x2="35104" y2="57130"/>
                        <a14:foregroundMark x1="40469" y1="59352" x2="70573" y2="56574"/>
                        <a14:foregroundMark x1="60365" y1="44352" x2="65104" y2="47407"/>
                        <a14:foregroundMark x1="58125" y1="44815" x2="59688" y2="48056"/>
                        <a14:foregroundMark x1="51875" y1="43981" x2="50938" y2="47963"/>
                        <a14:backgroundMark x1="29010" y1="58426" x2="40104" y2="57593"/>
                        <a14:backgroundMark x1="40104" y1="57593" x2="40260" y2="70556"/>
                        <a14:backgroundMark x1="42760" y1="68611" x2="53594" y2="68056"/>
                        <a14:backgroundMark x1="53542" y1="67963" x2="54167" y2="7314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570" t="33609" r="28399" b="40571"/>
          <a:stretch/>
        </p:blipFill>
        <p:spPr>
          <a:xfrm>
            <a:off x="26122" y="0"/>
            <a:ext cx="12272210" cy="427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31497" y="2528909"/>
            <a:ext cx="3725686" cy="417539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2582" y="2668837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ch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99384" y="2523633"/>
            <a:ext cx="3725686" cy="417539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0469" y="266883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30445" y="3775462"/>
            <a:ext cx="3862512" cy="2908984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98858" y="4788051"/>
            <a:ext cx="3794099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27030" y="145708"/>
            <a:ext cx="4731497" cy="738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Nunito Black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YÊU LẮM TRƯỜNG ƠI !</a:t>
            </a:r>
          </a:p>
        </p:txBody>
      </p:sp>
    </p:spTree>
    <p:extLst>
      <p:ext uri="{BB962C8B-B14F-4D97-AF65-F5344CB8AC3E}">
        <p14:creationId xmlns:p14="http://schemas.microsoft.com/office/powerpoint/2010/main" val="22406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6573" y="194731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ch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4460" y="1947315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31195" y="4088194"/>
            <a:ext cx="3760805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6130" y="81750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YÊU LẮM TRƯỜNG ƠI!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6853" y="3289071"/>
            <a:ext cx="12354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5317" y="4988875"/>
            <a:ext cx="1589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602861" y="5008897"/>
            <a:ext cx="1664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041711" y="1452482"/>
            <a:ext cx="3881414" cy="2355419"/>
            <a:chOff x="242986" y="532128"/>
            <a:chExt cx="3338015" cy="194070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14614" y="1358266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0311597" y="5008897"/>
            <a:ext cx="1700863" cy="2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7A74902-1648-5542-823C-75D30D5FDC51}"/>
              </a:ext>
            </a:extLst>
          </p:cNvPr>
          <p:cNvSpPr/>
          <p:nvPr/>
        </p:nvSpPr>
        <p:spPr>
          <a:xfrm>
            <a:off x="52558" y="1974326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F199E3-6C74-574F-8B49-505FCDDB3D3D}"/>
              </a:ext>
            </a:extLst>
          </p:cNvPr>
          <p:cNvSpPr/>
          <p:nvPr/>
        </p:nvSpPr>
        <p:spPr>
          <a:xfrm>
            <a:off x="60512" y="4121909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616B55-4BB3-A94F-AC13-2C613A245C88}"/>
              </a:ext>
            </a:extLst>
          </p:cNvPr>
          <p:cNvSpPr/>
          <p:nvPr/>
        </p:nvSpPr>
        <p:spPr>
          <a:xfrm>
            <a:off x="4215833" y="1974326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159C2B-9162-AE48-988F-46D33FA8EC76}"/>
              </a:ext>
            </a:extLst>
          </p:cNvPr>
          <p:cNvSpPr/>
          <p:nvPr/>
        </p:nvSpPr>
        <p:spPr>
          <a:xfrm>
            <a:off x="4215833" y="4121909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8240C9-FD93-D549-9C77-BCF4924ABDAA}"/>
              </a:ext>
            </a:extLst>
          </p:cNvPr>
          <p:cNvSpPr/>
          <p:nvPr/>
        </p:nvSpPr>
        <p:spPr>
          <a:xfrm>
            <a:off x="8049665" y="4117010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7" grpId="0"/>
      <p:bldP spid="1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95500" y="1452290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400" y="2416121"/>
            <a:ext cx="7658100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36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21" y="248920"/>
            <a:ext cx="4711700" cy="726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0350" y="3280969"/>
            <a:ext cx="7658100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1" y="592353"/>
            <a:ext cx="11909039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27816" y="2357732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8292470" y="1622974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4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209016" y="4341564"/>
            <a:ext cx="3309884" cy="1458239"/>
          </a:xfrm>
          <a:prstGeom prst="cloudCallout">
            <a:avLst>
              <a:gd name="adj1" fmla="val -80817"/>
              <a:gd name="adj2" fmla="val -472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959" y="5870814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079191" y="4377069"/>
            <a:ext cx="3309884" cy="1458239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endParaRPr lang="en-US" sz="4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60375" y="1706805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4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Widescreen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Nunito Black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</cp:revision>
  <dcterms:created xsi:type="dcterms:W3CDTF">2021-06-17T09:40:01Z</dcterms:created>
  <dcterms:modified xsi:type="dcterms:W3CDTF">2023-10-19T15:30:49Z</dcterms:modified>
</cp:coreProperties>
</file>