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0" r:id="rId2"/>
    <p:sldId id="257" r:id="rId3"/>
    <p:sldId id="276" r:id="rId4"/>
    <p:sldId id="277" r:id="rId5"/>
    <p:sldId id="279" r:id="rId6"/>
    <p:sldId id="278" r:id="rId7"/>
    <p:sldId id="281" r:id="rId8"/>
    <p:sldId id="404" r:id="rId9"/>
    <p:sldId id="280" r:id="rId10"/>
    <p:sldId id="282" r:id="rId11"/>
    <p:sldId id="264" r:id="rId12"/>
    <p:sldId id="428" r:id="rId13"/>
    <p:sldId id="265" r:id="rId14"/>
    <p:sldId id="284" r:id="rId15"/>
    <p:sldId id="283" r:id="rId16"/>
    <p:sldId id="422" r:id="rId17"/>
    <p:sldId id="423" r:id="rId18"/>
    <p:sldId id="261" r:id="rId19"/>
    <p:sldId id="262" r:id="rId20"/>
    <p:sldId id="263" r:id="rId21"/>
    <p:sldId id="420" r:id="rId22"/>
    <p:sldId id="421" r:id="rId23"/>
    <p:sldId id="429" r:id="rId24"/>
    <p:sldId id="385" r:id="rId25"/>
    <p:sldId id="270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CC00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108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đàn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ném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3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02EFFA9-3EE1-4F6C-BB4A-9DE90EA58C8E}"/>
              </a:ext>
            </a:extLst>
          </p:cNvPr>
          <p:cNvSpPr/>
          <p:nvPr userDrawn="1"/>
        </p:nvSpPr>
        <p:spPr>
          <a:xfrm>
            <a:off x="11210109" y="0"/>
            <a:ext cx="1158441" cy="14761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0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09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345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95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4;p10">
            <a:extLst>
              <a:ext uri="{FF2B5EF4-FFF2-40B4-BE49-F238E27FC236}">
                <a16:creationId xmlns:a16="http://schemas.microsoft.com/office/drawing/2014/main" id="{3AB2818E-E3BB-4130-A86A-5EEE162D8EF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6773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649" r:id="rId5"/>
    <p:sldLayoutId id="2147483655" r:id="rId6"/>
    <p:sldLayoutId id="2147483660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6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5.png"/><Relationship Id="rId7" Type="http://schemas.microsoft.com/office/2007/relationships/hdphoto" Target="../media/hdphoto3.wdp"/><Relationship Id="rId12" Type="http://schemas.openxmlformats.org/officeDocument/2006/relationships/image" Target="../media/image30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image" Target="../media/image26.png"/><Relationship Id="rId15" Type="http://schemas.microsoft.com/office/2007/relationships/hdphoto" Target="../media/hdphoto7.wdp"/><Relationship Id="rId10" Type="http://schemas.openxmlformats.org/officeDocument/2006/relationships/image" Target="../media/image29.png"/><Relationship Id="rId19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2.png"/><Relationship Id="rId18" Type="http://schemas.microsoft.com/office/2007/relationships/hdphoto" Target="../media/hdphoto6.wdp"/><Relationship Id="rId26" Type="http://schemas.openxmlformats.org/officeDocument/2006/relationships/image" Target="../media/image46.png"/><Relationship Id="rId39" Type="http://schemas.microsoft.com/office/2007/relationships/hdphoto" Target="../media/hdphoto19.wdp"/><Relationship Id="rId3" Type="http://schemas.openxmlformats.org/officeDocument/2006/relationships/image" Target="../media/image13.png"/><Relationship Id="rId21" Type="http://schemas.openxmlformats.org/officeDocument/2006/relationships/image" Target="../media/image45.png"/><Relationship Id="rId34" Type="http://schemas.openxmlformats.org/officeDocument/2006/relationships/image" Target="../media/image32.png"/><Relationship Id="rId42" Type="http://schemas.openxmlformats.org/officeDocument/2006/relationships/image" Target="../media/image52.png"/><Relationship Id="rId47" Type="http://schemas.openxmlformats.org/officeDocument/2006/relationships/image" Target="../media/image54.png"/><Relationship Id="rId7" Type="http://schemas.openxmlformats.org/officeDocument/2006/relationships/image" Target="../media/image39.png"/><Relationship Id="rId12" Type="http://schemas.microsoft.com/office/2007/relationships/hdphoto" Target="../media/hdphoto13.wdp"/><Relationship Id="rId17" Type="http://schemas.openxmlformats.org/officeDocument/2006/relationships/image" Target="../media/image30.png"/><Relationship Id="rId25" Type="http://schemas.openxmlformats.org/officeDocument/2006/relationships/slide" Target="slide22.xml"/><Relationship Id="rId33" Type="http://schemas.microsoft.com/office/2007/relationships/hdphoto" Target="../media/hdphoto17.wdp"/><Relationship Id="rId38" Type="http://schemas.openxmlformats.org/officeDocument/2006/relationships/image" Target="../media/image50.png"/><Relationship Id="rId46" Type="http://schemas.openxmlformats.org/officeDocument/2006/relationships/slide" Target="slide23.xml"/><Relationship Id="rId2" Type="http://schemas.openxmlformats.org/officeDocument/2006/relationships/notesSlide" Target="../notesSlides/notesSlide6.xml"/><Relationship Id="rId16" Type="http://schemas.openxmlformats.org/officeDocument/2006/relationships/slide" Target="slide19.xml"/><Relationship Id="rId20" Type="http://schemas.openxmlformats.org/officeDocument/2006/relationships/slide" Target="slide21.xml"/><Relationship Id="rId29" Type="http://schemas.microsoft.com/office/2007/relationships/hdphoto" Target="../media/hdphoto7.wdp"/><Relationship Id="rId41" Type="http://schemas.microsoft.com/office/2007/relationships/hdphoto" Target="../media/hdphoto20.wdp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11" Type="http://schemas.openxmlformats.org/officeDocument/2006/relationships/image" Target="../media/image41.png"/><Relationship Id="rId24" Type="http://schemas.microsoft.com/office/2007/relationships/hdphoto" Target="../media/hdphoto5.wdp"/><Relationship Id="rId32" Type="http://schemas.openxmlformats.org/officeDocument/2006/relationships/image" Target="../media/image48.png"/><Relationship Id="rId37" Type="http://schemas.microsoft.com/office/2007/relationships/hdphoto" Target="../media/hdphoto18.wdp"/><Relationship Id="rId40" Type="http://schemas.openxmlformats.org/officeDocument/2006/relationships/image" Target="../media/image51.png"/><Relationship Id="rId45" Type="http://schemas.microsoft.com/office/2007/relationships/hdphoto" Target="../media/hdphoto22.wdp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23" Type="http://schemas.openxmlformats.org/officeDocument/2006/relationships/image" Target="../media/image29.png"/><Relationship Id="rId28" Type="http://schemas.openxmlformats.org/officeDocument/2006/relationships/image" Target="../media/image31.png"/><Relationship Id="rId36" Type="http://schemas.openxmlformats.org/officeDocument/2006/relationships/image" Target="../media/image49.png"/><Relationship Id="rId10" Type="http://schemas.microsoft.com/office/2007/relationships/hdphoto" Target="../media/hdphoto12.wdp"/><Relationship Id="rId19" Type="http://schemas.openxmlformats.org/officeDocument/2006/relationships/image" Target="../media/image44.png"/><Relationship Id="rId31" Type="http://schemas.microsoft.com/office/2007/relationships/hdphoto" Target="../media/hdphoto16.wdp"/><Relationship Id="rId44" Type="http://schemas.openxmlformats.org/officeDocument/2006/relationships/image" Target="../media/image53.png"/><Relationship Id="rId4" Type="http://schemas.openxmlformats.org/officeDocument/2006/relationships/image" Target="../media/image36.jpeg"/><Relationship Id="rId9" Type="http://schemas.openxmlformats.org/officeDocument/2006/relationships/image" Target="../media/image40.png"/><Relationship Id="rId14" Type="http://schemas.microsoft.com/office/2007/relationships/hdphoto" Target="../media/hdphoto14.wdp"/><Relationship Id="rId22" Type="http://schemas.openxmlformats.org/officeDocument/2006/relationships/slide" Target="slide20.xml"/><Relationship Id="rId27" Type="http://schemas.microsoft.com/office/2007/relationships/hdphoto" Target="../media/hdphoto15.wdp"/><Relationship Id="rId30" Type="http://schemas.openxmlformats.org/officeDocument/2006/relationships/image" Target="../media/image47.png"/><Relationship Id="rId35" Type="http://schemas.microsoft.com/office/2007/relationships/hdphoto" Target="../media/hdphoto8.wdp"/><Relationship Id="rId43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slide" Target="slide18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3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slide" Target="slide18.xml"/><Relationship Id="rId4" Type="http://schemas.openxmlformats.org/officeDocument/2006/relationships/image" Target="../media/image36.jpeg"/><Relationship Id="rId9" Type="http://schemas.microsoft.com/office/2007/relationships/hdphoto" Target="../media/hdphoto2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slide" Target="slide18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slide" Target="slide18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88402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1046008" y="58862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75649" y="1658131"/>
            <a:ext cx="747031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2688895" y="3073161"/>
            <a:ext cx="1589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2380886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Down Arrow 54"/>
          <p:cNvSpPr/>
          <p:nvPr/>
        </p:nvSpPr>
        <p:spPr>
          <a:xfrm flipV="1">
            <a:off x="3299009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957625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Down Arrow 56"/>
          <p:cNvSpPr/>
          <p:nvPr/>
        </p:nvSpPr>
        <p:spPr>
          <a:xfrm flipV="1">
            <a:off x="5877223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724271" y="4504740"/>
            <a:ext cx="2122123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9" name="Down Arrow 58"/>
          <p:cNvSpPr/>
          <p:nvPr/>
        </p:nvSpPr>
        <p:spPr>
          <a:xfrm flipV="1">
            <a:off x="8595854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94156" y="3073161"/>
            <a:ext cx="170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794680" y="3073161"/>
            <a:ext cx="1099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80767" y="3073161"/>
            <a:ext cx="1345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03196" y="3073161"/>
            <a:ext cx="643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3519271" y="1276173"/>
            <a:ext cx="2037599" cy="1579390"/>
            <a:chOff x="3000375" y="1243013"/>
            <a:chExt cx="2712988" cy="1700243"/>
          </a:xfrm>
        </p:grpSpPr>
        <p:sp>
          <p:nvSpPr>
            <p:cNvPr id="83" name="Oval 82"/>
            <p:cNvSpPr/>
            <p:nvPr/>
          </p:nvSpPr>
          <p:spPr>
            <a:xfrm>
              <a:off x="3000375" y="1243013"/>
              <a:ext cx="2712988" cy="17002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736564" y="1681162"/>
              <a:ext cx="1366382" cy="852261"/>
              <a:chOff x="3736564" y="1681162"/>
              <a:chExt cx="1366382" cy="852261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4754757" y="2157014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744880" y="168387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240721" y="2176235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736564" y="216701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40722" y="168116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736564" y="169414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6523565" y="1276173"/>
            <a:ext cx="2037599" cy="1515665"/>
            <a:chOff x="6547583" y="1267513"/>
            <a:chExt cx="2712988" cy="1700243"/>
          </a:xfrm>
        </p:grpSpPr>
        <p:sp>
          <p:nvSpPr>
            <p:cNvPr id="84" name="Oval 83"/>
            <p:cNvSpPr/>
            <p:nvPr/>
          </p:nvSpPr>
          <p:spPr>
            <a:xfrm>
              <a:off x="6547583" y="1267513"/>
              <a:ext cx="2712988" cy="17002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7220886" y="1661941"/>
              <a:ext cx="1366382" cy="852261"/>
              <a:chOff x="3736564" y="1681162"/>
              <a:chExt cx="1366382" cy="852261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754757" y="2157014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744880" y="168387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240721" y="2176235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3736564" y="216701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240722" y="168116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3736564" y="169414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80" name="Rounded Rectangle 79"/>
          <p:cNvSpPr/>
          <p:nvPr/>
        </p:nvSpPr>
        <p:spPr>
          <a:xfrm>
            <a:off x="2380886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4957625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714734" y="4504740"/>
            <a:ext cx="213166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4" name="Rounded Rectangle 53">
            <a:extLst>
              <a:ext uri="{FF2B5EF4-FFF2-40B4-BE49-F238E27FC236}">
                <a16:creationId xmlns:a16="http://schemas.microsoft.com/office/drawing/2014/main" id="{F22EE227-C0F2-4065-AEB1-E88BE66AC810}"/>
              </a:ext>
            </a:extLst>
          </p:cNvPr>
          <p:cNvSpPr/>
          <p:nvPr/>
        </p:nvSpPr>
        <p:spPr>
          <a:xfrm>
            <a:off x="2501821" y="5374494"/>
            <a:ext cx="7133919" cy="69348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36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ý: 6 x 2 </a:t>
            </a:r>
            <a:r>
              <a:rPr lang="en-US" sz="36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endParaRPr lang="en-US" sz="3600" b="1" i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09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13566-9ACF-4259-AB4A-7ABA40E56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2"/>
          <a:stretch/>
        </p:blipFill>
        <p:spPr>
          <a:xfrm>
            <a:off x="0" y="0"/>
            <a:ext cx="12192000" cy="6441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7479458" y="1140016"/>
            <a:ext cx="3478152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3045218" y="416358"/>
            <a:ext cx="646113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1983713" y="1140016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541C1-3A8A-4090-B145-B1D9A51CA608}"/>
              </a:ext>
            </a:extLst>
          </p:cNvPr>
          <p:cNvSpPr txBox="1"/>
          <p:nvPr/>
        </p:nvSpPr>
        <p:spPr>
          <a:xfrm>
            <a:off x="2191828" y="1615593"/>
            <a:ext cx="298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2 x 3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8018688" y="1495503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1BA1A-25AD-4848-92A0-012099B39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5218" y="2324137"/>
            <a:ext cx="6101563" cy="428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C5EC2A-47E1-4046-90D3-6B8BE6A4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558601" y="543961"/>
            <a:ext cx="8819908" cy="890335"/>
            <a:chOff x="1145582" y="356727"/>
            <a:chExt cx="874067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81283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F95BC39-0E34-4BFE-AD95-FEDFEA58C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3" b="89143" l="62080" r="98720">
                        <a14:foregroundMark x1="64320" y1="58857" x2="64320" y2="58857"/>
                        <a14:foregroundMark x1="62080" y1="57143" x2="62080" y2="57143"/>
                        <a14:foregroundMark x1="97120" y1="32000" x2="97120" y2="32000"/>
                        <a14:foregroundMark x1="98720" y1="31429" x2="98720" y2="31429"/>
                        <a14:foregroundMark x1="87680" y1="47429" x2="87680" y2="47429"/>
                      </a14:backgroundRemoval>
                    </a14:imgEffect>
                  </a14:imgLayer>
                </a14:imgProps>
              </a:ext>
            </a:extLst>
          </a:blip>
          <a:srcRect l="61599"/>
          <a:stretch/>
        </p:blipFill>
        <p:spPr>
          <a:xfrm>
            <a:off x="6432801" y="1773285"/>
            <a:ext cx="5192208" cy="19535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148CFCD-8A66-429B-9325-A965F30EB3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3" b="89143" l="1280" r="36640">
                        <a14:foregroundMark x1="11920" y1="46857" x2="11920" y2="46857"/>
                        <a14:foregroundMark x1="12160" y1="52000" x2="12160" y2="52000"/>
                        <a14:foregroundMark x1="26640" y1="45714" x2="26640" y2="45714"/>
                        <a14:foregroundMark x1="35200" y1="30286" x2="35200" y2="30286"/>
                        <a14:foregroundMark x1="36720" y1="28000" x2="36720" y2="28000"/>
                        <a14:foregroundMark x1="3200" y1="53714" x2="3200" y2="53714"/>
                        <a14:foregroundMark x1="1280" y1="52571" x2="1280" y2="52571"/>
                      </a14:backgroundRemoval>
                    </a14:imgEffect>
                  </a14:imgLayer>
                </a14:imgProps>
              </a:ext>
            </a:extLst>
          </a:blip>
          <a:srcRect r="61599"/>
          <a:stretch/>
        </p:blipFill>
        <p:spPr>
          <a:xfrm>
            <a:off x="748811" y="1842586"/>
            <a:ext cx="5321676" cy="1814908"/>
          </a:xfrm>
          <a:prstGeom prst="rect">
            <a:avLst/>
          </a:prstGeom>
        </p:spPr>
      </p:pic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569772" y="3934299"/>
            <a:ext cx="1789992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494289" y="3945224"/>
            <a:ext cx="1789993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428354" y="3934298"/>
            <a:ext cx="1250815" cy="696068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038359">
            <a:off x="1458591" y="3328052"/>
            <a:ext cx="1043092" cy="143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837183" y="3352612"/>
            <a:ext cx="780681" cy="159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4257148" y="3340198"/>
            <a:ext cx="910053" cy="149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432801" y="3946206"/>
            <a:ext cx="1755102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329057" y="3916012"/>
            <a:ext cx="1755102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283349" y="3883301"/>
            <a:ext cx="1250815" cy="696068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8038359">
            <a:off x="7312681" y="3315981"/>
            <a:ext cx="916877" cy="12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599388" y="3347982"/>
            <a:ext cx="780681" cy="133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153119">
            <a:off x="9916607" y="3305502"/>
            <a:ext cx="879321" cy="152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AF56BA2-7A4E-42E6-9D5F-6AA380B33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1076446" y="353942"/>
            <a:ext cx="7708169" cy="890335"/>
            <a:chOff x="1145582" y="356727"/>
            <a:chExt cx="7638920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B30C20A-11E0-4A66-A9D4-B9C6158EF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41" t="11704" r="1946" b="24329"/>
          <a:stretch/>
        </p:blipFill>
        <p:spPr>
          <a:xfrm>
            <a:off x="6253602" y="1626915"/>
            <a:ext cx="5118870" cy="15316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2BE56E7-6FF7-4C28-9F67-64BF40910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1348" r="61432" b="24389"/>
          <a:stretch/>
        </p:blipFill>
        <p:spPr>
          <a:xfrm>
            <a:off x="614627" y="1626914"/>
            <a:ext cx="5323773" cy="153163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7D55372-4D84-4F85-B59F-A0AED5258E0D}"/>
              </a:ext>
            </a:extLst>
          </p:cNvPr>
          <p:cNvSpPr txBox="1"/>
          <p:nvPr/>
        </p:nvSpPr>
        <p:spPr>
          <a:xfrm>
            <a:off x="1233398" y="3158546"/>
            <a:ext cx="94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18263A-922C-426E-BAC6-A2F0FDB484AD}"/>
              </a:ext>
            </a:extLst>
          </p:cNvPr>
          <p:cNvSpPr txBox="1"/>
          <p:nvPr/>
        </p:nvSpPr>
        <p:spPr>
          <a:xfrm>
            <a:off x="4448668" y="3158546"/>
            <a:ext cx="85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CF30D9-6CFF-4EB3-8DCD-F505825629C6}"/>
              </a:ext>
            </a:extLst>
          </p:cNvPr>
          <p:cNvSpPr txBox="1"/>
          <p:nvPr/>
        </p:nvSpPr>
        <p:spPr>
          <a:xfrm>
            <a:off x="3793098" y="3158546"/>
            <a:ext cx="61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B2CAB0-718F-4289-B256-A5885EDFB038}"/>
              </a:ext>
            </a:extLst>
          </p:cNvPr>
          <p:cNvSpPr txBox="1"/>
          <p:nvPr/>
        </p:nvSpPr>
        <p:spPr>
          <a:xfrm>
            <a:off x="2967948" y="3158546"/>
            <a:ext cx="7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5004DD-C545-45E2-AC4A-FB183F9EDA9F}"/>
              </a:ext>
            </a:extLst>
          </p:cNvPr>
          <p:cNvSpPr txBox="1"/>
          <p:nvPr/>
        </p:nvSpPr>
        <p:spPr>
          <a:xfrm>
            <a:off x="2187405" y="3158546"/>
            <a:ext cx="64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D531FF-BBB5-45C7-85B6-D0BBE6ADCF3A}"/>
              </a:ext>
            </a:extLst>
          </p:cNvPr>
          <p:cNvSpPr txBox="1"/>
          <p:nvPr/>
        </p:nvSpPr>
        <p:spPr>
          <a:xfrm>
            <a:off x="1012227" y="3895928"/>
            <a:ext cx="4079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+  2  +  2  =  6</a:t>
            </a:r>
          </a:p>
        </p:txBody>
      </p:sp>
      <p:sp>
        <p:nvSpPr>
          <p:cNvPr id="45" name="Arrow: Curved Right 44">
            <a:extLst>
              <a:ext uri="{FF2B5EF4-FFF2-40B4-BE49-F238E27FC236}">
                <a16:creationId xmlns:a16="http://schemas.microsoft.com/office/drawing/2014/main" id="{1D2272D1-28CF-44FA-B62E-7A2B6844C9AD}"/>
              </a:ext>
            </a:extLst>
          </p:cNvPr>
          <p:cNvSpPr/>
          <p:nvPr/>
        </p:nvSpPr>
        <p:spPr>
          <a:xfrm>
            <a:off x="1096486" y="3543300"/>
            <a:ext cx="337459" cy="7585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611BBC33-1DA8-42FD-BEE3-1A75312ED65C}"/>
              </a:ext>
            </a:extLst>
          </p:cNvPr>
          <p:cNvSpPr/>
          <p:nvPr/>
        </p:nvSpPr>
        <p:spPr>
          <a:xfrm>
            <a:off x="907903" y="4558179"/>
            <a:ext cx="1572778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Down Arrow 25">
            <a:extLst>
              <a:ext uri="{FF2B5EF4-FFF2-40B4-BE49-F238E27FC236}">
                <a16:creationId xmlns:a16="http://schemas.microsoft.com/office/drawing/2014/main" id="{5EABDA4C-BF90-40CF-AD2B-288921C56B89}"/>
              </a:ext>
            </a:extLst>
          </p:cNvPr>
          <p:cNvSpPr/>
          <p:nvPr/>
        </p:nvSpPr>
        <p:spPr>
          <a:xfrm flipV="1">
            <a:off x="1577327" y="3753554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48" name="Rounded Rectangle 43">
            <a:extLst>
              <a:ext uri="{FF2B5EF4-FFF2-40B4-BE49-F238E27FC236}">
                <a16:creationId xmlns:a16="http://schemas.microsoft.com/office/drawing/2014/main" id="{F2A482B8-7B6D-4A30-A422-0E839418BE2E}"/>
              </a:ext>
            </a:extLst>
          </p:cNvPr>
          <p:cNvSpPr/>
          <p:nvPr/>
        </p:nvSpPr>
        <p:spPr>
          <a:xfrm>
            <a:off x="2677177" y="4558179"/>
            <a:ext cx="1572777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Down Arrow 44">
            <a:extLst>
              <a:ext uri="{FF2B5EF4-FFF2-40B4-BE49-F238E27FC236}">
                <a16:creationId xmlns:a16="http://schemas.microsoft.com/office/drawing/2014/main" id="{E189AB2A-9C56-4FF1-A4A0-9510D316BE83}"/>
              </a:ext>
            </a:extLst>
          </p:cNvPr>
          <p:cNvSpPr/>
          <p:nvPr/>
        </p:nvSpPr>
        <p:spPr>
          <a:xfrm flipV="1">
            <a:off x="3263582" y="3760061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50" name="Rounded Rectangle 45">
            <a:extLst>
              <a:ext uri="{FF2B5EF4-FFF2-40B4-BE49-F238E27FC236}">
                <a16:creationId xmlns:a16="http://schemas.microsoft.com/office/drawing/2014/main" id="{1212AF47-0DF3-4693-BF08-205EA088F1DA}"/>
              </a:ext>
            </a:extLst>
          </p:cNvPr>
          <p:cNvSpPr/>
          <p:nvPr/>
        </p:nvSpPr>
        <p:spPr>
          <a:xfrm>
            <a:off x="4446451" y="4545178"/>
            <a:ext cx="926009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Down Arrow 46">
            <a:extLst>
              <a:ext uri="{FF2B5EF4-FFF2-40B4-BE49-F238E27FC236}">
                <a16:creationId xmlns:a16="http://schemas.microsoft.com/office/drawing/2014/main" id="{39638959-65DF-4265-8A49-1FB0BAFB25CA}"/>
              </a:ext>
            </a:extLst>
          </p:cNvPr>
          <p:cNvSpPr/>
          <p:nvPr/>
        </p:nvSpPr>
        <p:spPr>
          <a:xfrm flipV="1">
            <a:off x="4806455" y="3743321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1C446C-CFA5-411C-8FF5-086F73E887C0}"/>
              </a:ext>
            </a:extLst>
          </p:cNvPr>
          <p:cNvSpPr txBox="1"/>
          <p:nvPr/>
        </p:nvSpPr>
        <p:spPr>
          <a:xfrm>
            <a:off x="7076609" y="3094071"/>
            <a:ext cx="94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592595-B5F2-4195-AB39-6B0A13F48D77}"/>
              </a:ext>
            </a:extLst>
          </p:cNvPr>
          <p:cNvSpPr txBox="1"/>
          <p:nvPr/>
        </p:nvSpPr>
        <p:spPr>
          <a:xfrm>
            <a:off x="10291879" y="3094071"/>
            <a:ext cx="85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18E2097-62D2-4D0C-9644-D72DE5C0DEA3}"/>
              </a:ext>
            </a:extLst>
          </p:cNvPr>
          <p:cNvSpPr txBox="1"/>
          <p:nvPr/>
        </p:nvSpPr>
        <p:spPr>
          <a:xfrm>
            <a:off x="9636309" y="3094071"/>
            <a:ext cx="61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D120D0-32B9-4B53-ADF3-13FBFFFCE089}"/>
              </a:ext>
            </a:extLst>
          </p:cNvPr>
          <p:cNvSpPr txBox="1"/>
          <p:nvPr/>
        </p:nvSpPr>
        <p:spPr>
          <a:xfrm>
            <a:off x="8811159" y="3094071"/>
            <a:ext cx="7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EA73F6C-99A8-45E6-BD51-997486B3AA54}"/>
              </a:ext>
            </a:extLst>
          </p:cNvPr>
          <p:cNvSpPr txBox="1"/>
          <p:nvPr/>
        </p:nvSpPr>
        <p:spPr>
          <a:xfrm>
            <a:off x="8030616" y="3094071"/>
            <a:ext cx="64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B2C6682-CD7A-49D0-8FC6-5F606347B29F}"/>
              </a:ext>
            </a:extLst>
          </p:cNvPr>
          <p:cNvSpPr txBox="1"/>
          <p:nvPr/>
        </p:nvSpPr>
        <p:spPr>
          <a:xfrm>
            <a:off x="7277156" y="3780887"/>
            <a:ext cx="4486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+ 4 + 4 + 4 + 4 = 20</a:t>
            </a:r>
          </a:p>
        </p:txBody>
      </p:sp>
      <p:sp>
        <p:nvSpPr>
          <p:cNvPr id="58" name="Arrow: Curved Right 57">
            <a:extLst>
              <a:ext uri="{FF2B5EF4-FFF2-40B4-BE49-F238E27FC236}">
                <a16:creationId xmlns:a16="http://schemas.microsoft.com/office/drawing/2014/main" id="{C093B581-B038-4F6B-A748-B41EB90F998B}"/>
              </a:ext>
            </a:extLst>
          </p:cNvPr>
          <p:cNvSpPr/>
          <p:nvPr/>
        </p:nvSpPr>
        <p:spPr>
          <a:xfrm>
            <a:off x="6939697" y="3478825"/>
            <a:ext cx="337459" cy="7585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9" name="Rounded Rectangle 23">
            <a:extLst>
              <a:ext uri="{FF2B5EF4-FFF2-40B4-BE49-F238E27FC236}">
                <a16:creationId xmlns:a16="http://schemas.microsoft.com/office/drawing/2014/main" id="{9FFC1E54-67CD-4BC0-83A2-09224AC91AA2}"/>
              </a:ext>
            </a:extLst>
          </p:cNvPr>
          <p:cNvSpPr/>
          <p:nvPr/>
        </p:nvSpPr>
        <p:spPr>
          <a:xfrm>
            <a:off x="6751114" y="4493704"/>
            <a:ext cx="1572778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Down Arrow 25">
            <a:extLst>
              <a:ext uri="{FF2B5EF4-FFF2-40B4-BE49-F238E27FC236}">
                <a16:creationId xmlns:a16="http://schemas.microsoft.com/office/drawing/2014/main" id="{A667C767-1CD2-47A5-BF82-011E6E60CD3B}"/>
              </a:ext>
            </a:extLst>
          </p:cNvPr>
          <p:cNvSpPr/>
          <p:nvPr/>
        </p:nvSpPr>
        <p:spPr>
          <a:xfrm flipV="1">
            <a:off x="7420538" y="3689079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1" name="Rounded Rectangle 43">
            <a:extLst>
              <a:ext uri="{FF2B5EF4-FFF2-40B4-BE49-F238E27FC236}">
                <a16:creationId xmlns:a16="http://schemas.microsoft.com/office/drawing/2014/main" id="{AE018E61-F169-4117-A8DF-5CDA6CC767D5}"/>
              </a:ext>
            </a:extLst>
          </p:cNvPr>
          <p:cNvSpPr/>
          <p:nvPr/>
        </p:nvSpPr>
        <p:spPr>
          <a:xfrm>
            <a:off x="8520388" y="4493704"/>
            <a:ext cx="1572777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2" name="Down Arrow 44">
            <a:extLst>
              <a:ext uri="{FF2B5EF4-FFF2-40B4-BE49-F238E27FC236}">
                <a16:creationId xmlns:a16="http://schemas.microsoft.com/office/drawing/2014/main" id="{B9D2C4E7-249F-4AA0-96D0-EBF0B7600A21}"/>
              </a:ext>
            </a:extLst>
          </p:cNvPr>
          <p:cNvSpPr/>
          <p:nvPr/>
        </p:nvSpPr>
        <p:spPr>
          <a:xfrm flipV="1">
            <a:off x="9106793" y="3695586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3" name="Rounded Rectangle 45">
            <a:extLst>
              <a:ext uri="{FF2B5EF4-FFF2-40B4-BE49-F238E27FC236}">
                <a16:creationId xmlns:a16="http://schemas.microsoft.com/office/drawing/2014/main" id="{317CB044-39E7-465A-81EF-3FCC5661AC02}"/>
              </a:ext>
            </a:extLst>
          </p:cNvPr>
          <p:cNvSpPr/>
          <p:nvPr/>
        </p:nvSpPr>
        <p:spPr>
          <a:xfrm>
            <a:off x="10289662" y="4480703"/>
            <a:ext cx="926009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Down Arrow 46">
            <a:extLst>
              <a:ext uri="{FF2B5EF4-FFF2-40B4-BE49-F238E27FC236}">
                <a16:creationId xmlns:a16="http://schemas.microsoft.com/office/drawing/2014/main" id="{1790DC85-A970-4B01-8842-55767637D524}"/>
              </a:ext>
            </a:extLst>
          </p:cNvPr>
          <p:cNvSpPr/>
          <p:nvPr/>
        </p:nvSpPr>
        <p:spPr>
          <a:xfrm flipV="1">
            <a:off x="10649666" y="3678846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42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4" grpId="1"/>
      <p:bldP spid="45" grpId="0" animBg="1"/>
      <p:bldP spid="45" grpId="1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/>
      <p:bldP spid="56" grpId="0"/>
      <p:bldP spid="57" grpId="0"/>
      <p:bldP spid="57" grpId="1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45BE81-8C86-49B5-97D3-AF3864C96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/>
          <a:stretch/>
        </p:blipFill>
        <p:spPr>
          <a:xfrm>
            <a:off x="0" y="436228"/>
            <a:ext cx="12192000" cy="642177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431402" y="525294"/>
            <a:ext cx="5083230" cy="721746"/>
            <a:chOff x="1350970" y="412192"/>
            <a:chExt cx="5083230" cy="72174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1" y="484025"/>
              <a:ext cx="4417439" cy="54196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“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lập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”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350970" y="412192"/>
              <a:ext cx="778110" cy="721746"/>
              <a:chOff x="4497284" y="1039911"/>
              <a:chExt cx="567461" cy="5044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97284" y="1039911"/>
                <a:ext cx="567461" cy="50441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420993" cy="34476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6287CB-396F-4166-8033-63ED990759D7}"/>
              </a:ext>
            </a:extLst>
          </p:cNvPr>
          <p:cNvGrpSpPr/>
          <p:nvPr/>
        </p:nvGrpSpPr>
        <p:grpSpPr>
          <a:xfrm>
            <a:off x="969403" y="1415525"/>
            <a:ext cx="10272650" cy="4473746"/>
            <a:chOff x="959675" y="1327976"/>
            <a:chExt cx="10272650" cy="44737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9460AB-D1AE-471A-A02D-04C267C9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675" y="1328394"/>
              <a:ext cx="10272650" cy="44733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8A1CE5-04D8-497A-BC89-BCFE9823D4A8}"/>
                </a:ext>
              </a:extLst>
            </p:cNvPr>
            <p:cNvSpPr/>
            <p:nvPr/>
          </p:nvSpPr>
          <p:spPr>
            <a:xfrm>
              <a:off x="992224" y="1327976"/>
              <a:ext cx="3900789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6934C-D7CE-4316-97EC-1A09D3E0A459}"/>
                </a:ext>
              </a:extLst>
            </p:cNvPr>
            <p:cNvSpPr/>
            <p:nvPr/>
          </p:nvSpPr>
          <p:spPr>
            <a:xfrm>
              <a:off x="1076528" y="1441464"/>
              <a:ext cx="2433666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27A8D-5D1E-4947-B734-91F754550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511"/>
            <a:ext cx="12192000" cy="6431082"/>
          </a:xfrm>
          <a:prstGeom prst="rect">
            <a:avLst/>
          </a:prstGeom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93" y="4780052"/>
            <a:ext cx="1316761" cy="8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7592" y="4729634"/>
            <a:ext cx="1128653" cy="6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58" y="3320258"/>
            <a:ext cx="1820584" cy="32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652029" y="3392587"/>
            <a:ext cx="2265956" cy="34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1303" y="981924"/>
            <a:ext cx="275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1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2AC6A1D-20B3-492C-9E4F-68EA2C42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4225" y="-319247"/>
            <a:ext cx="11984497" cy="62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2E29EA-438F-4E02-B5CC-CF591580B4C0}"/>
              </a:ext>
            </a:extLst>
          </p:cNvPr>
          <p:cNvSpPr txBox="1"/>
          <p:nvPr/>
        </p:nvSpPr>
        <p:spPr>
          <a:xfrm>
            <a:off x="2359170" y="2027120"/>
            <a:ext cx="7473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04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4342"/>
            <a:ext cx="12293600" cy="651691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628995" y="4020424"/>
            <a:ext cx="1713578" cy="26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035955" cy="46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8" y="4034971"/>
            <a:ext cx="1750312" cy="25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0929" y="4196945"/>
            <a:ext cx="1238996" cy="23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2754" y="4785048"/>
            <a:ext cx="1243109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889239" y="-231842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910" y="1238701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365835" y="5755625"/>
            <a:ext cx="1570131" cy="24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604881" y="6057087"/>
            <a:ext cx="1220477" cy="228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067074" y="5671541"/>
            <a:ext cx="1630653" cy="2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63" y="4096012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0482" flipH="1">
            <a:off x="9390542" y="5823789"/>
            <a:ext cx="1149866" cy="16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6" action="ppaction://hlinksldjump"/>
          </p:cNvPr>
          <p:cNvSpPr/>
          <p:nvPr/>
        </p:nvSpPr>
        <p:spPr>
          <a:xfrm>
            <a:off x="1315739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22" action="ppaction://hlinksldjump"/>
          </p:cNvPr>
          <p:cNvSpPr/>
          <p:nvPr/>
        </p:nvSpPr>
        <p:spPr>
          <a:xfrm>
            <a:off x="3473202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>
            <a:hlinkClick r:id="rId20" action="ppaction://hlinksldjump"/>
          </p:cNvPr>
          <p:cNvSpPr/>
          <p:nvPr/>
        </p:nvSpPr>
        <p:spPr>
          <a:xfrm>
            <a:off x="6591656" y="345571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9465321" y="34290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38" name="Picture 2" descr="C:\Users\ADMIN\Desktop\Tai nguyen thiet ke tro choi\Bảng gỗ\Picture1 (2).png">
            <a:hlinkClick r:id="rId46" action="ppaction://hlinksldjump"/>
            <a:extLst>
              <a:ext uri="{FF2B5EF4-FFF2-40B4-BE49-F238E27FC236}">
                <a16:creationId xmlns:a16="http://schemas.microsoft.com/office/drawing/2014/main" id="{5D8D1541-935D-41DA-926E-93F95821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4" y="5654275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00091 0.53403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11A657D8-5FBB-4BDC-99C8-9FAFE43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8A9E3DD-64ED-4CD2-8EBF-0E793D26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Lam tac\bg.jpg">
            <a:extLst>
              <a:ext uri="{FF2B5EF4-FFF2-40B4-BE49-F238E27FC236}">
                <a16:creationId xmlns:a16="http://schemas.microsoft.com/office/drawing/2014/main" id="{24D6F94C-0D07-493C-BB5F-6DF3F8A4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16229A1-F999-40C9-BF03-D6E8D54E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9345" y="-12313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A964D18-2253-4C8F-878E-BF3F43E9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6088" y="3471246"/>
            <a:ext cx="6736360" cy="295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B42FD7-DC95-409F-B0AE-7D971066A0E3}"/>
              </a:ext>
            </a:extLst>
          </p:cNvPr>
          <p:cNvSpPr txBox="1"/>
          <p:nvPr/>
        </p:nvSpPr>
        <p:spPr>
          <a:xfrm>
            <a:off x="3264055" y="1011739"/>
            <a:ext cx="547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x 3 = 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C0008-8F44-492A-BA57-E9F45F721F04}"/>
              </a:ext>
            </a:extLst>
          </p:cNvPr>
          <p:cNvSpPr txBox="1"/>
          <p:nvPr/>
        </p:nvSpPr>
        <p:spPr>
          <a:xfrm>
            <a:off x="3390020" y="4395814"/>
            <a:ext cx="5224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0876B273-8378-4794-A6E0-D9C8F901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557" y="5607256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2E197-F0DB-4098-9AA4-0C78A50BD3D3}"/>
              </a:ext>
            </a:extLst>
          </p:cNvPr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345F526A-E7F2-4D3B-80F7-C137B56D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03" y="5572367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F54BD91-9744-4FA1-9086-50C697B2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898" y="-3106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D19E424-A6BE-4A34-8F46-DADC1475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55" y="3820887"/>
            <a:ext cx="396346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EF16B2-6BE3-4445-9231-2F15BD6B9B8F}"/>
              </a:ext>
            </a:extLst>
          </p:cNvPr>
          <p:cNvSpPr txBox="1"/>
          <p:nvPr/>
        </p:nvSpPr>
        <p:spPr>
          <a:xfrm>
            <a:off x="2893941" y="1055673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8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624A94-B418-404F-9F25-9BF66F3FB906}"/>
              </a:ext>
            </a:extLst>
          </p:cNvPr>
          <p:cNvSpPr txBox="1"/>
          <p:nvPr/>
        </p:nvSpPr>
        <p:spPr>
          <a:xfrm>
            <a:off x="3797985" y="4530038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9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B3019389-6D00-4313-BCC3-32A7CDEB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59453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0AF095AC-44BB-4D12-8035-2FC5A748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771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7ED5391-77D5-41CB-BFBB-96A5D925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6634" y="-126999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64B3468-F7AF-4E66-A4D6-48195D02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4264" y="3737079"/>
            <a:ext cx="6803472" cy="255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AA0DFD-DC0F-4ED2-B69D-B03DEEB4E575}"/>
              </a:ext>
            </a:extLst>
          </p:cNvPr>
          <p:cNvSpPr txBox="1"/>
          <p:nvPr/>
        </p:nvSpPr>
        <p:spPr>
          <a:xfrm>
            <a:off x="3264055" y="989968"/>
            <a:ext cx="547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= 15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088E3F-011C-401E-A96C-42D59511ACE5}"/>
              </a:ext>
            </a:extLst>
          </p:cNvPr>
          <p:cNvSpPr txBox="1"/>
          <p:nvPr/>
        </p:nvSpPr>
        <p:spPr>
          <a:xfrm>
            <a:off x="3797985" y="4634461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F4F008E3-775D-4431-80F6-92972966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48528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2198974F-1363-494A-90E5-3B125F9F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29FBA3A-B4EB-4F21-8F8B-186045D80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4857" y="-78797"/>
            <a:ext cx="8498048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BDCC191-A74D-497F-8F1D-ECD20EEF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1784" y="3663358"/>
            <a:ext cx="5508432" cy="252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2B5966-56ED-4A25-A345-3D4BAC8896F6}"/>
              </a:ext>
            </a:extLst>
          </p:cNvPr>
          <p:cNvSpPr txBox="1"/>
          <p:nvPr/>
        </p:nvSpPr>
        <p:spPr>
          <a:xfrm>
            <a:off x="2925097" y="1205185"/>
            <a:ext cx="6017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7CB1C-408A-46F6-AA26-40B7D279599B}"/>
              </a:ext>
            </a:extLst>
          </p:cNvPr>
          <p:cNvSpPr txBox="1"/>
          <p:nvPr/>
        </p:nvSpPr>
        <p:spPr>
          <a:xfrm>
            <a:off x="3797985" y="4634461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x 4 = 24</a:t>
            </a:r>
          </a:p>
        </p:txBody>
      </p:sp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13359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20B9FA-30BB-40A6-AE74-2A464EA67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76839" y="1218373"/>
            <a:ext cx="10469229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3 + 3 + 3 + 3 = 12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473234" y="4885253"/>
            <a:ext cx="2589170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3 x 4 = 12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5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192418-0D80-40EA-B794-6B9A7EEF6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159395" y="1218373"/>
            <a:ext cx="10586673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6 + 6 + 6 = 18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588000" y="4870429"/>
            <a:ext cx="235963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 x 3 = 18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61B2F6-6657-4608-933B-C41E28535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26503" y="1218373"/>
            <a:ext cx="10519565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5 + 5 = 10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676490" y="4885253"/>
            <a:ext cx="235963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5 x 2 = 10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881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4C644B-6423-410D-AAD1-226066C8A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453007" y="1218373"/>
            <a:ext cx="9811576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4 x 3 = 12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4823251"/>
            <a:ext cx="340834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 + 4 + 4 = 12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6D8B01-510C-4BC2-8211-309D9E2FC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679511" y="1218373"/>
            <a:ext cx="9585072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x 4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3604329" y="4978356"/>
            <a:ext cx="4197254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+ 2 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2B77BC-5F53-4E4F-B8CF-D90F558B6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0" y="1"/>
            <a:ext cx="12192000" cy="6417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FB2BFA-A946-44F2-90CF-3316078DA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 b="2138"/>
          <a:stretch/>
        </p:blipFill>
        <p:spPr>
          <a:xfrm>
            <a:off x="1608762" y="1068995"/>
            <a:ext cx="9095297" cy="30658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1E950F99-B65D-42D1-B489-D2D4BBF2D60B}"/>
              </a:ext>
            </a:extLst>
          </p:cNvPr>
          <p:cNvSpPr/>
          <p:nvPr/>
        </p:nvSpPr>
        <p:spPr>
          <a:xfrm>
            <a:off x="1751639" y="138748"/>
            <a:ext cx="8993527" cy="709281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0E56D-6ADD-4B87-AF55-9E9AA9BEB850}"/>
              </a:ext>
            </a:extLst>
          </p:cNvPr>
          <p:cNvSpPr txBox="1"/>
          <p:nvPr/>
        </p:nvSpPr>
        <p:spPr>
          <a:xfrm>
            <a:off x="3663044" y="4998026"/>
            <a:ext cx="616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   x      4       =      8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2827140" y="4774850"/>
            <a:ext cx="199240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id="{F59425DE-BDE0-45F4-8E50-5226FFF4D50E}"/>
              </a:ext>
            </a:extLst>
          </p:cNvPr>
          <p:cNvSpPr/>
          <p:nvPr/>
        </p:nvSpPr>
        <p:spPr>
          <a:xfrm flipV="1">
            <a:off x="3854841" y="4379875"/>
            <a:ext cx="237850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FA473FF5-564E-4398-A420-C09829861180}"/>
              </a:ext>
            </a:extLst>
          </p:cNvPr>
          <p:cNvSpPr/>
          <p:nvPr/>
        </p:nvSpPr>
        <p:spPr>
          <a:xfrm>
            <a:off x="5654862" y="4758231"/>
            <a:ext cx="1924506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id="{92ADD881-2F57-42D2-9700-5A02990295B6}"/>
              </a:ext>
            </a:extLst>
          </p:cNvPr>
          <p:cNvSpPr/>
          <p:nvPr/>
        </p:nvSpPr>
        <p:spPr>
          <a:xfrm flipV="1">
            <a:off x="6477054" y="4370184"/>
            <a:ext cx="216227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3123355D-A4BE-4490-8932-65529381F8B1}"/>
              </a:ext>
            </a:extLst>
          </p:cNvPr>
          <p:cNvSpPr/>
          <p:nvPr/>
        </p:nvSpPr>
        <p:spPr>
          <a:xfrm>
            <a:off x="8539965" y="4757359"/>
            <a:ext cx="143812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id="{DDC4433D-D005-4E3D-BC7C-E5B2344D797C}"/>
              </a:ext>
            </a:extLst>
          </p:cNvPr>
          <p:cNvSpPr/>
          <p:nvPr/>
        </p:nvSpPr>
        <p:spPr>
          <a:xfrm flipV="1">
            <a:off x="9150912" y="4345668"/>
            <a:ext cx="216227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89539DDA-09F3-49C1-B70E-EDD7797B4108}"/>
              </a:ext>
            </a:extLst>
          </p:cNvPr>
          <p:cNvSpPr/>
          <p:nvPr/>
        </p:nvSpPr>
        <p:spPr>
          <a:xfrm>
            <a:off x="2675686" y="5620432"/>
            <a:ext cx="6961450" cy="57792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ý: 2 x 4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0.00534 -0.172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863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0013 -0.20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894658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510</Words>
  <Application>Microsoft Office PowerPoint</Application>
  <PresentationFormat>Widescreen</PresentationFormat>
  <Paragraphs>113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等线</vt:lpstr>
      <vt:lpstr>微软雅黑</vt:lpstr>
      <vt:lpstr>微软雅黑</vt:lpstr>
      <vt:lpstr>Arial</vt:lpstr>
      <vt:lpstr>Calibri</vt:lpstr>
      <vt:lpstr>Times New Roman</vt:lpstr>
      <vt:lpstr>UTM Avo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112</cp:revision>
  <dcterms:created xsi:type="dcterms:W3CDTF">2021-07-12T03:44:38Z</dcterms:created>
  <dcterms:modified xsi:type="dcterms:W3CDTF">2022-01-20T08:49:26Z</dcterms:modified>
</cp:coreProperties>
</file>