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</p:sldMasterIdLst>
  <p:notesMasterIdLst>
    <p:notesMasterId r:id="rId19"/>
  </p:notesMasterIdLst>
  <p:sldIdLst>
    <p:sldId id="287" r:id="rId5"/>
    <p:sldId id="278" r:id="rId6"/>
    <p:sldId id="2007577081" r:id="rId7"/>
    <p:sldId id="288" r:id="rId8"/>
    <p:sldId id="310" r:id="rId9"/>
    <p:sldId id="311" r:id="rId10"/>
    <p:sldId id="309" r:id="rId11"/>
    <p:sldId id="266" r:id="rId12"/>
    <p:sldId id="289" r:id="rId13"/>
    <p:sldId id="312" r:id="rId14"/>
    <p:sldId id="304" r:id="rId15"/>
    <p:sldId id="314" r:id="rId16"/>
    <p:sldId id="313" r:id="rId17"/>
    <p:sldId id="20075770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C4D8E-A20E-49EB-B76F-C85E4D394C2A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377D-4C47-41C8-BC52-189D6F5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8A153B2-20CC-4F21-A132-615959565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227E45C1-074D-4807-A5B2-03F589C05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8304F34-5FA0-4498-8C6B-F5A527A72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11B83-EA3D-4CE8-AA7C-B392818D9A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F45412ED-6DB4-4BFA-89A3-677978B3B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B453FADD-B87B-4903-A218-18B4E043C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9E8D15B0-AEE6-4BD9-9E6B-8FA6FB37C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BC95-CF65-45DB-B8D1-E42A6EDB79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D3B7F8D5-0202-44EF-A90D-697AD9135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2B2EF7A2-B9DA-4DEC-8756-9E493CF7C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8593E9BE-A4EA-4034-A205-EDF0787E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100C5-CE4A-48E7-AF8C-C0874B996D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2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66114F-E375-441B-861A-2DD85FD4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7F92F-6538-45A8-91EF-A5A726D0994C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28B7E2-0889-4FF1-8AFB-0BD450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9B641-55B6-4772-807A-EB3DB941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908AB-9DED-4CA9-A245-DEFD5FD9CA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4199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6F347-CE1B-41CA-BB37-AD96B920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F9F8-702D-4DDB-82F0-44D07C789A0E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B598AA-3608-496E-9709-CB3992EF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02FFD2-2CAB-4BC5-A1CE-DEAFDC02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B7450-EC97-49F8-84B7-22A045D0F6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40638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A8D67-9AC0-4A95-8097-3C602F91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78C6-20CE-424A-9928-DA47D15F66A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EDBFF-2CA9-420E-9BF2-87D5AAAB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C4AEB-A60D-49EE-A28F-1F8851D0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5653A-F1C8-4510-A89F-6ACA10984A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128009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B3C377A-42E8-4082-94D4-5ABD1A44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82DC-E82D-4116-9ECF-265365A41423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2701220-DFA1-489E-8F73-574C70D7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DD76BFA-0BE8-42F0-9B42-DEC00695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31C8-F1FC-4EE2-B081-54E3CFB6B2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6296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D866923-82F1-44E0-8F2A-33DE91D9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8C43-52B3-457D-A10D-BA96E884E941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17F9DCD-98D8-46CC-8A44-FCC47A18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AF7612F-8B63-466E-8542-48CE0C39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12DF0-8407-41DA-928C-645C9B2B68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231629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4BA1487-5B81-408D-A621-42BEE551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00A3-E849-4C50-8CE9-CCD559CFCAF1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C162D35-E33F-4BFF-ACBF-718768D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ADE8D5D6-334E-47EB-87B2-6E26E771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2A3A0-4D08-4596-8301-FE2DEC6F6D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38763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1F84F3D-3D9A-41E3-9FEC-8150B434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1B60-A462-459C-93BF-A5349ABF6CB3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A72DECDD-24C5-494F-94A4-E3E71E3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8DCDF05-5722-4913-832C-48F546C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50C5C-C079-4A0B-AF3B-542345EF2D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63831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C74A7E7-B3BB-4704-86A7-5AE3604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03C7-D71C-4287-B772-2C67AF0CC4E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13D47E5-C7A8-4C8D-9D6A-1B557040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DAC77B5-CB35-4A91-8780-8788EE09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0574-9510-46E4-A8E6-57FC90A9C8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010433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32EAE59-1C5A-49C7-B70E-DE6695E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DE12-781A-4135-B481-3FBF85CE7889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2D18647-B195-4733-BA74-C81BDC9C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E1ED114-E335-43DA-A7A8-113A53A3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2CAB-6E73-47D6-9B96-4C46F04A40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11797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259790-D8A5-4621-9802-42E821EF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5EDC-EAD9-4C77-A895-AD6CC4733B8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BEF3B-BF6F-4516-BB2C-7D1FB020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078F1A-F00F-4960-AD86-215216E7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59D74-15D2-4B11-8CC4-1F275FCE106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9489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6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DD9341-3FDD-4E2E-8448-4DE959DF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DA3D-4BF5-4779-B5EC-417FABDF346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8C2140-3460-440E-A818-F0527D63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DFA88C-A25D-4EBD-8955-9D8234E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F1685-8DC3-4898-A328-2940416101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22737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5ABA222-BC60-4F35-93AD-F5B6C916BB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FCAD411-82A5-45EE-BC22-71DD043D2072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72ECAB0-2C36-4E65-9850-177FFF39E5E0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41BB451-13E5-4EFB-B373-AB5D76FFE5A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B34F4D8-48EF-4B73-8742-CE20FBC6E8D5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81323EC-0F17-4841-93B7-B287D4BC192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38FDCC-6FD2-4345-AF49-9E2636E8F7F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95A90F4-7BAA-4BA1-9C65-CE14232D2990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89AD131-D83B-415D-AF52-754DF322C6AA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140504-F5F1-4357-9A6D-24818E7B9F52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10D60B-4357-4FA9-A734-A7FC601D3F6A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1BC1FA2-19F3-49D8-A272-5F903D2D4A92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324AE2F-B012-4DEC-8847-55E2FDF9DFE7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082A48-560B-40E8-B02F-7F1036D6D881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345815E-52D6-4A53-96F4-52E5193C1096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2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3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6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99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78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015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6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1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2DDA947-C43D-4EAA-AE0C-AB7DDF766B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FB87B78A-BBCC-4B51-AA7C-BE522A6C3A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0950C3-80D8-4068-A3C5-E12DACB1A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4D0811A-4E77-488C-8563-ED00A4D5B4AC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6B55EF-C7A5-4A39-8BAC-7907B51D4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0CE73E-EE91-4143-B57C-5D63AE075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023088B-6AF7-4BBF-8487-DB00880C8E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3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19A630-3610-41D9-A102-6F3AB584AB7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4099" name="组合 2">
            <a:extLst>
              <a:ext uri="{FF2B5EF4-FFF2-40B4-BE49-F238E27FC236}">
                <a16:creationId xmlns:a16="http://schemas.microsoft.com/office/drawing/2014/main" id="{E8D96288-FC22-46F6-81C6-7DC9F90D3E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474F74F-7CCF-4EAE-93B4-B9139A05BA8A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2EA34E-59C7-4722-BF3A-0646DB371D1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6C9E9A-88FE-4F46-9B7C-BF011C06D46F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7C9AF20-F649-45CA-AE0A-0A3AA2DAC108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41FD8F-A044-495E-AAE7-F80D0F66B8B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6C82049-6B86-41FE-A602-807782CFD1B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A77AF69-9720-4E47-BF8B-2E25C635E1A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E7DFC74-C2C4-4FE7-9B17-7AF063972501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65A7C2-12D7-4169-A6AA-C46A089ED0B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FB8C2-DA61-4189-ADFD-A8E86B8DE250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300AFB-D4CB-497E-873B-B1B6EE376BA0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2919B20-3C2A-4EBB-AD90-2CC4E513CA5D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C46702A-F52C-4A48-8998-0D0ACE73FC64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741FCAE-7E38-4572-B0E8-7F255C5881D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C3DE29DC-C249-4712-964D-D11E0682B0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4101" name="Group 205">
              <a:extLst>
                <a:ext uri="{FF2B5EF4-FFF2-40B4-BE49-F238E27FC236}">
                  <a16:creationId xmlns:a16="http://schemas.microsoft.com/office/drawing/2014/main" id="{E9BFDE14-9014-49A0-90F9-9783AAC31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4202" name="Freeform 5">
                <a:extLst>
                  <a:ext uri="{FF2B5EF4-FFF2-40B4-BE49-F238E27FC236}">
                    <a16:creationId xmlns:a16="http://schemas.microsoft.com/office/drawing/2014/main" id="{21EAB557-7406-4FBD-B5F2-49639AB2F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6">
                <a:extLst>
                  <a:ext uri="{FF2B5EF4-FFF2-40B4-BE49-F238E27FC236}">
                    <a16:creationId xmlns:a16="http://schemas.microsoft.com/office/drawing/2014/main" id="{E38B66CD-70DB-4E6D-822A-000C601D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Rectangle 7">
                <a:extLst>
                  <a:ext uri="{FF2B5EF4-FFF2-40B4-BE49-F238E27FC236}">
                    <a16:creationId xmlns:a16="http://schemas.microsoft.com/office/drawing/2014/main" id="{2FEB5502-9C74-4C90-B8FC-9A51A7D63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5" name="Freeform 8">
                <a:extLst>
                  <a:ext uri="{FF2B5EF4-FFF2-40B4-BE49-F238E27FC236}">
                    <a16:creationId xmlns:a16="http://schemas.microsoft.com/office/drawing/2014/main" id="{ADB478BC-11F5-4225-AA8A-E43EA49F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9">
                <a:extLst>
                  <a:ext uri="{FF2B5EF4-FFF2-40B4-BE49-F238E27FC236}">
                    <a16:creationId xmlns:a16="http://schemas.microsoft.com/office/drawing/2014/main" id="{A60D50D2-1B76-4D21-B26C-C1A867EA4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10">
                <a:extLst>
                  <a:ext uri="{FF2B5EF4-FFF2-40B4-BE49-F238E27FC236}">
                    <a16:creationId xmlns:a16="http://schemas.microsoft.com/office/drawing/2014/main" id="{565263A7-B2CA-462C-B80A-DE4B152C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Rectangle 11">
                <a:extLst>
                  <a:ext uri="{FF2B5EF4-FFF2-40B4-BE49-F238E27FC236}">
                    <a16:creationId xmlns:a16="http://schemas.microsoft.com/office/drawing/2014/main" id="{FFDE4E5A-994E-4BBF-905A-9355DF93F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9" name="Freeform 12">
                <a:extLst>
                  <a:ext uri="{FF2B5EF4-FFF2-40B4-BE49-F238E27FC236}">
                    <a16:creationId xmlns:a16="http://schemas.microsoft.com/office/drawing/2014/main" id="{AB1B5A69-86F4-4126-9612-BA9C93401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13">
                <a:extLst>
                  <a:ext uri="{FF2B5EF4-FFF2-40B4-BE49-F238E27FC236}">
                    <a16:creationId xmlns:a16="http://schemas.microsoft.com/office/drawing/2014/main" id="{96874DC6-F318-4A03-9D8A-63F5970FB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14">
                <a:extLst>
                  <a:ext uri="{FF2B5EF4-FFF2-40B4-BE49-F238E27FC236}">
                    <a16:creationId xmlns:a16="http://schemas.microsoft.com/office/drawing/2014/main" id="{EF9EAC50-90DC-44F6-A5E5-C0A43933B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Rectangle 15">
                <a:extLst>
                  <a:ext uri="{FF2B5EF4-FFF2-40B4-BE49-F238E27FC236}">
                    <a16:creationId xmlns:a16="http://schemas.microsoft.com/office/drawing/2014/main" id="{9EEC3B2A-030C-4962-9D6B-D530BF16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3" name="Freeform 16">
                <a:extLst>
                  <a:ext uri="{FF2B5EF4-FFF2-40B4-BE49-F238E27FC236}">
                    <a16:creationId xmlns:a16="http://schemas.microsoft.com/office/drawing/2014/main" id="{C9A63FBA-6D42-47A3-8B63-6E696E695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17">
                <a:extLst>
                  <a:ext uri="{FF2B5EF4-FFF2-40B4-BE49-F238E27FC236}">
                    <a16:creationId xmlns:a16="http://schemas.microsoft.com/office/drawing/2014/main" id="{1B0E53E4-10AF-4ED2-884F-9D0590396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18">
                <a:extLst>
                  <a:ext uri="{FF2B5EF4-FFF2-40B4-BE49-F238E27FC236}">
                    <a16:creationId xmlns:a16="http://schemas.microsoft.com/office/drawing/2014/main" id="{8341B275-F3FD-4E89-9AF1-4F2B87C15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Rectangle 19">
                <a:extLst>
                  <a:ext uri="{FF2B5EF4-FFF2-40B4-BE49-F238E27FC236}">
                    <a16:creationId xmlns:a16="http://schemas.microsoft.com/office/drawing/2014/main" id="{62A19F82-4BFE-41D1-9157-50DF23FB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7" name="Freeform 20">
                <a:extLst>
                  <a:ext uri="{FF2B5EF4-FFF2-40B4-BE49-F238E27FC236}">
                    <a16:creationId xmlns:a16="http://schemas.microsoft.com/office/drawing/2014/main" id="{8F7DDEA0-BF86-4AFF-A241-A5BFA1250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21">
                <a:extLst>
                  <a:ext uri="{FF2B5EF4-FFF2-40B4-BE49-F238E27FC236}">
                    <a16:creationId xmlns:a16="http://schemas.microsoft.com/office/drawing/2014/main" id="{99A40DDA-AAFD-44DE-A980-4306C514E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22">
                <a:extLst>
                  <a:ext uri="{FF2B5EF4-FFF2-40B4-BE49-F238E27FC236}">
                    <a16:creationId xmlns:a16="http://schemas.microsoft.com/office/drawing/2014/main" id="{46EF9C87-CBBF-489F-B76F-BFD26EA6B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Rectangle 23">
                <a:extLst>
                  <a:ext uri="{FF2B5EF4-FFF2-40B4-BE49-F238E27FC236}">
                    <a16:creationId xmlns:a16="http://schemas.microsoft.com/office/drawing/2014/main" id="{73EDDE59-44A4-4731-A111-27B0EC596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1" name="Freeform 24">
                <a:extLst>
                  <a:ext uri="{FF2B5EF4-FFF2-40B4-BE49-F238E27FC236}">
                    <a16:creationId xmlns:a16="http://schemas.microsoft.com/office/drawing/2014/main" id="{20AAAC96-BCE0-4929-9FCB-9E54D108D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Rectangle 25">
                <a:extLst>
                  <a:ext uri="{FF2B5EF4-FFF2-40B4-BE49-F238E27FC236}">
                    <a16:creationId xmlns:a16="http://schemas.microsoft.com/office/drawing/2014/main" id="{3B192955-2085-4868-96E2-06211C4B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3" name="Oval 26">
                <a:extLst>
                  <a:ext uri="{FF2B5EF4-FFF2-40B4-BE49-F238E27FC236}">
                    <a16:creationId xmlns:a16="http://schemas.microsoft.com/office/drawing/2014/main" id="{FE9F013C-2BAB-4EC3-B26D-3934F10DA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4" name="Freeform 27">
                <a:extLst>
                  <a:ext uri="{FF2B5EF4-FFF2-40B4-BE49-F238E27FC236}">
                    <a16:creationId xmlns:a16="http://schemas.microsoft.com/office/drawing/2014/main" id="{A0E51DD3-42EF-4DA0-A218-5A3601DD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28">
                <a:extLst>
                  <a:ext uri="{FF2B5EF4-FFF2-40B4-BE49-F238E27FC236}">
                    <a16:creationId xmlns:a16="http://schemas.microsoft.com/office/drawing/2014/main" id="{5DA6E43C-7A50-48D2-A079-8E5776AE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Rectangle 29">
                <a:extLst>
                  <a:ext uri="{FF2B5EF4-FFF2-40B4-BE49-F238E27FC236}">
                    <a16:creationId xmlns:a16="http://schemas.microsoft.com/office/drawing/2014/main" id="{C36B983B-38F7-4E19-A959-C249A138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7" name="Oval 30">
                <a:extLst>
                  <a:ext uri="{FF2B5EF4-FFF2-40B4-BE49-F238E27FC236}">
                    <a16:creationId xmlns:a16="http://schemas.microsoft.com/office/drawing/2014/main" id="{43A6AE82-8C6A-41A5-B64D-AA4D75AA0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8" name="Freeform 31">
                <a:extLst>
                  <a:ext uri="{FF2B5EF4-FFF2-40B4-BE49-F238E27FC236}">
                    <a16:creationId xmlns:a16="http://schemas.microsoft.com/office/drawing/2014/main" id="{DEB24FB2-E9D3-43AA-9876-A2A22AB5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32">
                <a:extLst>
                  <a:ext uri="{FF2B5EF4-FFF2-40B4-BE49-F238E27FC236}">
                    <a16:creationId xmlns:a16="http://schemas.microsoft.com/office/drawing/2014/main" id="{AAC3F001-93D3-4264-973B-CA732D61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Rectangle 33">
                <a:extLst>
                  <a:ext uri="{FF2B5EF4-FFF2-40B4-BE49-F238E27FC236}">
                    <a16:creationId xmlns:a16="http://schemas.microsoft.com/office/drawing/2014/main" id="{88388D93-E824-4F37-88E4-7F411DC4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1" name="Oval 34">
                <a:extLst>
                  <a:ext uri="{FF2B5EF4-FFF2-40B4-BE49-F238E27FC236}">
                    <a16:creationId xmlns:a16="http://schemas.microsoft.com/office/drawing/2014/main" id="{35CB8B7F-7FB0-48BB-B5D0-EE719C062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2" name="Freeform 35">
                <a:extLst>
                  <a:ext uri="{FF2B5EF4-FFF2-40B4-BE49-F238E27FC236}">
                    <a16:creationId xmlns:a16="http://schemas.microsoft.com/office/drawing/2014/main" id="{F0F57ADB-605E-4036-B6DD-F417E590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36">
                <a:extLst>
                  <a:ext uri="{FF2B5EF4-FFF2-40B4-BE49-F238E27FC236}">
                    <a16:creationId xmlns:a16="http://schemas.microsoft.com/office/drawing/2014/main" id="{1288A68C-38C0-4D4B-BDD7-CEF78134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Rectangle 37">
                <a:extLst>
                  <a:ext uri="{FF2B5EF4-FFF2-40B4-BE49-F238E27FC236}">
                    <a16:creationId xmlns:a16="http://schemas.microsoft.com/office/drawing/2014/main" id="{E6DFE9C5-E2F9-416B-B159-3209E7C0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5" name="Oval 38">
                <a:extLst>
                  <a:ext uri="{FF2B5EF4-FFF2-40B4-BE49-F238E27FC236}">
                    <a16:creationId xmlns:a16="http://schemas.microsoft.com/office/drawing/2014/main" id="{611DCC59-08B3-42A8-B04B-3C5BCFA6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6" name="Freeform 39">
                <a:extLst>
                  <a:ext uri="{FF2B5EF4-FFF2-40B4-BE49-F238E27FC236}">
                    <a16:creationId xmlns:a16="http://schemas.microsoft.com/office/drawing/2014/main" id="{4642BD07-8C3E-4A6E-B608-2BCED0EE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40">
                <a:extLst>
                  <a:ext uri="{FF2B5EF4-FFF2-40B4-BE49-F238E27FC236}">
                    <a16:creationId xmlns:a16="http://schemas.microsoft.com/office/drawing/2014/main" id="{A5DF98A7-7EA0-4477-9F26-8A9692A8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41">
                <a:extLst>
                  <a:ext uri="{FF2B5EF4-FFF2-40B4-BE49-F238E27FC236}">
                    <a16:creationId xmlns:a16="http://schemas.microsoft.com/office/drawing/2014/main" id="{583C28F0-DAC4-4708-9310-935AE30E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42">
                <a:extLst>
                  <a:ext uri="{FF2B5EF4-FFF2-40B4-BE49-F238E27FC236}">
                    <a16:creationId xmlns:a16="http://schemas.microsoft.com/office/drawing/2014/main" id="{AFAF68B0-FCDC-4BD5-9855-234BF334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43">
                <a:extLst>
                  <a:ext uri="{FF2B5EF4-FFF2-40B4-BE49-F238E27FC236}">
                    <a16:creationId xmlns:a16="http://schemas.microsoft.com/office/drawing/2014/main" id="{9A05B956-4F58-4BB3-8F2E-67BC2031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44">
                <a:extLst>
                  <a:ext uri="{FF2B5EF4-FFF2-40B4-BE49-F238E27FC236}">
                    <a16:creationId xmlns:a16="http://schemas.microsoft.com/office/drawing/2014/main" id="{BABA46A8-8587-45B0-A184-C0CB4E11C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45">
                <a:extLst>
                  <a:ext uri="{FF2B5EF4-FFF2-40B4-BE49-F238E27FC236}">
                    <a16:creationId xmlns:a16="http://schemas.microsoft.com/office/drawing/2014/main" id="{6E512438-6356-4D1E-9273-EF8579ECB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46">
                <a:extLst>
                  <a:ext uri="{FF2B5EF4-FFF2-40B4-BE49-F238E27FC236}">
                    <a16:creationId xmlns:a16="http://schemas.microsoft.com/office/drawing/2014/main" id="{3C69655B-9A9D-4A07-BEC0-53026348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Rectangle 47">
                <a:extLst>
                  <a:ext uri="{FF2B5EF4-FFF2-40B4-BE49-F238E27FC236}">
                    <a16:creationId xmlns:a16="http://schemas.microsoft.com/office/drawing/2014/main" id="{31E2712E-4CB7-435D-91E1-88CBDF94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5" name="Oval 48">
                <a:extLst>
                  <a:ext uri="{FF2B5EF4-FFF2-40B4-BE49-F238E27FC236}">
                    <a16:creationId xmlns:a16="http://schemas.microsoft.com/office/drawing/2014/main" id="{9C9664BA-34B5-49ED-93EC-A17BCA95C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6" name="Freeform 49">
                <a:extLst>
                  <a:ext uri="{FF2B5EF4-FFF2-40B4-BE49-F238E27FC236}">
                    <a16:creationId xmlns:a16="http://schemas.microsoft.com/office/drawing/2014/main" id="{B65B2E27-8E9C-4119-9F4B-DDABD3ACF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50">
                <a:extLst>
                  <a:ext uri="{FF2B5EF4-FFF2-40B4-BE49-F238E27FC236}">
                    <a16:creationId xmlns:a16="http://schemas.microsoft.com/office/drawing/2014/main" id="{78E77D60-F56C-44A5-9E64-77162204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51">
                <a:extLst>
                  <a:ext uri="{FF2B5EF4-FFF2-40B4-BE49-F238E27FC236}">
                    <a16:creationId xmlns:a16="http://schemas.microsoft.com/office/drawing/2014/main" id="{2AEC765F-25CB-4B6A-89ED-8424F6750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52">
                <a:extLst>
                  <a:ext uri="{FF2B5EF4-FFF2-40B4-BE49-F238E27FC236}">
                    <a16:creationId xmlns:a16="http://schemas.microsoft.com/office/drawing/2014/main" id="{D968EAA1-0616-46A5-AADA-86777D724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53">
                <a:extLst>
                  <a:ext uri="{FF2B5EF4-FFF2-40B4-BE49-F238E27FC236}">
                    <a16:creationId xmlns:a16="http://schemas.microsoft.com/office/drawing/2014/main" id="{50B192AE-135E-4854-A1D2-2E3489A0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54">
                <a:extLst>
                  <a:ext uri="{FF2B5EF4-FFF2-40B4-BE49-F238E27FC236}">
                    <a16:creationId xmlns:a16="http://schemas.microsoft.com/office/drawing/2014/main" id="{2B442DA7-0E5A-4761-93DF-24849B8A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55">
                <a:extLst>
                  <a:ext uri="{FF2B5EF4-FFF2-40B4-BE49-F238E27FC236}">
                    <a16:creationId xmlns:a16="http://schemas.microsoft.com/office/drawing/2014/main" id="{95298398-19C1-4AC2-B77C-E1FA387AC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56">
                <a:extLst>
                  <a:ext uri="{FF2B5EF4-FFF2-40B4-BE49-F238E27FC236}">
                    <a16:creationId xmlns:a16="http://schemas.microsoft.com/office/drawing/2014/main" id="{077CA806-717D-436E-A7FE-944A39BB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Rectangle 57">
                <a:extLst>
                  <a:ext uri="{FF2B5EF4-FFF2-40B4-BE49-F238E27FC236}">
                    <a16:creationId xmlns:a16="http://schemas.microsoft.com/office/drawing/2014/main" id="{E3ED8D82-60F8-4635-97D6-4E87AD2D1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5" name="Oval 58">
                <a:extLst>
                  <a:ext uri="{FF2B5EF4-FFF2-40B4-BE49-F238E27FC236}">
                    <a16:creationId xmlns:a16="http://schemas.microsoft.com/office/drawing/2014/main" id="{C6815AD2-81C0-4196-9CE1-4DCAFFE17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6" name="Freeform 59">
                <a:extLst>
                  <a:ext uri="{FF2B5EF4-FFF2-40B4-BE49-F238E27FC236}">
                    <a16:creationId xmlns:a16="http://schemas.microsoft.com/office/drawing/2014/main" id="{E6CF9DF6-3FC5-43C0-97DC-28387D89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60">
                <a:extLst>
                  <a:ext uri="{FF2B5EF4-FFF2-40B4-BE49-F238E27FC236}">
                    <a16:creationId xmlns:a16="http://schemas.microsoft.com/office/drawing/2014/main" id="{741A6016-7562-4F15-A225-2BFEEF1F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61">
                <a:extLst>
                  <a:ext uri="{FF2B5EF4-FFF2-40B4-BE49-F238E27FC236}">
                    <a16:creationId xmlns:a16="http://schemas.microsoft.com/office/drawing/2014/main" id="{63835342-BA3F-46C6-BB7F-9BBAEB99C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62">
                <a:extLst>
                  <a:ext uri="{FF2B5EF4-FFF2-40B4-BE49-F238E27FC236}">
                    <a16:creationId xmlns:a16="http://schemas.microsoft.com/office/drawing/2014/main" id="{8B82B3AD-9F31-4EDC-8469-1265172B9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63">
                <a:extLst>
                  <a:ext uri="{FF2B5EF4-FFF2-40B4-BE49-F238E27FC236}">
                    <a16:creationId xmlns:a16="http://schemas.microsoft.com/office/drawing/2014/main" id="{3EB33621-8D82-44EA-B707-B7DE592C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64">
                <a:extLst>
                  <a:ext uri="{FF2B5EF4-FFF2-40B4-BE49-F238E27FC236}">
                    <a16:creationId xmlns:a16="http://schemas.microsoft.com/office/drawing/2014/main" id="{AC2B1B95-57B6-462B-962B-C8CB7B0A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65">
                <a:extLst>
                  <a:ext uri="{FF2B5EF4-FFF2-40B4-BE49-F238E27FC236}">
                    <a16:creationId xmlns:a16="http://schemas.microsoft.com/office/drawing/2014/main" id="{FB471815-4720-4A24-AA3A-F12EB3612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66">
                <a:extLst>
                  <a:ext uri="{FF2B5EF4-FFF2-40B4-BE49-F238E27FC236}">
                    <a16:creationId xmlns:a16="http://schemas.microsoft.com/office/drawing/2014/main" id="{8E0996CD-C50E-4CAF-B493-2B8DF58C5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67">
                <a:extLst>
                  <a:ext uri="{FF2B5EF4-FFF2-40B4-BE49-F238E27FC236}">
                    <a16:creationId xmlns:a16="http://schemas.microsoft.com/office/drawing/2014/main" id="{BD4E2584-34F4-412E-AF32-F6D2E61F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68">
                <a:extLst>
                  <a:ext uri="{FF2B5EF4-FFF2-40B4-BE49-F238E27FC236}">
                    <a16:creationId xmlns:a16="http://schemas.microsoft.com/office/drawing/2014/main" id="{FD595E53-A818-4434-B148-246858A5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Rectangle 69">
                <a:extLst>
                  <a:ext uri="{FF2B5EF4-FFF2-40B4-BE49-F238E27FC236}">
                    <a16:creationId xmlns:a16="http://schemas.microsoft.com/office/drawing/2014/main" id="{B464AC31-DD7E-4153-AC10-4B866C3AD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67" name="Freeform 70">
                <a:extLst>
                  <a:ext uri="{FF2B5EF4-FFF2-40B4-BE49-F238E27FC236}">
                    <a16:creationId xmlns:a16="http://schemas.microsoft.com/office/drawing/2014/main" id="{A2E7E77D-AE11-4BCE-A832-37B5B927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71">
                <a:extLst>
                  <a:ext uri="{FF2B5EF4-FFF2-40B4-BE49-F238E27FC236}">
                    <a16:creationId xmlns:a16="http://schemas.microsoft.com/office/drawing/2014/main" id="{19D8A2DB-557B-4420-AC27-E9C73EBB6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72">
                <a:extLst>
                  <a:ext uri="{FF2B5EF4-FFF2-40B4-BE49-F238E27FC236}">
                    <a16:creationId xmlns:a16="http://schemas.microsoft.com/office/drawing/2014/main" id="{0583EFA8-AA13-4AD0-9603-053AA3B7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73">
                <a:extLst>
                  <a:ext uri="{FF2B5EF4-FFF2-40B4-BE49-F238E27FC236}">
                    <a16:creationId xmlns:a16="http://schemas.microsoft.com/office/drawing/2014/main" id="{847D8419-B4D2-4FD1-8EA7-7907426AF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74">
                <a:extLst>
                  <a:ext uri="{FF2B5EF4-FFF2-40B4-BE49-F238E27FC236}">
                    <a16:creationId xmlns:a16="http://schemas.microsoft.com/office/drawing/2014/main" id="{87876E18-2822-44C3-8A5D-9E0AFDBB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75">
                <a:extLst>
                  <a:ext uri="{FF2B5EF4-FFF2-40B4-BE49-F238E27FC236}">
                    <a16:creationId xmlns:a16="http://schemas.microsoft.com/office/drawing/2014/main" id="{90CA572D-0C55-4C6D-9D45-C81E4810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76">
                <a:extLst>
                  <a:ext uri="{FF2B5EF4-FFF2-40B4-BE49-F238E27FC236}">
                    <a16:creationId xmlns:a16="http://schemas.microsoft.com/office/drawing/2014/main" id="{A366D8D0-F4E2-48AD-A341-D4085950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77">
                <a:extLst>
                  <a:ext uri="{FF2B5EF4-FFF2-40B4-BE49-F238E27FC236}">
                    <a16:creationId xmlns:a16="http://schemas.microsoft.com/office/drawing/2014/main" id="{47BD5675-F822-4147-9662-1DD7E45AE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78">
                <a:extLst>
                  <a:ext uri="{FF2B5EF4-FFF2-40B4-BE49-F238E27FC236}">
                    <a16:creationId xmlns:a16="http://schemas.microsoft.com/office/drawing/2014/main" id="{FE3275A7-E759-489A-BF3F-518D21D8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79">
                <a:extLst>
                  <a:ext uri="{FF2B5EF4-FFF2-40B4-BE49-F238E27FC236}">
                    <a16:creationId xmlns:a16="http://schemas.microsoft.com/office/drawing/2014/main" id="{ACC9CA59-7827-4491-AB66-7563BE8D6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Freeform 80">
                <a:extLst>
                  <a:ext uri="{FF2B5EF4-FFF2-40B4-BE49-F238E27FC236}">
                    <a16:creationId xmlns:a16="http://schemas.microsoft.com/office/drawing/2014/main" id="{90CE2CE9-B9E7-412E-B0E7-E92A66835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8" name="Freeform 81">
                <a:extLst>
                  <a:ext uri="{FF2B5EF4-FFF2-40B4-BE49-F238E27FC236}">
                    <a16:creationId xmlns:a16="http://schemas.microsoft.com/office/drawing/2014/main" id="{F772B134-46B1-4E34-9D03-6CE9A7916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9" name="Freeform 82">
                <a:extLst>
                  <a:ext uri="{FF2B5EF4-FFF2-40B4-BE49-F238E27FC236}">
                    <a16:creationId xmlns:a16="http://schemas.microsoft.com/office/drawing/2014/main" id="{69EABA56-CBB6-409F-B4C7-FD01404A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0" name="Freeform 83">
                <a:extLst>
                  <a:ext uri="{FF2B5EF4-FFF2-40B4-BE49-F238E27FC236}">
                    <a16:creationId xmlns:a16="http://schemas.microsoft.com/office/drawing/2014/main" id="{8BAA0756-9CD3-43BF-8347-B04C6EDB6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1" name="Freeform 84">
                <a:extLst>
                  <a:ext uri="{FF2B5EF4-FFF2-40B4-BE49-F238E27FC236}">
                    <a16:creationId xmlns:a16="http://schemas.microsoft.com/office/drawing/2014/main" id="{9754E475-CEB4-41FB-AFA2-E0BF76671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2" name="Freeform 85">
                <a:extLst>
                  <a:ext uri="{FF2B5EF4-FFF2-40B4-BE49-F238E27FC236}">
                    <a16:creationId xmlns:a16="http://schemas.microsoft.com/office/drawing/2014/main" id="{4FB9E8C9-57C4-49FD-B421-5FA807C31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3" name="Freeform 86">
                <a:extLst>
                  <a:ext uri="{FF2B5EF4-FFF2-40B4-BE49-F238E27FC236}">
                    <a16:creationId xmlns:a16="http://schemas.microsoft.com/office/drawing/2014/main" id="{2C1A08DD-7EB5-4E70-984D-7282D89E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4" name="Freeform 87">
                <a:extLst>
                  <a:ext uri="{FF2B5EF4-FFF2-40B4-BE49-F238E27FC236}">
                    <a16:creationId xmlns:a16="http://schemas.microsoft.com/office/drawing/2014/main" id="{A885AEAE-4627-4AD5-A69B-EB93EBA1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5" name="Freeform 88">
                <a:extLst>
                  <a:ext uri="{FF2B5EF4-FFF2-40B4-BE49-F238E27FC236}">
                    <a16:creationId xmlns:a16="http://schemas.microsoft.com/office/drawing/2014/main" id="{E8977B70-362E-4916-8627-2EA635749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6" name="Rectangle 89">
                <a:extLst>
                  <a:ext uri="{FF2B5EF4-FFF2-40B4-BE49-F238E27FC236}">
                    <a16:creationId xmlns:a16="http://schemas.microsoft.com/office/drawing/2014/main" id="{1674CAD6-682C-41C5-8692-992C7A3D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87" name="Freeform 90">
                <a:extLst>
                  <a:ext uri="{FF2B5EF4-FFF2-40B4-BE49-F238E27FC236}">
                    <a16:creationId xmlns:a16="http://schemas.microsoft.com/office/drawing/2014/main" id="{18AAD024-EBC2-4092-8EAC-94F8D0CC0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8" name="Freeform 91">
                <a:extLst>
                  <a:ext uri="{FF2B5EF4-FFF2-40B4-BE49-F238E27FC236}">
                    <a16:creationId xmlns:a16="http://schemas.microsoft.com/office/drawing/2014/main" id="{2F39243D-9574-4F59-AD64-E7A42DFF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9" name="Freeform 92">
                <a:extLst>
                  <a:ext uri="{FF2B5EF4-FFF2-40B4-BE49-F238E27FC236}">
                    <a16:creationId xmlns:a16="http://schemas.microsoft.com/office/drawing/2014/main" id="{89230A27-1A3D-432B-8D4C-6D9E63723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0" name="Freeform 93">
                <a:extLst>
                  <a:ext uri="{FF2B5EF4-FFF2-40B4-BE49-F238E27FC236}">
                    <a16:creationId xmlns:a16="http://schemas.microsoft.com/office/drawing/2014/main" id="{2D82D08B-1FEA-488E-B740-F1121667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1" name="Freeform 94">
                <a:extLst>
                  <a:ext uri="{FF2B5EF4-FFF2-40B4-BE49-F238E27FC236}">
                    <a16:creationId xmlns:a16="http://schemas.microsoft.com/office/drawing/2014/main" id="{FC567835-47C1-4F42-908B-7F519E86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2" name="Freeform 95">
                <a:extLst>
                  <a:ext uri="{FF2B5EF4-FFF2-40B4-BE49-F238E27FC236}">
                    <a16:creationId xmlns:a16="http://schemas.microsoft.com/office/drawing/2014/main" id="{E330379D-4DB5-4F40-8230-B543038DB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3" name="Freeform 96">
                <a:extLst>
                  <a:ext uri="{FF2B5EF4-FFF2-40B4-BE49-F238E27FC236}">
                    <a16:creationId xmlns:a16="http://schemas.microsoft.com/office/drawing/2014/main" id="{BFE881B8-8392-4A24-9543-59F4187B4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" name="Freeform 97">
                <a:extLst>
                  <a:ext uri="{FF2B5EF4-FFF2-40B4-BE49-F238E27FC236}">
                    <a16:creationId xmlns:a16="http://schemas.microsoft.com/office/drawing/2014/main" id="{DC9ED600-9564-4046-BACB-79E5D80B6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5" name="Freeform 98">
                <a:extLst>
                  <a:ext uri="{FF2B5EF4-FFF2-40B4-BE49-F238E27FC236}">
                    <a16:creationId xmlns:a16="http://schemas.microsoft.com/office/drawing/2014/main" id="{A4B81449-2A7B-4EF5-93C2-7408A16A9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6" name="Freeform 99">
                <a:extLst>
                  <a:ext uri="{FF2B5EF4-FFF2-40B4-BE49-F238E27FC236}">
                    <a16:creationId xmlns:a16="http://schemas.microsoft.com/office/drawing/2014/main" id="{07F75186-DF09-414A-AF5A-23FFD50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7" name="Freeform 100">
                <a:extLst>
                  <a:ext uri="{FF2B5EF4-FFF2-40B4-BE49-F238E27FC236}">
                    <a16:creationId xmlns:a16="http://schemas.microsoft.com/office/drawing/2014/main" id="{EA358F9C-094D-40DD-933F-AAB1C0314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8" name="Freeform 101">
                <a:extLst>
                  <a:ext uri="{FF2B5EF4-FFF2-40B4-BE49-F238E27FC236}">
                    <a16:creationId xmlns:a16="http://schemas.microsoft.com/office/drawing/2014/main" id="{94DA7B6A-2EC4-466E-8C27-9F4E1CEAF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9" name="Freeform 102">
                <a:extLst>
                  <a:ext uri="{FF2B5EF4-FFF2-40B4-BE49-F238E27FC236}">
                    <a16:creationId xmlns:a16="http://schemas.microsoft.com/office/drawing/2014/main" id="{C2C610BE-91AA-4F0E-AF92-6231984F7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0" name="Freeform 103">
                <a:extLst>
                  <a:ext uri="{FF2B5EF4-FFF2-40B4-BE49-F238E27FC236}">
                    <a16:creationId xmlns:a16="http://schemas.microsoft.com/office/drawing/2014/main" id="{0975858F-5BB9-4D46-BFE7-592EBE3A6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" name="Freeform 104">
                <a:extLst>
                  <a:ext uri="{FF2B5EF4-FFF2-40B4-BE49-F238E27FC236}">
                    <a16:creationId xmlns:a16="http://schemas.microsoft.com/office/drawing/2014/main" id="{C5CD387F-746E-477D-8F4E-7D524603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" name="Freeform 105">
                <a:extLst>
                  <a:ext uri="{FF2B5EF4-FFF2-40B4-BE49-F238E27FC236}">
                    <a16:creationId xmlns:a16="http://schemas.microsoft.com/office/drawing/2014/main" id="{E95E8176-D5DD-4955-8E91-E384CEBCF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" name="Freeform 106">
                <a:extLst>
                  <a:ext uri="{FF2B5EF4-FFF2-40B4-BE49-F238E27FC236}">
                    <a16:creationId xmlns:a16="http://schemas.microsoft.com/office/drawing/2014/main" id="{5E4C1E1E-976C-4065-959C-ACAF99754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" name="Freeform 107">
                <a:extLst>
                  <a:ext uri="{FF2B5EF4-FFF2-40B4-BE49-F238E27FC236}">
                    <a16:creationId xmlns:a16="http://schemas.microsoft.com/office/drawing/2014/main" id="{F19BF92D-7B72-41D9-B30B-821EF0624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" name="Freeform 108">
                <a:extLst>
                  <a:ext uri="{FF2B5EF4-FFF2-40B4-BE49-F238E27FC236}">
                    <a16:creationId xmlns:a16="http://schemas.microsoft.com/office/drawing/2014/main" id="{0E6A0840-EFBA-4F9B-B5E0-47842E365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" name="Rectangle 109">
                <a:extLst>
                  <a:ext uri="{FF2B5EF4-FFF2-40B4-BE49-F238E27FC236}">
                    <a16:creationId xmlns:a16="http://schemas.microsoft.com/office/drawing/2014/main" id="{FEE70262-F710-4954-A05E-7ECDB8E37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07" name="Freeform 110">
                <a:extLst>
                  <a:ext uri="{FF2B5EF4-FFF2-40B4-BE49-F238E27FC236}">
                    <a16:creationId xmlns:a16="http://schemas.microsoft.com/office/drawing/2014/main" id="{A2EE5156-3962-4B5F-8D83-FB4C42F8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" name="Freeform 111">
                <a:extLst>
                  <a:ext uri="{FF2B5EF4-FFF2-40B4-BE49-F238E27FC236}">
                    <a16:creationId xmlns:a16="http://schemas.microsoft.com/office/drawing/2014/main" id="{BA522A44-5F1D-443A-A7AF-BADBB7B5F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" name="Freeform 112">
                <a:extLst>
                  <a:ext uri="{FF2B5EF4-FFF2-40B4-BE49-F238E27FC236}">
                    <a16:creationId xmlns:a16="http://schemas.microsoft.com/office/drawing/2014/main" id="{AF151713-CB2D-40E7-83E8-4FFC76371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" name="Freeform 113">
                <a:extLst>
                  <a:ext uri="{FF2B5EF4-FFF2-40B4-BE49-F238E27FC236}">
                    <a16:creationId xmlns:a16="http://schemas.microsoft.com/office/drawing/2014/main" id="{FE188D21-7DDD-4452-9C62-74D1D7B23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" name="Freeform 114">
                <a:extLst>
                  <a:ext uri="{FF2B5EF4-FFF2-40B4-BE49-F238E27FC236}">
                    <a16:creationId xmlns:a16="http://schemas.microsoft.com/office/drawing/2014/main" id="{36EE1614-6E27-4A93-9095-4B9454C2E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" name="Freeform 115">
                <a:extLst>
                  <a:ext uri="{FF2B5EF4-FFF2-40B4-BE49-F238E27FC236}">
                    <a16:creationId xmlns:a16="http://schemas.microsoft.com/office/drawing/2014/main" id="{283B36A2-D9BA-43CC-B711-345AB5707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3" name="Freeform 116">
                <a:extLst>
                  <a:ext uri="{FF2B5EF4-FFF2-40B4-BE49-F238E27FC236}">
                    <a16:creationId xmlns:a16="http://schemas.microsoft.com/office/drawing/2014/main" id="{DCDCEE2F-3E77-4DA2-B6AA-527ABE183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4" name="Freeform 117">
                <a:extLst>
                  <a:ext uri="{FF2B5EF4-FFF2-40B4-BE49-F238E27FC236}">
                    <a16:creationId xmlns:a16="http://schemas.microsoft.com/office/drawing/2014/main" id="{2E5E8E34-E1B3-4A89-BAAC-E95441C3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5" name="Freeform 118">
                <a:extLst>
                  <a:ext uri="{FF2B5EF4-FFF2-40B4-BE49-F238E27FC236}">
                    <a16:creationId xmlns:a16="http://schemas.microsoft.com/office/drawing/2014/main" id="{954A2F58-857C-4B1F-9905-E484252A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6" name="Freeform 119">
                <a:extLst>
                  <a:ext uri="{FF2B5EF4-FFF2-40B4-BE49-F238E27FC236}">
                    <a16:creationId xmlns:a16="http://schemas.microsoft.com/office/drawing/2014/main" id="{B9929BE7-3CBC-4715-BFB9-EED4C4F87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7" name="Freeform 120">
                <a:extLst>
                  <a:ext uri="{FF2B5EF4-FFF2-40B4-BE49-F238E27FC236}">
                    <a16:creationId xmlns:a16="http://schemas.microsoft.com/office/drawing/2014/main" id="{DD2B2BB8-4E9F-4B01-AB5C-389750F87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8" name="Freeform 121">
                <a:extLst>
                  <a:ext uri="{FF2B5EF4-FFF2-40B4-BE49-F238E27FC236}">
                    <a16:creationId xmlns:a16="http://schemas.microsoft.com/office/drawing/2014/main" id="{7C7294C4-0435-4087-A3E4-B00AFB98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9" name="Freeform 122">
                <a:extLst>
                  <a:ext uri="{FF2B5EF4-FFF2-40B4-BE49-F238E27FC236}">
                    <a16:creationId xmlns:a16="http://schemas.microsoft.com/office/drawing/2014/main" id="{754E7595-2EA6-4DD1-8EB3-7E99AE9F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0" name="Freeform 123">
                <a:extLst>
                  <a:ext uri="{FF2B5EF4-FFF2-40B4-BE49-F238E27FC236}">
                    <a16:creationId xmlns:a16="http://schemas.microsoft.com/office/drawing/2014/main" id="{1B61CF59-A640-4402-8FC1-E9F5C269B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1" name="Freeform 124">
                <a:extLst>
                  <a:ext uri="{FF2B5EF4-FFF2-40B4-BE49-F238E27FC236}">
                    <a16:creationId xmlns:a16="http://schemas.microsoft.com/office/drawing/2014/main" id="{C31BC407-F589-46C3-94AA-0BAB41EB2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2" name="Freeform 125">
                <a:extLst>
                  <a:ext uri="{FF2B5EF4-FFF2-40B4-BE49-F238E27FC236}">
                    <a16:creationId xmlns:a16="http://schemas.microsoft.com/office/drawing/2014/main" id="{5A63E641-0EF9-4105-88EA-CA4D25B88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3" name="Freeform 126">
                <a:extLst>
                  <a:ext uri="{FF2B5EF4-FFF2-40B4-BE49-F238E27FC236}">
                    <a16:creationId xmlns:a16="http://schemas.microsoft.com/office/drawing/2014/main" id="{FCE2B892-0FEE-4B7A-8382-D5B1984A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Freeform 127">
                <a:extLst>
                  <a:ext uri="{FF2B5EF4-FFF2-40B4-BE49-F238E27FC236}">
                    <a16:creationId xmlns:a16="http://schemas.microsoft.com/office/drawing/2014/main" id="{39C81F34-4EE1-4251-8C6F-D4D99E57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5" name="Freeform 128">
                <a:extLst>
                  <a:ext uri="{FF2B5EF4-FFF2-40B4-BE49-F238E27FC236}">
                    <a16:creationId xmlns:a16="http://schemas.microsoft.com/office/drawing/2014/main" id="{B1A403D0-FD54-4C7E-9953-FC5C0A431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6" name="Freeform 129">
                <a:extLst>
                  <a:ext uri="{FF2B5EF4-FFF2-40B4-BE49-F238E27FC236}">
                    <a16:creationId xmlns:a16="http://schemas.microsoft.com/office/drawing/2014/main" id="{7A37B9E5-ED3D-4120-8F89-E3C3430C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Freeform 130">
                <a:extLst>
                  <a:ext uri="{FF2B5EF4-FFF2-40B4-BE49-F238E27FC236}">
                    <a16:creationId xmlns:a16="http://schemas.microsoft.com/office/drawing/2014/main" id="{8605872C-A315-4F69-A17F-F6242D83E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8" name="Freeform 131">
                <a:extLst>
                  <a:ext uri="{FF2B5EF4-FFF2-40B4-BE49-F238E27FC236}">
                    <a16:creationId xmlns:a16="http://schemas.microsoft.com/office/drawing/2014/main" id="{04F94344-02FE-4B0B-9A69-D7C9CE44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Freeform 132">
                <a:extLst>
                  <a:ext uri="{FF2B5EF4-FFF2-40B4-BE49-F238E27FC236}">
                    <a16:creationId xmlns:a16="http://schemas.microsoft.com/office/drawing/2014/main" id="{D5F9A47A-C11D-4456-8347-F3BAB5D59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0" name="Freeform 133">
                <a:extLst>
                  <a:ext uri="{FF2B5EF4-FFF2-40B4-BE49-F238E27FC236}">
                    <a16:creationId xmlns:a16="http://schemas.microsoft.com/office/drawing/2014/main" id="{2A6FAC07-5358-44EE-A7F4-238870E3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1" name="Freeform 134">
                <a:extLst>
                  <a:ext uri="{FF2B5EF4-FFF2-40B4-BE49-F238E27FC236}">
                    <a16:creationId xmlns:a16="http://schemas.microsoft.com/office/drawing/2014/main" id="{E070E6C3-4AFE-48D9-A8B9-7DD545194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2" name="Freeform 135">
                <a:extLst>
                  <a:ext uri="{FF2B5EF4-FFF2-40B4-BE49-F238E27FC236}">
                    <a16:creationId xmlns:a16="http://schemas.microsoft.com/office/drawing/2014/main" id="{4E30A68F-25D4-4BB3-82C7-56FCCB067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3" name="Freeform 136">
                <a:extLst>
                  <a:ext uri="{FF2B5EF4-FFF2-40B4-BE49-F238E27FC236}">
                    <a16:creationId xmlns:a16="http://schemas.microsoft.com/office/drawing/2014/main" id="{977CDD07-1C4E-421F-8C88-8814F028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4" name="Freeform 137">
                <a:extLst>
                  <a:ext uri="{FF2B5EF4-FFF2-40B4-BE49-F238E27FC236}">
                    <a16:creationId xmlns:a16="http://schemas.microsoft.com/office/drawing/2014/main" id="{7B5E4129-175E-48BE-A63A-33968A88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5" name="Freeform 138">
                <a:extLst>
                  <a:ext uri="{FF2B5EF4-FFF2-40B4-BE49-F238E27FC236}">
                    <a16:creationId xmlns:a16="http://schemas.microsoft.com/office/drawing/2014/main" id="{0D8E7F08-412E-4C7D-A5E6-9363BADAA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6" name="Freeform 139">
                <a:extLst>
                  <a:ext uri="{FF2B5EF4-FFF2-40B4-BE49-F238E27FC236}">
                    <a16:creationId xmlns:a16="http://schemas.microsoft.com/office/drawing/2014/main" id="{06201E27-5EB3-4C8B-A868-1C87586A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7" name="Freeform 140">
                <a:extLst>
                  <a:ext uri="{FF2B5EF4-FFF2-40B4-BE49-F238E27FC236}">
                    <a16:creationId xmlns:a16="http://schemas.microsoft.com/office/drawing/2014/main" id="{B3147197-54EA-464C-9707-342EBB89B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8" name="Freeform 141">
                <a:extLst>
                  <a:ext uri="{FF2B5EF4-FFF2-40B4-BE49-F238E27FC236}">
                    <a16:creationId xmlns:a16="http://schemas.microsoft.com/office/drawing/2014/main" id="{16D2E42D-0C0E-48A8-92A6-10FE144EC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9" name="Freeform 142">
                <a:extLst>
                  <a:ext uri="{FF2B5EF4-FFF2-40B4-BE49-F238E27FC236}">
                    <a16:creationId xmlns:a16="http://schemas.microsoft.com/office/drawing/2014/main" id="{96F5274B-5BEB-438F-95E4-68294DD0F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0" name="Freeform 143">
                <a:extLst>
                  <a:ext uri="{FF2B5EF4-FFF2-40B4-BE49-F238E27FC236}">
                    <a16:creationId xmlns:a16="http://schemas.microsoft.com/office/drawing/2014/main" id="{CA94FCA4-36DB-4C53-B021-C6A8FFE67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1" name="Freeform 144">
                <a:extLst>
                  <a:ext uri="{FF2B5EF4-FFF2-40B4-BE49-F238E27FC236}">
                    <a16:creationId xmlns:a16="http://schemas.microsoft.com/office/drawing/2014/main" id="{226E6F14-F3D1-489E-A674-73DA7E6F4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2" name="Freeform 145">
                <a:extLst>
                  <a:ext uri="{FF2B5EF4-FFF2-40B4-BE49-F238E27FC236}">
                    <a16:creationId xmlns:a16="http://schemas.microsoft.com/office/drawing/2014/main" id="{E0277E0A-5F64-4CA3-8920-267486C05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Freeform 146">
                <a:extLst>
                  <a:ext uri="{FF2B5EF4-FFF2-40B4-BE49-F238E27FC236}">
                    <a16:creationId xmlns:a16="http://schemas.microsoft.com/office/drawing/2014/main" id="{1E943F07-AFD7-49FC-A37C-6DECEF8C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4" name="Freeform 147">
                <a:extLst>
                  <a:ext uri="{FF2B5EF4-FFF2-40B4-BE49-F238E27FC236}">
                    <a16:creationId xmlns:a16="http://schemas.microsoft.com/office/drawing/2014/main" id="{20355AF8-92E0-404E-A5B8-F213B7B04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Freeform 148">
                <a:extLst>
                  <a:ext uri="{FF2B5EF4-FFF2-40B4-BE49-F238E27FC236}">
                    <a16:creationId xmlns:a16="http://schemas.microsoft.com/office/drawing/2014/main" id="{6B0E27ED-9B12-46CA-AA7B-F21513B80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" name="Freeform 149">
                <a:extLst>
                  <a:ext uri="{FF2B5EF4-FFF2-40B4-BE49-F238E27FC236}">
                    <a16:creationId xmlns:a16="http://schemas.microsoft.com/office/drawing/2014/main" id="{73B0CE0D-6F94-4513-B301-EA438817E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7" name="Freeform 150">
                <a:extLst>
                  <a:ext uri="{FF2B5EF4-FFF2-40B4-BE49-F238E27FC236}">
                    <a16:creationId xmlns:a16="http://schemas.microsoft.com/office/drawing/2014/main" id="{A1D81864-8307-4687-A30B-56987E1C6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8" name="Freeform 151">
                <a:extLst>
                  <a:ext uri="{FF2B5EF4-FFF2-40B4-BE49-F238E27FC236}">
                    <a16:creationId xmlns:a16="http://schemas.microsoft.com/office/drawing/2014/main" id="{2BCDD004-F918-4607-AD8D-C59485CCB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9" name="Freeform 152">
                <a:extLst>
                  <a:ext uri="{FF2B5EF4-FFF2-40B4-BE49-F238E27FC236}">
                    <a16:creationId xmlns:a16="http://schemas.microsoft.com/office/drawing/2014/main" id="{8B102588-04A7-4676-8F2D-97C95AD15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0" name="Freeform 153">
                <a:extLst>
                  <a:ext uri="{FF2B5EF4-FFF2-40B4-BE49-F238E27FC236}">
                    <a16:creationId xmlns:a16="http://schemas.microsoft.com/office/drawing/2014/main" id="{8EEE39FA-F825-47F1-B7E5-B75E645E1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1" name="Freeform 154">
                <a:extLst>
                  <a:ext uri="{FF2B5EF4-FFF2-40B4-BE49-F238E27FC236}">
                    <a16:creationId xmlns:a16="http://schemas.microsoft.com/office/drawing/2014/main" id="{D9EE3D0A-AEAA-4ECD-9C4B-50A29DA7A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" name="Freeform 155">
                <a:extLst>
                  <a:ext uri="{FF2B5EF4-FFF2-40B4-BE49-F238E27FC236}">
                    <a16:creationId xmlns:a16="http://schemas.microsoft.com/office/drawing/2014/main" id="{658076A3-CC44-4163-AB01-355BB2DC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3" name="Freeform 156">
                <a:extLst>
                  <a:ext uri="{FF2B5EF4-FFF2-40B4-BE49-F238E27FC236}">
                    <a16:creationId xmlns:a16="http://schemas.microsoft.com/office/drawing/2014/main" id="{7B47DBE4-7E5D-4494-A412-FD5D3711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4" name="Freeform 157">
                <a:extLst>
                  <a:ext uri="{FF2B5EF4-FFF2-40B4-BE49-F238E27FC236}">
                    <a16:creationId xmlns:a16="http://schemas.microsoft.com/office/drawing/2014/main" id="{FC258A1E-7418-45CD-A718-8FD5A260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5" name="Freeform 158">
                <a:extLst>
                  <a:ext uri="{FF2B5EF4-FFF2-40B4-BE49-F238E27FC236}">
                    <a16:creationId xmlns:a16="http://schemas.microsoft.com/office/drawing/2014/main" id="{0DE49567-B8D5-4E9C-A2C0-4E4E8789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6" name="Freeform 159">
                <a:extLst>
                  <a:ext uri="{FF2B5EF4-FFF2-40B4-BE49-F238E27FC236}">
                    <a16:creationId xmlns:a16="http://schemas.microsoft.com/office/drawing/2014/main" id="{2684F419-7784-4188-935B-1D45B086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7" name="Freeform 160">
                <a:extLst>
                  <a:ext uri="{FF2B5EF4-FFF2-40B4-BE49-F238E27FC236}">
                    <a16:creationId xmlns:a16="http://schemas.microsoft.com/office/drawing/2014/main" id="{17F61076-FCAC-4639-AD78-FE320211C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8" name="Freeform 161">
                <a:extLst>
                  <a:ext uri="{FF2B5EF4-FFF2-40B4-BE49-F238E27FC236}">
                    <a16:creationId xmlns:a16="http://schemas.microsoft.com/office/drawing/2014/main" id="{41C27210-3ACF-4E9F-A68F-C5829513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9" name="Freeform 162">
                <a:extLst>
                  <a:ext uri="{FF2B5EF4-FFF2-40B4-BE49-F238E27FC236}">
                    <a16:creationId xmlns:a16="http://schemas.microsoft.com/office/drawing/2014/main" id="{0A9AE6D9-5728-455A-B26F-60EF3E785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0" name="Freeform 163">
                <a:extLst>
                  <a:ext uri="{FF2B5EF4-FFF2-40B4-BE49-F238E27FC236}">
                    <a16:creationId xmlns:a16="http://schemas.microsoft.com/office/drawing/2014/main" id="{903FC698-33DB-4B97-8C8E-4B36745F6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1" name="Freeform 164">
                <a:extLst>
                  <a:ext uri="{FF2B5EF4-FFF2-40B4-BE49-F238E27FC236}">
                    <a16:creationId xmlns:a16="http://schemas.microsoft.com/office/drawing/2014/main" id="{4D58613E-CB4C-46A3-9621-49D115F34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2" name="Freeform 165">
                <a:extLst>
                  <a:ext uri="{FF2B5EF4-FFF2-40B4-BE49-F238E27FC236}">
                    <a16:creationId xmlns:a16="http://schemas.microsoft.com/office/drawing/2014/main" id="{76B31BA2-35E5-4E88-9DCC-1B05A4924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3" name="Freeform 166">
                <a:extLst>
                  <a:ext uri="{FF2B5EF4-FFF2-40B4-BE49-F238E27FC236}">
                    <a16:creationId xmlns:a16="http://schemas.microsoft.com/office/drawing/2014/main" id="{E9A2C805-943A-4F39-B4C6-72E8211BD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4" name="Freeform 167">
                <a:extLst>
                  <a:ext uri="{FF2B5EF4-FFF2-40B4-BE49-F238E27FC236}">
                    <a16:creationId xmlns:a16="http://schemas.microsoft.com/office/drawing/2014/main" id="{E5D723BC-EC2F-4CE3-B982-C6950760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5" name="Freeform 168">
                <a:extLst>
                  <a:ext uri="{FF2B5EF4-FFF2-40B4-BE49-F238E27FC236}">
                    <a16:creationId xmlns:a16="http://schemas.microsoft.com/office/drawing/2014/main" id="{B3D29549-9637-4035-B110-A30AA4E35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6" name="Freeform 169">
                <a:extLst>
                  <a:ext uri="{FF2B5EF4-FFF2-40B4-BE49-F238E27FC236}">
                    <a16:creationId xmlns:a16="http://schemas.microsoft.com/office/drawing/2014/main" id="{D650F22D-C4BF-49F2-9EFF-3EC618A29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7" name="Freeform 170">
                <a:extLst>
                  <a:ext uri="{FF2B5EF4-FFF2-40B4-BE49-F238E27FC236}">
                    <a16:creationId xmlns:a16="http://schemas.microsoft.com/office/drawing/2014/main" id="{D62E1386-458C-492E-BC9B-2618048C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8" name="Freeform 171">
                <a:extLst>
                  <a:ext uri="{FF2B5EF4-FFF2-40B4-BE49-F238E27FC236}">
                    <a16:creationId xmlns:a16="http://schemas.microsoft.com/office/drawing/2014/main" id="{5CF16F2B-A2DF-4B93-A0AE-CF9297471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9" name="Freeform 172">
                <a:extLst>
                  <a:ext uri="{FF2B5EF4-FFF2-40B4-BE49-F238E27FC236}">
                    <a16:creationId xmlns:a16="http://schemas.microsoft.com/office/drawing/2014/main" id="{FAD40FAF-5188-4A0A-BC6C-0D83C965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0" name="Freeform 173">
                <a:extLst>
                  <a:ext uri="{FF2B5EF4-FFF2-40B4-BE49-F238E27FC236}">
                    <a16:creationId xmlns:a16="http://schemas.microsoft.com/office/drawing/2014/main" id="{111EE104-5E59-4828-908E-F7B7511CA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1" name="Freeform 174">
                <a:extLst>
                  <a:ext uri="{FF2B5EF4-FFF2-40B4-BE49-F238E27FC236}">
                    <a16:creationId xmlns:a16="http://schemas.microsoft.com/office/drawing/2014/main" id="{C7490D3B-257C-47B8-8325-87AB883C0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" name="Freeform 175">
                <a:extLst>
                  <a:ext uri="{FF2B5EF4-FFF2-40B4-BE49-F238E27FC236}">
                    <a16:creationId xmlns:a16="http://schemas.microsoft.com/office/drawing/2014/main" id="{33753BC3-BA08-4A03-97E9-CB2F0925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3" name="Freeform 176">
                <a:extLst>
                  <a:ext uri="{FF2B5EF4-FFF2-40B4-BE49-F238E27FC236}">
                    <a16:creationId xmlns:a16="http://schemas.microsoft.com/office/drawing/2014/main" id="{12127FD7-7DF8-4DDF-A13E-4ECDBFA65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4" name="Freeform 177">
                <a:extLst>
                  <a:ext uri="{FF2B5EF4-FFF2-40B4-BE49-F238E27FC236}">
                    <a16:creationId xmlns:a16="http://schemas.microsoft.com/office/drawing/2014/main" id="{3CA3B74E-49F5-4175-815A-0E7C1A38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5" name="Freeform 178">
                <a:extLst>
                  <a:ext uri="{FF2B5EF4-FFF2-40B4-BE49-F238E27FC236}">
                    <a16:creationId xmlns:a16="http://schemas.microsoft.com/office/drawing/2014/main" id="{190C1F63-A3FB-482C-BAA2-AA076BE7F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6" name="Freeform 179">
                <a:extLst>
                  <a:ext uri="{FF2B5EF4-FFF2-40B4-BE49-F238E27FC236}">
                    <a16:creationId xmlns:a16="http://schemas.microsoft.com/office/drawing/2014/main" id="{16E60689-D457-4C3F-A0B5-7545A50EC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7" name="Freeform 180">
                <a:extLst>
                  <a:ext uri="{FF2B5EF4-FFF2-40B4-BE49-F238E27FC236}">
                    <a16:creationId xmlns:a16="http://schemas.microsoft.com/office/drawing/2014/main" id="{5AE11D5E-8088-4F07-8D93-A4C77FF37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8" name="Freeform 181">
                <a:extLst>
                  <a:ext uri="{FF2B5EF4-FFF2-40B4-BE49-F238E27FC236}">
                    <a16:creationId xmlns:a16="http://schemas.microsoft.com/office/drawing/2014/main" id="{ED202B22-12AE-4575-9D36-8BE76CB47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9" name="Freeform 182">
                <a:extLst>
                  <a:ext uri="{FF2B5EF4-FFF2-40B4-BE49-F238E27FC236}">
                    <a16:creationId xmlns:a16="http://schemas.microsoft.com/office/drawing/2014/main" id="{9FB81A35-C307-4377-A770-38D42BC93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0" name="Freeform 183">
                <a:extLst>
                  <a:ext uri="{FF2B5EF4-FFF2-40B4-BE49-F238E27FC236}">
                    <a16:creationId xmlns:a16="http://schemas.microsoft.com/office/drawing/2014/main" id="{CA4D2AFA-E459-4029-AC5D-F71FF04E3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1" name="Freeform 184">
                <a:extLst>
                  <a:ext uri="{FF2B5EF4-FFF2-40B4-BE49-F238E27FC236}">
                    <a16:creationId xmlns:a16="http://schemas.microsoft.com/office/drawing/2014/main" id="{7BC548A6-46E0-4A17-A6E2-CFA467D6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2" name="Freeform 185">
                <a:extLst>
                  <a:ext uri="{FF2B5EF4-FFF2-40B4-BE49-F238E27FC236}">
                    <a16:creationId xmlns:a16="http://schemas.microsoft.com/office/drawing/2014/main" id="{E582FE81-E8C7-44EF-A30C-22E957884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3" name="Freeform 186">
                <a:extLst>
                  <a:ext uri="{FF2B5EF4-FFF2-40B4-BE49-F238E27FC236}">
                    <a16:creationId xmlns:a16="http://schemas.microsoft.com/office/drawing/2014/main" id="{1A915209-CAF5-4979-983B-A56B383B2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4" name="Freeform 187">
                <a:extLst>
                  <a:ext uri="{FF2B5EF4-FFF2-40B4-BE49-F238E27FC236}">
                    <a16:creationId xmlns:a16="http://schemas.microsoft.com/office/drawing/2014/main" id="{EC8B2043-3A09-424D-97D4-5F8C286A8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5" name="Freeform 188">
                <a:extLst>
                  <a:ext uri="{FF2B5EF4-FFF2-40B4-BE49-F238E27FC236}">
                    <a16:creationId xmlns:a16="http://schemas.microsoft.com/office/drawing/2014/main" id="{8D00B665-3C82-49E3-B11B-29BA55B5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6" name="Freeform 189">
                <a:extLst>
                  <a:ext uri="{FF2B5EF4-FFF2-40B4-BE49-F238E27FC236}">
                    <a16:creationId xmlns:a16="http://schemas.microsoft.com/office/drawing/2014/main" id="{9EBD1D23-A114-4F66-AF81-4C5830EC7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7" name="Freeform 190">
                <a:extLst>
                  <a:ext uri="{FF2B5EF4-FFF2-40B4-BE49-F238E27FC236}">
                    <a16:creationId xmlns:a16="http://schemas.microsoft.com/office/drawing/2014/main" id="{38655208-FC2F-481C-B141-03E31926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8" name="Freeform 191">
                <a:extLst>
                  <a:ext uri="{FF2B5EF4-FFF2-40B4-BE49-F238E27FC236}">
                    <a16:creationId xmlns:a16="http://schemas.microsoft.com/office/drawing/2014/main" id="{09C5D9FC-A7F6-4D22-B538-00CC67D27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9" name="Freeform 192">
                <a:extLst>
                  <a:ext uri="{FF2B5EF4-FFF2-40B4-BE49-F238E27FC236}">
                    <a16:creationId xmlns:a16="http://schemas.microsoft.com/office/drawing/2014/main" id="{AEB15DD6-E4A2-4471-A793-9AE2A5EB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0" name="Freeform 193">
                <a:extLst>
                  <a:ext uri="{FF2B5EF4-FFF2-40B4-BE49-F238E27FC236}">
                    <a16:creationId xmlns:a16="http://schemas.microsoft.com/office/drawing/2014/main" id="{18DAE5E8-EF40-4286-A1B5-CE2273F2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1" name="Freeform 194">
                <a:extLst>
                  <a:ext uri="{FF2B5EF4-FFF2-40B4-BE49-F238E27FC236}">
                    <a16:creationId xmlns:a16="http://schemas.microsoft.com/office/drawing/2014/main" id="{752BDF64-AD7A-4E86-A46A-5B9A953B1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2" name="Freeform 195">
                <a:extLst>
                  <a:ext uri="{FF2B5EF4-FFF2-40B4-BE49-F238E27FC236}">
                    <a16:creationId xmlns:a16="http://schemas.microsoft.com/office/drawing/2014/main" id="{DE886393-643F-496A-9F33-23D53921F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" name="Freeform 196">
                <a:extLst>
                  <a:ext uri="{FF2B5EF4-FFF2-40B4-BE49-F238E27FC236}">
                    <a16:creationId xmlns:a16="http://schemas.microsoft.com/office/drawing/2014/main" id="{3DD3E015-0DA7-4FBC-AA30-A04EAEB26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4" name="Freeform 197">
                <a:extLst>
                  <a:ext uri="{FF2B5EF4-FFF2-40B4-BE49-F238E27FC236}">
                    <a16:creationId xmlns:a16="http://schemas.microsoft.com/office/drawing/2014/main" id="{86539EC7-6060-4045-9293-DDEAC9EA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5" name="Freeform 198">
                <a:extLst>
                  <a:ext uri="{FF2B5EF4-FFF2-40B4-BE49-F238E27FC236}">
                    <a16:creationId xmlns:a16="http://schemas.microsoft.com/office/drawing/2014/main" id="{098A374E-A2CB-464C-8DD6-9AA3F9FBD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6" name="Freeform 199">
                <a:extLst>
                  <a:ext uri="{FF2B5EF4-FFF2-40B4-BE49-F238E27FC236}">
                    <a16:creationId xmlns:a16="http://schemas.microsoft.com/office/drawing/2014/main" id="{931FDC0D-0911-4EF1-8F0E-5BDFA39D1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7" name="Freeform 200">
                <a:extLst>
                  <a:ext uri="{FF2B5EF4-FFF2-40B4-BE49-F238E27FC236}">
                    <a16:creationId xmlns:a16="http://schemas.microsoft.com/office/drawing/2014/main" id="{1657D013-3184-4220-A896-E03B6B54C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8" name="Freeform 201">
                <a:extLst>
                  <a:ext uri="{FF2B5EF4-FFF2-40B4-BE49-F238E27FC236}">
                    <a16:creationId xmlns:a16="http://schemas.microsoft.com/office/drawing/2014/main" id="{EFEB17BF-A090-4AF7-8999-8DCD3AC6A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9" name="Freeform 202">
                <a:extLst>
                  <a:ext uri="{FF2B5EF4-FFF2-40B4-BE49-F238E27FC236}">
                    <a16:creationId xmlns:a16="http://schemas.microsoft.com/office/drawing/2014/main" id="{F2922399-2A0E-465D-A3B3-0AFF75F85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0" name="Freeform 203">
                <a:extLst>
                  <a:ext uri="{FF2B5EF4-FFF2-40B4-BE49-F238E27FC236}">
                    <a16:creationId xmlns:a16="http://schemas.microsoft.com/office/drawing/2014/main" id="{FADF9D10-E9A7-4DE5-8B85-80F466EB3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1" name="Freeform 204">
                <a:extLst>
                  <a:ext uri="{FF2B5EF4-FFF2-40B4-BE49-F238E27FC236}">
                    <a16:creationId xmlns:a16="http://schemas.microsoft.com/office/drawing/2014/main" id="{76B340A6-4D49-433B-B8D7-9C7657D6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2" name="Freeform 206">
              <a:extLst>
                <a:ext uri="{FF2B5EF4-FFF2-40B4-BE49-F238E27FC236}">
                  <a16:creationId xmlns:a16="http://schemas.microsoft.com/office/drawing/2014/main" id="{CD81830C-C244-4CE4-84DB-D3CA50CC8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207">
              <a:extLst>
                <a:ext uri="{FF2B5EF4-FFF2-40B4-BE49-F238E27FC236}">
                  <a16:creationId xmlns:a16="http://schemas.microsoft.com/office/drawing/2014/main" id="{C899A6AB-EEF5-4693-9421-B67504510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208">
              <a:extLst>
                <a:ext uri="{FF2B5EF4-FFF2-40B4-BE49-F238E27FC236}">
                  <a16:creationId xmlns:a16="http://schemas.microsoft.com/office/drawing/2014/main" id="{075C7D5F-47FA-4C77-B954-BFEB33F9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209">
              <a:extLst>
                <a:ext uri="{FF2B5EF4-FFF2-40B4-BE49-F238E27FC236}">
                  <a16:creationId xmlns:a16="http://schemas.microsoft.com/office/drawing/2014/main" id="{7F707642-A0D8-4EFB-B47F-C81DF09B7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210">
              <a:extLst>
                <a:ext uri="{FF2B5EF4-FFF2-40B4-BE49-F238E27FC236}">
                  <a16:creationId xmlns:a16="http://schemas.microsoft.com/office/drawing/2014/main" id="{B0F88BD1-15AA-431E-8489-00F91828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211">
              <a:extLst>
                <a:ext uri="{FF2B5EF4-FFF2-40B4-BE49-F238E27FC236}">
                  <a16:creationId xmlns:a16="http://schemas.microsoft.com/office/drawing/2014/main" id="{C5BCCA93-ECCC-4AE2-B222-024DA702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212">
              <a:extLst>
                <a:ext uri="{FF2B5EF4-FFF2-40B4-BE49-F238E27FC236}">
                  <a16:creationId xmlns:a16="http://schemas.microsoft.com/office/drawing/2014/main" id="{7CC5D47F-65C8-4F5B-8AFB-D58EF8640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213">
              <a:extLst>
                <a:ext uri="{FF2B5EF4-FFF2-40B4-BE49-F238E27FC236}">
                  <a16:creationId xmlns:a16="http://schemas.microsoft.com/office/drawing/2014/main" id="{C646B3BA-C4E5-4A48-AFA6-12237B63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214">
              <a:extLst>
                <a:ext uri="{FF2B5EF4-FFF2-40B4-BE49-F238E27FC236}">
                  <a16:creationId xmlns:a16="http://schemas.microsoft.com/office/drawing/2014/main" id="{C26A3270-7FFE-4A52-B4E2-17C6C81FF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215">
              <a:extLst>
                <a:ext uri="{FF2B5EF4-FFF2-40B4-BE49-F238E27FC236}">
                  <a16:creationId xmlns:a16="http://schemas.microsoft.com/office/drawing/2014/main" id="{3B9A4127-AE16-479C-A3B6-38D90E12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216">
              <a:extLst>
                <a:ext uri="{FF2B5EF4-FFF2-40B4-BE49-F238E27FC236}">
                  <a16:creationId xmlns:a16="http://schemas.microsoft.com/office/drawing/2014/main" id="{5821E512-FEE9-420F-8D19-057899B5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217">
              <a:extLst>
                <a:ext uri="{FF2B5EF4-FFF2-40B4-BE49-F238E27FC236}">
                  <a16:creationId xmlns:a16="http://schemas.microsoft.com/office/drawing/2014/main" id="{8AD6E7C0-73AF-4141-B61F-B1DE3A3C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218">
              <a:extLst>
                <a:ext uri="{FF2B5EF4-FFF2-40B4-BE49-F238E27FC236}">
                  <a16:creationId xmlns:a16="http://schemas.microsoft.com/office/drawing/2014/main" id="{0DA97016-5FCB-47CF-B736-CE76A09FD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219">
              <a:extLst>
                <a:ext uri="{FF2B5EF4-FFF2-40B4-BE49-F238E27FC236}">
                  <a16:creationId xmlns:a16="http://schemas.microsoft.com/office/drawing/2014/main" id="{D676A64E-3667-436F-8DE4-520769ED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20">
              <a:extLst>
                <a:ext uri="{FF2B5EF4-FFF2-40B4-BE49-F238E27FC236}">
                  <a16:creationId xmlns:a16="http://schemas.microsoft.com/office/drawing/2014/main" id="{3241618D-22B8-45A8-8A8B-F750E27C0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21">
              <a:extLst>
                <a:ext uri="{FF2B5EF4-FFF2-40B4-BE49-F238E27FC236}">
                  <a16:creationId xmlns:a16="http://schemas.microsoft.com/office/drawing/2014/main" id="{6F65FB48-CA5A-4F98-8C2D-9AF57750E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2">
              <a:extLst>
                <a:ext uri="{FF2B5EF4-FFF2-40B4-BE49-F238E27FC236}">
                  <a16:creationId xmlns:a16="http://schemas.microsoft.com/office/drawing/2014/main" id="{886B8194-81EA-41F2-9192-1A922DF5B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23">
              <a:extLst>
                <a:ext uri="{FF2B5EF4-FFF2-40B4-BE49-F238E27FC236}">
                  <a16:creationId xmlns:a16="http://schemas.microsoft.com/office/drawing/2014/main" id="{44123A95-237D-46EB-B081-41FE6D25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24">
              <a:extLst>
                <a:ext uri="{FF2B5EF4-FFF2-40B4-BE49-F238E27FC236}">
                  <a16:creationId xmlns:a16="http://schemas.microsoft.com/office/drawing/2014/main" id="{71C84B24-0CB3-4E45-8F03-241E690FB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25">
              <a:extLst>
                <a:ext uri="{FF2B5EF4-FFF2-40B4-BE49-F238E27FC236}">
                  <a16:creationId xmlns:a16="http://schemas.microsoft.com/office/drawing/2014/main" id="{2CCB0B40-FE9F-40CB-B056-33E969BD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26">
              <a:extLst>
                <a:ext uri="{FF2B5EF4-FFF2-40B4-BE49-F238E27FC236}">
                  <a16:creationId xmlns:a16="http://schemas.microsoft.com/office/drawing/2014/main" id="{DB372A9E-A7B8-416D-A480-C33B2B7F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27">
              <a:extLst>
                <a:ext uri="{FF2B5EF4-FFF2-40B4-BE49-F238E27FC236}">
                  <a16:creationId xmlns:a16="http://schemas.microsoft.com/office/drawing/2014/main" id="{002E872B-44D9-47ED-BAA0-2597E457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28">
              <a:extLst>
                <a:ext uri="{FF2B5EF4-FFF2-40B4-BE49-F238E27FC236}">
                  <a16:creationId xmlns:a16="http://schemas.microsoft.com/office/drawing/2014/main" id="{B69CE966-1697-4794-9F13-A8BEB4C9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9">
              <a:extLst>
                <a:ext uri="{FF2B5EF4-FFF2-40B4-BE49-F238E27FC236}">
                  <a16:creationId xmlns:a16="http://schemas.microsoft.com/office/drawing/2014/main" id="{19CC22C9-059E-4891-8153-8F9F1303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0">
              <a:extLst>
                <a:ext uri="{FF2B5EF4-FFF2-40B4-BE49-F238E27FC236}">
                  <a16:creationId xmlns:a16="http://schemas.microsoft.com/office/drawing/2014/main" id="{35DD8B18-0899-4877-A47D-614D0E7AA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31">
              <a:extLst>
                <a:ext uri="{FF2B5EF4-FFF2-40B4-BE49-F238E27FC236}">
                  <a16:creationId xmlns:a16="http://schemas.microsoft.com/office/drawing/2014/main" id="{F9E69738-1D44-44CB-BD49-2BE81EEC2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32">
              <a:extLst>
                <a:ext uri="{FF2B5EF4-FFF2-40B4-BE49-F238E27FC236}">
                  <a16:creationId xmlns:a16="http://schemas.microsoft.com/office/drawing/2014/main" id="{694D1516-F2E2-4530-8DF0-87307B59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33">
              <a:extLst>
                <a:ext uri="{FF2B5EF4-FFF2-40B4-BE49-F238E27FC236}">
                  <a16:creationId xmlns:a16="http://schemas.microsoft.com/office/drawing/2014/main" id="{7594FEE7-4A40-4CF6-A42A-0E8680BC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34">
              <a:extLst>
                <a:ext uri="{FF2B5EF4-FFF2-40B4-BE49-F238E27FC236}">
                  <a16:creationId xmlns:a16="http://schemas.microsoft.com/office/drawing/2014/main" id="{D38CB1C8-9BDC-4ECB-8A61-7F9BB61A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35">
              <a:extLst>
                <a:ext uri="{FF2B5EF4-FFF2-40B4-BE49-F238E27FC236}">
                  <a16:creationId xmlns:a16="http://schemas.microsoft.com/office/drawing/2014/main" id="{9F37EE32-F5FE-4B62-8D01-569C81F7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36">
              <a:extLst>
                <a:ext uri="{FF2B5EF4-FFF2-40B4-BE49-F238E27FC236}">
                  <a16:creationId xmlns:a16="http://schemas.microsoft.com/office/drawing/2014/main" id="{9E9EC0AE-EDCA-489C-97EA-55CFBF90C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237">
              <a:extLst>
                <a:ext uri="{FF2B5EF4-FFF2-40B4-BE49-F238E27FC236}">
                  <a16:creationId xmlns:a16="http://schemas.microsoft.com/office/drawing/2014/main" id="{2B3134CE-2D29-4343-9CCC-551054787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238">
              <a:extLst>
                <a:ext uri="{FF2B5EF4-FFF2-40B4-BE49-F238E27FC236}">
                  <a16:creationId xmlns:a16="http://schemas.microsoft.com/office/drawing/2014/main" id="{EB73B004-9CB5-4F44-AB6A-89D2A6E1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239">
              <a:extLst>
                <a:ext uri="{FF2B5EF4-FFF2-40B4-BE49-F238E27FC236}">
                  <a16:creationId xmlns:a16="http://schemas.microsoft.com/office/drawing/2014/main" id="{2E4FA38F-F4FA-4440-AB6F-BF1A2CC1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240">
              <a:extLst>
                <a:ext uri="{FF2B5EF4-FFF2-40B4-BE49-F238E27FC236}">
                  <a16:creationId xmlns:a16="http://schemas.microsoft.com/office/drawing/2014/main" id="{F67B9901-1E5F-41CE-84AF-C9CCD596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241">
              <a:extLst>
                <a:ext uri="{FF2B5EF4-FFF2-40B4-BE49-F238E27FC236}">
                  <a16:creationId xmlns:a16="http://schemas.microsoft.com/office/drawing/2014/main" id="{64941799-6306-4502-BF1F-691B2A89A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242">
              <a:extLst>
                <a:ext uri="{FF2B5EF4-FFF2-40B4-BE49-F238E27FC236}">
                  <a16:creationId xmlns:a16="http://schemas.microsoft.com/office/drawing/2014/main" id="{2B82B625-6608-4F22-8FE0-75135D7E8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243">
              <a:extLst>
                <a:ext uri="{FF2B5EF4-FFF2-40B4-BE49-F238E27FC236}">
                  <a16:creationId xmlns:a16="http://schemas.microsoft.com/office/drawing/2014/main" id="{75849067-1211-4CD1-8DCE-299DC4F4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244">
              <a:extLst>
                <a:ext uri="{FF2B5EF4-FFF2-40B4-BE49-F238E27FC236}">
                  <a16:creationId xmlns:a16="http://schemas.microsoft.com/office/drawing/2014/main" id="{F2C88023-0426-4F9C-B3EB-EEFD06B0E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245">
              <a:extLst>
                <a:ext uri="{FF2B5EF4-FFF2-40B4-BE49-F238E27FC236}">
                  <a16:creationId xmlns:a16="http://schemas.microsoft.com/office/drawing/2014/main" id="{F5A2FACE-C148-4EED-A25E-575D8FD0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246">
              <a:extLst>
                <a:ext uri="{FF2B5EF4-FFF2-40B4-BE49-F238E27FC236}">
                  <a16:creationId xmlns:a16="http://schemas.microsoft.com/office/drawing/2014/main" id="{F3496E5E-FC5A-46A2-AB24-4F69E7A90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247">
              <a:extLst>
                <a:ext uri="{FF2B5EF4-FFF2-40B4-BE49-F238E27FC236}">
                  <a16:creationId xmlns:a16="http://schemas.microsoft.com/office/drawing/2014/main" id="{B4918029-1BFA-4FF3-838A-2E7BE8FC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248">
              <a:extLst>
                <a:ext uri="{FF2B5EF4-FFF2-40B4-BE49-F238E27FC236}">
                  <a16:creationId xmlns:a16="http://schemas.microsoft.com/office/drawing/2014/main" id="{C6F17527-6F44-44C9-AF18-F61B83A58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249">
              <a:extLst>
                <a:ext uri="{FF2B5EF4-FFF2-40B4-BE49-F238E27FC236}">
                  <a16:creationId xmlns:a16="http://schemas.microsoft.com/office/drawing/2014/main" id="{593108CE-A618-4D62-802B-68716C3ED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250">
              <a:extLst>
                <a:ext uri="{FF2B5EF4-FFF2-40B4-BE49-F238E27FC236}">
                  <a16:creationId xmlns:a16="http://schemas.microsoft.com/office/drawing/2014/main" id="{40EE2661-E438-4F16-9276-F48FECDE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251">
              <a:extLst>
                <a:ext uri="{FF2B5EF4-FFF2-40B4-BE49-F238E27FC236}">
                  <a16:creationId xmlns:a16="http://schemas.microsoft.com/office/drawing/2014/main" id="{8BB8D4F2-D257-46C1-B831-0EE077CC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252">
              <a:extLst>
                <a:ext uri="{FF2B5EF4-FFF2-40B4-BE49-F238E27FC236}">
                  <a16:creationId xmlns:a16="http://schemas.microsoft.com/office/drawing/2014/main" id="{583333F3-62F0-4CD5-88A4-57E728672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253">
              <a:extLst>
                <a:ext uri="{FF2B5EF4-FFF2-40B4-BE49-F238E27FC236}">
                  <a16:creationId xmlns:a16="http://schemas.microsoft.com/office/drawing/2014/main" id="{810AB4DB-65C5-4C9A-AB44-9C07D7D6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254">
              <a:extLst>
                <a:ext uri="{FF2B5EF4-FFF2-40B4-BE49-F238E27FC236}">
                  <a16:creationId xmlns:a16="http://schemas.microsoft.com/office/drawing/2014/main" id="{8E482E02-5FBC-41D4-8FE7-CC6A02F4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255">
              <a:extLst>
                <a:ext uri="{FF2B5EF4-FFF2-40B4-BE49-F238E27FC236}">
                  <a16:creationId xmlns:a16="http://schemas.microsoft.com/office/drawing/2014/main" id="{59B147D8-9FF8-407E-8C67-AB70BB35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256">
              <a:extLst>
                <a:ext uri="{FF2B5EF4-FFF2-40B4-BE49-F238E27FC236}">
                  <a16:creationId xmlns:a16="http://schemas.microsoft.com/office/drawing/2014/main" id="{52076717-086D-4D78-A8A5-F00134996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257">
              <a:extLst>
                <a:ext uri="{FF2B5EF4-FFF2-40B4-BE49-F238E27FC236}">
                  <a16:creationId xmlns:a16="http://schemas.microsoft.com/office/drawing/2014/main" id="{AE604E19-BB9F-40C4-BB6B-1ED73FCE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258">
              <a:extLst>
                <a:ext uri="{FF2B5EF4-FFF2-40B4-BE49-F238E27FC236}">
                  <a16:creationId xmlns:a16="http://schemas.microsoft.com/office/drawing/2014/main" id="{BD2C14EC-E31D-4C19-915A-BEC97C79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259">
              <a:extLst>
                <a:ext uri="{FF2B5EF4-FFF2-40B4-BE49-F238E27FC236}">
                  <a16:creationId xmlns:a16="http://schemas.microsoft.com/office/drawing/2014/main" id="{E9A1B629-C430-4C12-9E01-710BDFDDC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260">
              <a:extLst>
                <a:ext uri="{FF2B5EF4-FFF2-40B4-BE49-F238E27FC236}">
                  <a16:creationId xmlns:a16="http://schemas.microsoft.com/office/drawing/2014/main" id="{A8641527-33C3-4361-BDF2-DF3F36D8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261">
              <a:extLst>
                <a:ext uri="{FF2B5EF4-FFF2-40B4-BE49-F238E27FC236}">
                  <a16:creationId xmlns:a16="http://schemas.microsoft.com/office/drawing/2014/main" id="{3A9CC6B1-0C1E-4341-8782-4346D85D1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262">
              <a:extLst>
                <a:ext uri="{FF2B5EF4-FFF2-40B4-BE49-F238E27FC236}">
                  <a16:creationId xmlns:a16="http://schemas.microsoft.com/office/drawing/2014/main" id="{CD98DE4C-C3C2-4853-B426-4013F7BB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263">
              <a:extLst>
                <a:ext uri="{FF2B5EF4-FFF2-40B4-BE49-F238E27FC236}">
                  <a16:creationId xmlns:a16="http://schemas.microsoft.com/office/drawing/2014/main" id="{40EC192E-A9BE-43BC-86C7-CF331B75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264">
              <a:extLst>
                <a:ext uri="{FF2B5EF4-FFF2-40B4-BE49-F238E27FC236}">
                  <a16:creationId xmlns:a16="http://schemas.microsoft.com/office/drawing/2014/main" id="{917CC9D1-79FF-4A9E-829D-D0127DE63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265">
              <a:extLst>
                <a:ext uri="{FF2B5EF4-FFF2-40B4-BE49-F238E27FC236}">
                  <a16:creationId xmlns:a16="http://schemas.microsoft.com/office/drawing/2014/main" id="{24FB0860-C74A-4288-AB1A-CF5BF327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266">
              <a:extLst>
                <a:ext uri="{FF2B5EF4-FFF2-40B4-BE49-F238E27FC236}">
                  <a16:creationId xmlns:a16="http://schemas.microsoft.com/office/drawing/2014/main" id="{4D342722-1630-4E84-9266-AFF7B48F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267">
              <a:extLst>
                <a:ext uri="{FF2B5EF4-FFF2-40B4-BE49-F238E27FC236}">
                  <a16:creationId xmlns:a16="http://schemas.microsoft.com/office/drawing/2014/main" id="{CC4D8F68-2A60-4306-B4DC-6ED40404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268">
              <a:extLst>
                <a:ext uri="{FF2B5EF4-FFF2-40B4-BE49-F238E27FC236}">
                  <a16:creationId xmlns:a16="http://schemas.microsoft.com/office/drawing/2014/main" id="{C0B5C753-E682-4550-9078-FAE8D8890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269">
              <a:extLst>
                <a:ext uri="{FF2B5EF4-FFF2-40B4-BE49-F238E27FC236}">
                  <a16:creationId xmlns:a16="http://schemas.microsoft.com/office/drawing/2014/main" id="{6C4218EE-F5B8-4A35-ADF3-713282240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270">
              <a:extLst>
                <a:ext uri="{FF2B5EF4-FFF2-40B4-BE49-F238E27FC236}">
                  <a16:creationId xmlns:a16="http://schemas.microsoft.com/office/drawing/2014/main" id="{FDDD1D5D-0AF0-43E9-883B-FF04C2A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271">
              <a:extLst>
                <a:ext uri="{FF2B5EF4-FFF2-40B4-BE49-F238E27FC236}">
                  <a16:creationId xmlns:a16="http://schemas.microsoft.com/office/drawing/2014/main" id="{468253AF-22B8-45E8-9841-0C3DBDC0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272">
              <a:extLst>
                <a:ext uri="{FF2B5EF4-FFF2-40B4-BE49-F238E27FC236}">
                  <a16:creationId xmlns:a16="http://schemas.microsoft.com/office/drawing/2014/main" id="{92F1246D-6507-4FFC-8AF5-992A06BD3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273">
              <a:extLst>
                <a:ext uri="{FF2B5EF4-FFF2-40B4-BE49-F238E27FC236}">
                  <a16:creationId xmlns:a16="http://schemas.microsoft.com/office/drawing/2014/main" id="{07AD8C42-5BDE-4AC0-B887-A330F53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274">
              <a:extLst>
                <a:ext uri="{FF2B5EF4-FFF2-40B4-BE49-F238E27FC236}">
                  <a16:creationId xmlns:a16="http://schemas.microsoft.com/office/drawing/2014/main" id="{59513AB9-BBF2-4D70-BB62-A3880803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275">
              <a:extLst>
                <a:ext uri="{FF2B5EF4-FFF2-40B4-BE49-F238E27FC236}">
                  <a16:creationId xmlns:a16="http://schemas.microsoft.com/office/drawing/2014/main" id="{3A1470F5-4704-481E-A4BC-97810243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276">
              <a:extLst>
                <a:ext uri="{FF2B5EF4-FFF2-40B4-BE49-F238E27FC236}">
                  <a16:creationId xmlns:a16="http://schemas.microsoft.com/office/drawing/2014/main" id="{916B8334-F1FD-4ACB-ABAD-812DB16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277">
              <a:extLst>
                <a:ext uri="{FF2B5EF4-FFF2-40B4-BE49-F238E27FC236}">
                  <a16:creationId xmlns:a16="http://schemas.microsoft.com/office/drawing/2014/main" id="{389D2609-A923-4EDD-8F70-D8D592423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278">
              <a:extLst>
                <a:ext uri="{FF2B5EF4-FFF2-40B4-BE49-F238E27FC236}">
                  <a16:creationId xmlns:a16="http://schemas.microsoft.com/office/drawing/2014/main" id="{37A053F9-DD6C-42EF-9582-10617C86D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279">
              <a:extLst>
                <a:ext uri="{FF2B5EF4-FFF2-40B4-BE49-F238E27FC236}">
                  <a16:creationId xmlns:a16="http://schemas.microsoft.com/office/drawing/2014/main" id="{3F292295-F326-4229-A774-54A547C4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280">
              <a:extLst>
                <a:ext uri="{FF2B5EF4-FFF2-40B4-BE49-F238E27FC236}">
                  <a16:creationId xmlns:a16="http://schemas.microsoft.com/office/drawing/2014/main" id="{E1084124-2CBA-4255-A71C-28AD40D6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281">
              <a:extLst>
                <a:ext uri="{FF2B5EF4-FFF2-40B4-BE49-F238E27FC236}">
                  <a16:creationId xmlns:a16="http://schemas.microsoft.com/office/drawing/2014/main" id="{2AA9BBB6-40E9-44C8-89A1-7416A5BF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282">
              <a:extLst>
                <a:ext uri="{FF2B5EF4-FFF2-40B4-BE49-F238E27FC236}">
                  <a16:creationId xmlns:a16="http://schemas.microsoft.com/office/drawing/2014/main" id="{2CA66CC4-E6E3-4500-AA23-6E0BD021C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283">
              <a:extLst>
                <a:ext uri="{FF2B5EF4-FFF2-40B4-BE49-F238E27FC236}">
                  <a16:creationId xmlns:a16="http://schemas.microsoft.com/office/drawing/2014/main" id="{2B07C118-B092-4298-8623-08D1DD5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284">
              <a:extLst>
                <a:ext uri="{FF2B5EF4-FFF2-40B4-BE49-F238E27FC236}">
                  <a16:creationId xmlns:a16="http://schemas.microsoft.com/office/drawing/2014/main" id="{0B6F4333-5DA3-4A38-892F-D1599ED2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285">
              <a:extLst>
                <a:ext uri="{FF2B5EF4-FFF2-40B4-BE49-F238E27FC236}">
                  <a16:creationId xmlns:a16="http://schemas.microsoft.com/office/drawing/2014/main" id="{D25AC5F6-B853-4B14-89D6-CB185F357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286">
              <a:extLst>
                <a:ext uri="{FF2B5EF4-FFF2-40B4-BE49-F238E27FC236}">
                  <a16:creationId xmlns:a16="http://schemas.microsoft.com/office/drawing/2014/main" id="{9CC99076-F3C4-422C-B6F4-AC3F658E9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287">
              <a:extLst>
                <a:ext uri="{FF2B5EF4-FFF2-40B4-BE49-F238E27FC236}">
                  <a16:creationId xmlns:a16="http://schemas.microsoft.com/office/drawing/2014/main" id="{37412D37-FD0E-4155-96C7-E9819E663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288">
              <a:extLst>
                <a:ext uri="{FF2B5EF4-FFF2-40B4-BE49-F238E27FC236}">
                  <a16:creationId xmlns:a16="http://schemas.microsoft.com/office/drawing/2014/main" id="{36B97917-55CE-4D14-A400-9D289D2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289">
              <a:extLst>
                <a:ext uri="{FF2B5EF4-FFF2-40B4-BE49-F238E27FC236}">
                  <a16:creationId xmlns:a16="http://schemas.microsoft.com/office/drawing/2014/main" id="{56A0D05A-6938-4D3C-B874-6B6577380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290">
              <a:extLst>
                <a:ext uri="{FF2B5EF4-FFF2-40B4-BE49-F238E27FC236}">
                  <a16:creationId xmlns:a16="http://schemas.microsoft.com/office/drawing/2014/main" id="{4DDCB412-9EB9-463C-A22A-3C03A1E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291">
              <a:extLst>
                <a:ext uri="{FF2B5EF4-FFF2-40B4-BE49-F238E27FC236}">
                  <a16:creationId xmlns:a16="http://schemas.microsoft.com/office/drawing/2014/main" id="{F03F2453-BCC7-4B97-9DB0-E5C135DF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292">
              <a:extLst>
                <a:ext uri="{FF2B5EF4-FFF2-40B4-BE49-F238E27FC236}">
                  <a16:creationId xmlns:a16="http://schemas.microsoft.com/office/drawing/2014/main" id="{4502617F-BA8B-47F9-BBD8-A01A283AF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293">
              <a:extLst>
                <a:ext uri="{FF2B5EF4-FFF2-40B4-BE49-F238E27FC236}">
                  <a16:creationId xmlns:a16="http://schemas.microsoft.com/office/drawing/2014/main" id="{CB88FD74-81FB-4E4A-A8A9-B53362F5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294">
              <a:extLst>
                <a:ext uri="{FF2B5EF4-FFF2-40B4-BE49-F238E27FC236}">
                  <a16:creationId xmlns:a16="http://schemas.microsoft.com/office/drawing/2014/main" id="{7E5A5B5E-EAD3-432F-B83E-2C9719DE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295">
              <a:extLst>
                <a:ext uri="{FF2B5EF4-FFF2-40B4-BE49-F238E27FC236}">
                  <a16:creationId xmlns:a16="http://schemas.microsoft.com/office/drawing/2014/main" id="{A6C0FB9F-C294-4947-8BB6-9EAD9DDA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296">
              <a:extLst>
                <a:ext uri="{FF2B5EF4-FFF2-40B4-BE49-F238E27FC236}">
                  <a16:creationId xmlns:a16="http://schemas.microsoft.com/office/drawing/2014/main" id="{02881E18-D341-4EC3-AADB-92C74BE2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297">
              <a:extLst>
                <a:ext uri="{FF2B5EF4-FFF2-40B4-BE49-F238E27FC236}">
                  <a16:creationId xmlns:a16="http://schemas.microsoft.com/office/drawing/2014/main" id="{EA63AF17-ABEC-4C8C-B61E-C0FA7B362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298">
              <a:extLst>
                <a:ext uri="{FF2B5EF4-FFF2-40B4-BE49-F238E27FC236}">
                  <a16:creationId xmlns:a16="http://schemas.microsoft.com/office/drawing/2014/main" id="{8CED1275-5970-4259-AA39-E93B5D48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299">
              <a:extLst>
                <a:ext uri="{FF2B5EF4-FFF2-40B4-BE49-F238E27FC236}">
                  <a16:creationId xmlns:a16="http://schemas.microsoft.com/office/drawing/2014/main" id="{AAB2CD81-7DBD-4228-83A9-6EE8466A8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300">
              <a:extLst>
                <a:ext uri="{FF2B5EF4-FFF2-40B4-BE49-F238E27FC236}">
                  <a16:creationId xmlns:a16="http://schemas.microsoft.com/office/drawing/2014/main" id="{BA6AA9FC-204B-4AE5-87C4-8D5849B4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301">
              <a:extLst>
                <a:ext uri="{FF2B5EF4-FFF2-40B4-BE49-F238E27FC236}">
                  <a16:creationId xmlns:a16="http://schemas.microsoft.com/office/drawing/2014/main" id="{DAACC6A6-F27F-4613-BBAF-5469D998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302">
              <a:extLst>
                <a:ext uri="{FF2B5EF4-FFF2-40B4-BE49-F238E27FC236}">
                  <a16:creationId xmlns:a16="http://schemas.microsoft.com/office/drawing/2014/main" id="{91DCE085-3765-45DE-82A6-393BDEE29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303">
              <a:extLst>
                <a:ext uri="{FF2B5EF4-FFF2-40B4-BE49-F238E27FC236}">
                  <a16:creationId xmlns:a16="http://schemas.microsoft.com/office/drawing/2014/main" id="{B50EE830-A845-475F-B7FE-DCD0390A6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304">
              <a:extLst>
                <a:ext uri="{FF2B5EF4-FFF2-40B4-BE49-F238E27FC236}">
                  <a16:creationId xmlns:a16="http://schemas.microsoft.com/office/drawing/2014/main" id="{CD598CAC-64E3-4B9E-97C1-DAD68267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305">
              <a:extLst>
                <a:ext uri="{FF2B5EF4-FFF2-40B4-BE49-F238E27FC236}">
                  <a16:creationId xmlns:a16="http://schemas.microsoft.com/office/drawing/2014/main" id="{6C282B04-3430-4BC0-8D15-BCBAD22BC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9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5E9D7-2680-4C7C-A779-0B2AF3E5D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7547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D24E548C-7A04-4477-859F-7D22DA63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4B71B5A-11DB-43B4-9CE8-53EC83AC425B}"/>
              </a:ext>
            </a:extLst>
          </p:cNvPr>
          <p:cNvSpPr/>
          <p:nvPr/>
        </p:nvSpPr>
        <p:spPr>
          <a:xfrm>
            <a:off x="1162050" y="766048"/>
            <a:ext cx="10725150" cy="285892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800" dirty="0"/>
              <a:t>Cách thu thập thông tin về thực vật, động vật và môi trường sống của chúng: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Quan sát thực tế (sử dụng kính lúp,...)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thân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dân ở địa phương đó, phỏng vấn thầy cố giáo để thu thập thông tin). </a:t>
            </a:r>
            <a:endParaRPr lang="en-US" sz="28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2D7FAB-82EE-4767-BAEB-5B591D5EEFE1}"/>
              </a:ext>
            </a:extLst>
          </p:cNvPr>
          <p:cNvSpPr/>
          <p:nvPr/>
        </p:nvSpPr>
        <p:spPr>
          <a:xfrm>
            <a:off x="1238250" y="4152900"/>
            <a:ext cx="10648950" cy="115014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Em cần tìm hiểu, điều tra về cây cối/con vật; các thực vật, động vật xung quanh chúng; môi trường sống của chúng.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D9695B70-EB77-4D60-B8E4-BF86D97D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3">
            <a:extLst>
              <a:ext uri="{FF2B5EF4-FFF2-40B4-BE49-F238E27FC236}">
                <a16:creationId xmlns:a16="http://schemas.microsoft.com/office/drawing/2014/main" id="{C8480C1C-33D2-4417-851F-36CE4C8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4" y="241300"/>
            <a:ext cx="10715625" cy="11918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Dựa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C90F-1CE7-439D-835C-B91AFC03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689846"/>
            <a:ext cx="8770938" cy="471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48">
            <a:extLst>
              <a:ext uri="{FF2B5EF4-FFF2-40B4-BE49-F238E27FC236}">
                <a16:creationId xmlns:a16="http://schemas.microsoft.com/office/drawing/2014/main" id="{9D346EB6-B1A1-4E6B-8139-4FD21C619DDB}"/>
              </a:ext>
            </a:extLst>
          </p:cNvPr>
          <p:cNvGrpSpPr>
            <a:grpSpLocks/>
          </p:cNvGrpSpPr>
          <p:nvPr/>
        </p:nvGrpSpPr>
        <p:grpSpPr bwMode="auto">
          <a:xfrm>
            <a:off x="4110038" y="1277938"/>
            <a:ext cx="4400550" cy="3308350"/>
            <a:chOff x="7596033" y="1747157"/>
            <a:chExt cx="4400241" cy="3308268"/>
          </a:xfrm>
        </p:grpSpPr>
        <p:pic>
          <p:nvPicPr>
            <p:cNvPr id="33796" name="图片 1">
              <a:extLst>
                <a:ext uri="{FF2B5EF4-FFF2-40B4-BE49-F238E27FC236}">
                  <a16:creationId xmlns:a16="http://schemas.microsoft.com/office/drawing/2014/main" id="{2F8F4F93-B9C0-4EFC-B7A0-BB4FC033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033" y="1747157"/>
              <a:ext cx="4400241" cy="330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4ACB635-F3C4-4AF1-8089-94CFA3BB8486}"/>
                </a:ext>
              </a:extLst>
            </p:cNvPr>
            <p:cNvSpPr/>
            <p:nvPr/>
          </p:nvSpPr>
          <p:spPr>
            <a:xfrm>
              <a:off x="8267516" y="2339462"/>
              <a:ext cx="2009616" cy="212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Củng</a:t>
              </a:r>
              <a:r>
                <a:rPr kumimoji="0" lang="en-US" sz="6600" b="1" i="0" u="none" strike="noStrike" kern="0" cap="none" spc="50" normalizeH="0" baseline="0" noProof="0" dirty="0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cố</a:t>
              </a:r>
              <a:endParaRPr kumimoji="0" lang="en-US" sz="2400" b="1" i="0" u="none" strike="noStrike" kern="1200" cap="none" spc="50" normalizeH="0" baseline="0" noProof="0" dirty="0">
                <a:ln w="9525" cmpd="sng">
                  <a:solidFill>
                    <a:srgbClr val="E53238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rgbClr val="E53238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3ADFA2-5AFF-49DF-AE07-3D74F1BF1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45" y="0"/>
            <a:ext cx="1823055" cy="18230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ED4CE11D-CF7B-407A-82CB-2410C37F5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854BC7F-15DF-42D7-B645-E9E08B5E6DCE}"/>
              </a:ext>
            </a:extLst>
          </p:cNvPr>
          <p:cNvSpPr/>
          <p:nvPr/>
        </p:nvSpPr>
        <p:spPr>
          <a:xfrm>
            <a:off x="733425" y="1741488"/>
            <a:ext cx="10834688" cy="672423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  <a:tabLst>
                <a:tab pos="1116965" algn="l"/>
                <a:tab pos="3160395" algn="ctr"/>
                <a:tab pos="5740400" algn="l"/>
              </a:tabLst>
            </a:pPr>
            <a:r>
              <a:rPr lang="nl-NL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Tuân thủ theo nội quy, hướng dẫn của GV, nhóm trưởng. </a:t>
            </a:r>
            <a:endParaRPr lang="en-US" sz="2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5541EA-CC72-4C7C-8DCF-817B2A0D06D6}"/>
              </a:ext>
            </a:extLst>
          </p:cNvPr>
          <p:cNvSpPr/>
          <p:nvPr/>
        </p:nvSpPr>
        <p:spPr>
          <a:xfrm>
            <a:off x="678656" y="2829075"/>
            <a:ext cx="10834688" cy="1478756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Chú ý quan sát, chia sẻ, trao đổi với các bạn khi phát hiện ra những điều thú vị hoặc em chưa biết để cùng nhau tìm ra câu trả lời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FFCB823F-1D6D-4178-A0E3-F12858DE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038"/>
            <a:ext cx="5803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DCEEAE47-6358-4BC3-9B40-DBFB25523E3A}"/>
              </a:ext>
            </a:extLst>
          </p:cNvPr>
          <p:cNvSpPr/>
          <p:nvPr/>
        </p:nvSpPr>
        <p:spPr>
          <a:xfrm>
            <a:off x="678656" y="4722995"/>
            <a:ext cx="10834688" cy="1018699"/>
          </a:xfrm>
          <a:prstGeom prst="roundRect">
            <a:avLst>
              <a:gd name="adj" fmla="val 1105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thận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xúc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sờ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trêu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743207" y="1937788"/>
            <a:ext cx="7109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Hẹn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gặp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lại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các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649749" y="2787755"/>
              <a:ext cx="2507571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424243-C92C-432C-8712-28BB595EC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235" y="1925494"/>
            <a:ext cx="81144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8D1F0DA-1ABD-4282-9A41-FF8999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58" y="111125"/>
            <a:ext cx="11056938" cy="95410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Em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cần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chuẩn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bị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những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gì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khi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đi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tìm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hiểu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n-US" sz="2800" b="1" dirty="0" err="1">
                <a:solidFill>
                  <a:srgbClr val="000000"/>
                </a:solidFill>
              </a:rPr>
              <a:t>điều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tra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thực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vật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và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động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vật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xung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quanh</a:t>
            </a:r>
            <a:r>
              <a:rPr lang="en-US" sz="2800" b="1" dirty="0">
                <a:solidFill>
                  <a:srgbClr val="000000"/>
                </a:solidFill>
              </a:rPr>
              <a:t>?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微软雅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B671E-8103-4F2C-A00B-567DD0B6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297132"/>
            <a:ext cx="1101362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8D83A1-119D-4788-AD76-DCF0403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ounded Rectangle 3">
            <a:extLst>
              <a:ext uri="{FF2B5EF4-FFF2-40B4-BE49-F238E27FC236}">
                <a16:creationId xmlns:a16="http://schemas.microsoft.com/office/drawing/2014/main" id="{2232AF71-DAB6-4831-A57A-7F6B1532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41300"/>
            <a:ext cx="6489700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7F733A-D7FD-43DA-BA71-E9F050280603}"/>
              </a:ext>
            </a:extLst>
          </p:cNvPr>
          <p:cNvSpPr/>
          <p:nvPr/>
        </p:nvSpPr>
        <p:spPr>
          <a:xfrm>
            <a:off x="3211513" y="1629251"/>
            <a:ext cx="8294687" cy="1675924"/>
          </a:xfrm>
          <a:prstGeom prst="roundRect">
            <a:avLst>
              <a:gd name="adj" fmla="val 115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/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B079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1. </a:t>
            </a:r>
            <a:r>
              <a:rPr lang="nl-NL" sz="3200" i="1" dirty="0">
                <a:latin typeface="Calibri" panose="020F0502020204030204" pitchFamily="34" charset="0"/>
                <a:cs typeface="Calibri" panose="020F0502020204030204" pitchFamily="34" charset="0"/>
              </a:rPr>
              <a:t>Những đồ dùng nào cần mang khi đi tham quan?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2. </a:t>
            </a:r>
            <a:r>
              <a:rPr lang="nl-NL" sz="3200" i="1" dirty="0">
                <a:latin typeface="Calibri" panose="020F0502020204030204" pitchFamily="34" charset="0"/>
                <a:cs typeface="Calibri" panose="020F0502020204030204" pitchFamily="34" charset="0"/>
              </a:rPr>
              <a:t>Vai trò của những đồ dùng đó là gì?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4B9D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BB904-0857-4516-A7CD-3AB208B4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429000"/>
            <a:ext cx="33559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06" y="227013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441406-EE74-4DFE-B763-493056EDB30F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01529"/>
            <a:ext cx="6683375" cy="1532333"/>
            <a:chOff x="6035526" y="1450600"/>
            <a:chExt cx="6683757" cy="46348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19B18FF1-976F-4C79-B59C-911F8492EEEE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368FA319-0892-4C0D-A005-F5C2A6B999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50600"/>
              <a:ext cx="6194527" cy="46348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 bảo vệ môi trường, hạn chế rác thải nhựa, chúng ta nên đựng nước và đồ ăn bằng vật dụng gì?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0CF755-39A2-4AA0-ACA4-EB6F43A6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F8302-0CA8-47DC-9620-35E036AB0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581" y="2082843"/>
            <a:ext cx="795597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DA6BF-BF43-4D3E-8878-47659FF9F1A7}"/>
              </a:ext>
            </a:extLst>
          </p:cNvPr>
          <p:cNvSpPr txBox="1"/>
          <p:nvPr/>
        </p:nvSpPr>
        <p:spPr>
          <a:xfrm>
            <a:off x="1031358" y="0"/>
            <a:ext cx="1051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74, 75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C4417-CD03-4CBA-B68F-F297D7ED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962"/>
            <a:ext cx="6629400" cy="320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5E8B2-95D9-404B-BA64-00A712C2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21" y="1223962"/>
            <a:ext cx="5579679" cy="3543300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304D252F-1AA9-4362-B725-BCE2E7B801EC}"/>
              </a:ext>
            </a:extLst>
          </p:cNvPr>
          <p:cNvSpPr/>
          <p:nvPr/>
        </p:nvSpPr>
        <p:spPr>
          <a:xfrm>
            <a:off x="781050" y="4970463"/>
            <a:ext cx="10834688" cy="1150937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 eaLnBrk="1" hangingPunct="1">
              <a:defRPr/>
            </a:pPr>
            <a:r>
              <a:rPr lang="vi-VN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 bạn trong hình đã sử dụng cách nào để thu thập thông tin về thực vật, động vật và môi trường sống của chúng?</a:t>
            </a:r>
            <a:endParaRPr lang="vi-VN" altLang="en-US" sz="20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323</Words>
  <Application>Microsoft Office PowerPoint</Application>
  <PresentationFormat>Widescreen</PresentationFormat>
  <Paragraphs>28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包图主题2</vt:lpstr>
      <vt:lpstr>1_包图主题2</vt:lpstr>
      <vt:lpstr>Office 主题​​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Vũ Trọng Đông</cp:lastModifiedBy>
  <cp:revision>9</cp:revision>
  <dcterms:created xsi:type="dcterms:W3CDTF">2021-12-23T08:31:49Z</dcterms:created>
  <dcterms:modified xsi:type="dcterms:W3CDTF">2022-01-07T07:06:55Z</dcterms:modified>
</cp:coreProperties>
</file>