
<file path=[Content_Types].xml><?xml version="1.0" encoding="utf-8"?>
<Types xmlns="http://schemas.openxmlformats.org/package/2006/content-types">
  <Default Extension="png" ContentType="image/png"/>
  <Default Extension="svg" ContentType="image/svg+xml"/>
  <Default Extension="jpeg" ContentType="image/jpeg"/>
  <Default Extension="emf" ContentType="image/x-emf"/>
  <Default Extension="rels" ContentType="application/vnd.openxmlformats-package.relationships+xml"/>
  <Default Extension="xml" ContentType="application/xml"/>
  <Default Extension="wav" ContentType="audio/wav"/>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tags/tag1.xml" ContentType="application/vnd.openxmlformats-officedocument.presentationml.tags+xml"/>
  <Override PartName="/ppt/tags/tag2.xml" ContentType="application/vnd.openxmlformats-officedocument.presentationml.tags+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6"/>
  </p:notesMasterIdLst>
  <p:sldIdLst>
    <p:sldId id="257" r:id="rId2"/>
    <p:sldId id="258" r:id="rId3"/>
    <p:sldId id="259" r:id="rId4"/>
    <p:sldId id="260" r:id="rId5"/>
    <p:sldId id="261" r:id="rId6"/>
    <p:sldId id="262" r:id="rId7"/>
    <p:sldId id="263" r:id="rId8"/>
    <p:sldId id="264" r:id="rId9"/>
    <p:sldId id="265" r:id="rId10"/>
    <p:sldId id="266" r:id="rId11"/>
    <p:sldId id="267" r:id="rId12"/>
    <p:sldId id="268" r:id="rId13"/>
    <p:sldId id="269" r:id="rId14"/>
    <p:sldId id="270" r:id="rId1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73" d="100"/>
          <a:sy n="73" d="100"/>
        </p:scale>
        <p:origin x="618" y="5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6851FBB-A54F-45E4-ACE2-F5384DF6B4AC}" type="datetimeFigureOut">
              <a:rPr lang="en-US" smtClean="0"/>
              <a:t>09/01/2023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5A8ACB1-5253-424F-9A48-43EA8CC99CCB}" type="slidenum">
              <a:rPr lang="en-US" smtClean="0"/>
              <a:t>‹#›</a:t>
            </a:fld>
            <a:endParaRPr lang="en-US"/>
          </a:p>
        </p:txBody>
      </p:sp>
    </p:spTree>
    <p:extLst>
      <p:ext uri="{BB962C8B-B14F-4D97-AF65-F5344CB8AC3E}">
        <p14:creationId xmlns:p14="http://schemas.microsoft.com/office/powerpoint/2010/main" val="145512497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err="1" smtClean="0"/>
              <a:t>Bài</a:t>
            </a:r>
            <a:r>
              <a:rPr lang="en-US" dirty="0" smtClean="0"/>
              <a:t> </a:t>
            </a:r>
            <a:r>
              <a:rPr lang="en-US" dirty="0" err="1" smtClean="0"/>
              <a:t>giảng</a:t>
            </a:r>
            <a:r>
              <a:rPr lang="en-US" dirty="0" smtClean="0"/>
              <a:t> </a:t>
            </a:r>
            <a:r>
              <a:rPr lang="en-US" dirty="0" err="1" smtClean="0"/>
              <a:t>được</a:t>
            </a:r>
            <a:r>
              <a:rPr lang="en-US" dirty="0" smtClean="0"/>
              <a:t> </a:t>
            </a:r>
            <a:r>
              <a:rPr lang="en-US" dirty="0" err="1" smtClean="0"/>
              <a:t>thiết</a:t>
            </a:r>
            <a:r>
              <a:rPr lang="en-US" dirty="0" smtClean="0"/>
              <a:t> </a:t>
            </a:r>
            <a:r>
              <a:rPr lang="en-US" dirty="0" err="1" smtClean="0"/>
              <a:t>kế</a:t>
            </a:r>
            <a:r>
              <a:rPr lang="en-US" dirty="0" smtClean="0"/>
              <a:t> </a:t>
            </a:r>
            <a:r>
              <a:rPr lang="en-US" dirty="0" err="1" smtClean="0"/>
              <a:t>bởi</a:t>
            </a:r>
            <a:r>
              <a:rPr lang="en-US" dirty="0" smtClean="0"/>
              <a:t>: </a:t>
            </a:r>
            <a:r>
              <a:rPr lang="en-US" dirty="0" err="1" smtClean="0"/>
              <a:t>Vũ</a:t>
            </a:r>
            <a:r>
              <a:rPr lang="en-US" baseline="0" dirty="0" smtClean="0"/>
              <a:t> </a:t>
            </a:r>
            <a:r>
              <a:rPr lang="en-US" baseline="0" dirty="0" err="1" smtClean="0"/>
              <a:t>Hồng</a:t>
            </a:r>
            <a:endParaRPr lang="en-US" baseline="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smtClean="0"/>
              <a:t>LH: FB </a:t>
            </a:r>
            <a:r>
              <a:rPr lang="en-US" baseline="0" dirty="0" err="1" smtClean="0"/>
              <a:t>Vũ</a:t>
            </a:r>
            <a:r>
              <a:rPr lang="en-US" baseline="0" dirty="0" smtClean="0"/>
              <a:t> </a:t>
            </a:r>
            <a:r>
              <a:rPr lang="en-US" baseline="0" dirty="0" err="1" smtClean="0"/>
              <a:t>Hồng</a:t>
            </a:r>
            <a:r>
              <a:rPr lang="en-US" baseline="0" dirty="0" smtClean="0"/>
              <a:t> | https://www.facebook.com/vuhong1972/ | hongvu7219@gmail.com</a:t>
            </a:r>
            <a:endParaRPr lang="zh-CN" altLang="en-US" dirty="0"/>
          </a:p>
        </p:txBody>
      </p:sp>
      <p:sp>
        <p:nvSpPr>
          <p:cNvPr id="4" name="Slide Number Placeholder 3"/>
          <p:cNvSpPr>
            <a:spLocks noGrp="1"/>
          </p:cNvSpPr>
          <p:nvPr>
            <p:ph type="sldNum" sz="quarter" idx="10"/>
          </p:nvPr>
        </p:nvSpPr>
        <p:spPr/>
        <p:txBody>
          <a:bodyPr/>
          <a:lstStyle/>
          <a:p>
            <a:pPr marL="0" marR="0" lvl="0" indent="0" algn="r" defTabSz="914342" rtl="0" eaLnBrk="1" fontAlgn="auto" latinLnBrk="0" hangingPunct="1">
              <a:lnSpc>
                <a:spcPct val="100000"/>
              </a:lnSpc>
              <a:spcBef>
                <a:spcPts val="0"/>
              </a:spcBef>
              <a:spcAft>
                <a:spcPts val="0"/>
              </a:spcAft>
              <a:buClrTx/>
              <a:buSzTx/>
              <a:buFontTx/>
              <a:buNone/>
              <a:tabLst/>
              <a:defRPr/>
            </a:pPr>
            <a:fld id="{6555B1C9-8EEC-4DF4-A574-462BDB3CB63E}"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342"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06336885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342" rtl="0" eaLnBrk="1" fontAlgn="auto" latinLnBrk="0" hangingPunct="1">
              <a:lnSpc>
                <a:spcPct val="100000"/>
              </a:lnSpc>
              <a:spcBef>
                <a:spcPts val="0"/>
              </a:spcBef>
              <a:spcAft>
                <a:spcPts val="0"/>
              </a:spcAft>
              <a:buClrTx/>
              <a:buSzTx/>
              <a:buFontTx/>
              <a:buNone/>
              <a:tabLst/>
              <a:defRPr/>
            </a:pPr>
            <a:fld id="{A5025CEC-2ABC-4E79-BB53-CF7F3C7D9C4B}" type="slidenum">
              <a:rPr kumimoji="0" lang="zh-CN" altLang="en-US" sz="1200" b="0" i="0" u="none" strike="noStrike" kern="1200" cap="none" spc="0" normalizeH="0" baseline="0" noProof="0" smtClean="0">
                <a:ln>
                  <a:noFill/>
                </a:ln>
                <a:solidFill>
                  <a:prstClr val="black"/>
                </a:solidFill>
                <a:effectLst/>
                <a:uLnTx/>
                <a:uFillTx/>
                <a:latin typeface="Calibri"/>
                <a:ea typeface="宋体"/>
                <a:cs typeface="+mn-cs"/>
              </a:rPr>
              <a:pPr marL="0" marR="0" lvl="0" indent="0" algn="r" defTabSz="914342" rtl="0" eaLnBrk="1" fontAlgn="auto" latinLnBrk="0" hangingPunct="1">
                <a:lnSpc>
                  <a:spcPct val="100000"/>
                </a:lnSpc>
                <a:spcBef>
                  <a:spcPts val="0"/>
                </a:spcBef>
                <a:spcAft>
                  <a:spcPts val="0"/>
                </a:spcAft>
                <a:buClrTx/>
                <a:buSzTx/>
                <a:buFontTx/>
                <a:buNone/>
                <a:tabLst/>
                <a:defRPr/>
              </a:pPr>
              <a:t>3</a:t>
            </a:fld>
            <a:endParaRPr kumimoji="0" lang="zh-CN" altLang="en-US" sz="1200" b="0" i="0" u="none" strike="noStrike" kern="1200" cap="none" spc="0" normalizeH="0" baseline="0" noProof="0">
              <a:ln>
                <a:noFill/>
              </a:ln>
              <a:solidFill>
                <a:prstClr val="black"/>
              </a:solidFill>
              <a:effectLst/>
              <a:uLnTx/>
              <a:uFillTx/>
              <a:latin typeface="Calibri"/>
              <a:ea typeface="宋体"/>
              <a:cs typeface="+mn-cs"/>
            </a:endParaRPr>
          </a:p>
        </p:txBody>
      </p:sp>
    </p:spTree>
    <p:extLst>
      <p:ext uri="{BB962C8B-B14F-4D97-AF65-F5344CB8AC3E}">
        <p14:creationId xmlns:p14="http://schemas.microsoft.com/office/powerpoint/2010/main" val="218091412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smtClean="0"/>
              <a:t>Bài</a:t>
            </a:r>
            <a:r>
              <a:rPr lang="en-US" baseline="0" dirty="0" smtClean="0"/>
              <a:t> </a:t>
            </a:r>
            <a:r>
              <a:rPr lang="en-US" baseline="0" dirty="0" err="1" smtClean="0"/>
              <a:t>giảng</a:t>
            </a:r>
            <a:r>
              <a:rPr lang="en-US" baseline="0" dirty="0" smtClean="0"/>
              <a:t> </a:t>
            </a:r>
            <a:r>
              <a:rPr lang="en-US" baseline="0" dirty="0" err="1" smtClean="0"/>
              <a:t>thiết</a:t>
            </a:r>
            <a:r>
              <a:rPr lang="en-US" baseline="0" dirty="0" smtClean="0"/>
              <a:t> </a:t>
            </a:r>
            <a:r>
              <a:rPr lang="en-US" baseline="0" dirty="0" err="1" smtClean="0"/>
              <a:t>kế</a:t>
            </a:r>
            <a:r>
              <a:rPr lang="en-US" baseline="0" dirty="0" smtClean="0"/>
              <a:t> </a:t>
            </a:r>
            <a:r>
              <a:rPr lang="en-US" baseline="0" dirty="0" err="1" smtClean="0"/>
              <a:t>bởi</a:t>
            </a:r>
            <a:r>
              <a:rPr lang="en-US" baseline="0" dirty="0" smtClean="0"/>
              <a:t> </a:t>
            </a:r>
            <a:r>
              <a:rPr lang="en-US" baseline="0" dirty="0" err="1" smtClean="0"/>
              <a:t>Vũ</a:t>
            </a:r>
            <a:r>
              <a:rPr lang="en-US" baseline="0" dirty="0" smtClean="0"/>
              <a:t> </a:t>
            </a:r>
            <a:r>
              <a:rPr lang="en-US" baseline="0" dirty="0" err="1" smtClean="0"/>
              <a:t>Hồng</a:t>
            </a:r>
            <a:endParaRPr lang="en-US" baseline="0" dirty="0" smtClean="0"/>
          </a:p>
          <a:p>
            <a:pPr marL="0" marR="0" lvl="0" indent="0" algn="l" defTabSz="914332" rtl="0" eaLnBrk="1" fontAlgn="auto" latinLnBrk="0" hangingPunct="1">
              <a:lnSpc>
                <a:spcPct val="100000"/>
              </a:lnSpc>
              <a:spcBef>
                <a:spcPts val="0"/>
              </a:spcBef>
              <a:spcAft>
                <a:spcPts val="0"/>
              </a:spcAft>
              <a:buClrTx/>
              <a:buSzTx/>
              <a:buFontTx/>
              <a:buNone/>
              <a:tabLst/>
              <a:defRPr/>
            </a:pPr>
            <a:r>
              <a:rPr lang="en-US" baseline="0" dirty="0" smtClean="0"/>
              <a:t>LH: FB </a:t>
            </a:r>
            <a:r>
              <a:rPr lang="en-US" baseline="0" dirty="0" err="1" smtClean="0"/>
              <a:t>Vũ</a:t>
            </a:r>
            <a:r>
              <a:rPr lang="en-US" baseline="0" dirty="0" smtClean="0"/>
              <a:t> </a:t>
            </a:r>
            <a:r>
              <a:rPr lang="en-US" baseline="0" dirty="0" err="1" smtClean="0"/>
              <a:t>Hồng</a:t>
            </a:r>
            <a:r>
              <a:rPr lang="en-US" baseline="0" dirty="0" smtClean="0"/>
              <a:t> | https://www.facebook.com/vuhong1972/ | hongvu7219@gmail.com</a:t>
            </a:r>
            <a:endParaRPr lang="en-US" dirty="0"/>
          </a:p>
        </p:txBody>
      </p:sp>
      <p:sp>
        <p:nvSpPr>
          <p:cNvPr id="4" name="Slide Number Placeholder 3"/>
          <p:cNvSpPr>
            <a:spLocks noGrp="1"/>
          </p:cNvSpPr>
          <p:nvPr>
            <p:ph type="sldNum" sz="quarter" idx="10"/>
          </p:nvPr>
        </p:nvSpPr>
        <p:spPr/>
        <p:txBody>
          <a:bodyPr/>
          <a:lstStyle/>
          <a:p>
            <a:pPr marL="0" marR="0" lvl="0" indent="0" algn="r" defTabSz="914342" rtl="0" eaLnBrk="1" fontAlgn="auto" latinLnBrk="0" hangingPunct="1">
              <a:lnSpc>
                <a:spcPct val="100000"/>
              </a:lnSpc>
              <a:spcBef>
                <a:spcPts val="0"/>
              </a:spcBef>
              <a:spcAft>
                <a:spcPts val="0"/>
              </a:spcAft>
              <a:buClrTx/>
              <a:buSzTx/>
              <a:buFontTx/>
              <a:buNone/>
              <a:tabLst/>
              <a:defRPr/>
            </a:pPr>
            <a:fld id="{6555B1C9-8EEC-4DF4-A574-462BDB3CB63E}"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342"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80389871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幻灯片图像占位符 24577"/>
          <p:cNvSpPr>
            <a:spLocks noGrp="1" noRot="1" noChangeAspect="1" noTextEdit="1"/>
          </p:cNvSpPr>
          <p:nvPr>
            <p:ph type="sldImg"/>
          </p:nvPr>
        </p:nvSpPr>
        <p:spPr>
          <a:ln/>
        </p:spPr>
      </p:sp>
      <p:sp>
        <p:nvSpPr>
          <p:cNvPr id="24579" name="文本占位符 24578"/>
          <p:cNvSpPr>
            <a:spLocks noGrp="1"/>
          </p:cNvSpPr>
          <p:nvPr>
            <p:ph type="body" idx="1"/>
          </p:nvPr>
        </p:nvSpPr>
        <p:spPr>
          <a:ln/>
        </p:spPr>
        <p:txBody>
          <a:bodyPr/>
          <a:lstStyle/>
          <a:p>
            <a:pPr lvl="0"/>
            <a:endParaRPr dirty="0"/>
          </a:p>
        </p:txBody>
      </p:sp>
      <p:sp>
        <p:nvSpPr>
          <p:cNvPr id="2" name="灯片编号占位符 1"/>
          <p:cNvSpPr>
            <a:spLocks noGrp="1"/>
          </p:cNvSpPr>
          <p:nvPr>
            <p:ph type="sldNum" sz="quarter" idx="2"/>
          </p:nvPr>
        </p:nvSpPr>
        <p:spPr/>
        <p:txBody>
          <a:bodyPr/>
          <a:lstStyle/>
          <a:p>
            <a:pPr marL="0" marR="0" lvl="0" indent="0" algn="r" defTabSz="914342" rtl="0" eaLnBrk="1" fontAlgn="auto" latinLnBrk="0" hangingPunct="1">
              <a:lnSpc>
                <a:spcPct val="100000"/>
              </a:lnSpc>
              <a:spcBef>
                <a:spcPts val="0"/>
              </a:spcBef>
              <a:spcAft>
                <a:spcPts val="0"/>
              </a:spcAft>
              <a:buClrTx/>
              <a:buSzTx/>
              <a:buFontTx/>
              <a:buNone/>
              <a:tabLst/>
              <a:defRPr/>
            </a:pPr>
            <a:fld id="{9A0DB2DC-4C9A-4742-B13C-FB6460FD3503}" type="slidenum">
              <a:rPr kumimoji="0" lang="en-US" altLang="zh-CN" sz="1200" b="0" i="0" u="none" strike="noStrike" kern="1200" cap="none" spc="0" normalizeH="0" baseline="0" noProof="0" dirty="0">
                <a:ln>
                  <a:noFill/>
                </a:ln>
                <a:solidFill>
                  <a:prstClr val="black"/>
                </a:solidFill>
                <a:effectLst/>
                <a:uLnTx/>
                <a:uFillTx/>
                <a:latin typeface="Calibri"/>
                <a:cs typeface="+mn-cs"/>
              </a:rPr>
              <a:pPr marL="0" marR="0" lvl="0" indent="0" algn="r" defTabSz="914342" rtl="0" eaLnBrk="1" fontAlgn="auto" latinLnBrk="0" hangingPunct="1">
                <a:lnSpc>
                  <a:spcPct val="100000"/>
                </a:lnSpc>
                <a:spcBef>
                  <a:spcPts val="0"/>
                </a:spcBef>
                <a:spcAft>
                  <a:spcPts val="0"/>
                </a:spcAft>
                <a:buClrTx/>
                <a:buSzTx/>
                <a:buFontTx/>
                <a:buNone/>
                <a:tabLst/>
                <a:defRPr/>
              </a:pPr>
              <a:t>8</a:t>
            </a:fld>
            <a:endParaRPr kumimoji="0" lang="zh-CN" altLang="en-US" sz="1200" b="0" i="0" u="none" strike="noStrike" kern="1200" cap="none" spc="0" normalizeH="0" baseline="0" noProof="0" dirty="0">
              <a:ln>
                <a:noFill/>
              </a:ln>
              <a:solidFill>
                <a:prstClr val="black"/>
              </a:solidFill>
              <a:effectLst/>
              <a:uLnTx/>
              <a:uFillTx/>
              <a:latin typeface="Calibri"/>
              <a:cs typeface="+mn-cs"/>
            </a:endParaRPr>
          </a:p>
        </p:txBody>
      </p:sp>
    </p:spTree>
    <p:extLst>
      <p:ext uri="{BB962C8B-B14F-4D97-AF65-F5344CB8AC3E}">
        <p14:creationId xmlns:p14="http://schemas.microsoft.com/office/powerpoint/2010/main" val="360824773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幻灯片图像占位符 24577"/>
          <p:cNvSpPr>
            <a:spLocks noGrp="1" noRot="1" noChangeAspect="1" noTextEdit="1"/>
          </p:cNvSpPr>
          <p:nvPr>
            <p:ph type="sldImg"/>
          </p:nvPr>
        </p:nvSpPr>
        <p:spPr>
          <a:ln/>
        </p:spPr>
      </p:sp>
      <p:sp>
        <p:nvSpPr>
          <p:cNvPr id="24579" name="文本占位符 24578"/>
          <p:cNvSpPr>
            <a:spLocks noGrp="1"/>
          </p:cNvSpPr>
          <p:nvPr>
            <p:ph type="body" idx="1"/>
          </p:nvPr>
        </p:nvSpPr>
        <p:spPr>
          <a:ln/>
        </p:spPr>
        <p:txBody>
          <a:bodyPr/>
          <a:lstStyle/>
          <a:p>
            <a:pPr lvl="0"/>
            <a:endParaRPr dirty="0"/>
          </a:p>
        </p:txBody>
      </p:sp>
      <p:sp>
        <p:nvSpPr>
          <p:cNvPr id="2" name="灯片编号占位符 1"/>
          <p:cNvSpPr>
            <a:spLocks noGrp="1"/>
          </p:cNvSpPr>
          <p:nvPr>
            <p:ph type="sldNum" sz="quarter" idx="2"/>
          </p:nvPr>
        </p:nvSpPr>
        <p:spPr/>
        <p:txBody>
          <a:bodyPr/>
          <a:lstStyle/>
          <a:p>
            <a:pPr marL="0" marR="0" lvl="0" indent="0" algn="r" defTabSz="914342" rtl="0" eaLnBrk="1" fontAlgn="auto" latinLnBrk="0" hangingPunct="1">
              <a:lnSpc>
                <a:spcPct val="100000"/>
              </a:lnSpc>
              <a:spcBef>
                <a:spcPts val="0"/>
              </a:spcBef>
              <a:spcAft>
                <a:spcPts val="0"/>
              </a:spcAft>
              <a:buClrTx/>
              <a:buSzTx/>
              <a:buFontTx/>
              <a:buNone/>
              <a:tabLst/>
              <a:defRPr/>
            </a:pPr>
            <a:fld id="{9A0DB2DC-4C9A-4742-B13C-FB6460FD3503}" type="slidenum">
              <a:rPr kumimoji="0" lang="en-US" altLang="zh-CN" sz="1200" b="0" i="0" u="none" strike="noStrike" kern="1200" cap="none" spc="0" normalizeH="0" baseline="0" noProof="0" dirty="0">
                <a:ln>
                  <a:noFill/>
                </a:ln>
                <a:solidFill>
                  <a:prstClr val="black"/>
                </a:solidFill>
                <a:effectLst/>
                <a:uLnTx/>
                <a:uFillTx/>
                <a:latin typeface="Calibri"/>
                <a:cs typeface="+mn-cs"/>
              </a:rPr>
              <a:pPr marL="0" marR="0" lvl="0" indent="0" algn="r" defTabSz="914342" rtl="0" eaLnBrk="1" fontAlgn="auto" latinLnBrk="0" hangingPunct="1">
                <a:lnSpc>
                  <a:spcPct val="100000"/>
                </a:lnSpc>
                <a:spcBef>
                  <a:spcPts val="0"/>
                </a:spcBef>
                <a:spcAft>
                  <a:spcPts val="0"/>
                </a:spcAft>
                <a:buClrTx/>
                <a:buSzTx/>
                <a:buFontTx/>
                <a:buNone/>
                <a:tabLst/>
                <a:defRPr/>
              </a:pPr>
              <a:t>9</a:t>
            </a:fld>
            <a:endParaRPr kumimoji="0" lang="zh-CN" altLang="en-US" sz="1200" b="0" i="0" u="none" strike="noStrike" kern="1200" cap="none" spc="0" normalizeH="0" baseline="0" noProof="0" dirty="0">
              <a:ln>
                <a:noFill/>
              </a:ln>
              <a:solidFill>
                <a:prstClr val="black"/>
              </a:solidFill>
              <a:effectLst/>
              <a:uLnTx/>
              <a:uFillTx/>
              <a:latin typeface="Calibri"/>
              <a:cs typeface="+mn-cs"/>
            </a:endParaRPr>
          </a:p>
        </p:txBody>
      </p:sp>
    </p:spTree>
    <p:extLst>
      <p:ext uri="{BB962C8B-B14F-4D97-AF65-F5344CB8AC3E}">
        <p14:creationId xmlns:p14="http://schemas.microsoft.com/office/powerpoint/2010/main" val="4802575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smtClean="0"/>
              <a:t>Bài</a:t>
            </a:r>
            <a:r>
              <a:rPr lang="en-US" baseline="0" dirty="0" smtClean="0"/>
              <a:t> </a:t>
            </a:r>
            <a:r>
              <a:rPr lang="en-US" baseline="0" dirty="0" err="1" smtClean="0"/>
              <a:t>giảng</a:t>
            </a:r>
            <a:r>
              <a:rPr lang="en-US" baseline="0" dirty="0" smtClean="0"/>
              <a:t> </a:t>
            </a:r>
            <a:r>
              <a:rPr lang="en-US" baseline="0" dirty="0" err="1" smtClean="0"/>
              <a:t>thiết</a:t>
            </a:r>
            <a:r>
              <a:rPr lang="en-US" baseline="0" dirty="0" smtClean="0"/>
              <a:t> </a:t>
            </a:r>
            <a:r>
              <a:rPr lang="en-US" baseline="0" dirty="0" err="1" smtClean="0"/>
              <a:t>kế</a:t>
            </a:r>
            <a:r>
              <a:rPr lang="en-US" baseline="0" dirty="0" smtClean="0"/>
              <a:t> </a:t>
            </a:r>
            <a:r>
              <a:rPr lang="en-US" baseline="0" dirty="0" err="1" smtClean="0"/>
              <a:t>bởi</a:t>
            </a:r>
            <a:r>
              <a:rPr lang="en-US" baseline="0" dirty="0" smtClean="0"/>
              <a:t> </a:t>
            </a:r>
            <a:r>
              <a:rPr lang="en-US" baseline="0" dirty="0" err="1" smtClean="0"/>
              <a:t>Vũ</a:t>
            </a:r>
            <a:r>
              <a:rPr lang="en-US" baseline="0" dirty="0" smtClean="0"/>
              <a:t> </a:t>
            </a:r>
            <a:r>
              <a:rPr lang="en-US" baseline="0" dirty="0" err="1" smtClean="0"/>
              <a:t>Hồng</a:t>
            </a:r>
            <a:endParaRPr lang="en-US" baseline="0" dirty="0" smtClean="0"/>
          </a:p>
          <a:p>
            <a:pPr marL="0" marR="0" lvl="0" indent="0" algn="l" defTabSz="914332" rtl="0" eaLnBrk="1" fontAlgn="auto" latinLnBrk="0" hangingPunct="1">
              <a:lnSpc>
                <a:spcPct val="100000"/>
              </a:lnSpc>
              <a:spcBef>
                <a:spcPts val="0"/>
              </a:spcBef>
              <a:spcAft>
                <a:spcPts val="0"/>
              </a:spcAft>
              <a:buClrTx/>
              <a:buSzTx/>
              <a:buFontTx/>
              <a:buNone/>
              <a:tabLst/>
              <a:defRPr/>
            </a:pPr>
            <a:r>
              <a:rPr lang="en-US" baseline="0" dirty="0" smtClean="0"/>
              <a:t>LH: FB </a:t>
            </a:r>
            <a:r>
              <a:rPr lang="en-US" baseline="0" dirty="0" err="1" smtClean="0"/>
              <a:t>Vũ</a:t>
            </a:r>
            <a:r>
              <a:rPr lang="en-US" baseline="0" dirty="0" smtClean="0"/>
              <a:t> </a:t>
            </a:r>
            <a:r>
              <a:rPr lang="en-US" baseline="0" dirty="0" err="1" smtClean="0"/>
              <a:t>Hồng</a:t>
            </a:r>
            <a:r>
              <a:rPr lang="en-US" baseline="0" dirty="0" smtClean="0"/>
              <a:t> | https://www.facebook.com/vuhong1972/ | hongvu7219@gmail.com</a:t>
            </a:r>
            <a:endParaRPr lang="en-US" dirty="0"/>
          </a:p>
        </p:txBody>
      </p:sp>
      <p:sp>
        <p:nvSpPr>
          <p:cNvPr id="4" name="Slide Number Placeholder 3"/>
          <p:cNvSpPr>
            <a:spLocks noGrp="1"/>
          </p:cNvSpPr>
          <p:nvPr>
            <p:ph type="sldNum" sz="quarter" idx="10"/>
          </p:nvPr>
        </p:nvSpPr>
        <p:spPr/>
        <p:txBody>
          <a:bodyPr/>
          <a:lstStyle/>
          <a:p>
            <a:pPr marL="0" marR="0" lvl="0" indent="0" algn="r" defTabSz="914342" rtl="0" eaLnBrk="1" fontAlgn="auto" latinLnBrk="0" hangingPunct="1">
              <a:lnSpc>
                <a:spcPct val="100000"/>
              </a:lnSpc>
              <a:spcBef>
                <a:spcPts val="0"/>
              </a:spcBef>
              <a:spcAft>
                <a:spcPts val="0"/>
              </a:spcAft>
              <a:buClrTx/>
              <a:buSzTx/>
              <a:buFontTx/>
              <a:buNone/>
              <a:tabLst/>
              <a:defRPr/>
            </a:pPr>
            <a:fld id="{6555B1C9-8EEC-4DF4-A574-462BDB3CB63E}"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342" rtl="0" eaLnBrk="1" fontAlgn="auto" latinLnBrk="0" hangingPunct="1">
                <a:lnSpc>
                  <a:spcPct val="100000"/>
                </a:lnSpc>
                <a:spcBef>
                  <a:spcPts val="0"/>
                </a:spcBef>
                <a:spcAft>
                  <a:spcPts val="0"/>
                </a:spcAft>
                <a:buClrTx/>
                <a:buSzTx/>
                <a:buFontTx/>
                <a:buNone/>
                <a:tabLst/>
                <a:defRPr/>
              </a:pPr>
              <a:t>11</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29999841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dirty="0" err="1" smtClean="0"/>
              <a:t>Bài</a:t>
            </a:r>
            <a:r>
              <a:rPr lang="en-US" baseline="0" dirty="0" smtClean="0"/>
              <a:t> </a:t>
            </a:r>
            <a:r>
              <a:rPr lang="en-US" baseline="0" dirty="0" err="1" smtClean="0"/>
              <a:t>giảng</a:t>
            </a:r>
            <a:r>
              <a:rPr lang="en-US" baseline="0" dirty="0" smtClean="0"/>
              <a:t> </a:t>
            </a:r>
            <a:r>
              <a:rPr lang="en-US" baseline="0" dirty="0" err="1" smtClean="0"/>
              <a:t>thiết</a:t>
            </a:r>
            <a:r>
              <a:rPr lang="en-US" baseline="0" dirty="0" smtClean="0"/>
              <a:t> </a:t>
            </a:r>
            <a:r>
              <a:rPr lang="en-US" baseline="0" dirty="0" err="1" smtClean="0"/>
              <a:t>kế</a:t>
            </a:r>
            <a:r>
              <a:rPr lang="en-US" baseline="0" dirty="0" smtClean="0"/>
              <a:t> </a:t>
            </a:r>
            <a:r>
              <a:rPr lang="en-US" baseline="0" dirty="0" err="1" smtClean="0"/>
              <a:t>bởi</a:t>
            </a:r>
            <a:r>
              <a:rPr lang="en-US" baseline="0" dirty="0" smtClean="0"/>
              <a:t> </a:t>
            </a:r>
            <a:r>
              <a:rPr lang="en-US" baseline="0" dirty="0" err="1" smtClean="0"/>
              <a:t>Vũ</a:t>
            </a:r>
            <a:r>
              <a:rPr lang="en-US" baseline="0" dirty="0" smtClean="0"/>
              <a:t> </a:t>
            </a:r>
            <a:r>
              <a:rPr lang="en-US" baseline="0" dirty="0" err="1" smtClean="0"/>
              <a:t>Hồng</a:t>
            </a:r>
            <a:endParaRPr lang="en-US" baseline="0" dirty="0" smtClean="0"/>
          </a:p>
          <a:p>
            <a:pPr marL="0" marR="0" lvl="0" indent="0" algn="l" defTabSz="914332" rtl="0" eaLnBrk="1" fontAlgn="auto" latinLnBrk="0" hangingPunct="1">
              <a:lnSpc>
                <a:spcPct val="100000"/>
              </a:lnSpc>
              <a:spcBef>
                <a:spcPts val="0"/>
              </a:spcBef>
              <a:spcAft>
                <a:spcPts val="0"/>
              </a:spcAft>
              <a:buClrTx/>
              <a:buSzTx/>
              <a:buFontTx/>
              <a:buNone/>
              <a:tabLst/>
              <a:defRPr/>
            </a:pPr>
            <a:r>
              <a:rPr lang="en-US" baseline="0" dirty="0" smtClean="0"/>
              <a:t>LH: FB </a:t>
            </a:r>
            <a:r>
              <a:rPr lang="en-US" baseline="0" dirty="0" err="1" smtClean="0"/>
              <a:t>Vũ</a:t>
            </a:r>
            <a:r>
              <a:rPr lang="en-US" baseline="0" dirty="0" smtClean="0"/>
              <a:t> </a:t>
            </a:r>
            <a:r>
              <a:rPr lang="en-US" baseline="0" dirty="0" err="1" smtClean="0"/>
              <a:t>Hồng</a:t>
            </a:r>
            <a:r>
              <a:rPr lang="en-US" baseline="0" dirty="0" smtClean="0"/>
              <a:t> | https://www.facebook.com/vuhong1972/ | hongvu7219@gmail.com</a:t>
            </a:r>
            <a:endParaRPr lang="zh-CN" altLang="en-US" dirty="0"/>
          </a:p>
        </p:txBody>
      </p:sp>
      <p:sp>
        <p:nvSpPr>
          <p:cNvPr id="4" name="灯片编号占位符 3"/>
          <p:cNvSpPr>
            <a:spLocks noGrp="1"/>
          </p:cNvSpPr>
          <p:nvPr>
            <p:ph type="sldNum" sz="quarter" idx="10"/>
          </p:nvPr>
        </p:nvSpPr>
        <p:spPr/>
        <p:txBody>
          <a:bodyPr/>
          <a:lstStyle/>
          <a:p>
            <a:pPr marL="0" marR="0" lvl="0" indent="0" algn="r" defTabSz="914342" rtl="0" eaLnBrk="1" fontAlgn="auto" latinLnBrk="0" hangingPunct="1">
              <a:lnSpc>
                <a:spcPct val="100000"/>
              </a:lnSpc>
              <a:spcBef>
                <a:spcPts val="0"/>
              </a:spcBef>
              <a:spcAft>
                <a:spcPts val="0"/>
              </a:spcAft>
              <a:buClrTx/>
              <a:buSzTx/>
              <a:buFontTx/>
              <a:buNone/>
              <a:tabLst/>
              <a:defRPr/>
            </a:pPr>
            <a:fld id="{E2E3AE05-7DD1-4AF0-924E-BEEA496F3737}" type="slidenum">
              <a:rPr kumimoji="0" lang="zh-CN" altLang="en-US" sz="1200" b="0" i="0" u="none" strike="noStrike" kern="1200" cap="none" spc="0" normalizeH="0" baseline="0" noProof="0" smtClean="0">
                <a:ln>
                  <a:noFill/>
                </a:ln>
                <a:solidFill>
                  <a:prstClr val="black"/>
                </a:solidFill>
                <a:effectLst/>
                <a:uLnTx/>
                <a:uFillTx/>
                <a:latin typeface="Calibri"/>
                <a:ea typeface="宋体"/>
                <a:cs typeface="+mn-cs"/>
              </a:rPr>
              <a:pPr marL="0" marR="0" lvl="0" indent="0" algn="r" defTabSz="914342" rtl="0" eaLnBrk="1" fontAlgn="auto" latinLnBrk="0" hangingPunct="1">
                <a:lnSpc>
                  <a:spcPct val="100000"/>
                </a:lnSpc>
                <a:spcBef>
                  <a:spcPts val="0"/>
                </a:spcBef>
                <a:spcAft>
                  <a:spcPts val="0"/>
                </a:spcAft>
                <a:buClrTx/>
                <a:buSzTx/>
                <a:buFontTx/>
                <a:buNone/>
                <a:tabLst/>
                <a:defRPr/>
              </a:pPr>
              <a:t>12</a:t>
            </a:fld>
            <a:endParaRPr kumimoji="0" lang="zh-CN" altLang="en-US" sz="1200" b="0" i="0" u="none" strike="noStrike" kern="1200" cap="none" spc="0" normalizeH="0" baseline="0" noProof="0">
              <a:ln>
                <a:noFill/>
              </a:ln>
              <a:solidFill>
                <a:prstClr val="black"/>
              </a:solidFill>
              <a:effectLst/>
              <a:uLnTx/>
              <a:uFillTx/>
              <a:latin typeface="Calibri"/>
              <a:ea typeface="宋体"/>
              <a:cs typeface="+mn-cs"/>
            </a:endParaRPr>
          </a:p>
        </p:txBody>
      </p:sp>
    </p:spTree>
    <p:extLst>
      <p:ext uri="{BB962C8B-B14F-4D97-AF65-F5344CB8AC3E}">
        <p14:creationId xmlns:p14="http://schemas.microsoft.com/office/powerpoint/2010/main" val="174722079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481013" y="1279525"/>
            <a:ext cx="6140450" cy="34544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6837353-30EB-4A48-80EB-173D804AEFBD}"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102999463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Master" Target="../slideMasters/slideMaster1.xml"/><Relationship Id="rId4" Type="http://schemas.openxmlformats.org/officeDocument/2006/relationships/image" Target="../media/image6.png"/></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image" Target="../media/image7.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E3AB30-4822-4810-9CE4-E08130D8E0D9}"/>
              </a:ext>
            </a:extLst>
          </p:cNvPr>
          <p:cNvSpPr>
            <a:spLocks noGrp="1"/>
          </p:cNvSpPr>
          <p:nvPr>
            <p:ph type="ctrTitle"/>
          </p:nvPr>
        </p:nvSpPr>
        <p:spPr>
          <a:xfrm>
            <a:off x="1524000" y="1122363"/>
            <a:ext cx="9144000" cy="2387600"/>
          </a:xfrm>
          <a:prstGeom prst="rect">
            <a:avLst/>
          </a:prstGeom>
        </p:spPr>
        <p:txBody>
          <a:bodyPr lIns="91434" tIns="45717" rIns="91434" bIns="45717"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D62A6CD2-61AF-48F1-A124-07FA9F12BF20}"/>
              </a:ext>
            </a:extLst>
          </p:cNvPr>
          <p:cNvSpPr>
            <a:spLocks noGrp="1"/>
          </p:cNvSpPr>
          <p:nvPr>
            <p:ph type="subTitle" idx="1"/>
          </p:nvPr>
        </p:nvSpPr>
        <p:spPr>
          <a:xfrm>
            <a:off x="1524000" y="3602038"/>
            <a:ext cx="9144000" cy="1655762"/>
          </a:xfrm>
          <a:prstGeom prst="rect">
            <a:avLst/>
          </a:prstGeom>
        </p:spPr>
        <p:txBody>
          <a:bodyPr lIns="91434" tIns="45717" rIns="91434" bIns="45717"/>
          <a:lstStyle>
            <a:lvl1pPr marL="0" indent="0" algn="ctr">
              <a:buNone/>
              <a:defRPr sz="2400"/>
            </a:lvl1pPr>
            <a:lvl2pPr marL="457170" indent="0" algn="ctr">
              <a:buNone/>
              <a:defRPr sz="2000"/>
            </a:lvl2pPr>
            <a:lvl3pPr marL="914342" indent="0" algn="ctr">
              <a:buNone/>
              <a:defRPr sz="1800"/>
            </a:lvl3pPr>
            <a:lvl4pPr marL="1371512" indent="0" algn="ctr">
              <a:buNone/>
              <a:defRPr sz="1600"/>
            </a:lvl4pPr>
            <a:lvl5pPr marL="1828683" indent="0" algn="ctr">
              <a:buNone/>
              <a:defRPr sz="1600"/>
            </a:lvl5pPr>
            <a:lvl6pPr marL="2285854" indent="0" algn="ctr">
              <a:buNone/>
              <a:defRPr sz="1600"/>
            </a:lvl6pPr>
            <a:lvl7pPr marL="2743024" indent="0" algn="ctr">
              <a:buNone/>
              <a:defRPr sz="1600"/>
            </a:lvl7pPr>
            <a:lvl8pPr marL="3200195" indent="0" algn="ctr">
              <a:buNone/>
              <a:defRPr sz="1600"/>
            </a:lvl8pPr>
            <a:lvl9pPr marL="3657366"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28BA46A1-CC30-4CE7-A203-875741250C1F}"/>
              </a:ext>
            </a:extLst>
          </p:cNvPr>
          <p:cNvSpPr>
            <a:spLocks noGrp="1"/>
          </p:cNvSpPr>
          <p:nvPr>
            <p:ph type="dt" sz="half" idx="10"/>
          </p:nvPr>
        </p:nvSpPr>
        <p:spPr>
          <a:xfrm>
            <a:off x="838200" y="6356351"/>
            <a:ext cx="2743200" cy="365125"/>
          </a:xfrm>
          <a:prstGeom prst="rect">
            <a:avLst/>
          </a:prstGeom>
        </p:spPr>
        <p:txBody>
          <a:bodyPr lIns="91434" tIns="45717" rIns="91434" bIns="45717"/>
          <a:lstStyle/>
          <a:p>
            <a:pPr marL="0" marR="0" lvl="0" indent="0" algn="l" defTabSz="914342" rtl="0" eaLnBrk="1" fontAlgn="auto" latinLnBrk="0" hangingPunct="1">
              <a:lnSpc>
                <a:spcPct val="100000"/>
              </a:lnSpc>
              <a:spcBef>
                <a:spcPts val="0"/>
              </a:spcBef>
              <a:spcAft>
                <a:spcPts val="0"/>
              </a:spcAft>
              <a:buClrTx/>
              <a:buSzTx/>
              <a:buFontTx/>
              <a:buNone/>
              <a:tabLst/>
              <a:defRPr/>
            </a:pPr>
            <a:fld id="{117B3AC9-6F66-442D-8A61-F06030142A82}" type="datetimeFigureOut">
              <a:rPr kumimoji="0" lang="en-US" sz="1800" b="0" i="0" u="none" strike="noStrike" kern="1200" cap="none" spc="0" normalizeH="0" baseline="0" noProof="0" smtClean="0">
                <a:ln>
                  <a:noFill/>
                </a:ln>
                <a:solidFill>
                  <a:prstClr val="black"/>
                </a:solidFill>
                <a:effectLst/>
                <a:uLnTx/>
                <a:uFillTx/>
                <a:latin typeface="Arial-Rounded"/>
                <a:ea typeface="+mn-ea"/>
                <a:cs typeface="+mn-cs"/>
              </a:rPr>
              <a:pPr marL="0" marR="0" lvl="0" indent="0" algn="l" defTabSz="914342" rtl="0" eaLnBrk="1" fontAlgn="auto" latinLnBrk="0" hangingPunct="1">
                <a:lnSpc>
                  <a:spcPct val="100000"/>
                </a:lnSpc>
                <a:spcBef>
                  <a:spcPts val="0"/>
                </a:spcBef>
                <a:spcAft>
                  <a:spcPts val="0"/>
                </a:spcAft>
                <a:buClrTx/>
                <a:buSzTx/>
                <a:buFontTx/>
                <a:buNone/>
                <a:tabLst/>
                <a:defRPr/>
              </a:pPr>
              <a:t>09/01/2023</a:t>
            </a:fld>
            <a:endParaRPr kumimoji="0" lang="en-US" sz="1800" b="0" i="0" u="none" strike="noStrike" kern="1200" cap="none" spc="0" normalizeH="0" baseline="0" noProof="0">
              <a:ln>
                <a:noFill/>
              </a:ln>
              <a:solidFill>
                <a:prstClr val="black"/>
              </a:solidFill>
              <a:effectLst/>
              <a:uLnTx/>
              <a:uFillTx/>
              <a:latin typeface="Arial-Rounded"/>
              <a:ea typeface="+mn-ea"/>
              <a:cs typeface="+mn-cs"/>
            </a:endParaRPr>
          </a:p>
        </p:txBody>
      </p:sp>
      <p:sp>
        <p:nvSpPr>
          <p:cNvPr id="5" name="Footer Placeholder 4">
            <a:extLst>
              <a:ext uri="{FF2B5EF4-FFF2-40B4-BE49-F238E27FC236}">
                <a16:creationId xmlns:a16="http://schemas.microsoft.com/office/drawing/2014/main" id="{75EC94D1-AA20-40FC-91DF-48D490D51419}"/>
              </a:ext>
            </a:extLst>
          </p:cNvPr>
          <p:cNvSpPr>
            <a:spLocks noGrp="1"/>
          </p:cNvSpPr>
          <p:nvPr>
            <p:ph type="ftr" sz="quarter" idx="11"/>
          </p:nvPr>
        </p:nvSpPr>
        <p:spPr>
          <a:xfrm>
            <a:off x="4038600" y="6356351"/>
            <a:ext cx="4114800" cy="365125"/>
          </a:xfrm>
          <a:prstGeom prst="rect">
            <a:avLst/>
          </a:prstGeom>
        </p:spPr>
        <p:txBody>
          <a:bodyPr lIns="91434" tIns="45717" rIns="91434" bIns="45717"/>
          <a:lstStyle/>
          <a:p>
            <a:pPr marL="0" marR="0" lvl="0" indent="0" algn="l" defTabSz="914342"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Rounded"/>
              <a:ea typeface="+mn-ea"/>
              <a:cs typeface="+mn-cs"/>
            </a:endParaRPr>
          </a:p>
        </p:txBody>
      </p:sp>
      <p:sp>
        <p:nvSpPr>
          <p:cNvPr id="6" name="Slide Number Placeholder 5">
            <a:extLst>
              <a:ext uri="{FF2B5EF4-FFF2-40B4-BE49-F238E27FC236}">
                <a16:creationId xmlns:a16="http://schemas.microsoft.com/office/drawing/2014/main" id="{57E54AA9-C5BA-4989-B711-DE50F6F50A9F}"/>
              </a:ext>
            </a:extLst>
          </p:cNvPr>
          <p:cNvSpPr>
            <a:spLocks noGrp="1"/>
          </p:cNvSpPr>
          <p:nvPr>
            <p:ph type="sldNum" sz="quarter" idx="12"/>
          </p:nvPr>
        </p:nvSpPr>
        <p:spPr>
          <a:xfrm>
            <a:off x="8610600" y="6356351"/>
            <a:ext cx="2743200" cy="365125"/>
          </a:xfrm>
          <a:prstGeom prst="rect">
            <a:avLst/>
          </a:prstGeom>
        </p:spPr>
        <p:txBody>
          <a:bodyPr lIns="91434" tIns="45717" rIns="91434" bIns="45717"/>
          <a:lstStyle/>
          <a:p>
            <a:pPr marL="0" marR="0" lvl="0" indent="0" algn="l" defTabSz="914342" rtl="0" eaLnBrk="1" fontAlgn="auto" latinLnBrk="0" hangingPunct="1">
              <a:lnSpc>
                <a:spcPct val="100000"/>
              </a:lnSpc>
              <a:spcBef>
                <a:spcPts val="0"/>
              </a:spcBef>
              <a:spcAft>
                <a:spcPts val="0"/>
              </a:spcAft>
              <a:buClrTx/>
              <a:buSzTx/>
              <a:buFontTx/>
              <a:buNone/>
              <a:tabLst/>
              <a:defRPr/>
            </a:pPr>
            <a:fld id="{36F16E06-0DD9-48EC-8D3A-7CC625600D6C}" type="slidenum">
              <a:rPr kumimoji="0" lang="en-US" sz="1800" b="0" i="0" u="none" strike="noStrike" kern="1200" cap="none" spc="0" normalizeH="0" baseline="0" noProof="0" smtClean="0">
                <a:ln>
                  <a:noFill/>
                </a:ln>
                <a:solidFill>
                  <a:prstClr val="black"/>
                </a:solidFill>
                <a:effectLst/>
                <a:uLnTx/>
                <a:uFillTx/>
                <a:latin typeface="Arial-Rounded"/>
                <a:ea typeface="+mn-ea"/>
                <a:cs typeface="+mn-cs"/>
              </a:rPr>
              <a:pPr marL="0" marR="0" lvl="0" indent="0" algn="l" defTabSz="914342" rtl="0" eaLnBrk="1" fontAlgn="auto" latinLnBrk="0" hangingPunct="1">
                <a:lnSpc>
                  <a:spcPct val="100000"/>
                </a:lnSpc>
                <a:spcBef>
                  <a:spcPts val="0"/>
                </a:spcBef>
                <a:spcAft>
                  <a:spcPts val="0"/>
                </a:spcAft>
                <a:buClrTx/>
                <a:buSzTx/>
                <a:buFontTx/>
                <a:buNone/>
                <a:tabLst/>
                <a:defRPr/>
              </a:pPr>
              <a:t>‹#›</a:t>
            </a:fld>
            <a:endParaRPr kumimoji="0" lang="en-US" sz="1800" b="0" i="0" u="none" strike="noStrike" kern="1200" cap="none" spc="0" normalizeH="0" baseline="0" noProof="0">
              <a:ln>
                <a:noFill/>
              </a:ln>
              <a:solidFill>
                <a:prstClr val="black"/>
              </a:solidFill>
              <a:effectLst/>
              <a:uLnTx/>
              <a:uFillTx/>
              <a:latin typeface="Arial-Rounded"/>
              <a:ea typeface="+mn-ea"/>
              <a:cs typeface="+mn-cs"/>
            </a:endParaRPr>
          </a:p>
        </p:txBody>
      </p:sp>
    </p:spTree>
    <p:extLst>
      <p:ext uri="{BB962C8B-B14F-4D97-AF65-F5344CB8AC3E}">
        <p14:creationId xmlns:p14="http://schemas.microsoft.com/office/powerpoint/2010/main" val="361756562"/>
      </p:ext>
    </p:extLst>
  </p:cSld>
  <p:clrMapOvr>
    <a:masterClrMapping/>
  </p:clrMapOvr>
  <p:transition>
    <p:randomBar dir="vert"/>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9BCE8E-CF7F-4DBA-BE65-F196363C1B6B}"/>
              </a:ext>
            </a:extLst>
          </p:cNvPr>
          <p:cNvSpPr>
            <a:spLocks noGrp="1"/>
          </p:cNvSpPr>
          <p:nvPr>
            <p:ph type="title"/>
          </p:nvPr>
        </p:nvSpPr>
        <p:spPr>
          <a:xfrm>
            <a:off x="838200" y="410369"/>
            <a:ext cx="10515600" cy="1325563"/>
          </a:xfrm>
          <a:prstGeom prst="rect">
            <a:avLst/>
          </a:prstGeom>
        </p:spPr>
        <p:txBody>
          <a:bodyPr lIns="91434" tIns="45717" rIns="91434" bIns="45717"/>
          <a:lstStyle/>
          <a:p>
            <a:r>
              <a:rPr lang="en-US"/>
              <a:t>Click to edit Master title style</a:t>
            </a:r>
          </a:p>
        </p:txBody>
      </p:sp>
      <p:sp>
        <p:nvSpPr>
          <p:cNvPr id="3" name="Vertical Text Placeholder 2">
            <a:extLst>
              <a:ext uri="{FF2B5EF4-FFF2-40B4-BE49-F238E27FC236}">
                <a16:creationId xmlns:a16="http://schemas.microsoft.com/office/drawing/2014/main" id="{E6F3F695-B048-4CF0-B324-7B04CC0CFFF5}"/>
              </a:ext>
            </a:extLst>
          </p:cNvPr>
          <p:cNvSpPr>
            <a:spLocks noGrp="1"/>
          </p:cNvSpPr>
          <p:nvPr>
            <p:ph type="body" orient="vert" idx="1"/>
          </p:nvPr>
        </p:nvSpPr>
        <p:spPr>
          <a:xfrm>
            <a:off x="838200" y="1825625"/>
            <a:ext cx="10515600" cy="4351338"/>
          </a:xfrm>
          <a:prstGeom prst="rect">
            <a:avLst/>
          </a:prstGeom>
        </p:spPr>
        <p:txBody>
          <a:bodyPr vert="eaVert" lIns="91434" tIns="45717" rIns="91434" bIns="45717"/>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3118889-BA45-4B67-8AB4-4C78520B6D6E}"/>
              </a:ext>
            </a:extLst>
          </p:cNvPr>
          <p:cNvSpPr>
            <a:spLocks noGrp="1"/>
          </p:cNvSpPr>
          <p:nvPr>
            <p:ph type="dt" sz="half" idx="10"/>
          </p:nvPr>
        </p:nvSpPr>
        <p:spPr>
          <a:xfrm>
            <a:off x="838200" y="6356351"/>
            <a:ext cx="2743200" cy="365125"/>
          </a:xfrm>
          <a:prstGeom prst="rect">
            <a:avLst/>
          </a:prstGeom>
        </p:spPr>
        <p:txBody>
          <a:bodyPr lIns="91434" tIns="45717" rIns="91434" bIns="45717"/>
          <a:lstStyle/>
          <a:p>
            <a:pPr marL="0" marR="0" lvl="0" indent="0" algn="l" defTabSz="914342" rtl="0" eaLnBrk="1" fontAlgn="auto" latinLnBrk="0" hangingPunct="1">
              <a:lnSpc>
                <a:spcPct val="100000"/>
              </a:lnSpc>
              <a:spcBef>
                <a:spcPts val="0"/>
              </a:spcBef>
              <a:spcAft>
                <a:spcPts val="0"/>
              </a:spcAft>
              <a:buClrTx/>
              <a:buSzTx/>
              <a:buFontTx/>
              <a:buNone/>
              <a:tabLst/>
              <a:defRPr/>
            </a:pPr>
            <a:fld id="{117B3AC9-6F66-442D-8A61-F06030142A82}" type="datetimeFigureOut">
              <a:rPr kumimoji="0" lang="en-US" sz="1800" b="0" i="0" u="none" strike="noStrike" kern="1200" cap="none" spc="0" normalizeH="0" baseline="0" noProof="0" smtClean="0">
                <a:ln>
                  <a:noFill/>
                </a:ln>
                <a:solidFill>
                  <a:prstClr val="black"/>
                </a:solidFill>
                <a:effectLst/>
                <a:uLnTx/>
                <a:uFillTx/>
                <a:latin typeface="Arial-Rounded"/>
                <a:ea typeface="+mn-ea"/>
                <a:cs typeface="+mn-cs"/>
              </a:rPr>
              <a:pPr marL="0" marR="0" lvl="0" indent="0" algn="l" defTabSz="914342" rtl="0" eaLnBrk="1" fontAlgn="auto" latinLnBrk="0" hangingPunct="1">
                <a:lnSpc>
                  <a:spcPct val="100000"/>
                </a:lnSpc>
                <a:spcBef>
                  <a:spcPts val="0"/>
                </a:spcBef>
                <a:spcAft>
                  <a:spcPts val="0"/>
                </a:spcAft>
                <a:buClrTx/>
                <a:buSzTx/>
                <a:buFontTx/>
                <a:buNone/>
                <a:tabLst/>
                <a:defRPr/>
              </a:pPr>
              <a:t>09/01/2023</a:t>
            </a:fld>
            <a:endParaRPr kumimoji="0" lang="en-US" sz="1800" b="0" i="0" u="none" strike="noStrike" kern="1200" cap="none" spc="0" normalizeH="0" baseline="0" noProof="0">
              <a:ln>
                <a:noFill/>
              </a:ln>
              <a:solidFill>
                <a:prstClr val="black"/>
              </a:solidFill>
              <a:effectLst/>
              <a:uLnTx/>
              <a:uFillTx/>
              <a:latin typeface="Arial-Rounded"/>
              <a:ea typeface="+mn-ea"/>
              <a:cs typeface="+mn-cs"/>
            </a:endParaRPr>
          </a:p>
        </p:txBody>
      </p:sp>
      <p:sp>
        <p:nvSpPr>
          <p:cNvPr id="5" name="Footer Placeholder 4">
            <a:extLst>
              <a:ext uri="{FF2B5EF4-FFF2-40B4-BE49-F238E27FC236}">
                <a16:creationId xmlns:a16="http://schemas.microsoft.com/office/drawing/2014/main" id="{DA19368F-7D28-4288-871F-7F433EB4E24B}"/>
              </a:ext>
            </a:extLst>
          </p:cNvPr>
          <p:cNvSpPr>
            <a:spLocks noGrp="1"/>
          </p:cNvSpPr>
          <p:nvPr>
            <p:ph type="ftr" sz="quarter" idx="11"/>
          </p:nvPr>
        </p:nvSpPr>
        <p:spPr>
          <a:xfrm>
            <a:off x="4038600" y="6356351"/>
            <a:ext cx="4114800" cy="365125"/>
          </a:xfrm>
          <a:prstGeom prst="rect">
            <a:avLst/>
          </a:prstGeom>
        </p:spPr>
        <p:txBody>
          <a:bodyPr lIns="91434" tIns="45717" rIns="91434" bIns="45717"/>
          <a:lstStyle/>
          <a:p>
            <a:pPr marL="0" marR="0" lvl="0" indent="0" algn="l" defTabSz="914342"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Rounded"/>
              <a:ea typeface="+mn-ea"/>
              <a:cs typeface="+mn-cs"/>
            </a:endParaRPr>
          </a:p>
        </p:txBody>
      </p:sp>
      <p:sp>
        <p:nvSpPr>
          <p:cNvPr id="6" name="Slide Number Placeholder 5">
            <a:extLst>
              <a:ext uri="{FF2B5EF4-FFF2-40B4-BE49-F238E27FC236}">
                <a16:creationId xmlns:a16="http://schemas.microsoft.com/office/drawing/2014/main" id="{973C8175-8437-4955-85AE-5832E2097A89}"/>
              </a:ext>
            </a:extLst>
          </p:cNvPr>
          <p:cNvSpPr>
            <a:spLocks noGrp="1"/>
          </p:cNvSpPr>
          <p:nvPr>
            <p:ph type="sldNum" sz="quarter" idx="12"/>
          </p:nvPr>
        </p:nvSpPr>
        <p:spPr>
          <a:xfrm>
            <a:off x="8610600" y="6356351"/>
            <a:ext cx="2743200" cy="365125"/>
          </a:xfrm>
          <a:prstGeom prst="rect">
            <a:avLst/>
          </a:prstGeom>
        </p:spPr>
        <p:txBody>
          <a:bodyPr lIns="91434" tIns="45717" rIns="91434" bIns="45717"/>
          <a:lstStyle/>
          <a:p>
            <a:pPr marL="0" marR="0" lvl="0" indent="0" algn="l" defTabSz="914342" rtl="0" eaLnBrk="1" fontAlgn="auto" latinLnBrk="0" hangingPunct="1">
              <a:lnSpc>
                <a:spcPct val="100000"/>
              </a:lnSpc>
              <a:spcBef>
                <a:spcPts val="0"/>
              </a:spcBef>
              <a:spcAft>
                <a:spcPts val="0"/>
              </a:spcAft>
              <a:buClrTx/>
              <a:buSzTx/>
              <a:buFontTx/>
              <a:buNone/>
              <a:tabLst/>
              <a:defRPr/>
            </a:pPr>
            <a:fld id="{36F16E06-0DD9-48EC-8D3A-7CC625600D6C}" type="slidenum">
              <a:rPr kumimoji="0" lang="en-US" sz="1800" b="0" i="0" u="none" strike="noStrike" kern="1200" cap="none" spc="0" normalizeH="0" baseline="0" noProof="0" smtClean="0">
                <a:ln>
                  <a:noFill/>
                </a:ln>
                <a:solidFill>
                  <a:prstClr val="black"/>
                </a:solidFill>
                <a:effectLst/>
                <a:uLnTx/>
                <a:uFillTx/>
                <a:latin typeface="Arial-Rounded"/>
                <a:ea typeface="+mn-ea"/>
                <a:cs typeface="+mn-cs"/>
              </a:rPr>
              <a:pPr marL="0" marR="0" lvl="0" indent="0" algn="l" defTabSz="914342" rtl="0" eaLnBrk="1" fontAlgn="auto" latinLnBrk="0" hangingPunct="1">
                <a:lnSpc>
                  <a:spcPct val="100000"/>
                </a:lnSpc>
                <a:spcBef>
                  <a:spcPts val="0"/>
                </a:spcBef>
                <a:spcAft>
                  <a:spcPts val="0"/>
                </a:spcAft>
                <a:buClrTx/>
                <a:buSzTx/>
                <a:buFontTx/>
                <a:buNone/>
                <a:tabLst/>
                <a:defRPr/>
              </a:pPr>
              <a:t>‹#›</a:t>
            </a:fld>
            <a:endParaRPr kumimoji="0" lang="en-US" sz="1800" b="0" i="0" u="none" strike="noStrike" kern="1200" cap="none" spc="0" normalizeH="0" baseline="0" noProof="0">
              <a:ln>
                <a:noFill/>
              </a:ln>
              <a:solidFill>
                <a:prstClr val="black"/>
              </a:solidFill>
              <a:effectLst/>
              <a:uLnTx/>
              <a:uFillTx/>
              <a:latin typeface="Arial-Rounded"/>
              <a:ea typeface="+mn-ea"/>
              <a:cs typeface="+mn-cs"/>
            </a:endParaRPr>
          </a:p>
        </p:txBody>
      </p:sp>
    </p:spTree>
    <p:extLst>
      <p:ext uri="{BB962C8B-B14F-4D97-AF65-F5344CB8AC3E}">
        <p14:creationId xmlns:p14="http://schemas.microsoft.com/office/powerpoint/2010/main" val="4224785406"/>
      </p:ext>
    </p:extLst>
  </p:cSld>
  <p:clrMapOvr>
    <a:masterClrMapping/>
  </p:clrMapOvr>
  <p:transition>
    <p:randomBar dir="vert"/>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318ABFBA-0372-43FB-8256-380C8121804A}"/>
              </a:ext>
            </a:extLst>
          </p:cNvPr>
          <p:cNvSpPr>
            <a:spLocks noGrp="1"/>
          </p:cNvSpPr>
          <p:nvPr>
            <p:ph type="title" orient="vert"/>
          </p:nvPr>
        </p:nvSpPr>
        <p:spPr>
          <a:xfrm>
            <a:off x="8724900" y="365125"/>
            <a:ext cx="2628900" cy="5811838"/>
          </a:xfrm>
          <a:prstGeom prst="rect">
            <a:avLst/>
          </a:prstGeom>
        </p:spPr>
        <p:txBody>
          <a:bodyPr vert="eaVert" lIns="91434" tIns="45717" rIns="91434" bIns="45717"/>
          <a:lstStyle/>
          <a:p>
            <a:r>
              <a:rPr lang="en-US"/>
              <a:t>Click to edit Master title style</a:t>
            </a:r>
          </a:p>
        </p:txBody>
      </p:sp>
      <p:sp>
        <p:nvSpPr>
          <p:cNvPr id="3" name="Vertical Text Placeholder 2">
            <a:extLst>
              <a:ext uri="{FF2B5EF4-FFF2-40B4-BE49-F238E27FC236}">
                <a16:creationId xmlns:a16="http://schemas.microsoft.com/office/drawing/2014/main" id="{E7C1EA19-A12C-4C06-B1A0-CC7064F315DD}"/>
              </a:ext>
            </a:extLst>
          </p:cNvPr>
          <p:cNvSpPr>
            <a:spLocks noGrp="1"/>
          </p:cNvSpPr>
          <p:nvPr>
            <p:ph type="body" orient="vert" idx="1"/>
          </p:nvPr>
        </p:nvSpPr>
        <p:spPr>
          <a:xfrm>
            <a:off x="838200" y="365125"/>
            <a:ext cx="7734300" cy="5811838"/>
          </a:xfrm>
          <a:prstGeom prst="rect">
            <a:avLst/>
          </a:prstGeom>
        </p:spPr>
        <p:txBody>
          <a:bodyPr vert="eaVert" lIns="91434" tIns="45717" rIns="91434" bIns="45717"/>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4E2FA2C-87D9-4ECF-A8A7-EF2042A49AB8}"/>
              </a:ext>
            </a:extLst>
          </p:cNvPr>
          <p:cNvSpPr>
            <a:spLocks noGrp="1"/>
          </p:cNvSpPr>
          <p:nvPr>
            <p:ph type="dt" sz="half" idx="10"/>
          </p:nvPr>
        </p:nvSpPr>
        <p:spPr>
          <a:xfrm>
            <a:off x="838200" y="6356351"/>
            <a:ext cx="2743200" cy="365125"/>
          </a:xfrm>
          <a:prstGeom prst="rect">
            <a:avLst/>
          </a:prstGeom>
        </p:spPr>
        <p:txBody>
          <a:bodyPr lIns="91434" tIns="45717" rIns="91434" bIns="45717"/>
          <a:lstStyle/>
          <a:p>
            <a:pPr marL="0" marR="0" lvl="0" indent="0" algn="l" defTabSz="914342" rtl="0" eaLnBrk="1" fontAlgn="auto" latinLnBrk="0" hangingPunct="1">
              <a:lnSpc>
                <a:spcPct val="100000"/>
              </a:lnSpc>
              <a:spcBef>
                <a:spcPts val="0"/>
              </a:spcBef>
              <a:spcAft>
                <a:spcPts val="0"/>
              </a:spcAft>
              <a:buClrTx/>
              <a:buSzTx/>
              <a:buFontTx/>
              <a:buNone/>
              <a:tabLst/>
              <a:defRPr/>
            </a:pPr>
            <a:fld id="{117B3AC9-6F66-442D-8A61-F06030142A82}" type="datetimeFigureOut">
              <a:rPr kumimoji="0" lang="en-US" sz="1800" b="0" i="0" u="none" strike="noStrike" kern="1200" cap="none" spc="0" normalizeH="0" baseline="0" noProof="0" smtClean="0">
                <a:ln>
                  <a:noFill/>
                </a:ln>
                <a:solidFill>
                  <a:prstClr val="black"/>
                </a:solidFill>
                <a:effectLst/>
                <a:uLnTx/>
                <a:uFillTx/>
                <a:latin typeface="Arial-Rounded"/>
                <a:ea typeface="+mn-ea"/>
                <a:cs typeface="+mn-cs"/>
              </a:rPr>
              <a:pPr marL="0" marR="0" lvl="0" indent="0" algn="l" defTabSz="914342" rtl="0" eaLnBrk="1" fontAlgn="auto" latinLnBrk="0" hangingPunct="1">
                <a:lnSpc>
                  <a:spcPct val="100000"/>
                </a:lnSpc>
                <a:spcBef>
                  <a:spcPts val="0"/>
                </a:spcBef>
                <a:spcAft>
                  <a:spcPts val="0"/>
                </a:spcAft>
                <a:buClrTx/>
                <a:buSzTx/>
                <a:buFontTx/>
                <a:buNone/>
                <a:tabLst/>
                <a:defRPr/>
              </a:pPr>
              <a:t>09/01/2023</a:t>
            </a:fld>
            <a:endParaRPr kumimoji="0" lang="en-US" sz="1800" b="0" i="0" u="none" strike="noStrike" kern="1200" cap="none" spc="0" normalizeH="0" baseline="0" noProof="0">
              <a:ln>
                <a:noFill/>
              </a:ln>
              <a:solidFill>
                <a:prstClr val="black"/>
              </a:solidFill>
              <a:effectLst/>
              <a:uLnTx/>
              <a:uFillTx/>
              <a:latin typeface="Arial-Rounded"/>
              <a:ea typeface="+mn-ea"/>
              <a:cs typeface="+mn-cs"/>
            </a:endParaRPr>
          </a:p>
        </p:txBody>
      </p:sp>
      <p:sp>
        <p:nvSpPr>
          <p:cNvPr id="5" name="Footer Placeholder 4">
            <a:extLst>
              <a:ext uri="{FF2B5EF4-FFF2-40B4-BE49-F238E27FC236}">
                <a16:creationId xmlns:a16="http://schemas.microsoft.com/office/drawing/2014/main" id="{8E232BCA-4A51-4842-8715-493F67EC3CBC}"/>
              </a:ext>
            </a:extLst>
          </p:cNvPr>
          <p:cNvSpPr>
            <a:spLocks noGrp="1"/>
          </p:cNvSpPr>
          <p:nvPr>
            <p:ph type="ftr" sz="quarter" idx="11"/>
          </p:nvPr>
        </p:nvSpPr>
        <p:spPr>
          <a:xfrm>
            <a:off x="4038600" y="6356351"/>
            <a:ext cx="4114800" cy="365125"/>
          </a:xfrm>
          <a:prstGeom prst="rect">
            <a:avLst/>
          </a:prstGeom>
        </p:spPr>
        <p:txBody>
          <a:bodyPr lIns="91434" tIns="45717" rIns="91434" bIns="45717"/>
          <a:lstStyle/>
          <a:p>
            <a:pPr marL="0" marR="0" lvl="0" indent="0" algn="l" defTabSz="914342"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Rounded"/>
              <a:ea typeface="+mn-ea"/>
              <a:cs typeface="+mn-cs"/>
            </a:endParaRPr>
          </a:p>
        </p:txBody>
      </p:sp>
      <p:sp>
        <p:nvSpPr>
          <p:cNvPr id="6" name="Slide Number Placeholder 5">
            <a:extLst>
              <a:ext uri="{FF2B5EF4-FFF2-40B4-BE49-F238E27FC236}">
                <a16:creationId xmlns:a16="http://schemas.microsoft.com/office/drawing/2014/main" id="{06D33D62-6FE4-4972-99F2-7D845F5F3B85}"/>
              </a:ext>
            </a:extLst>
          </p:cNvPr>
          <p:cNvSpPr>
            <a:spLocks noGrp="1"/>
          </p:cNvSpPr>
          <p:nvPr>
            <p:ph type="sldNum" sz="quarter" idx="12"/>
          </p:nvPr>
        </p:nvSpPr>
        <p:spPr>
          <a:xfrm>
            <a:off x="8610600" y="6356351"/>
            <a:ext cx="2743200" cy="365125"/>
          </a:xfrm>
          <a:prstGeom prst="rect">
            <a:avLst/>
          </a:prstGeom>
        </p:spPr>
        <p:txBody>
          <a:bodyPr lIns="91434" tIns="45717" rIns="91434" bIns="45717"/>
          <a:lstStyle/>
          <a:p>
            <a:pPr marL="0" marR="0" lvl="0" indent="0" algn="l" defTabSz="914342" rtl="0" eaLnBrk="1" fontAlgn="auto" latinLnBrk="0" hangingPunct="1">
              <a:lnSpc>
                <a:spcPct val="100000"/>
              </a:lnSpc>
              <a:spcBef>
                <a:spcPts val="0"/>
              </a:spcBef>
              <a:spcAft>
                <a:spcPts val="0"/>
              </a:spcAft>
              <a:buClrTx/>
              <a:buSzTx/>
              <a:buFontTx/>
              <a:buNone/>
              <a:tabLst/>
              <a:defRPr/>
            </a:pPr>
            <a:fld id="{36F16E06-0DD9-48EC-8D3A-7CC625600D6C}" type="slidenum">
              <a:rPr kumimoji="0" lang="en-US" sz="1800" b="0" i="0" u="none" strike="noStrike" kern="1200" cap="none" spc="0" normalizeH="0" baseline="0" noProof="0" smtClean="0">
                <a:ln>
                  <a:noFill/>
                </a:ln>
                <a:solidFill>
                  <a:prstClr val="black"/>
                </a:solidFill>
                <a:effectLst/>
                <a:uLnTx/>
                <a:uFillTx/>
                <a:latin typeface="Arial-Rounded"/>
                <a:ea typeface="+mn-ea"/>
                <a:cs typeface="+mn-cs"/>
              </a:rPr>
              <a:pPr marL="0" marR="0" lvl="0" indent="0" algn="l" defTabSz="914342" rtl="0" eaLnBrk="1" fontAlgn="auto" latinLnBrk="0" hangingPunct="1">
                <a:lnSpc>
                  <a:spcPct val="100000"/>
                </a:lnSpc>
                <a:spcBef>
                  <a:spcPts val="0"/>
                </a:spcBef>
                <a:spcAft>
                  <a:spcPts val="0"/>
                </a:spcAft>
                <a:buClrTx/>
                <a:buSzTx/>
                <a:buFontTx/>
                <a:buNone/>
                <a:tabLst/>
                <a:defRPr/>
              </a:pPr>
              <a:t>‹#›</a:t>
            </a:fld>
            <a:endParaRPr kumimoji="0" lang="en-US" sz="1800" b="0" i="0" u="none" strike="noStrike" kern="1200" cap="none" spc="0" normalizeH="0" baseline="0" noProof="0">
              <a:ln>
                <a:noFill/>
              </a:ln>
              <a:solidFill>
                <a:prstClr val="black"/>
              </a:solidFill>
              <a:effectLst/>
              <a:uLnTx/>
              <a:uFillTx/>
              <a:latin typeface="Arial-Rounded"/>
              <a:ea typeface="+mn-ea"/>
              <a:cs typeface="+mn-cs"/>
            </a:endParaRPr>
          </a:p>
        </p:txBody>
      </p:sp>
    </p:spTree>
    <p:extLst>
      <p:ext uri="{BB962C8B-B14F-4D97-AF65-F5344CB8AC3E}">
        <p14:creationId xmlns:p14="http://schemas.microsoft.com/office/powerpoint/2010/main" val="2702469913"/>
      </p:ext>
    </p:extLst>
  </p:cSld>
  <p:clrMapOvr>
    <a:masterClrMapping/>
  </p:clrMapOvr>
  <p:transition>
    <p:randomBar dir="vert"/>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cSld name="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3637531493"/>
      </p:ext>
    </p:extLst>
  </p:cSld>
  <p:clrMapOvr>
    <a:masterClrMapping/>
  </p:clrMapOvr>
  <p:transition>
    <p:randomBar dir="vert"/>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6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BCA0E9-8E23-4710-9DEB-7FDAE5052072}"/>
              </a:ext>
            </a:extLst>
          </p:cNvPr>
          <p:cNvSpPr>
            <a:spLocks noGrp="1"/>
          </p:cNvSpPr>
          <p:nvPr>
            <p:ph type="title"/>
          </p:nvPr>
        </p:nvSpPr>
        <p:spPr>
          <a:xfrm>
            <a:off x="2592931" y="624110"/>
            <a:ext cx="8911687" cy="1280890"/>
          </a:xfrm>
          <a:prstGeom prst="rect">
            <a:avLst/>
          </a:prstGeom>
        </p:spPr>
        <p:txBody>
          <a:bodyPr lIns="91347" tIns="45673" rIns="91347" bIns="45673"/>
          <a:lstStyle/>
          <a:p>
            <a:r>
              <a:rPr lang="en-US"/>
              <a:t>Click to edit Master title style</a:t>
            </a:r>
          </a:p>
        </p:txBody>
      </p:sp>
      <p:sp>
        <p:nvSpPr>
          <p:cNvPr id="3" name="Content Placeholder 2">
            <a:extLst>
              <a:ext uri="{FF2B5EF4-FFF2-40B4-BE49-F238E27FC236}">
                <a16:creationId xmlns:a16="http://schemas.microsoft.com/office/drawing/2014/main" id="{0EB376D2-40AB-4A52-A414-AFBE56D57ED3}"/>
              </a:ext>
            </a:extLst>
          </p:cNvPr>
          <p:cNvSpPr>
            <a:spLocks noGrp="1"/>
          </p:cNvSpPr>
          <p:nvPr>
            <p:ph idx="1"/>
          </p:nvPr>
        </p:nvSpPr>
        <p:spPr>
          <a:xfrm>
            <a:off x="2589213" y="2133600"/>
            <a:ext cx="8915400" cy="3886200"/>
          </a:xfrm>
          <a:prstGeom prst="rect">
            <a:avLst/>
          </a:prstGeom>
        </p:spPr>
        <p:txBody>
          <a:bodyPr lIns="91347" tIns="45673" rIns="91347" bIns="45673"/>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1723594-4931-4D2A-B2A7-5BFACEF4AEB9}"/>
              </a:ext>
            </a:extLst>
          </p:cNvPr>
          <p:cNvSpPr>
            <a:spLocks noGrp="1"/>
          </p:cNvSpPr>
          <p:nvPr>
            <p:ph type="dt" sz="half" idx="10"/>
          </p:nvPr>
        </p:nvSpPr>
        <p:spPr>
          <a:xfrm>
            <a:off x="10361619" y="6130438"/>
            <a:ext cx="1146283" cy="370396"/>
          </a:xfrm>
          <a:prstGeom prst="rect">
            <a:avLst/>
          </a:prstGeom>
        </p:spPr>
        <p:txBody>
          <a:bodyPr/>
          <a:lstStyle/>
          <a:p>
            <a:pPr marL="0" marR="0" lvl="0" indent="0" algn="l" defTabSz="914342" rtl="0" eaLnBrk="1" fontAlgn="auto" latinLnBrk="0" hangingPunct="1">
              <a:lnSpc>
                <a:spcPct val="100000"/>
              </a:lnSpc>
              <a:spcBef>
                <a:spcPts val="0"/>
              </a:spcBef>
              <a:spcAft>
                <a:spcPts val="0"/>
              </a:spcAft>
              <a:buClrTx/>
              <a:buSzTx/>
              <a:buFontTx/>
              <a:buNone/>
              <a:tabLst/>
              <a:defRPr/>
            </a:pPr>
            <a:fld id="{A3C39D9B-1707-4BC2-A8DF-A9A95A2D1DDF}" type="datetimeFigureOut">
              <a:rPr kumimoji="0" lang="en-US" sz="1800" b="0" i="0" u="none" strike="noStrike" kern="1200" cap="none" spc="0" normalizeH="0" baseline="0" noProof="0" smtClean="0">
                <a:ln>
                  <a:noFill/>
                </a:ln>
                <a:solidFill>
                  <a:prstClr val="black">
                    <a:tint val="75000"/>
                  </a:prstClr>
                </a:solidFill>
                <a:effectLst/>
                <a:uLnTx/>
                <a:uFillTx/>
                <a:latin typeface="Arial-Rounded"/>
                <a:ea typeface="+mn-ea"/>
                <a:cs typeface="+mn-cs"/>
              </a:rPr>
              <a:pPr marL="0" marR="0" lvl="0" indent="0" algn="l" defTabSz="914342" rtl="0" eaLnBrk="1" fontAlgn="auto" latinLnBrk="0" hangingPunct="1">
                <a:lnSpc>
                  <a:spcPct val="100000"/>
                </a:lnSpc>
                <a:spcBef>
                  <a:spcPts val="0"/>
                </a:spcBef>
                <a:spcAft>
                  <a:spcPts val="0"/>
                </a:spcAft>
                <a:buClrTx/>
                <a:buSzTx/>
                <a:buFontTx/>
                <a:buNone/>
                <a:tabLst/>
                <a:defRPr/>
              </a:pPr>
              <a:t>09/01/2023</a:t>
            </a:fld>
            <a:endParaRPr kumimoji="0" lang="en-US" sz="1800" b="0" i="0" u="none" strike="noStrike" kern="1200" cap="none" spc="0" normalizeH="0" baseline="0" noProof="0">
              <a:ln>
                <a:noFill/>
              </a:ln>
              <a:solidFill>
                <a:prstClr val="black">
                  <a:tint val="75000"/>
                </a:prstClr>
              </a:solidFill>
              <a:effectLst/>
              <a:uLnTx/>
              <a:uFillTx/>
              <a:latin typeface="Arial-Rounded"/>
              <a:ea typeface="+mn-ea"/>
              <a:cs typeface="+mn-cs"/>
            </a:endParaRPr>
          </a:p>
        </p:txBody>
      </p:sp>
      <p:sp>
        <p:nvSpPr>
          <p:cNvPr id="5" name="Footer Placeholder 4">
            <a:extLst>
              <a:ext uri="{FF2B5EF4-FFF2-40B4-BE49-F238E27FC236}">
                <a16:creationId xmlns:a16="http://schemas.microsoft.com/office/drawing/2014/main" id="{8E4C7B33-973D-43C2-8D47-93B89D6679D8}"/>
              </a:ext>
            </a:extLst>
          </p:cNvPr>
          <p:cNvSpPr>
            <a:spLocks noGrp="1"/>
          </p:cNvSpPr>
          <p:nvPr>
            <p:ph type="ftr" sz="quarter" idx="11"/>
          </p:nvPr>
        </p:nvSpPr>
        <p:spPr>
          <a:xfrm>
            <a:off x="2589219" y="6135814"/>
            <a:ext cx="7619999" cy="365125"/>
          </a:xfrm>
          <a:prstGeom prst="rect">
            <a:avLst/>
          </a:prstGeom>
        </p:spPr>
        <p:txBody>
          <a:bodyPr lIns="91347" tIns="45673" rIns="91347" bIns="45673"/>
          <a:lstStyle/>
          <a:p>
            <a:pPr marL="0" marR="0" lvl="0" indent="0" algn="l" defTabSz="913463"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Rounded"/>
              <a:ea typeface="+mn-ea"/>
              <a:cs typeface="+mn-cs"/>
            </a:endParaRPr>
          </a:p>
        </p:txBody>
      </p:sp>
      <p:sp>
        <p:nvSpPr>
          <p:cNvPr id="6" name="Slide Number Placeholder 5">
            <a:extLst>
              <a:ext uri="{FF2B5EF4-FFF2-40B4-BE49-F238E27FC236}">
                <a16:creationId xmlns:a16="http://schemas.microsoft.com/office/drawing/2014/main" id="{E30A7D1E-0FD0-4AD5-87FB-DFF9DCE9D968}"/>
              </a:ext>
            </a:extLst>
          </p:cNvPr>
          <p:cNvSpPr>
            <a:spLocks noGrp="1"/>
          </p:cNvSpPr>
          <p:nvPr>
            <p:ph type="sldNum" sz="quarter" idx="12"/>
          </p:nvPr>
        </p:nvSpPr>
        <p:spPr>
          <a:xfrm>
            <a:off x="531819" y="787788"/>
            <a:ext cx="779767" cy="365125"/>
          </a:xfrm>
          <a:prstGeom prst="rect">
            <a:avLst/>
          </a:prstGeom>
        </p:spPr>
        <p:txBody>
          <a:bodyPr lIns="91347" tIns="45673" rIns="91347" bIns="45673"/>
          <a:lstStyle/>
          <a:p>
            <a:pPr marL="0" marR="0" lvl="0" indent="0" algn="l" defTabSz="913463" rtl="0" eaLnBrk="1" fontAlgn="auto" latinLnBrk="0" hangingPunct="1">
              <a:lnSpc>
                <a:spcPct val="100000"/>
              </a:lnSpc>
              <a:spcBef>
                <a:spcPts val="0"/>
              </a:spcBef>
              <a:spcAft>
                <a:spcPts val="0"/>
              </a:spcAft>
              <a:buClrTx/>
              <a:buSzTx/>
              <a:buFontTx/>
              <a:buNone/>
              <a:tabLst/>
              <a:defRPr/>
            </a:pPr>
            <a:fld id="{7E4F7387-1A44-43D0-A42C-0F5D255AB470}" type="slidenum">
              <a:rPr kumimoji="0" lang="en-US" sz="1800" b="0" i="0" u="none" strike="noStrike" kern="1200" cap="none" spc="0" normalizeH="0" baseline="0" noProof="0" smtClean="0">
                <a:ln>
                  <a:noFill/>
                </a:ln>
                <a:solidFill>
                  <a:prstClr val="black"/>
                </a:solidFill>
                <a:effectLst/>
                <a:uLnTx/>
                <a:uFillTx/>
                <a:latin typeface="Arial-Rounded"/>
                <a:ea typeface="+mn-ea"/>
                <a:cs typeface="+mn-cs"/>
              </a:rPr>
              <a:pPr marL="0" marR="0" lvl="0" indent="0" algn="l" defTabSz="913463" rtl="0" eaLnBrk="1" fontAlgn="auto" latinLnBrk="0" hangingPunct="1">
                <a:lnSpc>
                  <a:spcPct val="100000"/>
                </a:lnSpc>
                <a:spcBef>
                  <a:spcPts val="0"/>
                </a:spcBef>
                <a:spcAft>
                  <a:spcPts val="0"/>
                </a:spcAft>
                <a:buClrTx/>
                <a:buSzTx/>
                <a:buFontTx/>
                <a:buNone/>
                <a:tabLst/>
                <a:defRPr/>
              </a:pPr>
              <a:t>‹#›</a:t>
            </a:fld>
            <a:endParaRPr kumimoji="0" lang="en-US" sz="1800" b="0" i="0" u="none" strike="noStrike" kern="1200" cap="none" spc="0" normalizeH="0" baseline="0" noProof="0">
              <a:ln>
                <a:noFill/>
              </a:ln>
              <a:solidFill>
                <a:prstClr val="black"/>
              </a:solidFill>
              <a:effectLst/>
              <a:uLnTx/>
              <a:uFillTx/>
              <a:latin typeface="Arial-Rounded"/>
              <a:ea typeface="+mn-ea"/>
              <a:cs typeface="+mn-cs"/>
            </a:endParaRPr>
          </a:p>
        </p:txBody>
      </p:sp>
      <p:sp>
        <p:nvSpPr>
          <p:cNvPr id="9" name="Picture Placeholder 8">
            <a:extLst>
              <a:ext uri="{FF2B5EF4-FFF2-40B4-BE49-F238E27FC236}">
                <a16:creationId xmlns:a16="http://schemas.microsoft.com/office/drawing/2014/main" id="{14E6C9DA-08E5-4F48-93D8-C24723FDA35F}"/>
              </a:ext>
            </a:extLst>
          </p:cNvPr>
          <p:cNvSpPr>
            <a:spLocks noGrp="1"/>
          </p:cNvSpPr>
          <p:nvPr>
            <p:ph type="pic" sz="quarter" idx="13"/>
          </p:nvPr>
        </p:nvSpPr>
        <p:spPr>
          <a:xfrm>
            <a:off x="12301538" y="4252913"/>
            <a:ext cx="914400" cy="914400"/>
          </a:xfrm>
          <a:prstGeom prst="rect">
            <a:avLst/>
          </a:prstGeom>
        </p:spPr>
        <p:txBody>
          <a:bodyPr lIns="91347" tIns="45673" rIns="91347" bIns="45673"/>
          <a:lstStyle/>
          <a:p>
            <a:endParaRPr lang="en-US"/>
          </a:p>
        </p:txBody>
      </p:sp>
    </p:spTree>
    <p:extLst>
      <p:ext uri="{BB962C8B-B14F-4D97-AF65-F5344CB8AC3E}">
        <p14:creationId xmlns:p14="http://schemas.microsoft.com/office/powerpoint/2010/main" val="3953335394"/>
      </p:ext>
    </p:extLst>
  </p:cSld>
  <p:clrMapOvr>
    <a:masterClrMapping/>
  </p:clrMapOvr>
  <p:transition>
    <p:randomBar dir="vert"/>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标题和内容">
    <p:spTree>
      <p:nvGrpSpPr>
        <p:cNvPr id="1" name=""/>
        <p:cNvGrpSpPr/>
        <p:nvPr/>
      </p:nvGrpSpPr>
      <p:grpSpPr>
        <a:xfrm>
          <a:off x="0" y="0"/>
          <a:ext cx="0" cy="0"/>
          <a:chOff x="0" y="0"/>
          <a:chExt cx="0" cy="0"/>
        </a:xfrm>
      </p:grpSpPr>
      <p:pic>
        <p:nvPicPr>
          <p:cNvPr id="2" name="图片 1"/>
          <p:cNvPicPr>
            <a:picLocks noChangeAspect="1"/>
          </p:cNvPicPr>
          <p:nvPr userDrawn="1"/>
        </p:nvPicPr>
        <p:blipFill rotWithShape="1">
          <a:blip r:embed="rId2" cstate="screen"/>
          <a:srcRect/>
          <a:stretch>
            <a:fillRect/>
          </a:stretch>
        </p:blipFill>
        <p:spPr>
          <a:xfrm>
            <a:off x="82505" y="108242"/>
            <a:ext cx="4097612" cy="1034827"/>
          </a:xfrm>
          <a:prstGeom prst="rect">
            <a:avLst/>
          </a:prstGeom>
        </p:spPr>
      </p:pic>
      <p:pic>
        <p:nvPicPr>
          <p:cNvPr id="8" name="图片 7"/>
          <p:cNvPicPr>
            <a:picLocks noChangeAspect="1"/>
          </p:cNvPicPr>
          <p:nvPr userDrawn="1"/>
        </p:nvPicPr>
        <p:blipFill rotWithShape="1">
          <a:blip r:embed="rId3" cstate="print"/>
          <a:srcRect/>
          <a:stretch>
            <a:fillRect/>
          </a:stretch>
        </p:blipFill>
        <p:spPr>
          <a:xfrm>
            <a:off x="19416" y="6502010"/>
            <a:ext cx="12192000" cy="353756"/>
          </a:xfrm>
          <a:prstGeom prst="rect">
            <a:avLst/>
          </a:prstGeom>
        </p:spPr>
      </p:pic>
      <p:sp>
        <p:nvSpPr>
          <p:cNvPr id="3" name="标题 2"/>
          <p:cNvSpPr>
            <a:spLocks noGrp="1"/>
          </p:cNvSpPr>
          <p:nvPr>
            <p:ph type="title" hasCustomPrompt="1"/>
          </p:nvPr>
        </p:nvSpPr>
        <p:spPr>
          <a:xfrm>
            <a:off x="2131315" y="131273"/>
            <a:ext cx="9552544" cy="757797"/>
          </a:xfrm>
          <a:prstGeom prst="rect">
            <a:avLst/>
          </a:prstGeom>
        </p:spPr>
        <p:txBody>
          <a:bodyPr lIns="91347" tIns="45673" rIns="91347" bIns="45673"/>
          <a:lstStyle>
            <a:lvl1pPr>
              <a:defRPr sz="4200" b="1">
                <a:solidFill>
                  <a:schemeClr val="accent1">
                    <a:lumMod val="50000"/>
                  </a:schemeClr>
                </a:solidFill>
                <a:latin typeface="Microsoft YaHei" panose="020B0503020204020204" charset="-122"/>
                <a:ea typeface="Microsoft YaHei" panose="020B0503020204020204" charset="-122"/>
              </a:defRPr>
            </a:lvl1pPr>
          </a:lstStyle>
          <a:p>
            <a:r>
              <a:rPr lang="zh-CN" altLang="en-US" dirty="0"/>
              <a:t>单击此处编辑母版标题</a:t>
            </a:r>
          </a:p>
        </p:txBody>
      </p:sp>
    </p:spTree>
    <p:extLst>
      <p:ext uri="{BB962C8B-B14F-4D97-AF65-F5344CB8AC3E}">
        <p14:creationId xmlns:p14="http://schemas.microsoft.com/office/powerpoint/2010/main" val="1789669437"/>
      </p:ext>
    </p:extLst>
  </p:cSld>
  <p:clrMapOvr>
    <a:masterClrMapping/>
  </p:clrMapOvr>
  <p:transition>
    <p:randomBar dir="vert"/>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0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BCA0E9-8E23-4710-9DEB-7FDAE5052072}"/>
              </a:ext>
            </a:extLst>
          </p:cNvPr>
          <p:cNvSpPr>
            <a:spLocks noGrp="1"/>
          </p:cNvSpPr>
          <p:nvPr>
            <p:ph type="title"/>
          </p:nvPr>
        </p:nvSpPr>
        <p:spPr>
          <a:xfrm>
            <a:off x="2592931" y="624110"/>
            <a:ext cx="8911687" cy="1280890"/>
          </a:xfrm>
          <a:prstGeom prst="rect">
            <a:avLst/>
          </a:prstGeom>
        </p:spPr>
        <p:txBody>
          <a:bodyPr lIns="91347" tIns="45673" rIns="91347" bIns="45673"/>
          <a:lstStyle/>
          <a:p>
            <a:r>
              <a:rPr lang="en-US"/>
              <a:t>Click to edit Master title style</a:t>
            </a:r>
          </a:p>
        </p:txBody>
      </p:sp>
      <p:sp>
        <p:nvSpPr>
          <p:cNvPr id="3" name="Content Placeholder 2">
            <a:extLst>
              <a:ext uri="{FF2B5EF4-FFF2-40B4-BE49-F238E27FC236}">
                <a16:creationId xmlns:a16="http://schemas.microsoft.com/office/drawing/2014/main" id="{0EB376D2-40AB-4A52-A414-AFBE56D57ED3}"/>
              </a:ext>
            </a:extLst>
          </p:cNvPr>
          <p:cNvSpPr>
            <a:spLocks noGrp="1"/>
          </p:cNvSpPr>
          <p:nvPr>
            <p:ph idx="1"/>
          </p:nvPr>
        </p:nvSpPr>
        <p:spPr>
          <a:xfrm>
            <a:off x="2589213" y="2133600"/>
            <a:ext cx="8915400" cy="3886200"/>
          </a:xfrm>
          <a:prstGeom prst="rect">
            <a:avLst/>
          </a:prstGeom>
        </p:spPr>
        <p:txBody>
          <a:bodyPr lIns="91347" tIns="45673" rIns="91347" bIns="45673"/>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1723594-4931-4D2A-B2A7-5BFACEF4AEB9}"/>
              </a:ext>
            </a:extLst>
          </p:cNvPr>
          <p:cNvSpPr>
            <a:spLocks noGrp="1"/>
          </p:cNvSpPr>
          <p:nvPr>
            <p:ph type="dt" sz="half" idx="10"/>
          </p:nvPr>
        </p:nvSpPr>
        <p:spPr>
          <a:xfrm>
            <a:off x="10361619" y="6130438"/>
            <a:ext cx="1146283" cy="370396"/>
          </a:xfrm>
          <a:prstGeom prst="rect">
            <a:avLst/>
          </a:prstGeom>
        </p:spPr>
        <p:txBody>
          <a:bodyPr/>
          <a:lstStyle/>
          <a:p>
            <a:pPr marL="0" marR="0" lvl="0" indent="0" algn="l" defTabSz="914342" rtl="0" eaLnBrk="1" fontAlgn="auto" latinLnBrk="0" hangingPunct="1">
              <a:lnSpc>
                <a:spcPct val="100000"/>
              </a:lnSpc>
              <a:spcBef>
                <a:spcPts val="0"/>
              </a:spcBef>
              <a:spcAft>
                <a:spcPts val="0"/>
              </a:spcAft>
              <a:buClrTx/>
              <a:buSzTx/>
              <a:buFontTx/>
              <a:buNone/>
              <a:tabLst/>
              <a:defRPr/>
            </a:pPr>
            <a:fld id="{A3C39D9B-1707-4BC2-A8DF-A9A95A2D1DDF}" type="datetimeFigureOut">
              <a:rPr kumimoji="0" lang="en-US" sz="1800" b="0" i="0" u="none" strike="noStrike" kern="1200" cap="none" spc="0" normalizeH="0" baseline="0" noProof="0" smtClean="0">
                <a:ln>
                  <a:noFill/>
                </a:ln>
                <a:solidFill>
                  <a:prstClr val="black">
                    <a:tint val="75000"/>
                  </a:prstClr>
                </a:solidFill>
                <a:effectLst/>
                <a:uLnTx/>
                <a:uFillTx/>
                <a:latin typeface="Arial-Rounded"/>
                <a:ea typeface="+mn-ea"/>
                <a:cs typeface="+mn-cs"/>
              </a:rPr>
              <a:pPr marL="0" marR="0" lvl="0" indent="0" algn="l" defTabSz="914342" rtl="0" eaLnBrk="1" fontAlgn="auto" latinLnBrk="0" hangingPunct="1">
                <a:lnSpc>
                  <a:spcPct val="100000"/>
                </a:lnSpc>
                <a:spcBef>
                  <a:spcPts val="0"/>
                </a:spcBef>
                <a:spcAft>
                  <a:spcPts val="0"/>
                </a:spcAft>
                <a:buClrTx/>
                <a:buSzTx/>
                <a:buFontTx/>
                <a:buNone/>
                <a:tabLst/>
                <a:defRPr/>
              </a:pPr>
              <a:t>09/01/2023</a:t>
            </a:fld>
            <a:endParaRPr kumimoji="0" lang="en-US" sz="1800" b="0" i="0" u="none" strike="noStrike" kern="1200" cap="none" spc="0" normalizeH="0" baseline="0" noProof="0">
              <a:ln>
                <a:noFill/>
              </a:ln>
              <a:solidFill>
                <a:prstClr val="black">
                  <a:tint val="75000"/>
                </a:prstClr>
              </a:solidFill>
              <a:effectLst/>
              <a:uLnTx/>
              <a:uFillTx/>
              <a:latin typeface="Arial-Rounded"/>
              <a:ea typeface="+mn-ea"/>
              <a:cs typeface="+mn-cs"/>
            </a:endParaRPr>
          </a:p>
        </p:txBody>
      </p:sp>
      <p:sp>
        <p:nvSpPr>
          <p:cNvPr id="5" name="Footer Placeholder 4">
            <a:extLst>
              <a:ext uri="{FF2B5EF4-FFF2-40B4-BE49-F238E27FC236}">
                <a16:creationId xmlns:a16="http://schemas.microsoft.com/office/drawing/2014/main" id="{8E4C7B33-973D-43C2-8D47-93B89D6679D8}"/>
              </a:ext>
            </a:extLst>
          </p:cNvPr>
          <p:cNvSpPr>
            <a:spLocks noGrp="1"/>
          </p:cNvSpPr>
          <p:nvPr>
            <p:ph type="ftr" sz="quarter" idx="11"/>
          </p:nvPr>
        </p:nvSpPr>
        <p:spPr>
          <a:xfrm>
            <a:off x="2589219" y="6135814"/>
            <a:ext cx="7619999" cy="365125"/>
          </a:xfrm>
          <a:prstGeom prst="rect">
            <a:avLst/>
          </a:prstGeom>
        </p:spPr>
        <p:txBody>
          <a:bodyPr lIns="91347" tIns="45673" rIns="91347" bIns="45673"/>
          <a:lstStyle/>
          <a:p>
            <a:pPr marL="0" marR="0" lvl="0" indent="0" algn="l" defTabSz="913463"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Rounded"/>
              <a:ea typeface="+mn-ea"/>
              <a:cs typeface="+mn-cs"/>
            </a:endParaRPr>
          </a:p>
        </p:txBody>
      </p:sp>
      <p:sp>
        <p:nvSpPr>
          <p:cNvPr id="6" name="Slide Number Placeholder 5">
            <a:extLst>
              <a:ext uri="{FF2B5EF4-FFF2-40B4-BE49-F238E27FC236}">
                <a16:creationId xmlns:a16="http://schemas.microsoft.com/office/drawing/2014/main" id="{E30A7D1E-0FD0-4AD5-87FB-DFF9DCE9D968}"/>
              </a:ext>
            </a:extLst>
          </p:cNvPr>
          <p:cNvSpPr>
            <a:spLocks noGrp="1"/>
          </p:cNvSpPr>
          <p:nvPr>
            <p:ph type="sldNum" sz="quarter" idx="12"/>
          </p:nvPr>
        </p:nvSpPr>
        <p:spPr>
          <a:xfrm>
            <a:off x="531819" y="787788"/>
            <a:ext cx="779767" cy="365125"/>
          </a:xfrm>
          <a:prstGeom prst="rect">
            <a:avLst/>
          </a:prstGeom>
        </p:spPr>
        <p:txBody>
          <a:bodyPr lIns="91347" tIns="45673" rIns="91347" bIns="45673"/>
          <a:lstStyle/>
          <a:p>
            <a:pPr marL="0" marR="0" lvl="0" indent="0" algn="l" defTabSz="913463" rtl="0" eaLnBrk="1" fontAlgn="auto" latinLnBrk="0" hangingPunct="1">
              <a:lnSpc>
                <a:spcPct val="100000"/>
              </a:lnSpc>
              <a:spcBef>
                <a:spcPts val="0"/>
              </a:spcBef>
              <a:spcAft>
                <a:spcPts val="0"/>
              </a:spcAft>
              <a:buClrTx/>
              <a:buSzTx/>
              <a:buFontTx/>
              <a:buNone/>
              <a:tabLst/>
              <a:defRPr/>
            </a:pPr>
            <a:fld id="{7E4F7387-1A44-43D0-A42C-0F5D255AB470}" type="slidenum">
              <a:rPr kumimoji="0" lang="en-US" sz="1800" b="0" i="0" u="none" strike="noStrike" kern="1200" cap="none" spc="0" normalizeH="0" baseline="0" noProof="0" smtClean="0">
                <a:ln>
                  <a:noFill/>
                </a:ln>
                <a:solidFill>
                  <a:prstClr val="black"/>
                </a:solidFill>
                <a:effectLst/>
                <a:uLnTx/>
                <a:uFillTx/>
                <a:latin typeface="Arial-Rounded"/>
                <a:ea typeface="+mn-ea"/>
                <a:cs typeface="+mn-cs"/>
              </a:rPr>
              <a:pPr marL="0" marR="0" lvl="0" indent="0" algn="l" defTabSz="913463" rtl="0" eaLnBrk="1" fontAlgn="auto" latinLnBrk="0" hangingPunct="1">
                <a:lnSpc>
                  <a:spcPct val="100000"/>
                </a:lnSpc>
                <a:spcBef>
                  <a:spcPts val="0"/>
                </a:spcBef>
                <a:spcAft>
                  <a:spcPts val="0"/>
                </a:spcAft>
                <a:buClrTx/>
                <a:buSzTx/>
                <a:buFontTx/>
                <a:buNone/>
                <a:tabLst/>
                <a:defRPr/>
              </a:pPr>
              <a:t>‹#›</a:t>
            </a:fld>
            <a:endParaRPr kumimoji="0" lang="en-US" sz="1800" b="0" i="0" u="none" strike="noStrike" kern="1200" cap="none" spc="0" normalizeH="0" baseline="0" noProof="0">
              <a:ln>
                <a:noFill/>
              </a:ln>
              <a:solidFill>
                <a:prstClr val="black"/>
              </a:solidFill>
              <a:effectLst/>
              <a:uLnTx/>
              <a:uFillTx/>
              <a:latin typeface="Arial-Rounded"/>
              <a:ea typeface="+mn-ea"/>
              <a:cs typeface="+mn-cs"/>
            </a:endParaRPr>
          </a:p>
        </p:txBody>
      </p:sp>
      <p:sp>
        <p:nvSpPr>
          <p:cNvPr id="9" name="Picture Placeholder 8">
            <a:extLst>
              <a:ext uri="{FF2B5EF4-FFF2-40B4-BE49-F238E27FC236}">
                <a16:creationId xmlns:a16="http://schemas.microsoft.com/office/drawing/2014/main" id="{14E6C9DA-08E5-4F48-93D8-C24723FDA35F}"/>
              </a:ext>
            </a:extLst>
          </p:cNvPr>
          <p:cNvSpPr>
            <a:spLocks noGrp="1"/>
          </p:cNvSpPr>
          <p:nvPr>
            <p:ph type="pic" sz="quarter" idx="13"/>
          </p:nvPr>
        </p:nvSpPr>
        <p:spPr>
          <a:xfrm>
            <a:off x="12301538" y="4252913"/>
            <a:ext cx="914400" cy="914400"/>
          </a:xfrm>
          <a:prstGeom prst="rect">
            <a:avLst/>
          </a:prstGeom>
        </p:spPr>
        <p:txBody>
          <a:bodyPr lIns="91347" tIns="45673" rIns="91347" bIns="45673"/>
          <a:lstStyle/>
          <a:p>
            <a:endParaRPr lang="en-US"/>
          </a:p>
        </p:txBody>
      </p:sp>
    </p:spTree>
    <p:extLst>
      <p:ext uri="{BB962C8B-B14F-4D97-AF65-F5344CB8AC3E}">
        <p14:creationId xmlns:p14="http://schemas.microsoft.com/office/powerpoint/2010/main" val="2228799468"/>
      </p:ext>
    </p:extLst>
  </p:cSld>
  <p:clrMapOvr>
    <a:masterClrMapping/>
  </p:clrMapOvr>
  <p:transition>
    <p:randomBar dir="vert"/>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1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BCA0E9-8E23-4710-9DEB-7FDAE5052072}"/>
              </a:ext>
            </a:extLst>
          </p:cNvPr>
          <p:cNvSpPr>
            <a:spLocks noGrp="1"/>
          </p:cNvSpPr>
          <p:nvPr>
            <p:ph type="title"/>
          </p:nvPr>
        </p:nvSpPr>
        <p:spPr>
          <a:xfrm>
            <a:off x="2592931" y="624110"/>
            <a:ext cx="8911687" cy="1280890"/>
          </a:xfrm>
          <a:prstGeom prst="rect">
            <a:avLst/>
          </a:prstGeom>
        </p:spPr>
        <p:txBody>
          <a:bodyPr lIns="91347" tIns="45673" rIns="91347" bIns="45673"/>
          <a:lstStyle/>
          <a:p>
            <a:r>
              <a:rPr lang="en-US"/>
              <a:t>Click to edit Master title style</a:t>
            </a:r>
          </a:p>
        </p:txBody>
      </p:sp>
      <p:sp>
        <p:nvSpPr>
          <p:cNvPr id="3" name="Content Placeholder 2">
            <a:extLst>
              <a:ext uri="{FF2B5EF4-FFF2-40B4-BE49-F238E27FC236}">
                <a16:creationId xmlns:a16="http://schemas.microsoft.com/office/drawing/2014/main" id="{0EB376D2-40AB-4A52-A414-AFBE56D57ED3}"/>
              </a:ext>
            </a:extLst>
          </p:cNvPr>
          <p:cNvSpPr>
            <a:spLocks noGrp="1"/>
          </p:cNvSpPr>
          <p:nvPr>
            <p:ph idx="1"/>
          </p:nvPr>
        </p:nvSpPr>
        <p:spPr>
          <a:xfrm>
            <a:off x="2589213" y="2133600"/>
            <a:ext cx="8915400" cy="3886200"/>
          </a:xfrm>
          <a:prstGeom prst="rect">
            <a:avLst/>
          </a:prstGeom>
        </p:spPr>
        <p:txBody>
          <a:bodyPr lIns="91347" tIns="45673" rIns="91347" bIns="45673"/>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1723594-4931-4D2A-B2A7-5BFACEF4AEB9}"/>
              </a:ext>
            </a:extLst>
          </p:cNvPr>
          <p:cNvSpPr>
            <a:spLocks noGrp="1"/>
          </p:cNvSpPr>
          <p:nvPr>
            <p:ph type="dt" sz="half" idx="10"/>
          </p:nvPr>
        </p:nvSpPr>
        <p:spPr>
          <a:xfrm>
            <a:off x="10361619" y="6130438"/>
            <a:ext cx="1146283" cy="370396"/>
          </a:xfrm>
          <a:prstGeom prst="rect">
            <a:avLst/>
          </a:prstGeom>
        </p:spPr>
        <p:txBody>
          <a:bodyPr/>
          <a:lstStyle/>
          <a:p>
            <a:pPr marL="0" marR="0" lvl="0" indent="0" algn="l" defTabSz="914342" rtl="0" eaLnBrk="1" fontAlgn="auto" latinLnBrk="0" hangingPunct="1">
              <a:lnSpc>
                <a:spcPct val="100000"/>
              </a:lnSpc>
              <a:spcBef>
                <a:spcPts val="0"/>
              </a:spcBef>
              <a:spcAft>
                <a:spcPts val="0"/>
              </a:spcAft>
              <a:buClrTx/>
              <a:buSzTx/>
              <a:buFontTx/>
              <a:buNone/>
              <a:tabLst/>
              <a:defRPr/>
            </a:pPr>
            <a:fld id="{A3C39D9B-1707-4BC2-A8DF-A9A95A2D1DDF}" type="datetimeFigureOut">
              <a:rPr kumimoji="0" lang="en-US" sz="1800" b="0" i="0" u="none" strike="noStrike" kern="1200" cap="none" spc="0" normalizeH="0" baseline="0" noProof="0" smtClean="0">
                <a:ln>
                  <a:noFill/>
                </a:ln>
                <a:solidFill>
                  <a:prstClr val="black">
                    <a:tint val="75000"/>
                  </a:prstClr>
                </a:solidFill>
                <a:effectLst/>
                <a:uLnTx/>
                <a:uFillTx/>
                <a:latin typeface="Arial-Rounded"/>
                <a:ea typeface="+mn-ea"/>
                <a:cs typeface="+mn-cs"/>
              </a:rPr>
              <a:pPr marL="0" marR="0" lvl="0" indent="0" algn="l" defTabSz="914342" rtl="0" eaLnBrk="1" fontAlgn="auto" latinLnBrk="0" hangingPunct="1">
                <a:lnSpc>
                  <a:spcPct val="100000"/>
                </a:lnSpc>
                <a:spcBef>
                  <a:spcPts val="0"/>
                </a:spcBef>
                <a:spcAft>
                  <a:spcPts val="0"/>
                </a:spcAft>
                <a:buClrTx/>
                <a:buSzTx/>
                <a:buFontTx/>
                <a:buNone/>
                <a:tabLst/>
                <a:defRPr/>
              </a:pPr>
              <a:t>09/01/2023</a:t>
            </a:fld>
            <a:endParaRPr kumimoji="0" lang="en-US" sz="1800" b="0" i="0" u="none" strike="noStrike" kern="1200" cap="none" spc="0" normalizeH="0" baseline="0" noProof="0">
              <a:ln>
                <a:noFill/>
              </a:ln>
              <a:solidFill>
                <a:prstClr val="black">
                  <a:tint val="75000"/>
                </a:prstClr>
              </a:solidFill>
              <a:effectLst/>
              <a:uLnTx/>
              <a:uFillTx/>
              <a:latin typeface="Arial-Rounded"/>
              <a:ea typeface="+mn-ea"/>
              <a:cs typeface="+mn-cs"/>
            </a:endParaRPr>
          </a:p>
        </p:txBody>
      </p:sp>
      <p:sp>
        <p:nvSpPr>
          <p:cNvPr id="5" name="Footer Placeholder 4">
            <a:extLst>
              <a:ext uri="{FF2B5EF4-FFF2-40B4-BE49-F238E27FC236}">
                <a16:creationId xmlns:a16="http://schemas.microsoft.com/office/drawing/2014/main" id="{8E4C7B33-973D-43C2-8D47-93B89D6679D8}"/>
              </a:ext>
            </a:extLst>
          </p:cNvPr>
          <p:cNvSpPr>
            <a:spLocks noGrp="1"/>
          </p:cNvSpPr>
          <p:nvPr>
            <p:ph type="ftr" sz="quarter" idx="11"/>
          </p:nvPr>
        </p:nvSpPr>
        <p:spPr>
          <a:xfrm>
            <a:off x="2589219" y="6135814"/>
            <a:ext cx="7619999" cy="365125"/>
          </a:xfrm>
          <a:prstGeom prst="rect">
            <a:avLst/>
          </a:prstGeom>
        </p:spPr>
        <p:txBody>
          <a:bodyPr lIns="91347" tIns="45673" rIns="91347" bIns="45673"/>
          <a:lstStyle/>
          <a:p>
            <a:pPr marL="0" marR="0" lvl="0" indent="0" algn="l" defTabSz="913463"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Rounded"/>
              <a:ea typeface="+mn-ea"/>
              <a:cs typeface="+mn-cs"/>
            </a:endParaRPr>
          </a:p>
        </p:txBody>
      </p:sp>
      <p:sp>
        <p:nvSpPr>
          <p:cNvPr id="6" name="Slide Number Placeholder 5">
            <a:extLst>
              <a:ext uri="{FF2B5EF4-FFF2-40B4-BE49-F238E27FC236}">
                <a16:creationId xmlns:a16="http://schemas.microsoft.com/office/drawing/2014/main" id="{E30A7D1E-0FD0-4AD5-87FB-DFF9DCE9D968}"/>
              </a:ext>
            </a:extLst>
          </p:cNvPr>
          <p:cNvSpPr>
            <a:spLocks noGrp="1"/>
          </p:cNvSpPr>
          <p:nvPr>
            <p:ph type="sldNum" sz="quarter" idx="12"/>
          </p:nvPr>
        </p:nvSpPr>
        <p:spPr>
          <a:xfrm>
            <a:off x="531819" y="787788"/>
            <a:ext cx="779767" cy="365125"/>
          </a:xfrm>
          <a:prstGeom prst="rect">
            <a:avLst/>
          </a:prstGeom>
        </p:spPr>
        <p:txBody>
          <a:bodyPr lIns="91347" tIns="45673" rIns="91347" bIns="45673"/>
          <a:lstStyle/>
          <a:p>
            <a:pPr marL="0" marR="0" lvl="0" indent="0" algn="l" defTabSz="913463" rtl="0" eaLnBrk="1" fontAlgn="auto" latinLnBrk="0" hangingPunct="1">
              <a:lnSpc>
                <a:spcPct val="100000"/>
              </a:lnSpc>
              <a:spcBef>
                <a:spcPts val="0"/>
              </a:spcBef>
              <a:spcAft>
                <a:spcPts val="0"/>
              </a:spcAft>
              <a:buClrTx/>
              <a:buSzTx/>
              <a:buFontTx/>
              <a:buNone/>
              <a:tabLst/>
              <a:defRPr/>
            </a:pPr>
            <a:fld id="{7E4F7387-1A44-43D0-A42C-0F5D255AB470}" type="slidenum">
              <a:rPr kumimoji="0" lang="en-US" sz="1800" b="0" i="0" u="none" strike="noStrike" kern="1200" cap="none" spc="0" normalizeH="0" baseline="0" noProof="0" smtClean="0">
                <a:ln>
                  <a:noFill/>
                </a:ln>
                <a:solidFill>
                  <a:prstClr val="black"/>
                </a:solidFill>
                <a:effectLst/>
                <a:uLnTx/>
                <a:uFillTx/>
                <a:latin typeface="Arial-Rounded"/>
                <a:ea typeface="+mn-ea"/>
                <a:cs typeface="+mn-cs"/>
              </a:rPr>
              <a:pPr marL="0" marR="0" lvl="0" indent="0" algn="l" defTabSz="913463" rtl="0" eaLnBrk="1" fontAlgn="auto" latinLnBrk="0" hangingPunct="1">
                <a:lnSpc>
                  <a:spcPct val="100000"/>
                </a:lnSpc>
                <a:spcBef>
                  <a:spcPts val="0"/>
                </a:spcBef>
                <a:spcAft>
                  <a:spcPts val="0"/>
                </a:spcAft>
                <a:buClrTx/>
                <a:buSzTx/>
                <a:buFontTx/>
                <a:buNone/>
                <a:tabLst/>
                <a:defRPr/>
              </a:pPr>
              <a:t>‹#›</a:t>
            </a:fld>
            <a:endParaRPr kumimoji="0" lang="en-US" sz="1800" b="0" i="0" u="none" strike="noStrike" kern="1200" cap="none" spc="0" normalizeH="0" baseline="0" noProof="0">
              <a:ln>
                <a:noFill/>
              </a:ln>
              <a:solidFill>
                <a:prstClr val="black"/>
              </a:solidFill>
              <a:effectLst/>
              <a:uLnTx/>
              <a:uFillTx/>
              <a:latin typeface="Arial-Rounded"/>
              <a:ea typeface="+mn-ea"/>
              <a:cs typeface="+mn-cs"/>
            </a:endParaRPr>
          </a:p>
        </p:txBody>
      </p:sp>
      <p:sp>
        <p:nvSpPr>
          <p:cNvPr id="9" name="Picture Placeholder 8">
            <a:extLst>
              <a:ext uri="{FF2B5EF4-FFF2-40B4-BE49-F238E27FC236}">
                <a16:creationId xmlns:a16="http://schemas.microsoft.com/office/drawing/2014/main" id="{14E6C9DA-08E5-4F48-93D8-C24723FDA35F}"/>
              </a:ext>
            </a:extLst>
          </p:cNvPr>
          <p:cNvSpPr>
            <a:spLocks noGrp="1"/>
          </p:cNvSpPr>
          <p:nvPr>
            <p:ph type="pic" sz="quarter" idx="13"/>
          </p:nvPr>
        </p:nvSpPr>
        <p:spPr>
          <a:xfrm>
            <a:off x="12301538" y="4252913"/>
            <a:ext cx="914400" cy="914400"/>
          </a:xfrm>
          <a:prstGeom prst="rect">
            <a:avLst/>
          </a:prstGeom>
        </p:spPr>
        <p:txBody>
          <a:bodyPr lIns="91347" tIns="45673" rIns="91347" bIns="45673"/>
          <a:lstStyle/>
          <a:p>
            <a:endParaRPr lang="en-US"/>
          </a:p>
        </p:txBody>
      </p:sp>
    </p:spTree>
    <p:extLst>
      <p:ext uri="{BB962C8B-B14F-4D97-AF65-F5344CB8AC3E}">
        <p14:creationId xmlns:p14="http://schemas.microsoft.com/office/powerpoint/2010/main" val="2012061908"/>
      </p:ext>
    </p:extLst>
  </p:cSld>
  <p:clrMapOvr>
    <a:masterClrMapping/>
  </p:clrMapOvr>
  <p:transition>
    <p:randomBar dir="vert"/>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内容">
    <p:bg>
      <p:bgPr>
        <a:blipFill rotWithShape="0">
          <a:blip r:embed="rId2"/>
          <a:stretch>
            <a:fillRect/>
          </a:stretch>
        </a:blipFill>
        <a:effectLst/>
      </p:bgPr>
    </p:bg>
    <p:spTree>
      <p:nvGrpSpPr>
        <p:cNvPr id="1" name=""/>
        <p:cNvGrpSpPr/>
        <p:nvPr/>
      </p:nvGrpSpPr>
      <p:grpSpPr>
        <a:xfrm>
          <a:off x="0" y="0"/>
          <a:ext cx="0" cy="0"/>
          <a:chOff x="0" y="0"/>
          <a:chExt cx="0" cy="0"/>
        </a:xfrm>
      </p:grpSpPr>
      <p:pic>
        <p:nvPicPr>
          <p:cNvPr id="8194" name="图片 11"/>
          <p:cNvPicPr>
            <a:picLocks noChangeAspect="1"/>
          </p:cNvPicPr>
          <p:nvPr userDrawn="1"/>
        </p:nvPicPr>
        <p:blipFill>
          <a:blip r:embed="rId3"/>
          <a:stretch>
            <a:fillRect/>
          </a:stretch>
        </p:blipFill>
        <p:spPr>
          <a:xfrm>
            <a:off x="-2322512" y="-836612"/>
            <a:ext cx="13314362" cy="1577975"/>
          </a:xfrm>
          <a:prstGeom prst="rect">
            <a:avLst/>
          </a:prstGeom>
          <a:noFill/>
          <a:ln w="9525">
            <a:noFill/>
          </a:ln>
        </p:spPr>
      </p:pic>
      <p:pic>
        <p:nvPicPr>
          <p:cNvPr id="8195" name="图片 12"/>
          <p:cNvPicPr>
            <a:picLocks noChangeAspect="1"/>
          </p:cNvPicPr>
          <p:nvPr userDrawn="1"/>
        </p:nvPicPr>
        <p:blipFill>
          <a:blip r:embed="rId4"/>
          <a:stretch>
            <a:fillRect/>
          </a:stretch>
        </p:blipFill>
        <p:spPr>
          <a:xfrm>
            <a:off x="9791700" y="6021388"/>
            <a:ext cx="2400300" cy="958850"/>
          </a:xfrm>
          <a:prstGeom prst="rect">
            <a:avLst/>
          </a:prstGeom>
          <a:noFill/>
          <a:ln w="9525">
            <a:noFill/>
          </a:ln>
        </p:spPr>
      </p:pic>
    </p:spTree>
    <p:extLst>
      <p:ext uri="{BB962C8B-B14F-4D97-AF65-F5344CB8AC3E}">
        <p14:creationId xmlns:p14="http://schemas.microsoft.com/office/powerpoint/2010/main" val="3120392132"/>
      </p:ext>
    </p:extLst>
  </p:cSld>
  <p:clrMapOvr>
    <a:masterClrMapping/>
  </p:clrMapOvr>
  <p:transition>
    <p:randomBar dir="vert"/>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Custom Layout">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042467754"/>
      </p:ext>
    </p:extLst>
  </p:cSld>
  <p:clrMapOvr>
    <a:masterClrMapping/>
  </p:clrMapOvr>
  <p:transition>
    <p:randomBar dir="vert"/>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2_标题和内容">
    <p:spTree>
      <p:nvGrpSpPr>
        <p:cNvPr id="1" name=""/>
        <p:cNvGrpSpPr/>
        <p:nvPr/>
      </p:nvGrpSpPr>
      <p:grpSpPr>
        <a:xfrm>
          <a:off x="0" y="0"/>
          <a:ext cx="0" cy="0"/>
          <a:chOff x="0" y="0"/>
          <a:chExt cx="0" cy="0"/>
        </a:xfrm>
      </p:grpSpPr>
      <p:pic>
        <p:nvPicPr>
          <p:cNvPr id="2" name="图片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3049"/>
            <a:ext cx="12192000" cy="6851904"/>
          </a:xfrm>
          <a:prstGeom prst="rect">
            <a:avLst/>
          </a:prstGeom>
        </p:spPr>
      </p:pic>
      <p:cxnSp>
        <p:nvCxnSpPr>
          <p:cNvPr id="3" name="直接连接符 2"/>
          <p:cNvCxnSpPr/>
          <p:nvPr userDrawn="1"/>
        </p:nvCxnSpPr>
        <p:spPr>
          <a:xfrm>
            <a:off x="457874" y="1110373"/>
            <a:ext cx="11206745" cy="0"/>
          </a:xfrm>
          <a:prstGeom prst="line">
            <a:avLst/>
          </a:prstGeom>
          <a:ln w="28575"/>
        </p:spPr>
        <p:style>
          <a:lnRef idx="1">
            <a:schemeClr val="accent1"/>
          </a:lnRef>
          <a:fillRef idx="0">
            <a:schemeClr val="accent1"/>
          </a:fillRef>
          <a:effectRef idx="0">
            <a:schemeClr val="accent1"/>
          </a:effectRef>
          <a:fontRef idx="minor">
            <a:schemeClr val="tx1"/>
          </a:fontRef>
        </p:style>
      </p:cxnSp>
      <p:pic>
        <p:nvPicPr>
          <p:cNvPr id="4" name="图片 3"/>
          <p:cNvPicPr>
            <a:picLocks noChangeAspect="1"/>
          </p:cNvPicPr>
          <p:nvPr userDrawn="1"/>
        </p:nvPicPr>
        <p:blipFill>
          <a:blip r:embed="rId3"/>
          <a:stretch>
            <a:fillRect/>
          </a:stretch>
        </p:blipFill>
        <p:spPr>
          <a:xfrm rot="958296" flipH="1">
            <a:off x="10327769" y="149248"/>
            <a:ext cx="1223999" cy="992123"/>
          </a:xfrm>
          <a:prstGeom prst="rect">
            <a:avLst/>
          </a:prstGeom>
        </p:spPr>
      </p:pic>
    </p:spTree>
    <p:extLst>
      <p:ext uri="{BB962C8B-B14F-4D97-AF65-F5344CB8AC3E}">
        <p14:creationId xmlns:p14="http://schemas.microsoft.com/office/powerpoint/2010/main" val="387013911"/>
      </p:ext>
    </p:extLst>
  </p:cSld>
  <p:clrMapOvr>
    <a:masterClrMapping/>
  </p:clrMapOvr>
  <p:transition>
    <p:randomBar dir="vert"/>
  </p:transition>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23018C-8943-4144-AF31-46801E2C82AC}"/>
              </a:ext>
            </a:extLst>
          </p:cNvPr>
          <p:cNvSpPr>
            <a:spLocks noGrp="1"/>
          </p:cNvSpPr>
          <p:nvPr>
            <p:ph type="title"/>
          </p:nvPr>
        </p:nvSpPr>
        <p:spPr>
          <a:xfrm>
            <a:off x="838200" y="410369"/>
            <a:ext cx="10515600" cy="1325563"/>
          </a:xfrm>
          <a:prstGeom prst="rect">
            <a:avLst/>
          </a:prstGeom>
        </p:spPr>
        <p:txBody>
          <a:bodyPr lIns="91434" tIns="45717" rIns="91434" bIns="45717"/>
          <a:lstStyle/>
          <a:p>
            <a:r>
              <a:rPr lang="en-US"/>
              <a:t>Click to edit Master title style</a:t>
            </a:r>
          </a:p>
        </p:txBody>
      </p:sp>
      <p:sp>
        <p:nvSpPr>
          <p:cNvPr id="3" name="Content Placeholder 2">
            <a:extLst>
              <a:ext uri="{FF2B5EF4-FFF2-40B4-BE49-F238E27FC236}">
                <a16:creationId xmlns:a16="http://schemas.microsoft.com/office/drawing/2014/main" id="{F3EB821C-5F1D-4D5D-9C93-58BA4059FEA1}"/>
              </a:ext>
            </a:extLst>
          </p:cNvPr>
          <p:cNvSpPr>
            <a:spLocks noGrp="1"/>
          </p:cNvSpPr>
          <p:nvPr>
            <p:ph idx="1"/>
          </p:nvPr>
        </p:nvSpPr>
        <p:spPr>
          <a:xfrm>
            <a:off x="838200" y="1825625"/>
            <a:ext cx="10515600" cy="4351338"/>
          </a:xfrm>
          <a:prstGeom prst="rect">
            <a:avLst/>
          </a:prstGeom>
        </p:spPr>
        <p:txBody>
          <a:bodyPr lIns="91434" tIns="45717" rIns="91434" bIns="45717"/>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F52F691-4147-4067-8091-5A75C2FDDE9E}"/>
              </a:ext>
            </a:extLst>
          </p:cNvPr>
          <p:cNvSpPr>
            <a:spLocks noGrp="1"/>
          </p:cNvSpPr>
          <p:nvPr>
            <p:ph type="dt" sz="half" idx="10"/>
          </p:nvPr>
        </p:nvSpPr>
        <p:spPr>
          <a:xfrm>
            <a:off x="838200" y="6356351"/>
            <a:ext cx="2743200" cy="365125"/>
          </a:xfrm>
          <a:prstGeom prst="rect">
            <a:avLst/>
          </a:prstGeom>
        </p:spPr>
        <p:txBody>
          <a:bodyPr lIns="91434" tIns="45717" rIns="91434" bIns="45717"/>
          <a:lstStyle/>
          <a:p>
            <a:pPr marL="0" marR="0" lvl="0" indent="0" algn="l" defTabSz="914342" rtl="0" eaLnBrk="1" fontAlgn="auto" latinLnBrk="0" hangingPunct="1">
              <a:lnSpc>
                <a:spcPct val="100000"/>
              </a:lnSpc>
              <a:spcBef>
                <a:spcPts val="0"/>
              </a:spcBef>
              <a:spcAft>
                <a:spcPts val="0"/>
              </a:spcAft>
              <a:buClrTx/>
              <a:buSzTx/>
              <a:buFontTx/>
              <a:buNone/>
              <a:tabLst/>
              <a:defRPr/>
            </a:pPr>
            <a:fld id="{117B3AC9-6F66-442D-8A61-F06030142A82}" type="datetimeFigureOut">
              <a:rPr kumimoji="0" lang="en-US" sz="1800" b="0" i="0" u="none" strike="noStrike" kern="1200" cap="none" spc="0" normalizeH="0" baseline="0" noProof="0" smtClean="0">
                <a:ln>
                  <a:noFill/>
                </a:ln>
                <a:solidFill>
                  <a:prstClr val="black"/>
                </a:solidFill>
                <a:effectLst/>
                <a:uLnTx/>
                <a:uFillTx/>
                <a:latin typeface="Arial-Rounded"/>
                <a:ea typeface="+mn-ea"/>
                <a:cs typeface="+mn-cs"/>
              </a:rPr>
              <a:pPr marL="0" marR="0" lvl="0" indent="0" algn="l" defTabSz="914342" rtl="0" eaLnBrk="1" fontAlgn="auto" latinLnBrk="0" hangingPunct="1">
                <a:lnSpc>
                  <a:spcPct val="100000"/>
                </a:lnSpc>
                <a:spcBef>
                  <a:spcPts val="0"/>
                </a:spcBef>
                <a:spcAft>
                  <a:spcPts val="0"/>
                </a:spcAft>
                <a:buClrTx/>
                <a:buSzTx/>
                <a:buFontTx/>
                <a:buNone/>
                <a:tabLst/>
                <a:defRPr/>
              </a:pPr>
              <a:t>09/01/2023</a:t>
            </a:fld>
            <a:endParaRPr kumimoji="0" lang="en-US" sz="1800" b="0" i="0" u="none" strike="noStrike" kern="1200" cap="none" spc="0" normalizeH="0" baseline="0" noProof="0">
              <a:ln>
                <a:noFill/>
              </a:ln>
              <a:solidFill>
                <a:prstClr val="black"/>
              </a:solidFill>
              <a:effectLst/>
              <a:uLnTx/>
              <a:uFillTx/>
              <a:latin typeface="Arial-Rounded"/>
              <a:ea typeface="+mn-ea"/>
              <a:cs typeface="+mn-cs"/>
            </a:endParaRPr>
          </a:p>
        </p:txBody>
      </p:sp>
      <p:sp>
        <p:nvSpPr>
          <p:cNvPr id="5" name="Footer Placeholder 4">
            <a:extLst>
              <a:ext uri="{FF2B5EF4-FFF2-40B4-BE49-F238E27FC236}">
                <a16:creationId xmlns:a16="http://schemas.microsoft.com/office/drawing/2014/main" id="{0A13CEE6-0091-4B97-B2A3-2EACD5377456}"/>
              </a:ext>
            </a:extLst>
          </p:cNvPr>
          <p:cNvSpPr>
            <a:spLocks noGrp="1"/>
          </p:cNvSpPr>
          <p:nvPr>
            <p:ph type="ftr" sz="quarter" idx="11"/>
          </p:nvPr>
        </p:nvSpPr>
        <p:spPr>
          <a:xfrm>
            <a:off x="4038600" y="6356351"/>
            <a:ext cx="4114800" cy="365125"/>
          </a:xfrm>
          <a:prstGeom prst="rect">
            <a:avLst/>
          </a:prstGeom>
        </p:spPr>
        <p:txBody>
          <a:bodyPr lIns="91434" tIns="45717" rIns="91434" bIns="45717"/>
          <a:lstStyle/>
          <a:p>
            <a:pPr marL="0" marR="0" lvl="0" indent="0" algn="l" defTabSz="914342"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Rounded"/>
              <a:ea typeface="+mn-ea"/>
              <a:cs typeface="+mn-cs"/>
            </a:endParaRPr>
          </a:p>
        </p:txBody>
      </p:sp>
      <p:sp>
        <p:nvSpPr>
          <p:cNvPr id="6" name="Slide Number Placeholder 5">
            <a:extLst>
              <a:ext uri="{FF2B5EF4-FFF2-40B4-BE49-F238E27FC236}">
                <a16:creationId xmlns:a16="http://schemas.microsoft.com/office/drawing/2014/main" id="{38E7FBDB-A13D-45F7-9E93-FF2014FDFD0A}"/>
              </a:ext>
            </a:extLst>
          </p:cNvPr>
          <p:cNvSpPr>
            <a:spLocks noGrp="1"/>
          </p:cNvSpPr>
          <p:nvPr>
            <p:ph type="sldNum" sz="quarter" idx="12"/>
          </p:nvPr>
        </p:nvSpPr>
        <p:spPr>
          <a:xfrm>
            <a:off x="8610600" y="6356351"/>
            <a:ext cx="2743200" cy="365125"/>
          </a:xfrm>
          <a:prstGeom prst="rect">
            <a:avLst/>
          </a:prstGeom>
        </p:spPr>
        <p:txBody>
          <a:bodyPr lIns="91434" tIns="45717" rIns="91434" bIns="45717"/>
          <a:lstStyle/>
          <a:p>
            <a:pPr marL="0" marR="0" lvl="0" indent="0" algn="l" defTabSz="914342" rtl="0" eaLnBrk="1" fontAlgn="auto" latinLnBrk="0" hangingPunct="1">
              <a:lnSpc>
                <a:spcPct val="100000"/>
              </a:lnSpc>
              <a:spcBef>
                <a:spcPts val="0"/>
              </a:spcBef>
              <a:spcAft>
                <a:spcPts val="0"/>
              </a:spcAft>
              <a:buClrTx/>
              <a:buSzTx/>
              <a:buFontTx/>
              <a:buNone/>
              <a:tabLst/>
              <a:defRPr/>
            </a:pPr>
            <a:fld id="{36F16E06-0DD9-48EC-8D3A-7CC625600D6C}" type="slidenum">
              <a:rPr kumimoji="0" lang="en-US" sz="1800" b="0" i="0" u="none" strike="noStrike" kern="1200" cap="none" spc="0" normalizeH="0" baseline="0" noProof="0" smtClean="0">
                <a:ln>
                  <a:noFill/>
                </a:ln>
                <a:solidFill>
                  <a:prstClr val="black"/>
                </a:solidFill>
                <a:effectLst/>
                <a:uLnTx/>
                <a:uFillTx/>
                <a:latin typeface="Arial-Rounded"/>
                <a:ea typeface="+mn-ea"/>
                <a:cs typeface="+mn-cs"/>
              </a:rPr>
              <a:pPr marL="0" marR="0" lvl="0" indent="0" algn="l" defTabSz="914342" rtl="0" eaLnBrk="1" fontAlgn="auto" latinLnBrk="0" hangingPunct="1">
                <a:lnSpc>
                  <a:spcPct val="100000"/>
                </a:lnSpc>
                <a:spcBef>
                  <a:spcPts val="0"/>
                </a:spcBef>
                <a:spcAft>
                  <a:spcPts val="0"/>
                </a:spcAft>
                <a:buClrTx/>
                <a:buSzTx/>
                <a:buFontTx/>
                <a:buNone/>
                <a:tabLst/>
                <a:defRPr/>
              </a:pPr>
              <a:t>‹#›</a:t>
            </a:fld>
            <a:endParaRPr kumimoji="0" lang="en-US" sz="1800" b="0" i="0" u="none" strike="noStrike" kern="1200" cap="none" spc="0" normalizeH="0" baseline="0" noProof="0">
              <a:ln>
                <a:noFill/>
              </a:ln>
              <a:solidFill>
                <a:prstClr val="black"/>
              </a:solidFill>
              <a:effectLst/>
              <a:uLnTx/>
              <a:uFillTx/>
              <a:latin typeface="Arial-Rounded"/>
              <a:ea typeface="+mn-ea"/>
              <a:cs typeface="+mn-cs"/>
            </a:endParaRPr>
          </a:p>
        </p:txBody>
      </p:sp>
    </p:spTree>
    <p:extLst>
      <p:ext uri="{BB962C8B-B14F-4D97-AF65-F5344CB8AC3E}">
        <p14:creationId xmlns:p14="http://schemas.microsoft.com/office/powerpoint/2010/main" val="2865229331"/>
      </p:ext>
    </p:extLst>
  </p:cSld>
  <p:clrMapOvr>
    <a:masterClrMapping/>
  </p:clrMapOvr>
  <p:transition>
    <p:randomBar dir="vert"/>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C9A538-13DC-4B1B-A673-1BAD8A8EA4F9}"/>
              </a:ext>
            </a:extLst>
          </p:cNvPr>
          <p:cNvSpPr>
            <a:spLocks noGrp="1"/>
          </p:cNvSpPr>
          <p:nvPr>
            <p:ph type="title"/>
          </p:nvPr>
        </p:nvSpPr>
        <p:spPr>
          <a:xfrm>
            <a:off x="831850" y="1709738"/>
            <a:ext cx="10515600" cy="2852737"/>
          </a:xfrm>
          <a:prstGeom prst="rect">
            <a:avLst/>
          </a:prstGeom>
        </p:spPr>
        <p:txBody>
          <a:bodyPr lIns="91434" tIns="45717" rIns="91434" bIns="45717"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0A83EF61-E106-490B-8C82-1E02264233C0}"/>
              </a:ext>
            </a:extLst>
          </p:cNvPr>
          <p:cNvSpPr>
            <a:spLocks noGrp="1"/>
          </p:cNvSpPr>
          <p:nvPr>
            <p:ph type="body" idx="1"/>
          </p:nvPr>
        </p:nvSpPr>
        <p:spPr>
          <a:xfrm>
            <a:off x="831850" y="4589463"/>
            <a:ext cx="10515600" cy="1500187"/>
          </a:xfrm>
          <a:prstGeom prst="rect">
            <a:avLst/>
          </a:prstGeom>
        </p:spPr>
        <p:txBody>
          <a:bodyPr lIns="91434" tIns="45717" rIns="91434" bIns="45717"/>
          <a:lstStyle>
            <a:lvl1pPr marL="0" indent="0">
              <a:buNone/>
              <a:defRPr sz="2400">
                <a:solidFill>
                  <a:schemeClr val="tx1">
                    <a:tint val="75000"/>
                  </a:schemeClr>
                </a:solidFill>
              </a:defRPr>
            </a:lvl1pPr>
            <a:lvl2pPr marL="457170" indent="0">
              <a:buNone/>
              <a:defRPr sz="2000">
                <a:solidFill>
                  <a:schemeClr val="tx1">
                    <a:tint val="75000"/>
                  </a:schemeClr>
                </a:solidFill>
              </a:defRPr>
            </a:lvl2pPr>
            <a:lvl3pPr marL="914342" indent="0">
              <a:buNone/>
              <a:defRPr sz="1800">
                <a:solidFill>
                  <a:schemeClr val="tx1">
                    <a:tint val="75000"/>
                  </a:schemeClr>
                </a:solidFill>
              </a:defRPr>
            </a:lvl3pPr>
            <a:lvl4pPr marL="1371512" indent="0">
              <a:buNone/>
              <a:defRPr sz="1600">
                <a:solidFill>
                  <a:schemeClr val="tx1">
                    <a:tint val="75000"/>
                  </a:schemeClr>
                </a:solidFill>
              </a:defRPr>
            </a:lvl4pPr>
            <a:lvl5pPr marL="1828683" indent="0">
              <a:buNone/>
              <a:defRPr sz="1600">
                <a:solidFill>
                  <a:schemeClr val="tx1">
                    <a:tint val="75000"/>
                  </a:schemeClr>
                </a:solidFill>
              </a:defRPr>
            </a:lvl5pPr>
            <a:lvl6pPr marL="2285854" indent="0">
              <a:buNone/>
              <a:defRPr sz="1600">
                <a:solidFill>
                  <a:schemeClr val="tx1">
                    <a:tint val="75000"/>
                  </a:schemeClr>
                </a:solidFill>
              </a:defRPr>
            </a:lvl6pPr>
            <a:lvl7pPr marL="2743024" indent="0">
              <a:buNone/>
              <a:defRPr sz="1600">
                <a:solidFill>
                  <a:schemeClr val="tx1">
                    <a:tint val="75000"/>
                  </a:schemeClr>
                </a:solidFill>
              </a:defRPr>
            </a:lvl7pPr>
            <a:lvl8pPr marL="3200195" indent="0">
              <a:buNone/>
              <a:defRPr sz="1600">
                <a:solidFill>
                  <a:schemeClr val="tx1">
                    <a:tint val="75000"/>
                  </a:schemeClr>
                </a:solidFill>
              </a:defRPr>
            </a:lvl8pPr>
            <a:lvl9pPr marL="3657366"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D2BF44F2-4265-4159-9A67-CBD48898C249}"/>
              </a:ext>
            </a:extLst>
          </p:cNvPr>
          <p:cNvSpPr>
            <a:spLocks noGrp="1"/>
          </p:cNvSpPr>
          <p:nvPr>
            <p:ph type="dt" sz="half" idx="10"/>
          </p:nvPr>
        </p:nvSpPr>
        <p:spPr>
          <a:xfrm>
            <a:off x="838200" y="6356351"/>
            <a:ext cx="2743200" cy="365125"/>
          </a:xfrm>
          <a:prstGeom prst="rect">
            <a:avLst/>
          </a:prstGeom>
        </p:spPr>
        <p:txBody>
          <a:bodyPr lIns="91434" tIns="45717" rIns="91434" bIns="45717"/>
          <a:lstStyle/>
          <a:p>
            <a:pPr marL="0" marR="0" lvl="0" indent="0" algn="l" defTabSz="914342" rtl="0" eaLnBrk="1" fontAlgn="auto" latinLnBrk="0" hangingPunct="1">
              <a:lnSpc>
                <a:spcPct val="100000"/>
              </a:lnSpc>
              <a:spcBef>
                <a:spcPts val="0"/>
              </a:spcBef>
              <a:spcAft>
                <a:spcPts val="0"/>
              </a:spcAft>
              <a:buClrTx/>
              <a:buSzTx/>
              <a:buFontTx/>
              <a:buNone/>
              <a:tabLst/>
              <a:defRPr/>
            </a:pPr>
            <a:fld id="{117B3AC9-6F66-442D-8A61-F06030142A82}" type="datetimeFigureOut">
              <a:rPr kumimoji="0" lang="en-US" sz="1800" b="0" i="0" u="none" strike="noStrike" kern="1200" cap="none" spc="0" normalizeH="0" baseline="0" noProof="0" smtClean="0">
                <a:ln>
                  <a:noFill/>
                </a:ln>
                <a:solidFill>
                  <a:prstClr val="black"/>
                </a:solidFill>
                <a:effectLst/>
                <a:uLnTx/>
                <a:uFillTx/>
                <a:latin typeface="Arial-Rounded"/>
                <a:ea typeface="+mn-ea"/>
                <a:cs typeface="+mn-cs"/>
              </a:rPr>
              <a:pPr marL="0" marR="0" lvl="0" indent="0" algn="l" defTabSz="914342" rtl="0" eaLnBrk="1" fontAlgn="auto" latinLnBrk="0" hangingPunct="1">
                <a:lnSpc>
                  <a:spcPct val="100000"/>
                </a:lnSpc>
                <a:spcBef>
                  <a:spcPts val="0"/>
                </a:spcBef>
                <a:spcAft>
                  <a:spcPts val="0"/>
                </a:spcAft>
                <a:buClrTx/>
                <a:buSzTx/>
                <a:buFontTx/>
                <a:buNone/>
                <a:tabLst/>
                <a:defRPr/>
              </a:pPr>
              <a:t>09/01/2023</a:t>
            </a:fld>
            <a:endParaRPr kumimoji="0" lang="en-US" sz="1800" b="0" i="0" u="none" strike="noStrike" kern="1200" cap="none" spc="0" normalizeH="0" baseline="0" noProof="0">
              <a:ln>
                <a:noFill/>
              </a:ln>
              <a:solidFill>
                <a:prstClr val="black"/>
              </a:solidFill>
              <a:effectLst/>
              <a:uLnTx/>
              <a:uFillTx/>
              <a:latin typeface="Arial-Rounded"/>
              <a:ea typeface="+mn-ea"/>
              <a:cs typeface="+mn-cs"/>
            </a:endParaRPr>
          </a:p>
        </p:txBody>
      </p:sp>
      <p:sp>
        <p:nvSpPr>
          <p:cNvPr id="5" name="Footer Placeholder 4">
            <a:extLst>
              <a:ext uri="{FF2B5EF4-FFF2-40B4-BE49-F238E27FC236}">
                <a16:creationId xmlns:a16="http://schemas.microsoft.com/office/drawing/2014/main" id="{AAE7979D-0B56-49FF-A61B-19874332C254}"/>
              </a:ext>
            </a:extLst>
          </p:cNvPr>
          <p:cNvSpPr>
            <a:spLocks noGrp="1"/>
          </p:cNvSpPr>
          <p:nvPr>
            <p:ph type="ftr" sz="quarter" idx="11"/>
          </p:nvPr>
        </p:nvSpPr>
        <p:spPr>
          <a:xfrm>
            <a:off x="4038600" y="6356351"/>
            <a:ext cx="4114800" cy="365125"/>
          </a:xfrm>
          <a:prstGeom prst="rect">
            <a:avLst/>
          </a:prstGeom>
        </p:spPr>
        <p:txBody>
          <a:bodyPr lIns="91434" tIns="45717" rIns="91434" bIns="45717"/>
          <a:lstStyle/>
          <a:p>
            <a:pPr marL="0" marR="0" lvl="0" indent="0" algn="l" defTabSz="914342"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Rounded"/>
              <a:ea typeface="+mn-ea"/>
              <a:cs typeface="+mn-cs"/>
            </a:endParaRPr>
          </a:p>
        </p:txBody>
      </p:sp>
      <p:sp>
        <p:nvSpPr>
          <p:cNvPr id="6" name="Slide Number Placeholder 5">
            <a:extLst>
              <a:ext uri="{FF2B5EF4-FFF2-40B4-BE49-F238E27FC236}">
                <a16:creationId xmlns:a16="http://schemas.microsoft.com/office/drawing/2014/main" id="{09BD9A3B-58D2-4F86-8EE8-19CFB73E623D}"/>
              </a:ext>
            </a:extLst>
          </p:cNvPr>
          <p:cNvSpPr>
            <a:spLocks noGrp="1"/>
          </p:cNvSpPr>
          <p:nvPr>
            <p:ph type="sldNum" sz="quarter" idx="12"/>
          </p:nvPr>
        </p:nvSpPr>
        <p:spPr>
          <a:xfrm>
            <a:off x="8610600" y="6356351"/>
            <a:ext cx="2743200" cy="365125"/>
          </a:xfrm>
          <a:prstGeom prst="rect">
            <a:avLst/>
          </a:prstGeom>
        </p:spPr>
        <p:txBody>
          <a:bodyPr lIns="91434" tIns="45717" rIns="91434" bIns="45717"/>
          <a:lstStyle/>
          <a:p>
            <a:pPr marL="0" marR="0" lvl="0" indent="0" algn="l" defTabSz="914342" rtl="0" eaLnBrk="1" fontAlgn="auto" latinLnBrk="0" hangingPunct="1">
              <a:lnSpc>
                <a:spcPct val="100000"/>
              </a:lnSpc>
              <a:spcBef>
                <a:spcPts val="0"/>
              </a:spcBef>
              <a:spcAft>
                <a:spcPts val="0"/>
              </a:spcAft>
              <a:buClrTx/>
              <a:buSzTx/>
              <a:buFontTx/>
              <a:buNone/>
              <a:tabLst/>
              <a:defRPr/>
            </a:pPr>
            <a:fld id="{36F16E06-0DD9-48EC-8D3A-7CC625600D6C}" type="slidenum">
              <a:rPr kumimoji="0" lang="en-US" sz="1800" b="0" i="0" u="none" strike="noStrike" kern="1200" cap="none" spc="0" normalizeH="0" baseline="0" noProof="0" smtClean="0">
                <a:ln>
                  <a:noFill/>
                </a:ln>
                <a:solidFill>
                  <a:prstClr val="black"/>
                </a:solidFill>
                <a:effectLst/>
                <a:uLnTx/>
                <a:uFillTx/>
                <a:latin typeface="Arial-Rounded"/>
                <a:ea typeface="+mn-ea"/>
                <a:cs typeface="+mn-cs"/>
              </a:rPr>
              <a:pPr marL="0" marR="0" lvl="0" indent="0" algn="l" defTabSz="914342" rtl="0" eaLnBrk="1" fontAlgn="auto" latinLnBrk="0" hangingPunct="1">
                <a:lnSpc>
                  <a:spcPct val="100000"/>
                </a:lnSpc>
                <a:spcBef>
                  <a:spcPts val="0"/>
                </a:spcBef>
                <a:spcAft>
                  <a:spcPts val="0"/>
                </a:spcAft>
                <a:buClrTx/>
                <a:buSzTx/>
                <a:buFontTx/>
                <a:buNone/>
                <a:tabLst/>
                <a:defRPr/>
              </a:pPr>
              <a:t>‹#›</a:t>
            </a:fld>
            <a:endParaRPr kumimoji="0" lang="en-US" sz="1800" b="0" i="0" u="none" strike="noStrike" kern="1200" cap="none" spc="0" normalizeH="0" baseline="0" noProof="0">
              <a:ln>
                <a:noFill/>
              </a:ln>
              <a:solidFill>
                <a:prstClr val="black"/>
              </a:solidFill>
              <a:effectLst/>
              <a:uLnTx/>
              <a:uFillTx/>
              <a:latin typeface="Arial-Rounded"/>
              <a:ea typeface="+mn-ea"/>
              <a:cs typeface="+mn-cs"/>
            </a:endParaRPr>
          </a:p>
        </p:txBody>
      </p:sp>
    </p:spTree>
    <p:extLst>
      <p:ext uri="{BB962C8B-B14F-4D97-AF65-F5344CB8AC3E}">
        <p14:creationId xmlns:p14="http://schemas.microsoft.com/office/powerpoint/2010/main" val="2036704103"/>
      </p:ext>
    </p:extLst>
  </p:cSld>
  <p:clrMapOvr>
    <a:masterClrMapping/>
  </p:clrMapOvr>
  <p:transition>
    <p:randomBar dir="vert"/>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BB0297-00DF-4407-A192-CFE8F8937929}"/>
              </a:ext>
            </a:extLst>
          </p:cNvPr>
          <p:cNvSpPr>
            <a:spLocks noGrp="1"/>
          </p:cNvSpPr>
          <p:nvPr>
            <p:ph type="title"/>
          </p:nvPr>
        </p:nvSpPr>
        <p:spPr>
          <a:xfrm>
            <a:off x="838200" y="410369"/>
            <a:ext cx="10515600" cy="1325563"/>
          </a:xfrm>
          <a:prstGeom prst="rect">
            <a:avLst/>
          </a:prstGeom>
        </p:spPr>
        <p:txBody>
          <a:bodyPr lIns="91434" tIns="45717" rIns="91434" bIns="45717"/>
          <a:lstStyle/>
          <a:p>
            <a:r>
              <a:rPr lang="en-US"/>
              <a:t>Click to edit Master title style</a:t>
            </a:r>
          </a:p>
        </p:txBody>
      </p:sp>
      <p:sp>
        <p:nvSpPr>
          <p:cNvPr id="3" name="Content Placeholder 2">
            <a:extLst>
              <a:ext uri="{FF2B5EF4-FFF2-40B4-BE49-F238E27FC236}">
                <a16:creationId xmlns:a16="http://schemas.microsoft.com/office/drawing/2014/main" id="{EA48910A-7DC9-45ED-AA9F-D95404EBF1EC}"/>
              </a:ext>
            </a:extLst>
          </p:cNvPr>
          <p:cNvSpPr>
            <a:spLocks noGrp="1"/>
          </p:cNvSpPr>
          <p:nvPr>
            <p:ph sz="half" idx="1"/>
          </p:nvPr>
        </p:nvSpPr>
        <p:spPr>
          <a:xfrm>
            <a:off x="838200" y="1825625"/>
            <a:ext cx="5181600" cy="4351338"/>
          </a:xfrm>
          <a:prstGeom prst="rect">
            <a:avLst/>
          </a:prstGeom>
        </p:spPr>
        <p:txBody>
          <a:bodyPr lIns="91434" tIns="45717" rIns="91434" bIns="45717"/>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050E4A2A-ECB1-4071-A8B3-D027E01720AE}"/>
              </a:ext>
            </a:extLst>
          </p:cNvPr>
          <p:cNvSpPr>
            <a:spLocks noGrp="1"/>
          </p:cNvSpPr>
          <p:nvPr>
            <p:ph sz="half" idx="2"/>
          </p:nvPr>
        </p:nvSpPr>
        <p:spPr>
          <a:xfrm>
            <a:off x="6172200" y="1825625"/>
            <a:ext cx="5181600" cy="4351338"/>
          </a:xfrm>
          <a:prstGeom prst="rect">
            <a:avLst/>
          </a:prstGeom>
        </p:spPr>
        <p:txBody>
          <a:bodyPr lIns="91434" tIns="45717" rIns="91434" bIns="45717"/>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5AA8BA32-CD1B-455F-87C9-6B09B0660C87}"/>
              </a:ext>
            </a:extLst>
          </p:cNvPr>
          <p:cNvSpPr>
            <a:spLocks noGrp="1"/>
          </p:cNvSpPr>
          <p:nvPr>
            <p:ph type="dt" sz="half" idx="10"/>
          </p:nvPr>
        </p:nvSpPr>
        <p:spPr>
          <a:xfrm>
            <a:off x="838200" y="6356351"/>
            <a:ext cx="2743200" cy="365125"/>
          </a:xfrm>
          <a:prstGeom prst="rect">
            <a:avLst/>
          </a:prstGeom>
        </p:spPr>
        <p:txBody>
          <a:bodyPr lIns="91434" tIns="45717" rIns="91434" bIns="45717"/>
          <a:lstStyle/>
          <a:p>
            <a:pPr marL="0" marR="0" lvl="0" indent="0" algn="l" defTabSz="914342" rtl="0" eaLnBrk="1" fontAlgn="auto" latinLnBrk="0" hangingPunct="1">
              <a:lnSpc>
                <a:spcPct val="100000"/>
              </a:lnSpc>
              <a:spcBef>
                <a:spcPts val="0"/>
              </a:spcBef>
              <a:spcAft>
                <a:spcPts val="0"/>
              </a:spcAft>
              <a:buClrTx/>
              <a:buSzTx/>
              <a:buFontTx/>
              <a:buNone/>
              <a:tabLst/>
              <a:defRPr/>
            </a:pPr>
            <a:fld id="{117B3AC9-6F66-442D-8A61-F06030142A82}" type="datetimeFigureOut">
              <a:rPr kumimoji="0" lang="en-US" sz="1800" b="0" i="0" u="none" strike="noStrike" kern="1200" cap="none" spc="0" normalizeH="0" baseline="0" noProof="0" smtClean="0">
                <a:ln>
                  <a:noFill/>
                </a:ln>
                <a:solidFill>
                  <a:prstClr val="black"/>
                </a:solidFill>
                <a:effectLst/>
                <a:uLnTx/>
                <a:uFillTx/>
                <a:latin typeface="Arial-Rounded"/>
                <a:ea typeface="+mn-ea"/>
                <a:cs typeface="+mn-cs"/>
              </a:rPr>
              <a:pPr marL="0" marR="0" lvl="0" indent="0" algn="l" defTabSz="914342" rtl="0" eaLnBrk="1" fontAlgn="auto" latinLnBrk="0" hangingPunct="1">
                <a:lnSpc>
                  <a:spcPct val="100000"/>
                </a:lnSpc>
                <a:spcBef>
                  <a:spcPts val="0"/>
                </a:spcBef>
                <a:spcAft>
                  <a:spcPts val="0"/>
                </a:spcAft>
                <a:buClrTx/>
                <a:buSzTx/>
                <a:buFontTx/>
                <a:buNone/>
                <a:tabLst/>
                <a:defRPr/>
              </a:pPr>
              <a:t>09/01/2023</a:t>
            </a:fld>
            <a:endParaRPr kumimoji="0" lang="en-US" sz="1800" b="0" i="0" u="none" strike="noStrike" kern="1200" cap="none" spc="0" normalizeH="0" baseline="0" noProof="0">
              <a:ln>
                <a:noFill/>
              </a:ln>
              <a:solidFill>
                <a:prstClr val="black"/>
              </a:solidFill>
              <a:effectLst/>
              <a:uLnTx/>
              <a:uFillTx/>
              <a:latin typeface="Arial-Rounded"/>
              <a:ea typeface="+mn-ea"/>
              <a:cs typeface="+mn-cs"/>
            </a:endParaRPr>
          </a:p>
        </p:txBody>
      </p:sp>
      <p:sp>
        <p:nvSpPr>
          <p:cNvPr id="6" name="Footer Placeholder 5">
            <a:extLst>
              <a:ext uri="{FF2B5EF4-FFF2-40B4-BE49-F238E27FC236}">
                <a16:creationId xmlns:a16="http://schemas.microsoft.com/office/drawing/2014/main" id="{6FF19B83-BDC8-491C-9BD3-7542D6092D81}"/>
              </a:ext>
            </a:extLst>
          </p:cNvPr>
          <p:cNvSpPr>
            <a:spLocks noGrp="1"/>
          </p:cNvSpPr>
          <p:nvPr>
            <p:ph type="ftr" sz="quarter" idx="11"/>
          </p:nvPr>
        </p:nvSpPr>
        <p:spPr>
          <a:xfrm>
            <a:off x="4038600" y="6356351"/>
            <a:ext cx="4114800" cy="365125"/>
          </a:xfrm>
          <a:prstGeom prst="rect">
            <a:avLst/>
          </a:prstGeom>
        </p:spPr>
        <p:txBody>
          <a:bodyPr lIns="91434" tIns="45717" rIns="91434" bIns="45717"/>
          <a:lstStyle/>
          <a:p>
            <a:pPr marL="0" marR="0" lvl="0" indent="0" algn="l" defTabSz="914342"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Rounded"/>
              <a:ea typeface="+mn-ea"/>
              <a:cs typeface="+mn-cs"/>
            </a:endParaRPr>
          </a:p>
        </p:txBody>
      </p:sp>
      <p:sp>
        <p:nvSpPr>
          <p:cNvPr id="7" name="Slide Number Placeholder 6">
            <a:extLst>
              <a:ext uri="{FF2B5EF4-FFF2-40B4-BE49-F238E27FC236}">
                <a16:creationId xmlns:a16="http://schemas.microsoft.com/office/drawing/2014/main" id="{638D8928-0E14-437F-BD67-2130D1DCE527}"/>
              </a:ext>
            </a:extLst>
          </p:cNvPr>
          <p:cNvSpPr>
            <a:spLocks noGrp="1"/>
          </p:cNvSpPr>
          <p:nvPr>
            <p:ph type="sldNum" sz="quarter" idx="12"/>
          </p:nvPr>
        </p:nvSpPr>
        <p:spPr>
          <a:xfrm>
            <a:off x="8610600" y="6356351"/>
            <a:ext cx="2743200" cy="365125"/>
          </a:xfrm>
          <a:prstGeom prst="rect">
            <a:avLst/>
          </a:prstGeom>
        </p:spPr>
        <p:txBody>
          <a:bodyPr lIns="91434" tIns="45717" rIns="91434" bIns="45717"/>
          <a:lstStyle/>
          <a:p>
            <a:pPr marL="0" marR="0" lvl="0" indent="0" algn="l" defTabSz="914342" rtl="0" eaLnBrk="1" fontAlgn="auto" latinLnBrk="0" hangingPunct="1">
              <a:lnSpc>
                <a:spcPct val="100000"/>
              </a:lnSpc>
              <a:spcBef>
                <a:spcPts val="0"/>
              </a:spcBef>
              <a:spcAft>
                <a:spcPts val="0"/>
              </a:spcAft>
              <a:buClrTx/>
              <a:buSzTx/>
              <a:buFontTx/>
              <a:buNone/>
              <a:tabLst/>
              <a:defRPr/>
            </a:pPr>
            <a:fld id="{36F16E06-0DD9-48EC-8D3A-7CC625600D6C}" type="slidenum">
              <a:rPr kumimoji="0" lang="en-US" sz="1800" b="0" i="0" u="none" strike="noStrike" kern="1200" cap="none" spc="0" normalizeH="0" baseline="0" noProof="0" smtClean="0">
                <a:ln>
                  <a:noFill/>
                </a:ln>
                <a:solidFill>
                  <a:prstClr val="black"/>
                </a:solidFill>
                <a:effectLst/>
                <a:uLnTx/>
                <a:uFillTx/>
                <a:latin typeface="Arial-Rounded"/>
                <a:ea typeface="+mn-ea"/>
                <a:cs typeface="+mn-cs"/>
              </a:rPr>
              <a:pPr marL="0" marR="0" lvl="0" indent="0" algn="l" defTabSz="914342" rtl="0" eaLnBrk="1" fontAlgn="auto" latinLnBrk="0" hangingPunct="1">
                <a:lnSpc>
                  <a:spcPct val="100000"/>
                </a:lnSpc>
                <a:spcBef>
                  <a:spcPts val="0"/>
                </a:spcBef>
                <a:spcAft>
                  <a:spcPts val="0"/>
                </a:spcAft>
                <a:buClrTx/>
                <a:buSzTx/>
                <a:buFontTx/>
                <a:buNone/>
                <a:tabLst/>
                <a:defRPr/>
              </a:pPr>
              <a:t>‹#›</a:t>
            </a:fld>
            <a:endParaRPr kumimoji="0" lang="en-US" sz="1800" b="0" i="0" u="none" strike="noStrike" kern="1200" cap="none" spc="0" normalizeH="0" baseline="0" noProof="0">
              <a:ln>
                <a:noFill/>
              </a:ln>
              <a:solidFill>
                <a:prstClr val="black"/>
              </a:solidFill>
              <a:effectLst/>
              <a:uLnTx/>
              <a:uFillTx/>
              <a:latin typeface="Arial-Rounded"/>
              <a:ea typeface="+mn-ea"/>
              <a:cs typeface="+mn-cs"/>
            </a:endParaRPr>
          </a:p>
        </p:txBody>
      </p:sp>
    </p:spTree>
    <p:extLst>
      <p:ext uri="{BB962C8B-B14F-4D97-AF65-F5344CB8AC3E}">
        <p14:creationId xmlns:p14="http://schemas.microsoft.com/office/powerpoint/2010/main" val="2398215531"/>
      </p:ext>
    </p:extLst>
  </p:cSld>
  <p:clrMapOvr>
    <a:masterClrMapping/>
  </p:clrMapOvr>
  <p:transition>
    <p:randomBar dir="vert"/>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51B2C1-5FD8-4CF9-A365-0EA6713FA442}"/>
              </a:ext>
            </a:extLst>
          </p:cNvPr>
          <p:cNvSpPr>
            <a:spLocks noGrp="1"/>
          </p:cNvSpPr>
          <p:nvPr>
            <p:ph type="title"/>
          </p:nvPr>
        </p:nvSpPr>
        <p:spPr>
          <a:xfrm>
            <a:off x="839788" y="365125"/>
            <a:ext cx="10515600" cy="1325563"/>
          </a:xfrm>
          <a:prstGeom prst="rect">
            <a:avLst/>
          </a:prstGeom>
        </p:spPr>
        <p:txBody>
          <a:bodyPr lIns="91434" tIns="45717" rIns="91434" bIns="45717"/>
          <a:lstStyle/>
          <a:p>
            <a:r>
              <a:rPr lang="en-US"/>
              <a:t>Click to edit Master title style</a:t>
            </a:r>
          </a:p>
        </p:txBody>
      </p:sp>
      <p:sp>
        <p:nvSpPr>
          <p:cNvPr id="3" name="Text Placeholder 2">
            <a:extLst>
              <a:ext uri="{FF2B5EF4-FFF2-40B4-BE49-F238E27FC236}">
                <a16:creationId xmlns:a16="http://schemas.microsoft.com/office/drawing/2014/main" id="{47BF44BD-5D8C-45C8-937B-1A3F9670D2CD}"/>
              </a:ext>
            </a:extLst>
          </p:cNvPr>
          <p:cNvSpPr>
            <a:spLocks noGrp="1"/>
          </p:cNvSpPr>
          <p:nvPr>
            <p:ph type="body" idx="1"/>
          </p:nvPr>
        </p:nvSpPr>
        <p:spPr>
          <a:xfrm>
            <a:off x="839788" y="1681163"/>
            <a:ext cx="5157787" cy="823912"/>
          </a:xfrm>
          <a:prstGeom prst="rect">
            <a:avLst/>
          </a:prstGeom>
        </p:spPr>
        <p:txBody>
          <a:bodyPr lIns="91434" tIns="45717" rIns="91434" bIns="45717" anchor="b"/>
          <a:lstStyle>
            <a:lvl1pPr marL="0" indent="0">
              <a:buNone/>
              <a:defRPr sz="2400" b="1"/>
            </a:lvl1pPr>
            <a:lvl2pPr marL="457170" indent="0">
              <a:buNone/>
              <a:defRPr sz="2000" b="1"/>
            </a:lvl2pPr>
            <a:lvl3pPr marL="914342" indent="0">
              <a:buNone/>
              <a:defRPr sz="1800" b="1"/>
            </a:lvl3pPr>
            <a:lvl4pPr marL="1371512" indent="0">
              <a:buNone/>
              <a:defRPr sz="1600" b="1"/>
            </a:lvl4pPr>
            <a:lvl5pPr marL="1828683" indent="0">
              <a:buNone/>
              <a:defRPr sz="1600" b="1"/>
            </a:lvl5pPr>
            <a:lvl6pPr marL="2285854" indent="0">
              <a:buNone/>
              <a:defRPr sz="1600" b="1"/>
            </a:lvl6pPr>
            <a:lvl7pPr marL="2743024" indent="0">
              <a:buNone/>
              <a:defRPr sz="1600" b="1"/>
            </a:lvl7pPr>
            <a:lvl8pPr marL="3200195" indent="0">
              <a:buNone/>
              <a:defRPr sz="1600" b="1"/>
            </a:lvl8pPr>
            <a:lvl9pPr marL="3657366"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483564EA-74A6-42BC-93CF-21136AA47058}"/>
              </a:ext>
            </a:extLst>
          </p:cNvPr>
          <p:cNvSpPr>
            <a:spLocks noGrp="1"/>
          </p:cNvSpPr>
          <p:nvPr>
            <p:ph sz="half" idx="2"/>
          </p:nvPr>
        </p:nvSpPr>
        <p:spPr>
          <a:xfrm>
            <a:off x="839788" y="2505075"/>
            <a:ext cx="5157787" cy="3684588"/>
          </a:xfrm>
          <a:prstGeom prst="rect">
            <a:avLst/>
          </a:prstGeom>
        </p:spPr>
        <p:txBody>
          <a:bodyPr lIns="91434" tIns="45717" rIns="91434" bIns="45717"/>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2AAA5BDE-53A9-462B-AB3E-5CF6EA441922}"/>
              </a:ext>
            </a:extLst>
          </p:cNvPr>
          <p:cNvSpPr>
            <a:spLocks noGrp="1"/>
          </p:cNvSpPr>
          <p:nvPr>
            <p:ph type="body" sz="quarter" idx="3"/>
          </p:nvPr>
        </p:nvSpPr>
        <p:spPr>
          <a:xfrm>
            <a:off x="6172201" y="1681163"/>
            <a:ext cx="5183188" cy="823912"/>
          </a:xfrm>
          <a:prstGeom prst="rect">
            <a:avLst/>
          </a:prstGeom>
        </p:spPr>
        <p:txBody>
          <a:bodyPr lIns="91434" tIns="45717" rIns="91434" bIns="45717" anchor="b"/>
          <a:lstStyle>
            <a:lvl1pPr marL="0" indent="0">
              <a:buNone/>
              <a:defRPr sz="2400" b="1"/>
            </a:lvl1pPr>
            <a:lvl2pPr marL="457170" indent="0">
              <a:buNone/>
              <a:defRPr sz="2000" b="1"/>
            </a:lvl2pPr>
            <a:lvl3pPr marL="914342" indent="0">
              <a:buNone/>
              <a:defRPr sz="1800" b="1"/>
            </a:lvl3pPr>
            <a:lvl4pPr marL="1371512" indent="0">
              <a:buNone/>
              <a:defRPr sz="1600" b="1"/>
            </a:lvl4pPr>
            <a:lvl5pPr marL="1828683" indent="0">
              <a:buNone/>
              <a:defRPr sz="1600" b="1"/>
            </a:lvl5pPr>
            <a:lvl6pPr marL="2285854" indent="0">
              <a:buNone/>
              <a:defRPr sz="1600" b="1"/>
            </a:lvl6pPr>
            <a:lvl7pPr marL="2743024" indent="0">
              <a:buNone/>
              <a:defRPr sz="1600" b="1"/>
            </a:lvl7pPr>
            <a:lvl8pPr marL="3200195" indent="0">
              <a:buNone/>
              <a:defRPr sz="1600" b="1"/>
            </a:lvl8pPr>
            <a:lvl9pPr marL="3657366"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F671B068-017E-4495-8E6D-A7D34494F328}"/>
              </a:ext>
            </a:extLst>
          </p:cNvPr>
          <p:cNvSpPr>
            <a:spLocks noGrp="1"/>
          </p:cNvSpPr>
          <p:nvPr>
            <p:ph sz="quarter" idx="4"/>
          </p:nvPr>
        </p:nvSpPr>
        <p:spPr>
          <a:xfrm>
            <a:off x="6172201" y="2505075"/>
            <a:ext cx="5183188" cy="3684588"/>
          </a:xfrm>
          <a:prstGeom prst="rect">
            <a:avLst/>
          </a:prstGeom>
        </p:spPr>
        <p:txBody>
          <a:bodyPr lIns="91434" tIns="45717" rIns="91434" bIns="45717"/>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25A45E42-2886-42A2-9DE1-0C21490B3FC0}"/>
              </a:ext>
            </a:extLst>
          </p:cNvPr>
          <p:cNvSpPr>
            <a:spLocks noGrp="1"/>
          </p:cNvSpPr>
          <p:nvPr>
            <p:ph type="dt" sz="half" idx="10"/>
          </p:nvPr>
        </p:nvSpPr>
        <p:spPr>
          <a:xfrm>
            <a:off x="838200" y="6356351"/>
            <a:ext cx="2743200" cy="365125"/>
          </a:xfrm>
          <a:prstGeom prst="rect">
            <a:avLst/>
          </a:prstGeom>
        </p:spPr>
        <p:txBody>
          <a:bodyPr lIns="91434" tIns="45717" rIns="91434" bIns="45717"/>
          <a:lstStyle/>
          <a:p>
            <a:pPr marL="0" marR="0" lvl="0" indent="0" algn="l" defTabSz="914342" rtl="0" eaLnBrk="1" fontAlgn="auto" latinLnBrk="0" hangingPunct="1">
              <a:lnSpc>
                <a:spcPct val="100000"/>
              </a:lnSpc>
              <a:spcBef>
                <a:spcPts val="0"/>
              </a:spcBef>
              <a:spcAft>
                <a:spcPts val="0"/>
              </a:spcAft>
              <a:buClrTx/>
              <a:buSzTx/>
              <a:buFontTx/>
              <a:buNone/>
              <a:tabLst/>
              <a:defRPr/>
            </a:pPr>
            <a:fld id="{117B3AC9-6F66-442D-8A61-F06030142A82}" type="datetimeFigureOut">
              <a:rPr kumimoji="0" lang="en-US" sz="1800" b="0" i="0" u="none" strike="noStrike" kern="1200" cap="none" spc="0" normalizeH="0" baseline="0" noProof="0" smtClean="0">
                <a:ln>
                  <a:noFill/>
                </a:ln>
                <a:solidFill>
                  <a:prstClr val="black"/>
                </a:solidFill>
                <a:effectLst/>
                <a:uLnTx/>
                <a:uFillTx/>
                <a:latin typeface="Arial-Rounded"/>
                <a:ea typeface="+mn-ea"/>
                <a:cs typeface="+mn-cs"/>
              </a:rPr>
              <a:pPr marL="0" marR="0" lvl="0" indent="0" algn="l" defTabSz="914342" rtl="0" eaLnBrk="1" fontAlgn="auto" latinLnBrk="0" hangingPunct="1">
                <a:lnSpc>
                  <a:spcPct val="100000"/>
                </a:lnSpc>
                <a:spcBef>
                  <a:spcPts val="0"/>
                </a:spcBef>
                <a:spcAft>
                  <a:spcPts val="0"/>
                </a:spcAft>
                <a:buClrTx/>
                <a:buSzTx/>
                <a:buFontTx/>
                <a:buNone/>
                <a:tabLst/>
                <a:defRPr/>
              </a:pPr>
              <a:t>09/01/2023</a:t>
            </a:fld>
            <a:endParaRPr kumimoji="0" lang="en-US" sz="1800" b="0" i="0" u="none" strike="noStrike" kern="1200" cap="none" spc="0" normalizeH="0" baseline="0" noProof="0">
              <a:ln>
                <a:noFill/>
              </a:ln>
              <a:solidFill>
                <a:prstClr val="black"/>
              </a:solidFill>
              <a:effectLst/>
              <a:uLnTx/>
              <a:uFillTx/>
              <a:latin typeface="Arial-Rounded"/>
              <a:ea typeface="+mn-ea"/>
              <a:cs typeface="+mn-cs"/>
            </a:endParaRPr>
          </a:p>
        </p:txBody>
      </p:sp>
      <p:sp>
        <p:nvSpPr>
          <p:cNvPr id="8" name="Footer Placeholder 7">
            <a:extLst>
              <a:ext uri="{FF2B5EF4-FFF2-40B4-BE49-F238E27FC236}">
                <a16:creationId xmlns:a16="http://schemas.microsoft.com/office/drawing/2014/main" id="{988995A9-6437-4890-A073-34B1B4454B96}"/>
              </a:ext>
            </a:extLst>
          </p:cNvPr>
          <p:cNvSpPr>
            <a:spLocks noGrp="1"/>
          </p:cNvSpPr>
          <p:nvPr>
            <p:ph type="ftr" sz="quarter" idx="11"/>
          </p:nvPr>
        </p:nvSpPr>
        <p:spPr>
          <a:xfrm>
            <a:off x="4038600" y="6356351"/>
            <a:ext cx="4114800" cy="365125"/>
          </a:xfrm>
          <a:prstGeom prst="rect">
            <a:avLst/>
          </a:prstGeom>
        </p:spPr>
        <p:txBody>
          <a:bodyPr lIns="91434" tIns="45717" rIns="91434" bIns="45717"/>
          <a:lstStyle/>
          <a:p>
            <a:pPr marL="0" marR="0" lvl="0" indent="0" algn="l" defTabSz="914342"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Rounded"/>
              <a:ea typeface="+mn-ea"/>
              <a:cs typeface="+mn-cs"/>
            </a:endParaRPr>
          </a:p>
        </p:txBody>
      </p:sp>
      <p:sp>
        <p:nvSpPr>
          <p:cNvPr id="9" name="Slide Number Placeholder 8">
            <a:extLst>
              <a:ext uri="{FF2B5EF4-FFF2-40B4-BE49-F238E27FC236}">
                <a16:creationId xmlns:a16="http://schemas.microsoft.com/office/drawing/2014/main" id="{611D5B07-E95C-44A5-8EA3-377BC1E66402}"/>
              </a:ext>
            </a:extLst>
          </p:cNvPr>
          <p:cNvSpPr>
            <a:spLocks noGrp="1"/>
          </p:cNvSpPr>
          <p:nvPr>
            <p:ph type="sldNum" sz="quarter" idx="12"/>
          </p:nvPr>
        </p:nvSpPr>
        <p:spPr>
          <a:xfrm>
            <a:off x="8610600" y="6356351"/>
            <a:ext cx="2743200" cy="365125"/>
          </a:xfrm>
          <a:prstGeom prst="rect">
            <a:avLst/>
          </a:prstGeom>
        </p:spPr>
        <p:txBody>
          <a:bodyPr lIns="91434" tIns="45717" rIns="91434" bIns="45717"/>
          <a:lstStyle/>
          <a:p>
            <a:pPr marL="0" marR="0" lvl="0" indent="0" algn="l" defTabSz="914342" rtl="0" eaLnBrk="1" fontAlgn="auto" latinLnBrk="0" hangingPunct="1">
              <a:lnSpc>
                <a:spcPct val="100000"/>
              </a:lnSpc>
              <a:spcBef>
                <a:spcPts val="0"/>
              </a:spcBef>
              <a:spcAft>
                <a:spcPts val="0"/>
              </a:spcAft>
              <a:buClrTx/>
              <a:buSzTx/>
              <a:buFontTx/>
              <a:buNone/>
              <a:tabLst/>
              <a:defRPr/>
            </a:pPr>
            <a:fld id="{36F16E06-0DD9-48EC-8D3A-7CC625600D6C}" type="slidenum">
              <a:rPr kumimoji="0" lang="en-US" sz="1800" b="0" i="0" u="none" strike="noStrike" kern="1200" cap="none" spc="0" normalizeH="0" baseline="0" noProof="0" smtClean="0">
                <a:ln>
                  <a:noFill/>
                </a:ln>
                <a:solidFill>
                  <a:prstClr val="black"/>
                </a:solidFill>
                <a:effectLst/>
                <a:uLnTx/>
                <a:uFillTx/>
                <a:latin typeface="Arial-Rounded"/>
                <a:ea typeface="+mn-ea"/>
                <a:cs typeface="+mn-cs"/>
              </a:rPr>
              <a:pPr marL="0" marR="0" lvl="0" indent="0" algn="l" defTabSz="914342" rtl="0" eaLnBrk="1" fontAlgn="auto" latinLnBrk="0" hangingPunct="1">
                <a:lnSpc>
                  <a:spcPct val="100000"/>
                </a:lnSpc>
                <a:spcBef>
                  <a:spcPts val="0"/>
                </a:spcBef>
                <a:spcAft>
                  <a:spcPts val="0"/>
                </a:spcAft>
                <a:buClrTx/>
                <a:buSzTx/>
                <a:buFontTx/>
                <a:buNone/>
                <a:tabLst/>
                <a:defRPr/>
              </a:pPr>
              <a:t>‹#›</a:t>
            </a:fld>
            <a:endParaRPr kumimoji="0" lang="en-US" sz="1800" b="0" i="0" u="none" strike="noStrike" kern="1200" cap="none" spc="0" normalizeH="0" baseline="0" noProof="0">
              <a:ln>
                <a:noFill/>
              </a:ln>
              <a:solidFill>
                <a:prstClr val="black"/>
              </a:solidFill>
              <a:effectLst/>
              <a:uLnTx/>
              <a:uFillTx/>
              <a:latin typeface="Arial-Rounded"/>
              <a:ea typeface="+mn-ea"/>
              <a:cs typeface="+mn-cs"/>
            </a:endParaRPr>
          </a:p>
        </p:txBody>
      </p:sp>
    </p:spTree>
    <p:extLst>
      <p:ext uri="{BB962C8B-B14F-4D97-AF65-F5344CB8AC3E}">
        <p14:creationId xmlns:p14="http://schemas.microsoft.com/office/powerpoint/2010/main" val="1762531226"/>
      </p:ext>
    </p:extLst>
  </p:cSld>
  <p:clrMapOvr>
    <a:masterClrMapping/>
  </p:clrMapOvr>
  <p:transition>
    <p:randomBar dir="vert"/>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367D37-FA39-40D2-9B02-60B4DAFCB7C7}"/>
              </a:ext>
            </a:extLst>
          </p:cNvPr>
          <p:cNvSpPr>
            <a:spLocks noGrp="1"/>
          </p:cNvSpPr>
          <p:nvPr>
            <p:ph type="title"/>
          </p:nvPr>
        </p:nvSpPr>
        <p:spPr>
          <a:xfrm>
            <a:off x="838200" y="410369"/>
            <a:ext cx="10515600" cy="1325563"/>
          </a:xfrm>
          <a:prstGeom prst="rect">
            <a:avLst/>
          </a:prstGeom>
        </p:spPr>
        <p:txBody>
          <a:bodyPr lIns="91434" tIns="45717" rIns="91434" bIns="45717"/>
          <a:lstStyle/>
          <a:p>
            <a:r>
              <a:rPr lang="en-US"/>
              <a:t>Click to edit Master title style</a:t>
            </a:r>
          </a:p>
        </p:txBody>
      </p:sp>
      <p:sp>
        <p:nvSpPr>
          <p:cNvPr id="3" name="Date Placeholder 2">
            <a:extLst>
              <a:ext uri="{FF2B5EF4-FFF2-40B4-BE49-F238E27FC236}">
                <a16:creationId xmlns:a16="http://schemas.microsoft.com/office/drawing/2014/main" id="{E335BBA7-A64C-4FA9-9F7C-0112DE1580D1}"/>
              </a:ext>
            </a:extLst>
          </p:cNvPr>
          <p:cNvSpPr>
            <a:spLocks noGrp="1"/>
          </p:cNvSpPr>
          <p:nvPr>
            <p:ph type="dt" sz="half" idx="10"/>
          </p:nvPr>
        </p:nvSpPr>
        <p:spPr>
          <a:xfrm>
            <a:off x="838200" y="6356351"/>
            <a:ext cx="2743200" cy="365125"/>
          </a:xfrm>
          <a:prstGeom prst="rect">
            <a:avLst/>
          </a:prstGeom>
        </p:spPr>
        <p:txBody>
          <a:bodyPr lIns="91434" tIns="45717" rIns="91434" bIns="45717"/>
          <a:lstStyle/>
          <a:p>
            <a:pPr marL="0" marR="0" lvl="0" indent="0" algn="l" defTabSz="914342" rtl="0" eaLnBrk="1" fontAlgn="auto" latinLnBrk="0" hangingPunct="1">
              <a:lnSpc>
                <a:spcPct val="100000"/>
              </a:lnSpc>
              <a:spcBef>
                <a:spcPts val="0"/>
              </a:spcBef>
              <a:spcAft>
                <a:spcPts val="0"/>
              </a:spcAft>
              <a:buClrTx/>
              <a:buSzTx/>
              <a:buFontTx/>
              <a:buNone/>
              <a:tabLst/>
              <a:defRPr/>
            </a:pPr>
            <a:fld id="{117B3AC9-6F66-442D-8A61-F06030142A82}" type="datetimeFigureOut">
              <a:rPr kumimoji="0" lang="en-US" sz="1800" b="0" i="0" u="none" strike="noStrike" kern="1200" cap="none" spc="0" normalizeH="0" baseline="0" noProof="0" smtClean="0">
                <a:ln>
                  <a:noFill/>
                </a:ln>
                <a:solidFill>
                  <a:prstClr val="black"/>
                </a:solidFill>
                <a:effectLst/>
                <a:uLnTx/>
                <a:uFillTx/>
                <a:latin typeface="Arial-Rounded"/>
                <a:ea typeface="+mn-ea"/>
                <a:cs typeface="+mn-cs"/>
              </a:rPr>
              <a:pPr marL="0" marR="0" lvl="0" indent="0" algn="l" defTabSz="914342" rtl="0" eaLnBrk="1" fontAlgn="auto" latinLnBrk="0" hangingPunct="1">
                <a:lnSpc>
                  <a:spcPct val="100000"/>
                </a:lnSpc>
                <a:spcBef>
                  <a:spcPts val="0"/>
                </a:spcBef>
                <a:spcAft>
                  <a:spcPts val="0"/>
                </a:spcAft>
                <a:buClrTx/>
                <a:buSzTx/>
                <a:buFontTx/>
                <a:buNone/>
                <a:tabLst/>
                <a:defRPr/>
              </a:pPr>
              <a:t>09/01/2023</a:t>
            </a:fld>
            <a:endParaRPr kumimoji="0" lang="en-US" sz="1800" b="0" i="0" u="none" strike="noStrike" kern="1200" cap="none" spc="0" normalizeH="0" baseline="0" noProof="0">
              <a:ln>
                <a:noFill/>
              </a:ln>
              <a:solidFill>
                <a:prstClr val="black"/>
              </a:solidFill>
              <a:effectLst/>
              <a:uLnTx/>
              <a:uFillTx/>
              <a:latin typeface="Arial-Rounded"/>
              <a:ea typeface="+mn-ea"/>
              <a:cs typeface="+mn-cs"/>
            </a:endParaRPr>
          </a:p>
        </p:txBody>
      </p:sp>
      <p:sp>
        <p:nvSpPr>
          <p:cNvPr id="4" name="Footer Placeholder 3">
            <a:extLst>
              <a:ext uri="{FF2B5EF4-FFF2-40B4-BE49-F238E27FC236}">
                <a16:creationId xmlns:a16="http://schemas.microsoft.com/office/drawing/2014/main" id="{6B27E15B-28CC-4272-A030-B6A307B469A1}"/>
              </a:ext>
            </a:extLst>
          </p:cNvPr>
          <p:cNvSpPr>
            <a:spLocks noGrp="1"/>
          </p:cNvSpPr>
          <p:nvPr>
            <p:ph type="ftr" sz="quarter" idx="11"/>
          </p:nvPr>
        </p:nvSpPr>
        <p:spPr>
          <a:xfrm>
            <a:off x="4038600" y="6356351"/>
            <a:ext cx="4114800" cy="365125"/>
          </a:xfrm>
          <a:prstGeom prst="rect">
            <a:avLst/>
          </a:prstGeom>
        </p:spPr>
        <p:txBody>
          <a:bodyPr lIns="91434" tIns="45717" rIns="91434" bIns="45717"/>
          <a:lstStyle/>
          <a:p>
            <a:pPr marL="0" marR="0" lvl="0" indent="0" algn="l" defTabSz="914342"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Rounded"/>
              <a:ea typeface="+mn-ea"/>
              <a:cs typeface="+mn-cs"/>
            </a:endParaRPr>
          </a:p>
        </p:txBody>
      </p:sp>
      <p:sp>
        <p:nvSpPr>
          <p:cNvPr id="5" name="Slide Number Placeholder 4">
            <a:extLst>
              <a:ext uri="{FF2B5EF4-FFF2-40B4-BE49-F238E27FC236}">
                <a16:creationId xmlns:a16="http://schemas.microsoft.com/office/drawing/2014/main" id="{CE431BCA-3F24-420E-85C4-8D5F354098F2}"/>
              </a:ext>
            </a:extLst>
          </p:cNvPr>
          <p:cNvSpPr>
            <a:spLocks noGrp="1"/>
          </p:cNvSpPr>
          <p:nvPr>
            <p:ph type="sldNum" sz="quarter" idx="12"/>
          </p:nvPr>
        </p:nvSpPr>
        <p:spPr>
          <a:xfrm>
            <a:off x="8610600" y="6356351"/>
            <a:ext cx="2743200" cy="365125"/>
          </a:xfrm>
          <a:prstGeom prst="rect">
            <a:avLst/>
          </a:prstGeom>
        </p:spPr>
        <p:txBody>
          <a:bodyPr lIns="91434" tIns="45717" rIns="91434" bIns="45717"/>
          <a:lstStyle/>
          <a:p>
            <a:pPr marL="0" marR="0" lvl="0" indent="0" algn="l" defTabSz="914342" rtl="0" eaLnBrk="1" fontAlgn="auto" latinLnBrk="0" hangingPunct="1">
              <a:lnSpc>
                <a:spcPct val="100000"/>
              </a:lnSpc>
              <a:spcBef>
                <a:spcPts val="0"/>
              </a:spcBef>
              <a:spcAft>
                <a:spcPts val="0"/>
              </a:spcAft>
              <a:buClrTx/>
              <a:buSzTx/>
              <a:buFontTx/>
              <a:buNone/>
              <a:tabLst/>
              <a:defRPr/>
            </a:pPr>
            <a:fld id="{36F16E06-0DD9-48EC-8D3A-7CC625600D6C}" type="slidenum">
              <a:rPr kumimoji="0" lang="en-US" sz="1800" b="0" i="0" u="none" strike="noStrike" kern="1200" cap="none" spc="0" normalizeH="0" baseline="0" noProof="0" smtClean="0">
                <a:ln>
                  <a:noFill/>
                </a:ln>
                <a:solidFill>
                  <a:prstClr val="black"/>
                </a:solidFill>
                <a:effectLst/>
                <a:uLnTx/>
                <a:uFillTx/>
                <a:latin typeface="Arial-Rounded"/>
                <a:ea typeface="+mn-ea"/>
                <a:cs typeface="+mn-cs"/>
              </a:rPr>
              <a:pPr marL="0" marR="0" lvl="0" indent="0" algn="l" defTabSz="914342" rtl="0" eaLnBrk="1" fontAlgn="auto" latinLnBrk="0" hangingPunct="1">
                <a:lnSpc>
                  <a:spcPct val="100000"/>
                </a:lnSpc>
                <a:spcBef>
                  <a:spcPts val="0"/>
                </a:spcBef>
                <a:spcAft>
                  <a:spcPts val="0"/>
                </a:spcAft>
                <a:buClrTx/>
                <a:buSzTx/>
                <a:buFontTx/>
                <a:buNone/>
                <a:tabLst/>
                <a:defRPr/>
              </a:pPr>
              <a:t>‹#›</a:t>
            </a:fld>
            <a:endParaRPr kumimoji="0" lang="en-US" sz="1800" b="0" i="0" u="none" strike="noStrike" kern="1200" cap="none" spc="0" normalizeH="0" baseline="0" noProof="0">
              <a:ln>
                <a:noFill/>
              </a:ln>
              <a:solidFill>
                <a:prstClr val="black"/>
              </a:solidFill>
              <a:effectLst/>
              <a:uLnTx/>
              <a:uFillTx/>
              <a:latin typeface="Arial-Rounded"/>
              <a:ea typeface="+mn-ea"/>
              <a:cs typeface="+mn-cs"/>
            </a:endParaRPr>
          </a:p>
        </p:txBody>
      </p:sp>
    </p:spTree>
    <p:extLst>
      <p:ext uri="{BB962C8B-B14F-4D97-AF65-F5344CB8AC3E}">
        <p14:creationId xmlns:p14="http://schemas.microsoft.com/office/powerpoint/2010/main" val="640757826"/>
      </p:ext>
    </p:extLst>
  </p:cSld>
  <p:clrMapOvr>
    <a:masterClrMapping/>
  </p:clrMapOvr>
  <p:transition>
    <p:randomBar dir="vert"/>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4D2B3D3-D5FD-41B7-8809-7B88D0071797}"/>
              </a:ext>
            </a:extLst>
          </p:cNvPr>
          <p:cNvSpPr>
            <a:spLocks noGrp="1"/>
          </p:cNvSpPr>
          <p:nvPr>
            <p:ph type="dt" sz="half" idx="10"/>
          </p:nvPr>
        </p:nvSpPr>
        <p:spPr>
          <a:xfrm>
            <a:off x="838200" y="6356351"/>
            <a:ext cx="2743200" cy="365125"/>
          </a:xfrm>
          <a:prstGeom prst="rect">
            <a:avLst/>
          </a:prstGeom>
        </p:spPr>
        <p:txBody>
          <a:bodyPr lIns="91434" tIns="45717" rIns="91434" bIns="45717"/>
          <a:lstStyle/>
          <a:p>
            <a:pPr marL="0" marR="0" lvl="0" indent="0" algn="l" defTabSz="914342" rtl="0" eaLnBrk="1" fontAlgn="auto" latinLnBrk="0" hangingPunct="1">
              <a:lnSpc>
                <a:spcPct val="100000"/>
              </a:lnSpc>
              <a:spcBef>
                <a:spcPts val="0"/>
              </a:spcBef>
              <a:spcAft>
                <a:spcPts val="0"/>
              </a:spcAft>
              <a:buClrTx/>
              <a:buSzTx/>
              <a:buFontTx/>
              <a:buNone/>
              <a:tabLst/>
              <a:defRPr/>
            </a:pPr>
            <a:fld id="{117B3AC9-6F66-442D-8A61-F06030142A82}" type="datetimeFigureOut">
              <a:rPr kumimoji="0" lang="en-US" sz="1800" b="0" i="0" u="none" strike="noStrike" kern="1200" cap="none" spc="0" normalizeH="0" baseline="0" noProof="0" smtClean="0">
                <a:ln>
                  <a:noFill/>
                </a:ln>
                <a:solidFill>
                  <a:prstClr val="black"/>
                </a:solidFill>
                <a:effectLst/>
                <a:uLnTx/>
                <a:uFillTx/>
                <a:latin typeface="Arial-Rounded"/>
                <a:ea typeface="+mn-ea"/>
                <a:cs typeface="+mn-cs"/>
              </a:rPr>
              <a:pPr marL="0" marR="0" lvl="0" indent="0" algn="l" defTabSz="914342" rtl="0" eaLnBrk="1" fontAlgn="auto" latinLnBrk="0" hangingPunct="1">
                <a:lnSpc>
                  <a:spcPct val="100000"/>
                </a:lnSpc>
                <a:spcBef>
                  <a:spcPts val="0"/>
                </a:spcBef>
                <a:spcAft>
                  <a:spcPts val="0"/>
                </a:spcAft>
                <a:buClrTx/>
                <a:buSzTx/>
                <a:buFontTx/>
                <a:buNone/>
                <a:tabLst/>
                <a:defRPr/>
              </a:pPr>
              <a:t>09/01/2023</a:t>
            </a:fld>
            <a:endParaRPr kumimoji="0" lang="en-US" sz="1800" b="0" i="0" u="none" strike="noStrike" kern="1200" cap="none" spc="0" normalizeH="0" baseline="0" noProof="0">
              <a:ln>
                <a:noFill/>
              </a:ln>
              <a:solidFill>
                <a:prstClr val="black"/>
              </a:solidFill>
              <a:effectLst/>
              <a:uLnTx/>
              <a:uFillTx/>
              <a:latin typeface="Arial-Rounded"/>
              <a:ea typeface="+mn-ea"/>
              <a:cs typeface="+mn-cs"/>
            </a:endParaRPr>
          </a:p>
        </p:txBody>
      </p:sp>
      <p:sp>
        <p:nvSpPr>
          <p:cNvPr id="3" name="Footer Placeholder 2">
            <a:extLst>
              <a:ext uri="{FF2B5EF4-FFF2-40B4-BE49-F238E27FC236}">
                <a16:creationId xmlns:a16="http://schemas.microsoft.com/office/drawing/2014/main" id="{DD64B94B-C3D9-46FD-A420-6350DEB10D2A}"/>
              </a:ext>
            </a:extLst>
          </p:cNvPr>
          <p:cNvSpPr>
            <a:spLocks noGrp="1"/>
          </p:cNvSpPr>
          <p:nvPr>
            <p:ph type="ftr" sz="quarter" idx="11"/>
          </p:nvPr>
        </p:nvSpPr>
        <p:spPr>
          <a:xfrm>
            <a:off x="4038600" y="6356351"/>
            <a:ext cx="4114800" cy="365125"/>
          </a:xfrm>
          <a:prstGeom prst="rect">
            <a:avLst/>
          </a:prstGeom>
        </p:spPr>
        <p:txBody>
          <a:bodyPr lIns="91434" tIns="45717" rIns="91434" bIns="45717"/>
          <a:lstStyle/>
          <a:p>
            <a:pPr marL="0" marR="0" lvl="0" indent="0" algn="l" defTabSz="914342"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Rounded"/>
              <a:ea typeface="+mn-ea"/>
              <a:cs typeface="+mn-cs"/>
            </a:endParaRPr>
          </a:p>
        </p:txBody>
      </p:sp>
      <p:sp>
        <p:nvSpPr>
          <p:cNvPr id="4" name="Slide Number Placeholder 3">
            <a:extLst>
              <a:ext uri="{FF2B5EF4-FFF2-40B4-BE49-F238E27FC236}">
                <a16:creationId xmlns:a16="http://schemas.microsoft.com/office/drawing/2014/main" id="{36A2C36A-E333-46D7-AA88-62CAE4E0A967}"/>
              </a:ext>
            </a:extLst>
          </p:cNvPr>
          <p:cNvSpPr>
            <a:spLocks noGrp="1"/>
          </p:cNvSpPr>
          <p:nvPr>
            <p:ph type="sldNum" sz="quarter" idx="12"/>
          </p:nvPr>
        </p:nvSpPr>
        <p:spPr>
          <a:xfrm>
            <a:off x="8610600" y="6356351"/>
            <a:ext cx="2743200" cy="365125"/>
          </a:xfrm>
          <a:prstGeom prst="rect">
            <a:avLst/>
          </a:prstGeom>
        </p:spPr>
        <p:txBody>
          <a:bodyPr lIns="91434" tIns="45717" rIns="91434" bIns="45717"/>
          <a:lstStyle/>
          <a:p>
            <a:pPr marL="0" marR="0" lvl="0" indent="0" algn="l" defTabSz="914342" rtl="0" eaLnBrk="1" fontAlgn="auto" latinLnBrk="0" hangingPunct="1">
              <a:lnSpc>
                <a:spcPct val="100000"/>
              </a:lnSpc>
              <a:spcBef>
                <a:spcPts val="0"/>
              </a:spcBef>
              <a:spcAft>
                <a:spcPts val="0"/>
              </a:spcAft>
              <a:buClrTx/>
              <a:buSzTx/>
              <a:buFontTx/>
              <a:buNone/>
              <a:tabLst/>
              <a:defRPr/>
            </a:pPr>
            <a:fld id="{36F16E06-0DD9-48EC-8D3A-7CC625600D6C}" type="slidenum">
              <a:rPr kumimoji="0" lang="en-US" sz="1800" b="0" i="0" u="none" strike="noStrike" kern="1200" cap="none" spc="0" normalizeH="0" baseline="0" noProof="0" smtClean="0">
                <a:ln>
                  <a:noFill/>
                </a:ln>
                <a:solidFill>
                  <a:prstClr val="black"/>
                </a:solidFill>
                <a:effectLst/>
                <a:uLnTx/>
                <a:uFillTx/>
                <a:latin typeface="Arial-Rounded"/>
                <a:ea typeface="+mn-ea"/>
                <a:cs typeface="+mn-cs"/>
              </a:rPr>
              <a:pPr marL="0" marR="0" lvl="0" indent="0" algn="l" defTabSz="914342" rtl="0" eaLnBrk="1" fontAlgn="auto" latinLnBrk="0" hangingPunct="1">
                <a:lnSpc>
                  <a:spcPct val="100000"/>
                </a:lnSpc>
                <a:spcBef>
                  <a:spcPts val="0"/>
                </a:spcBef>
                <a:spcAft>
                  <a:spcPts val="0"/>
                </a:spcAft>
                <a:buClrTx/>
                <a:buSzTx/>
                <a:buFontTx/>
                <a:buNone/>
                <a:tabLst/>
                <a:defRPr/>
              </a:pPr>
              <a:t>‹#›</a:t>
            </a:fld>
            <a:endParaRPr kumimoji="0" lang="en-US" sz="1800" b="0" i="0" u="none" strike="noStrike" kern="1200" cap="none" spc="0" normalizeH="0" baseline="0" noProof="0">
              <a:ln>
                <a:noFill/>
              </a:ln>
              <a:solidFill>
                <a:prstClr val="black"/>
              </a:solidFill>
              <a:effectLst/>
              <a:uLnTx/>
              <a:uFillTx/>
              <a:latin typeface="Arial-Rounded"/>
              <a:ea typeface="+mn-ea"/>
              <a:cs typeface="+mn-cs"/>
            </a:endParaRPr>
          </a:p>
        </p:txBody>
      </p:sp>
    </p:spTree>
    <p:extLst>
      <p:ext uri="{BB962C8B-B14F-4D97-AF65-F5344CB8AC3E}">
        <p14:creationId xmlns:p14="http://schemas.microsoft.com/office/powerpoint/2010/main" val="3190374019"/>
      </p:ext>
    </p:extLst>
  </p:cSld>
  <p:clrMapOvr>
    <a:masterClrMapping/>
  </p:clrMapOvr>
  <p:transition>
    <p:randomBar dir="vert"/>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85AA08-AE4E-4F4C-ADF3-38584E8E58DD}"/>
              </a:ext>
            </a:extLst>
          </p:cNvPr>
          <p:cNvSpPr>
            <a:spLocks noGrp="1"/>
          </p:cNvSpPr>
          <p:nvPr>
            <p:ph type="title"/>
          </p:nvPr>
        </p:nvSpPr>
        <p:spPr>
          <a:xfrm>
            <a:off x="839789" y="457200"/>
            <a:ext cx="3932237" cy="1600200"/>
          </a:xfrm>
          <a:prstGeom prst="rect">
            <a:avLst/>
          </a:prstGeom>
        </p:spPr>
        <p:txBody>
          <a:bodyPr lIns="91434" tIns="45717" rIns="91434" bIns="45717"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E0912721-B04B-4991-B1DB-76915DF1ED20}"/>
              </a:ext>
            </a:extLst>
          </p:cNvPr>
          <p:cNvSpPr>
            <a:spLocks noGrp="1"/>
          </p:cNvSpPr>
          <p:nvPr>
            <p:ph idx="1"/>
          </p:nvPr>
        </p:nvSpPr>
        <p:spPr>
          <a:xfrm>
            <a:off x="5183189" y="987426"/>
            <a:ext cx="6172200" cy="4873625"/>
          </a:xfrm>
          <a:prstGeom prst="rect">
            <a:avLst/>
          </a:prstGeom>
        </p:spPr>
        <p:txBody>
          <a:bodyPr lIns="91434" tIns="45717" rIns="91434" bIns="45717"/>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A6C799A2-3E9A-48CD-8E37-74EDFF3C9DB7}"/>
              </a:ext>
            </a:extLst>
          </p:cNvPr>
          <p:cNvSpPr>
            <a:spLocks noGrp="1"/>
          </p:cNvSpPr>
          <p:nvPr>
            <p:ph type="body" sz="half" idx="2"/>
          </p:nvPr>
        </p:nvSpPr>
        <p:spPr>
          <a:xfrm>
            <a:off x="839789" y="2057400"/>
            <a:ext cx="3932237" cy="3811588"/>
          </a:xfrm>
          <a:prstGeom prst="rect">
            <a:avLst/>
          </a:prstGeom>
        </p:spPr>
        <p:txBody>
          <a:bodyPr lIns="91434" tIns="45717" rIns="91434" bIns="45717"/>
          <a:lstStyle>
            <a:lvl1pPr marL="0" indent="0">
              <a:buNone/>
              <a:defRPr sz="1600"/>
            </a:lvl1pPr>
            <a:lvl2pPr marL="457170" indent="0">
              <a:buNone/>
              <a:defRPr sz="1400"/>
            </a:lvl2pPr>
            <a:lvl3pPr marL="914342" indent="0">
              <a:buNone/>
              <a:defRPr sz="1200"/>
            </a:lvl3pPr>
            <a:lvl4pPr marL="1371512" indent="0">
              <a:buNone/>
              <a:defRPr sz="1000"/>
            </a:lvl4pPr>
            <a:lvl5pPr marL="1828683" indent="0">
              <a:buNone/>
              <a:defRPr sz="1000"/>
            </a:lvl5pPr>
            <a:lvl6pPr marL="2285854" indent="0">
              <a:buNone/>
              <a:defRPr sz="1000"/>
            </a:lvl6pPr>
            <a:lvl7pPr marL="2743024" indent="0">
              <a:buNone/>
              <a:defRPr sz="1000"/>
            </a:lvl7pPr>
            <a:lvl8pPr marL="3200195" indent="0">
              <a:buNone/>
              <a:defRPr sz="1000"/>
            </a:lvl8pPr>
            <a:lvl9pPr marL="3657366"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3883EE9-BD5F-46CD-9EE3-AF484B2BEDC1}"/>
              </a:ext>
            </a:extLst>
          </p:cNvPr>
          <p:cNvSpPr>
            <a:spLocks noGrp="1"/>
          </p:cNvSpPr>
          <p:nvPr>
            <p:ph type="dt" sz="half" idx="10"/>
          </p:nvPr>
        </p:nvSpPr>
        <p:spPr>
          <a:xfrm>
            <a:off x="838200" y="6356351"/>
            <a:ext cx="2743200" cy="365125"/>
          </a:xfrm>
          <a:prstGeom prst="rect">
            <a:avLst/>
          </a:prstGeom>
        </p:spPr>
        <p:txBody>
          <a:bodyPr lIns="91434" tIns="45717" rIns="91434" bIns="45717"/>
          <a:lstStyle/>
          <a:p>
            <a:pPr marL="0" marR="0" lvl="0" indent="0" algn="l" defTabSz="914342" rtl="0" eaLnBrk="1" fontAlgn="auto" latinLnBrk="0" hangingPunct="1">
              <a:lnSpc>
                <a:spcPct val="100000"/>
              </a:lnSpc>
              <a:spcBef>
                <a:spcPts val="0"/>
              </a:spcBef>
              <a:spcAft>
                <a:spcPts val="0"/>
              </a:spcAft>
              <a:buClrTx/>
              <a:buSzTx/>
              <a:buFontTx/>
              <a:buNone/>
              <a:tabLst/>
              <a:defRPr/>
            </a:pPr>
            <a:fld id="{117B3AC9-6F66-442D-8A61-F06030142A82}" type="datetimeFigureOut">
              <a:rPr kumimoji="0" lang="en-US" sz="1800" b="0" i="0" u="none" strike="noStrike" kern="1200" cap="none" spc="0" normalizeH="0" baseline="0" noProof="0" smtClean="0">
                <a:ln>
                  <a:noFill/>
                </a:ln>
                <a:solidFill>
                  <a:prstClr val="black"/>
                </a:solidFill>
                <a:effectLst/>
                <a:uLnTx/>
                <a:uFillTx/>
                <a:latin typeface="Arial-Rounded"/>
                <a:ea typeface="+mn-ea"/>
                <a:cs typeface="+mn-cs"/>
              </a:rPr>
              <a:pPr marL="0" marR="0" lvl="0" indent="0" algn="l" defTabSz="914342" rtl="0" eaLnBrk="1" fontAlgn="auto" latinLnBrk="0" hangingPunct="1">
                <a:lnSpc>
                  <a:spcPct val="100000"/>
                </a:lnSpc>
                <a:spcBef>
                  <a:spcPts val="0"/>
                </a:spcBef>
                <a:spcAft>
                  <a:spcPts val="0"/>
                </a:spcAft>
                <a:buClrTx/>
                <a:buSzTx/>
                <a:buFontTx/>
                <a:buNone/>
                <a:tabLst/>
                <a:defRPr/>
              </a:pPr>
              <a:t>09/01/2023</a:t>
            </a:fld>
            <a:endParaRPr kumimoji="0" lang="en-US" sz="1800" b="0" i="0" u="none" strike="noStrike" kern="1200" cap="none" spc="0" normalizeH="0" baseline="0" noProof="0">
              <a:ln>
                <a:noFill/>
              </a:ln>
              <a:solidFill>
                <a:prstClr val="black"/>
              </a:solidFill>
              <a:effectLst/>
              <a:uLnTx/>
              <a:uFillTx/>
              <a:latin typeface="Arial-Rounded"/>
              <a:ea typeface="+mn-ea"/>
              <a:cs typeface="+mn-cs"/>
            </a:endParaRPr>
          </a:p>
        </p:txBody>
      </p:sp>
      <p:sp>
        <p:nvSpPr>
          <p:cNvPr id="6" name="Footer Placeholder 5">
            <a:extLst>
              <a:ext uri="{FF2B5EF4-FFF2-40B4-BE49-F238E27FC236}">
                <a16:creationId xmlns:a16="http://schemas.microsoft.com/office/drawing/2014/main" id="{20613A77-6FA0-46D3-8E06-D597221CCF9D}"/>
              </a:ext>
            </a:extLst>
          </p:cNvPr>
          <p:cNvSpPr>
            <a:spLocks noGrp="1"/>
          </p:cNvSpPr>
          <p:nvPr>
            <p:ph type="ftr" sz="quarter" idx="11"/>
          </p:nvPr>
        </p:nvSpPr>
        <p:spPr>
          <a:xfrm>
            <a:off x="4038600" y="6356351"/>
            <a:ext cx="4114800" cy="365125"/>
          </a:xfrm>
          <a:prstGeom prst="rect">
            <a:avLst/>
          </a:prstGeom>
        </p:spPr>
        <p:txBody>
          <a:bodyPr lIns="91434" tIns="45717" rIns="91434" bIns="45717"/>
          <a:lstStyle/>
          <a:p>
            <a:pPr marL="0" marR="0" lvl="0" indent="0" algn="l" defTabSz="914342"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Rounded"/>
              <a:ea typeface="+mn-ea"/>
              <a:cs typeface="+mn-cs"/>
            </a:endParaRPr>
          </a:p>
        </p:txBody>
      </p:sp>
      <p:sp>
        <p:nvSpPr>
          <p:cNvPr id="7" name="Slide Number Placeholder 6">
            <a:extLst>
              <a:ext uri="{FF2B5EF4-FFF2-40B4-BE49-F238E27FC236}">
                <a16:creationId xmlns:a16="http://schemas.microsoft.com/office/drawing/2014/main" id="{C7D7A6A6-DDF5-47DC-B117-5A42737C2C39}"/>
              </a:ext>
            </a:extLst>
          </p:cNvPr>
          <p:cNvSpPr>
            <a:spLocks noGrp="1"/>
          </p:cNvSpPr>
          <p:nvPr>
            <p:ph type="sldNum" sz="quarter" idx="12"/>
          </p:nvPr>
        </p:nvSpPr>
        <p:spPr>
          <a:xfrm>
            <a:off x="8610600" y="6356351"/>
            <a:ext cx="2743200" cy="365125"/>
          </a:xfrm>
          <a:prstGeom prst="rect">
            <a:avLst/>
          </a:prstGeom>
        </p:spPr>
        <p:txBody>
          <a:bodyPr lIns="91434" tIns="45717" rIns="91434" bIns="45717"/>
          <a:lstStyle/>
          <a:p>
            <a:pPr marL="0" marR="0" lvl="0" indent="0" algn="l" defTabSz="914342" rtl="0" eaLnBrk="1" fontAlgn="auto" latinLnBrk="0" hangingPunct="1">
              <a:lnSpc>
                <a:spcPct val="100000"/>
              </a:lnSpc>
              <a:spcBef>
                <a:spcPts val="0"/>
              </a:spcBef>
              <a:spcAft>
                <a:spcPts val="0"/>
              </a:spcAft>
              <a:buClrTx/>
              <a:buSzTx/>
              <a:buFontTx/>
              <a:buNone/>
              <a:tabLst/>
              <a:defRPr/>
            </a:pPr>
            <a:fld id="{36F16E06-0DD9-48EC-8D3A-7CC625600D6C}" type="slidenum">
              <a:rPr kumimoji="0" lang="en-US" sz="1800" b="0" i="0" u="none" strike="noStrike" kern="1200" cap="none" spc="0" normalizeH="0" baseline="0" noProof="0" smtClean="0">
                <a:ln>
                  <a:noFill/>
                </a:ln>
                <a:solidFill>
                  <a:prstClr val="black"/>
                </a:solidFill>
                <a:effectLst/>
                <a:uLnTx/>
                <a:uFillTx/>
                <a:latin typeface="Arial-Rounded"/>
                <a:ea typeface="+mn-ea"/>
                <a:cs typeface="+mn-cs"/>
              </a:rPr>
              <a:pPr marL="0" marR="0" lvl="0" indent="0" algn="l" defTabSz="914342" rtl="0" eaLnBrk="1" fontAlgn="auto" latinLnBrk="0" hangingPunct="1">
                <a:lnSpc>
                  <a:spcPct val="100000"/>
                </a:lnSpc>
                <a:spcBef>
                  <a:spcPts val="0"/>
                </a:spcBef>
                <a:spcAft>
                  <a:spcPts val="0"/>
                </a:spcAft>
                <a:buClrTx/>
                <a:buSzTx/>
                <a:buFontTx/>
                <a:buNone/>
                <a:tabLst/>
                <a:defRPr/>
              </a:pPr>
              <a:t>‹#›</a:t>
            </a:fld>
            <a:endParaRPr kumimoji="0" lang="en-US" sz="1800" b="0" i="0" u="none" strike="noStrike" kern="1200" cap="none" spc="0" normalizeH="0" baseline="0" noProof="0">
              <a:ln>
                <a:noFill/>
              </a:ln>
              <a:solidFill>
                <a:prstClr val="black"/>
              </a:solidFill>
              <a:effectLst/>
              <a:uLnTx/>
              <a:uFillTx/>
              <a:latin typeface="Arial-Rounded"/>
              <a:ea typeface="+mn-ea"/>
              <a:cs typeface="+mn-cs"/>
            </a:endParaRPr>
          </a:p>
        </p:txBody>
      </p:sp>
    </p:spTree>
    <p:extLst>
      <p:ext uri="{BB962C8B-B14F-4D97-AF65-F5344CB8AC3E}">
        <p14:creationId xmlns:p14="http://schemas.microsoft.com/office/powerpoint/2010/main" val="947750488"/>
      </p:ext>
    </p:extLst>
  </p:cSld>
  <p:clrMapOvr>
    <a:masterClrMapping/>
  </p:clrMapOvr>
  <p:transition>
    <p:randomBar dir="vert"/>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6DF9BA-5354-4648-AEF2-F55D33FF3A4C}"/>
              </a:ext>
            </a:extLst>
          </p:cNvPr>
          <p:cNvSpPr>
            <a:spLocks noGrp="1"/>
          </p:cNvSpPr>
          <p:nvPr>
            <p:ph type="title"/>
          </p:nvPr>
        </p:nvSpPr>
        <p:spPr>
          <a:xfrm>
            <a:off x="839789" y="457200"/>
            <a:ext cx="3932237" cy="1600200"/>
          </a:xfrm>
          <a:prstGeom prst="rect">
            <a:avLst/>
          </a:prstGeom>
        </p:spPr>
        <p:txBody>
          <a:bodyPr lIns="91434" tIns="45717" rIns="91434" bIns="45717"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2A8631F1-27FB-4815-8916-36F28E6A2DFC}"/>
              </a:ext>
            </a:extLst>
          </p:cNvPr>
          <p:cNvSpPr>
            <a:spLocks noGrp="1"/>
          </p:cNvSpPr>
          <p:nvPr>
            <p:ph type="pic" idx="1"/>
          </p:nvPr>
        </p:nvSpPr>
        <p:spPr>
          <a:xfrm>
            <a:off x="5183189" y="987426"/>
            <a:ext cx="6172200" cy="4873625"/>
          </a:xfrm>
          <a:prstGeom prst="rect">
            <a:avLst/>
          </a:prstGeom>
        </p:spPr>
        <p:txBody>
          <a:bodyPr lIns="91434" tIns="45717" rIns="91434" bIns="45717"/>
          <a:lstStyle>
            <a:lvl1pPr marL="0" indent="0">
              <a:buNone/>
              <a:defRPr sz="3200"/>
            </a:lvl1pPr>
            <a:lvl2pPr marL="457170" indent="0">
              <a:buNone/>
              <a:defRPr sz="2800"/>
            </a:lvl2pPr>
            <a:lvl3pPr marL="914342" indent="0">
              <a:buNone/>
              <a:defRPr sz="2400"/>
            </a:lvl3pPr>
            <a:lvl4pPr marL="1371512" indent="0">
              <a:buNone/>
              <a:defRPr sz="2000"/>
            </a:lvl4pPr>
            <a:lvl5pPr marL="1828683" indent="0">
              <a:buNone/>
              <a:defRPr sz="2000"/>
            </a:lvl5pPr>
            <a:lvl6pPr marL="2285854" indent="0">
              <a:buNone/>
              <a:defRPr sz="2000"/>
            </a:lvl6pPr>
            <a:lvl7pPr marL="2743024" indent="0">
              <a:buNone/>
              <a:defRPr sz="2000"/>
            </a:lvl7pPr>
            <a:lvl8pPr marL="3200195" indent="0">
              <a:buNone/>
              <a:defRPr sz="2000"/>
            </a:lvl8pPr>
            <a:lvl9pPr marL="3657366" indent="0">
              <a:buNone/>
              <a:defRPr sz="2000"/>
            </a:lvl9pPr>
          </a:lstStyle>
          <a:p>
            <a:endParaRPr lang="en-US"/>
          </a:p>
        </p:txBody>
      </p:sp>
      <p:sp>
        <p:nvSpPr>
          <p:cNvPr id="4" name="Text Placeholder 3">
            <a:extLst>
              <a:ext uri="{FF2B5EF4-FFF2-40B4-BE49-F238E27FC236}">
                <a16:creationId xmlns:a16="http://schemas.microsoft.com/office/drawing/2014/main" id="{A70A6B13-8A56-4B9B-9EC5-E8E77A201013}"/>
              </a:ext>
            </a:extLst>
          </p:cNvPr>
          <p:cNvSpPr>
            <a:spLocks noGrp="1"/>
          </p:cNvSpPr>
          <p:nvPr>
            <p:ph type="body" sz="half" idx="2"/>
          </p:nvPr>
        </p:nvSpPr>
        <p:spPr>
          <a:xfrm>
            <a:off x="839789" y="2057400"/>
            <a:ext cx="3932237" cy="3811588"/>
          </a:xfrm>
          <a:prstGeom prst="rect">
            <a:avLst/>
          </a:prstGeom>
        </p:spPr>
        <p:txBody>
          <a:bodyPr lIns="91434" tIns="45717" rIns="91434" bIns="45717"/>
          <a:lstStyle>
            <a:lvl1pPr marL="0" indent="0">
              <a:buNone/>
              <a:defRPr sz="1600"/>
            </a:lvl1pPr>
            <a:lvl2pPr marL="457170" indent="0">
              <a:buNone/>
              <a:defRPr sz="1400"/>
            </a:lvl2pPr>
            <a:lvl3pPr marL="914342" indent="0">
              <a:buNone/>
              <a:defRPr sz="1200"/>
            </a:lvl3pPr>
            <a:lvl4pPr marL="1371512" indent="0">
              <a:buNone/>
              <a:defRPr sz="1000"/>
            </a:lvl4pPr>
            <a:lvl5pPr marL="1828683" indent="0">
              <a:buNone/>
              <a:defRPr sz="1000"/>
            </a:lvl5pPr>
            <a:lvl6pPr marL="2285854" indent="0">
              <a:buNone/>
              <a:defRPr sz="1000"/>
            </a:lvl6pPr>
            <a:lvl7pPr marL="2743024" indent="0">
              <a:buNone/>
              <a:defRPr sz="1000"/>
            </a:lvl7pPr>
            <a:lvl8pPr marL="3200195" indent="0">
              <a:buNone/>
              <a:defRPr sz="1000"/>
            </a:lvl8pPr>
            <a:lvl9pPr marL="3657366"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5B46E71-127F-4719-8E52-48AD557F5E83}"/>
              </a:ext>
            </a:extLst>
          </p:cNvPr>
          <p:cNvSpPr>
            <a:spLocks noGrp="1"/>
          </p:cNvSpPr>
          <p:nvPr>
            <p:ph type="dt" sz="half" idx="10"/>
          </p:nvPr>
        </p:nvSpPr>
        <p:spPr>
          <a:xfrm>
            <a:off x="838200" y="6356351"/>
            <a:ext cx="2743200" cy="365125"/>
          </a:xfrm>
          <a:prstGeom prst="rect">
            <a:avLst/>
          </a:prstGeom>
        </p:spPr>
        <p:txBody>
          <a:bodyPr lIns="91434" tIns="45717" rIns="91434" bIns="45717"/>
          <a:lstStyle/>
          <a:p>
            <a:pPr marL="0" marR="0" lvl="0" indent="0" algn="l" defTabSz="914342" rtl="0" eaLnBrk="1" fontAlgn="auto" latinLnBrk="0" hangingPunct="1">
              <a:lnSpc>
                <a:spcPct val="100000"/>
              </a:lnSpc>
              <a:spcBef>
                <a:spcPts val="0"/>
              </a:spcBef>
              <a:spcAft>
                <a:spcPts val="0"/>
              </a:spcAft>
              <a:buClrTx/>
              <a:buSzTx/>
              <a:buFontTx/>
              <a:buNone/>
              <a:tabLst/>
              <a:defRPr/>
            </a:pPr>
            <a:fld id="{117B3AC9-6F66-442D-8A61-F06030142A82}" type="datetimeFigureOut">
              <a:rPr kumimoji="0" lang="en-US" sz="1800" b="0" i="0" u="none" strike="noStrike" kern="1200" cap="none" spc="0" normalizeH="0" baseline="0" noProof="0" smtClean="0">
                <a:ln>
                  <a:noFill/>
                </a:ln>
                <a:solidFill>
                  <a:prstClr val="black"/>
                </a:solidFill>
                <a:effectLst/>
                <a:uLnTx/>
                <a:uFillTx/>
                <a:latin typeface="Arial-Rounded"/>
                <a:ea typeface="+mn-ea"/>
                <a:cs typeface="+mn-cs"/>
              </a:rPr>
              <a:pPr marL="0" marR="0" lvl="0" indent="0" algn="l" defTabSz="914342" rtl="0" eaLnBrk="1" fontAlgn="auto" latinLnBrk="0" hangingPunct="1">
                <a:lnSpc>
                  <a:spcPct val="100000"/>
                </a:lnSpc>
                <a:spcBef>
                  <a:spcPts val="0"/>
                </a:spcBef>
                <a:spcAft>
                  <a:spcPts val="0"/>
                </a:spcAft>
                <a:buClrTx/>
                <a:buSzTx/>
                <a:buFontTx/>
                <a:buNone/>
                <a:tabLst/>
                <a:defRPr/>
              </a:pPr>
              <a:t>09/01/2023</a:t>
            </a:fld>
            <a:endParaRPr kumimoji="0" lang="en-US" sz="1800" b="0" i="0" u="none" strike="noStrike" kern="1200" cap="none" spc="0" normalizeH="0" baseline="0" noProof="0">
              <a:ln>
                <a:noFill/>
              </a:ln>
              <a:solidFill>
                <a:prstClr val="black"/>
              </a:solidFill>
              <a:effectLst/>
              <a:uLnTx/>
              <a:uFillTx/>
              <a:latin typeface="Arial-Rounded"/>
              <a:ea typeface="+mn-ea"/>
              <a:cs typeface="+mn-cs"/>
            </a:endParaRPr>
          </a:p>
        </p:txBody>
      </p:sp>
      <p:sp>
        <p:nvSpPr>
          <p:cNvPr id="6" name="Footer Placeholder 5">
            <a:extLst>
              <a:ext uri="{FF2B5EF4-FFF2-40B4-BE49-F238E27FC236}">
                <a16:creationId xmlns:a16="http://schemas.microsoft.com/office/drawing/2014/main" id="{1D351EAA-711E-4416-9605-D04FC58FFD3D}"/>
              </a:ext>
            </a:extLst>
          </p:cNvPr>
          <p:cNvSpPr>
            <a:spLocks noGrp="1"/>
          </p:cNvSpPr>
          <p:nvPr>
            <p:ph type="ftr" sz="quarter" idx="11"/>
          </p:nvPr>
        </p:nvSpPr>
        <p:spPr>
          <a:xfrm>
            <a:off x="4038600" y="6356351"/>
            <a:ext cx="4114800" cy="365125"/>
          </a:xfrm>
          <a:prstGeom prst="rect">
            <a:avLst/>
          </a:prstGeom>
        </p:spPr>
        <p:txBody>
          <a:bodyPr lIns="91434" tIns="45717" rIns="91434" bIns="45717"/>
          <a:lstStyle/>
          <a:p>
            <a:pPr marL="0" marR="0" lvl="0" indent="0" algn="l" defTabSz="914342"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Rounded"/>
              <a:ea typeface="+mn-ea"/>
              <a:cs typeface="+mn-cs"/>
            </a:endParaRPr>
          </a:p>
        </p:txBody>
      </p:sp>
      <p:sp>
        <p:nvSpPr>
          <p:cNvPr id="7" name="Slide Number Placeholder 6">
            <a:extLst>
              <a:ext uri="{FF2B5EF4-FFF2-40B4-BE49-F238E27FC236}">
                <a16:creationId xmlns:a16="http://schemas.microsoft.com/office/drawing/2014/main" id="{4FFC916C-12CA-482E-AE87-A4C553B9973D}"/>
              </a:ext>
            </a:extLst>
          </p:cNvPr>
          <p:cNvSpPr>
            <a:spLocks noGrp="1"/>
          </p:cNvSpPr>
          <p:nvPr>
            <p:ph type="sldNum" sz="quarter" idx="12"/>
          </p:nvPr>
        </p:nvSpPr>
        <p:spPr>
          <a:xfrm>
            <a:off x="8610600" y="6356351"/>
            <a:ext cx="2743200" cy="365125"/>
          </a:xfrm>
          <a:prstGeom prst="rect">
            <a:avLst/>
          </a:prstGeom>
        </p:spPr>
        <p:txBody>
          <a:bodyPr lIns="91434" tIns="45717" rIns="91434" bIns="45717"/>
          <a:lstStyle/>
          <a:p>
            <a:pPr marL="0" marR="0" lvl="0" indent="0" algn="l" defTabSz="914342" rtl="0" eaLnBrk="1" fontAlgn="auto" latinLnBrk="0" hangingPunct="1">
              <a:lnSpc>
                <a:spcPct val="100000"/>
              </a:lnSpc>
              <a:spcBef>
                <a:spcPts val="0"/>
              </a:spcBef>
              <a:spcAft>
                <a:spcPts val="0"/>
              </a:spcAft>
              <a:buClrTx/>
              <a:buSzTx/>
              <a:buFontTx/>
              <a:buNone/>
              <a:tabLst/>
              <a:defRPr/>
            </a:pPr>
            <a:fld id="{36F16E06-0DD9-48EC-8D3A-7CC625600D6C}" type="slidenum">
              <a:rPr kumimoji="0" lang="en-US" sz="1800" b="0" i="0" u="none" strike="noStrike" kern="1200" cap="none" spc="0" normalizeH="0" baseline="0" noProof="0" smtClean="0">
                <a:ln>
                  <a:noFill/>
                </a:ln>
                <a:solidFill>
                  <a:prstClr val="black"/>
                </a:solidFill>
                <a:effectLst/>
                <a:uLnTx/>
                <a:uFillTx/>
                <a:latin typeface="Arial-Rounded"/>
                <a:ea typeface="+mn-ea"/>
                <a:cs typeface="+mn-cs"/>
              </a:rPr>
              <a:pPr marL="0" marR="0" lvl="0" indent="0" algn="l" defTabSz="914342" rtl="0" eaLnBrk="1" fontAlgn="auto" latinLnBrk="0" hangingPunct="1">
                <a:lnSpc>
                  <a:spcPct val="100000"/>
                </a:lnSpc>
                <a:spcBef>
                  <a:spcPts val="0"/>
                </a:spcBef>
                <a:spcAft>
                  <a:spcPts val="0"/>
                </a:spcAft>
                <a:buClrTx/>
                <a:buSzTx/>
                <a:buFontTx/>
                <a:buNone/>
                <a:tabLst/>
                <a:defRPr/>
              </a:pPr>
              <a:t>‹#›</a:t>
            </a:fld>
            <a:endParaRPr kumimoji="0" lang="en-US" sz="1800" b="0" i="0" u="none" strike="noStrike" kern="1200" cap="none" spc="0" normalizeH="0" baseline="0" noProof="0">
              <a:ln>
                <a:noFill/>
              </a:ln>
              <a:solidFill>
                <a:prstClr val="black"/>
              </a:solidFill>
              <a:effectLst/>
              <a:uLnTx/>
              <a:uFillTx/>
              <a:latin typeface="Arial-Rounded"/>
              <a:ea typeface="+mn-ea"/>
              <a:cs typeface="+mn-cs"/>
            </a:endParaRPr>
          </a:p>
        </p:txBody>
      </p:sp>
    </p:spTree>
    <p:extLst>
      <p:ext uri="{BB962C8B-B14F-4D97-AF65-F5344CB8AC3E}">
        <p14:creationId xmlns:p14="http://schemas.microsoft.com/office/powerpoint/2010/main" val="2340605454"/>
      </p:ext>
    </p:extLst>
  </p:cSld>
  <p:clrMapOvr>
    <a:masterClrMapping/>
  </p:clrMapOvr>
  <p:transition>
    <p:randomBar dir="vert"/>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1"/>
          <a:stretch>
            <a:fillRect/>
          </a:stretch>
        </p:blipFill>
        <p:spPr>
          <a:xfrm>
            <a:off x="-63376" y="0"/>
            <a:ext cx="12255375" cy="6962115"/>
          </a:xfrm>
          <a:prstGeom prst="rect">
            <a:avLst/>
          </a:prstGeom>
        </p:spPr>
      </p:pic>
    </p:spTree>
    <p:extLst>
      <p:ext uri="{BB962C8B-B14F-4D97-AF65-F5344CB8AC3E}">
        <p14:creationId xmlns:p14="http://schemas.microsoft.com/office/powerpoint/2010/main" val="15134074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78" r:id="rId18"/>
    <p:sldLayoutId id="2147483679" r:id="rId19"/>
  </p:sldLayoutIdLst>
  <p:transition>
    <p:randomBar dir="vert"/>
  </p:transition>
  <p:txStyles>
    <p:titleStyle>
      <a:lvl1pPr algn="l" defTabSz="914342"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585" indent="-228585" algn="l" defTabSz="914342"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756" indent="-228585" algn="l" defTabSz="914342"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27" indent="-228585" algn="l" defTabSz="914342"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097" indent="-228585" algn="l" defTabSz="91434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269" indent="-228585" algn="l" defTabSz="91434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439" indent="-228585" algn="l" defTabSz="91434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10" indent="-228585" algn="l" defTabSz="91434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781" indent="-228585" algn="l" defTabSz="91434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5951" indent="-228585" algn="l" defTabSz="91434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42" rtl="0" eaLnBrk="1" latinLnBrk="0" hangingPunct="1">
        <a:defRPr sz="1800" kern="1200">
          <a:solidFill>
            <a:schemeClr val="tx1"/>
          </a:solidFill>
          <a:latin typeface="+mn-lt"/>
          <a:ea typeface="+mn-ea"/>
          <a:cs typeface="+mn-cs"/>
        </a:defRPr>
      </a:lvl1pPr>
      <a:lvl2pPr marL="457170" algn="l" defTabSz="914342" rtl="0" eaLnBrk="1" latinLnBrk="0" hangingPunct="1">
        <a:defRPr sz="1800" kern="1200">
          <a:solidFill>
            <a:schemeClr val="tx1"/>
          </a:solidFill>
          <a:latin typeface="+mn-lt"/>
          <a:ea typeface="+mn-ea"/>
          <a:cs typeface="+mn-cs"/>
        </a:defRPr>
      </a:lvl2pPr>
      <a:lvl3pPr marL="914342" algn="l" defTabSz="914342" rtl="0" eaLnBrk="1" latinLnBrk="0" hangingPunct="1">
        <a:defRPr sz="1800" kern="1200">
          <a:solidFill>
            <a:schemeClr val="tx1"/>
          </a:solidFill>
          <a:latin typeface="+mn-lt"/>
          <a:ea typeface="+mn-ea"/>
          <a:cs typeface="+mn-cs"/>
        </a:defRPr>
      </a:lvl3pPr>
      <a:lvl4pPr marL="1371512" algn="l" defTabSz="914342" rtl="0" eaLnBrk="1" latinLnBrk="0" hangingPunct="1">
        <a:defRPr sz="1800" kern="1200">
          <a:solidFill>
            <a:schemeClr val="tx1"/>
          </a:solidFill>
          <a:latin typeface="+mn-lt"/>
          <a:ea typeface="+mn-ea"/>
          <a:cs typeface="+mn-cs"/>
        </a:defRPr>
      </a:lvl4pPr>
      <a:lvl5pPr marL="1828683" algn="l" defTabSz="914342" rtl="0" eaLnBrk="1" latinLnBrk="0" hangingPunct="1">
        <a:defRPr sz="1800" kern="1200">
          <a:solidFill>
            <a:schemeClr val="tx1"/>
          </a:solidFill>
          <a:latin typeface="+mn-lt"/>
          <a:ea typeface="+mn-ea"/>
          <a:cs typeface="+mn-cs"/>
        </a:defRPr>
      </a:lvl5pPr>
      <a:lvl6pPr marL="2285854" algn="l" defTabSz="914342" rtl="0" eaLnBrk="1" latinLnBrk="0" hangingPunct="1">
        <a:defRPr sz="1800" kern="1200">
          <a:solidFill>
            <a:schemeClr val="tx1"/>
          </a:solidFill>
          <a:latin typeface="+mn-lt"/>
          <a:ea typeface="+mn-ea"/>
          <a:cs typeface="+mn-cs"/>
        </a:defRPr>
      </a:lvl6pPr>
      <a:lvl7pPr marL="2743024" algn="l" defTabSz="914342" rtl="0" eaLnBrk="1" latinLnBrk="0" hangingPunct="1">
        <a:defRPr sz="1800" kern="1200">
          <a:solidFill>
            <a:schemeClr val="tx1"/>
          </a:solidFill>
          <a:latin typeface="+mn-lt"/>
          <a:ea typeface="+mn-ea"/>
          <a:cs typeface="+mn-cs"/>
        </a:defRPr>
      </a:lvl7pPr>
      <a:lvl8pPr marL="3200195" algn="l" defTabSz="914342" rtl="0" eaLnBrk="1" latinLnBrk="0" hangingPunct="1">
        <a:defRPr sz="1800" kern="1200">
          <a:solidFill>
            <a:schemeClr val="tx1"/>
          </a:solidFill>
          <a:latin typeface="+mn-lt"/>
          <a:ea typeface="+mn-ea"/>
          <a:cs typeface="+mn-cs"/>
        </a:defRPr>
      </a:lvl8pPr>
      <a:lvl9pPr marL="3657366" algn="l" defTabSz="914342"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9.png"/><Relationship Id="rId7" Type="http://schemas.openxmlformats.org/officeDocument/2006/relationships/image" Target="../media/image11.pn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microsoft.com/office/2007/relationships/hdphoto" Target="../media/hdphoto2.wdp"/><Relationship Id="rId5" Type="http://schemas.openxmlformats.org/officeDocument/2006/relationships/image" Target="../media/image10.png"/><Relationship Id="rId4" Type="http://schemas.microsoft.com/office/2007/relationships/hdphoto" Target="../media/hdphoto1.wdp"/></Relationships>
</file>

<file path=ppt/slides/_rels/slide10.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6.xml"/><Relationship Id="rId1" Type="http://schemas.openxmlformats.org/officeDocument/2006/relationships/slideLayout" Target="../slideLayouts/slideLayout7.xml"/><Relationship Id="rId5" Type="http://schemas.openxmlformats.org/officeDocument/2006/relationships/image" Target="../media/image25.emf"/><Relationship Id="rId4" Type="http://schemas.openxmlformats.org/officeDocument/2006/relationships/image" Target="../media/image24.emf"/></Relationships>
</file>

<file path=ppt/slides/_rels/slide12.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8.xml"/><Relationship Id="rId1" Type="http://schemas.openxmlformats.org/officeDocument/2006/relationships/slideLayout" Target="../slideLayouts/slideLayout7.xml"/><Relationship Id="rId5" Type="http://schemas.openxmlformats.org/officeDocument/2006/relationships/image" Target="../media/image29.png"/><Relationship Id="rId4" Type="http://schemas.openxmlformats.org/officeDocument/2006/relationships/image" Target="../media/image28.png"/></Relationships>
</file>

<file path=ppt/slides/_rels/slide14.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1.xml"/><Relationship Id="rId4" Type="http://schemas.openxmlformats.org/officeDocument/2006/relationships/image" Target="../media/image32.png"/></Relationships>
</file>

<file path=ppt/slides/_rels/slide2.xml.rels><?xml version="1.0" encoding="UTF-8" standalone="yes"?>
<Relationships xmlns="http://schemas.openxmlformats.org/package/2006/relationships"><Relationship Id="rId8" Type="http://schemas.microsoft.com/office/2007/relationships/hdphoto" Target="../media/hdphoto1.wdp"/><Relationship Id="rId3" Type="http://schemas.openxmlformats.org/officeDocument/2006/relationships/image" Target="../media/image12.png"/><Relationship Id="rId7" Type="http://schemas.openxmlformats.org/officeDocument/2006/relationships/image" Target="../media/image9.png"/><Relationship Id="rId2" Type="http://schemas.openxmlformats.org/officeDocument/2006/relationships/audio" Target="../media/audio1.wav"/><Relationship Id="rId1" Type="http://schemas.openxmlformats.org/officeDocument/2006/relationships/slideLayout" Target="../slideLayouts/slideLayout7.xml"/><Relationship Id="rId6" Type="http://schemas.microsoft.com/office/2007/relationships/hdphoto" Target="../media/hdphoto4.wdp"/><Relationship Id="rId5" Type="http://schemas.openxmlformats.org/officeDocument/2006/relationships/image" Target="../media/image13.png"/><Relationship Id="rId10" Type="http://schemas.microsoft.com/office/2007/relationships/hdphoto" Target="../media/hdphoto2.wdp"/><Relationship Id="rId4" Type="http://schemas.microsoft.com/office/2007/relationships/hdphoto" Target="../media/hdphoto3.wdp"/><Relationship Id="rId9" Type="http://schemas.openxmlformats.org/officeDocument/2006/relationships/image" Target="../media/image10.png"/></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2.xml"/><Relationship Id="rId1" Type="http://schemas.openxmlformats.org/officeDocument/2006/relationships/tags" Target="../tags/tag1.xml"/><Relationship Id="rId6" Type="http://schemas.openxmlformats.org/officeDocument/2006/relationships/image" Target="../media/image15.png"/><Relationship Id="rId5" Type="http://schemas.openxmlformats.org/officeDocument/2006/relationships/image" Target="../media/image14.png"/><Relationship Id="rId10" Type="http://schemas.openxmlformats.org/officeDocument/2006/relationships/image" Target="../media/image11.png"/><Relationship Id="rId4" Type="http://schemas.openxmlformats.org/officeDocument/2006/relationships/notesSlide" Target="../notesSlides/notesSlide2.xml"/><Relationship Id="rId9" Type="http://schemas.openxmlformats.org/officeDocument/2006/relationships/image" Target="../media/image42.svg"/></Relationships>
</file>

<file path=ppt/slides/_rels/slide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microsoft.com/office/2007/relationships/hdphoto" Target="../media/hdphoto5.wdp"/><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microsoft.com/office/2007/relationships/hdphoto" Target="../media/hdphoto5.wdp"/><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image" Target="../media/image11.png"/><Relationship Id="rId7" Type="http://schemas.microsoft.com/office/2007/relationships/hdphoto" Target="../media/hdphoto5.wdp"/><Relationship Id="rId2" Type="http://schemas.openxmlformats.org/officeDocument/2006/relationships/image" Target="../media/image18.jpeg"/><Relationship Id="rId1" Type="http://schemas.openxmlformats.org/officeDocument/2006/relationships/slideLayout" Target="../slideLayouts/slideLayout7.xml"/><Relationship Id="rId6" Type="http://schemas.openxmlformats.org/officeDocument/2006/relationships/image" Target="../media/image17.png"/><Relationship Id="rId5" Type="http://schemas.microsoft.com/office/2007/relationships/hdphoto" Target="../media/hdphoto6.wdp"/><Relationship Id="rId4" Type="http://schemas.openxmlformats.org/officeDocument/2006/relationships/image" Target="../media/image19.png"/><Relationship Id="rId9" Type="http://schemas.microsoft.com/office/2007/relationships/hdphoto" Target="../media/hdphoto7.wdp"/></Relationships>
</file>

<file path=ppt/slides/_rels/slide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0" b="100000" l="922" r="98618">
                        <a14:foregroundMark x1="50230" y1="79585" x2="50230" y2="79585"/>
                        <a14:foregroundMark x1="48387" y1="78547" x2="48387" y2="78547"/>
                        <a14:foregroundMark x1="47005" y1="76471" x2="47005" y2="76471"/>
                        <a14:foregroundMark x1="47926" y1="73702" x2="47926" y2="73702"/>
                        <a14:foregroundMark x1="52535" y1="80277" x2="52535" y2="80277"/>
                        <a14:foregroundMark x1="54839" y1="78201" x2="54839" y2="78201"/>
                        <a14:foregroundMark x1="56221" y1="77163" x2="56221" y2="77163"/>
                        <a14:foregroundMark x1="19355" y1="68512" x2="19355" y2="68512"/>
                        <a14:foregroundMark x1="17972" y1="70588" x2="17972" y2="70588"/>
                        <a14:foregroundMark x1="17972" y1="71280" x2="17972" y2="71280"/>
                        <a14:foregroundMark x1="18433" y1="73010" x2="18433" y2="73010"/>
                        <a14:foregroundMark x1="20737" y1="72318" x2="20737" y2="72318"/>
                        <a14:foregroundMark x1="23502" y1="71280" x2="23502" y2="71280"/>
                        <a14:foregroundMark x1="11060" y1="66436" x2="11060" y2="66436"/>
                        <a14:foregroundMark x1="16590" y1="67820" x2="16590" y2="67820"/>
                        <a14:foregroundMark x1="16129" y1="65398" x2="16129" y2="65398"/>
                        <a14:foregroundMark x1="15207" y1="73010" x2="15207" y2="73010"/>
                        <a14:foregroundMark x1="13364" y1="69896" x2="13364" y2="69896"/>
                        <a14:foregroundMark x1="73272" y1="75433" x2="73272" y2="75433"/>
                        <a14:foregroundMark x1="71429" y1="73010" x2="71429" y2="73010"/>
                        <a14:foregroundMark x1="69124" y1="70934" x2="69124" y2="70934"/>
                        <a14:foregroundMark x1="69124" y1="69896" x2="69124" y2="69896"/>
                        <a14:foregroundMark x1="70507" y1="74740" x2="70507" y2="74740"/>
                        <a14:foregroundMark x1="70046" y1="77163" x2="70046" y2="77163"/>
                      </a14:backgroundRemoval>
                    </a14:imgEffect>
                  </a14:imgLayer>
                </a14:imgProps>
              </a:ext>
              <a:ext uri="{28A0092B-C50C-407E-A947-70E740481C1C}">
                <a14:useLocalDpi xmlns:a14="http://schemas.microsoft.com/office/drawing/2010/main" val="0"/>
              </a:ext>
            </a:extLst>
          </a:blip>
          <a:srcRect/>
          <a:stretch>
            <a:fillRect/>
          </a:stretch>
        </p:blipFill>
        <p:spPr bwMode="auto">
          <a:xfrm>
            <a:off x="587162" y="4007799"/>
            <a:ext cx="2106473" cy="28123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5">
            <a:extLst>
              <a:ext uri="{BEBA8EAE-BF5A-486C-A8C5-ECC9F3942E4B}">
                <a14:imgProps xmlns:a14="http://schemas.microsoft.com/office/drawing/2010/main">
                  <a14:imgLayer r:embed="rId6">
                    <a14:imgEffect>
                      <a14:backgroundRemoval t="6614" b="97884" l="1733" r="97525"/>
                    </a14:imgEffect>
                  </a14:imgLayer>
                </a14:imgProps>
              </a:ext>
              <a:ext uri="{28A0092B-C50C-407E-A947-70E740481C1C}">
                <a14:useLocalDpi xmlns:a14="http://schemas.microsoft.com/office/drawing/2010/main" val="0"/>
              </a:ext>
            </a:extLst>
          </a:blip>
          <a:srcRect/>
          <a:stretch>
            <a:fillRect/>
          </a:stretch>
        </p:blipFill>
        <p:spPr bwMode="auto">
          <a:xfrm>
            <a:off x="8909566" y="3793319"/>
            <a:ext cx="3267380" cy="30646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TextBox 2"/>
          <p:cNvSpPr txBox="1">
            <a:spLocks noChangeArrowheads="1"/>
          </p:cNvSpPr>
          <p:nvPr/>
        </p:nvSpPr>
        <p:spPr bwMode="auto">
          <a:xfrm>
            <a:off x="786995" y="416718"/>
            <a:ext cx="10618082"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26" tIns="45718" rIns="91426" bIns="45718">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ctr" defTabSz="914241"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dirty="0" err="1">
                <a:ln>
                  <a:noFill/>
                </a:ln>
                <a:solidFill>
                  <a:prstClr val="black"/>
                </a:solidFill>
                <a:effectLst/>
                <a:uLnTx/>
                <a:uFillTx/>
                <a:latin typeface="HP001 4 hàng" panose="020B0603050302020204" pitchFamily="34" charset="0"/>
                <a:ea typeface="+mn-ea"/>
                <a:cs typeface="Arial" panose="020B0604020202020204" pitchFamily="34" charset="0"/>
              </a:rPr>
              <a:t>Thứ</a:t>
            </a:r>
            <a:r>
              <a:rPr kumimoji="0" lang="en-US" sz="4800" b="1" i="0" u="none" strike="noStrike" kern="1200" cap="none" spc="0" normalizeH="0" baseline="0" noProof="0" dirty="0">
                <a:ln>
                  <a:noFill/>
                </a:ln>
                <a:solidFill>
                  <a:prstClr val="black"/>
                </a:solidFill>
                <a:effectLst/>
                <a:uLnTx/>
                <a:uFillTx/>
                <a:latin typeface="HP001 4 hàng" panose="020B0603050302020204" pitchFamily="34" charset="0"/>
                <a:ea typeface="+mn-ea"/>
                <a:cs typeface="Arial" panose="020B0604020202020204" pitchFamily="34" charset="0"/>
              </a:rPr>
              <a:t>   </a:t>
            </a:r>
            <a:r>
              <a:rPr kumimoji="0" lang="en-US" sz="4800" b="1" i="0" u="none" strike="noStrike" kern="1200" cap="none" spc="0" normalizeH="0" baseline="0" noProof="0" dirty="0" err="1">
                <a:ln>
                  <a:noFill/>
                </a:ln>
                <a:solidFill>
                  <a:prstClr val="black"/>
                </a:solidFill>
                <a:effectLst/>
                <a:uLnTx/>
                <a:uFillTx/>
                <a:latin typeface="HP001 4 hàng" panose="020B0603050302020204" pitchFamily="34" charset="0"/>
                <a:ea typeface="+mn-ea"/>
                <a:cs typeface="Arial" panose="020B0604020202020204" pitchFamily="34" charset="0"/>
              </a:rPr>
              <a:t>ngày</a:t>
            </a:r>
            <a:r>
              <a:rPr kumimoji="0" lang="en-US" sz="4800" b="1" i="0" u="none" strike="noStrike" kern="1200" cap="none" spc="0" normalizeH="0" baseline="0" noProof="0" dirty="0">
                <a:ln>
                  <a:noFill/>
                </a:ln>
                <a:solidFill>
                  <a:prstClr val="black"/>
                </a:solidFill>
                <a:effectLst/>
                <a:uLnTx/>
                <a:uFillTx/>
                <a:latin typeface="HP001 4 hàng" panose="020B0603050302020204" pitchFamily="34" charset="0"/>
                <a:ea typeface="+mn-ea"/>
                <a:cs typeface="Arial" panose="020B0604020202020204" pitchFamily="34" charset="0"/>
              </a:rPr>
              <a:t>   </a:t>
            </a:r>
            <a:r>
              <a:rPr kumimoji="0" lang="en-US" sz="4800" b="1" i="0" u="none" strike="noStrike" kern="1200" cap="none" spc="0" normalizeH="0" baseline="0" noProof="0" dirty="0" err="1">
                <a:ln>
                  <a:noFill/>
                </a:ln>
                <a:solidFill>
                  <a:prstClr val="black"/>
                </a:solidFill>
                <a:effectLst/>
                <a:uLnTx/>
                <a:uFillTx/>
                <a:latin typeface="HP001 4 hàng" panose="020B0603050302020204" pitchFamily="34" charset="0"/>
                <a:ea typeface="+mn-ea"/>
                <a:cs typeface="Arial" panose="020B0604020202020204" pitchFamily="34" charset="0"/>
              </a:rPr>
              <a:t>tháng</a:t>
            </a:r>
            <a:r>
              <a:rPr kumimoji="0" lang="en-US" sz="4800" b="1" i="0" u="none" strike="noStrike" kern="1200" cap="none" spc="0" normalizeH="0" baseline="0" noProof="0" dirty="0">
                <a:ln>
                  <a:noFill/>
                </a:ln>
                <a:solidFill>
                  <a:prstClr val="black"/>
                </a:solidFill>
                <a:effectLst/>
                <a:uLnTx/>
                <a:uFillTx/>
                <a:latin typeface="HP001 4 hàng" panose="020B0603050302020204" pitchFamily="34" charset="0"/>
                <a:ea typeface="+mn-ea"/>
                <a:cs typeface="Arial" panose="020B0604020202020204" pitchFamily="34" charset="0"/>
              </a:rPr>
              <a:t>   </a:t>
            </a:r>
            <a:r>
              <a:rPr kumimoji="0" lang="en-US" sz="4800" b="1" i="0" u="none" strike="noStrike" kern="1200" cap="none" spc="0" normalizeH="0" baseline="0" noProof="0" dirty="0" err="1">
                <a:ln>
                  <a:noFill/>
                </a:ln>
                <a:solidFill>
                  <a:prstClr val="black"/>
                </a:solidFill>
                <a:effectLst/>
                <a:uLnTx/>
                <a:uFillTx/>
                <a:latin typeface="HP001 4 hàng" panose="020B0603050302020204" pitchFamily="34" charset="0"/>
                <a:ea typeface="+mn-ea"/>
                <a:cs typeface="Arial" panose="020B0604020202020204" pitchFamily="34" charset="0"/>
              </a:rPr>
              <a:t>năm</a:t>
            </a:r>
            <a:r>
              <a:rPr kumimoji="0" lang="en-US" sz="4800" b="1" i="0" u="none" strike="noStrike" kern="1200" cap="none" spc="0" normalizeH="0" baseline="0" noProof="0" dirty="0">
                <a:ln>
                  <a:noFill/>
                </a:ln>
                <a:solidFill>
                  <a:prstClr val="black"/>
                </a:solidFill>
                <a:effectLst/>
                <a:uLnTx/>
                <a:uFillTx/>
                <a:latin typeface="HP001 4 hàng" panose="020B0603050302020204" pitchFamily="34" charset="0"/>
                <a:ea typeface="+mn-ea"/>
                <a:cs typeface="Arial" panose="020B0604020202020204" pitchFamily="34" charset="0"/>
              </a:rPr>
              <a:t> 2021</a:t>
            </a:r>
          </a:p>
        </p:txBody>
      </p:sp>
      <p:sp>
        <p:nvSpPr>
          <p:cNvPr id="12" name="Rectangle 11">
            <a:extLst/>
          </p:cNvPr>
          <p:cNvSpPr/>
          <p:nvPr/>
        </p:nvSpPr>
        <p:spPr>
          <a:xfrm>
            <a:off x="1242169" y="1232474"/>
            <a:ext cx="9311407" cy="3429000"/>
          </a:xfrm>
          <a:prstGeom prst="rect">
            <a:avLst/>
          </a:prstGeom>
          <a:noFill/>
          <a:ln w="12700" cap="flat" cmpd="sng" algn="ctr">
            <a:noFill/>
            <a:prstDash val="solid"/>
            <a:miter lim="800000"/>
          </a:ln>
          <a:effectLst/>
        </p:spPr>
        <p:txBody>
          <a:bodyPr lIns="91426" tIns="45718" rIns="91426" bIns="45718" anchor="ctr"/>
          <a:lstStyle/>
          <a:p>
            <a:pPr marL="0" marR="0" lvl="0" indent="0" algn="ctr" defTabSz="1218960" rtl="0" eaLnBrk="1" fontAlgn="auto" latinLnBrk="0" hangingPunct="1">
              <a:lnSpc>
                <a:spcPct val="130000"/>
              </a:lnSpc>
              <a:spcBef>
                <a:spcPts val="0"/>
              </a:spcBef>
              <a:spcAft>
                <a:spcPts val="0"/>
              </a:spcAft>
              <a:buClrTx/>
              <a:buSzTx/>
              <a:buFontTx/>
              <a:buNone/>
              <a:tabLst/>
              <a:defRPr/>
            </a:pPr>
            <a:r>
              <a:rPr kumimoji="0" lang="en-US" sz="5300" b="1" i="0" u="sng" strike="noStrike" kern="1200" cap="none" spc="0" normalizeH="0" baseline="0" noProof="0" dirty="0" err="1">
                <a:ln>
                  <a:noFill/>
                </a:ln>
                <a:solidFill>
                  <a:srgbClr val="FF0000"/>
                </a:solidFill>
                <a:effectLst/>
                <a:uLnTx/>
                <a:uFillTx/>
                <a:latin typeface="Arial-Rounded"/>
                <a:ea typeface="Arial-Rounded" panose="020B0500000000000000" pitchFamily="34" charset="0"/>
                <a:cs typeface="Arial-Rounded" panose="020B0500000000000000" pitchFamily="34" charset="0"/>
              </a:rPr>
              <a:t>Tiếng</a:t>
            </a:r>
            <a:r>
              <a:rPr kumimoji="0" lang="en-US" sz="5300" b="1" i="0" u="sng" strike="noStrike" kern="1200" cap="none" spc="0" normalizeH="0" baseline="0" noProof="0" dirty="0">
                <a:ln>
                  <a:noFill/>
                </a:ln>
                <a:solidFill>
                  <a:srgbClr val="FF0000"/>
                </a:solidFill>
                <a:effectLst/>
                <a:uLnTx/>
                <a:uFillTx/>
                <a:latin typeface="Arial-Rounded"/>
                <a:ea typeface="Arial-Rounded" panose="020B0500000000000000" pitchFamily="34" charset="0"/>
                <a:cs typeface="Arial-Rounded" panose="020B0500000000000000" pitchFamily="34" charset="0"/>
              </a:rPr>
              <a:t> </a:t>
            </a:r>
            <a:r>
              <a:rPr kumimoji="0" lang="en-US" sz="5300" b="1" i="0" u="sng" strike="noStrike" kern="1200" cap="none" spc="0" normalizeH="0" baseline="0" noProof="0" dirty="0" err="1">
                <a:ln>
                  <a:noFill/>
                </a:ln>
                <a:solidFill>
                  <a:srgbClr val="FF0000"/>
                </a:solidFill>
                <a:effectLst/>
                <a:uLnTx/>
                <a:uFillTx/>
                <a:latin typeface="Arial-Rounded"/>
                <a:ea typeface="Arial-Rounded" panose="020B0500000000000000" pitchFamily="34" charset="0"/>
                <a:cs typeface="Arial-Rounded" panose="020B0500000000000000" pitchFamily="34" charset="0"/>
              </a:rPr>
              <a:t>Việt</a:t>
            </a:r>
            <a:r>
              <a:rPr kumimoji="0" lang="en-US" sz="5300" b="1" i="0" u="sng" strike="noStrike" kern="1200" cap="none" spc="0" normalizeH="0" baseline="0" noProof="0" dirty="0">
                <a:ln>
                  <a:noFill/>
                </a:ln>
                <a:solidFill>
                  <a:srgbClr val="FF0000"/>
                </a:solidFill>
                <a:effectLst/>
                <a:uLnTx/>
                <a:uFillTx/>
                <a:latin typeface="Arial-Rounded"/>
                <a:ea typeface="Arial-Rounded" panose="020B0500000000000000" pitchFamily="34" charset="0"/>
                <a:cs typeface="Arial-Rounded" panose="020B0500000000000000" pitchFamily="34" charset="0"/>
              </a:rPr>
              <a:t> ( </a:t>
            </a:r>
            <a:r>
              <a:rPr kumimoji="0" lang="en-US" sz="5300" b="1" i="0" u="sng" strike="noStrike" kern="1200" cap="none" spc="0" normalizeH="0" baseline="0" noProof="0" dirty="0" err="1" smtClean="0">
                <a:ln>
                  <a:noFill/>
                </a:ln>
                <a:solidFill>
                  <a:srgbClr val="FF0000"/>
                </a:solidFill>
                <a:effectLst/>
                <a:uLnTx/>
                <a:uFillTx/>
                <a:latin typeface="Arial-Rounded"/>
                <a:ea typeface="Arial-Rounded" panose="020B0500000000000000" pitchFamily="34" charset="0"/>
                <a:cs typeface="Arial-Rounded" panose="020B0500000000000000" pitchFamily="34" charset="0"/>
              </a:rPr>
              <a:t>tiết</a:t>
            </a:r>
            <a:r>
              <a:rPr kumimoji="0" lang="en-US" sz="5300" b="1" i="0" u="sng" strike="noStrike" kern="1200" cap="none" spc="0" normalizeH="0" baseline="0" noProof="0" dirty="0" smtClean="0">
                <a:ln>
                  <a:noFill/>
                </a:ln>
                <a:solidFill>
                  <a:srgbClr val="FF0000"/>
                </a:solidFill>
                <a:effectLst/>
                <a:uLnTx/>
                <a:uFillTx/>
                <a:latin typeface="Arial-Rounded"/>
                <a:ea typeface="Arial-Rounded" panose="020B0500000000000000" pitchFamily="34" charset="0"/>
                <a:cs typeface="Arial-Rounded" panose="020B0500000000000000" pitchFamily="34" charset="0"/>
              </a:rPr>
              <a:t> 6)</a:t>
            </a:r>
            <a:endParaRPr kumimoji="0" lang="en-US" sz="5300" b="1" i="0" u="sng" strike="noStrike" kern="1200" cap="none" spc="0" normalizeH="0" baseline="0" noProof="0" dirty="0">
              <a:ln>
                <a:noFill/>
              </a:ln>
              <a:solidFill>
                <a:srgbClr val="FF0000"/>
              </a:solidFill>
              <a:effectLst/>
              <a:uLnTx/>
              <a:uFillTx/>
              <a:latin typeface="Arial-Rounded"/>
              <a:ea typeface="Arial-Rounded" panose="020B0500000000000000" pitchFamily="34" charset="0"/>
              <a:cs typeface="Arial-Rounded" panose="020B0500000000000000" pitchFamily="34" charset="0"/>
            </a:endParaRPr>
          </a:p>
          <a:p>
            <a:pPr marL="0" marR="0" lvl="0" indent="0" algn="ctr" defTabSz="914241" rtl="0" eaLnBrk="1" fontAlgn="auto" latinLnBrk="0" hangingPunct="1">
              <a:lnSpc>
                <a:spcPct val="130000"/>
              </a:lnSpc>
              <a:spcBef>
                <a:spcPts val="0"/>
              </a:spcBef>
              <a:spcAft>
                <a:spcPts val="0"/>
              </a:spcAft>
              <a:buClrTx/>
              <a:buSzTx/>
              <a:buFontTx/>
              <a:buNone/>
              <a:tabLst/>
              <a:defRPr/>
            </a:pPr>
            <a:r>
              <a:rPr kumimoji="0" lang="en-US" sz="4400" b="0" i="0" u="none" strike="noStrike" kern="1200" cap="none" spc="0" normalizeH="0" baseline="0" noProof="0" dirty="0">
                <a:ln>
                  <a:noFill/>
                </a:ln>
                <a:solidFill>
                  <a:prstClr val="black"/>
                </a:solidFill>
                <a:effectLst/>
                <a:uLnTx/>
                <a:uFillTx/>
                <a:latin typeface="Arial-Rounded"/>
                <a:ea typeface="Arial-Rounded" panose="020B0500000000000000" pitchFamily="34" charset="0"/>
                <a:cs typeface="Arial-Rounded" panose="020B0500000000000000" pitchFamily="34" charset="0"/>
              </a:rPr>
              <a:t>Bài 4: </a:t>
            </a:r>
            <a:r>
              <a:rPr kumimoji="0" lang="en-US" sz="4400" b="0" i="0" u="none" strike="noStrike" kern="1200" cap="none" spc="0" normalizeH="0" baseline="0" noProof="0" dirty="0" err="1">
                <a:ln>
                  <a:noFill/>
                </a:ln>
                <a:solidFill>
                  <a:prstClr val="black"/>
                </a:solidFill>
                <a:effectLst/>
                <a:uLnTx/>
                <a:uFillTx/>
                <a:latin typeface="Arial-Rounded"/>
                <a:ea typeface="Arial-Rounded" panose="020B0500000000000000" pitchFamily="34" charset="0"/>
                <a:cs typeface="Arial-Rounded" panose="020B0500000000000000" pitchFamily="34" charset="0"/>
              </a:rPr>
              <a:t>Tết</a:t>
            </a:r>
            <a:r>
              <a:rPr kumimoji="0" lang="en-US" sz="4400" b="0" i="0" u="none" strike="noStrike" kern="1200" cap="none" spc="0" normalizeH="0" baseline="0" noProof="0" dirty="0">
                <a:ln>
                  <a:noFill/>
                </a:ln>
                <a:solidFill>
                  <a:prstClr val="black"/>
                </a:solidFill>
                <a:effectLst/>
                <a:uLnTx/>
                <a:uFillTx/>
                <a:latin typeface="Arial-Rounded"/>
                <a:ea typeface="Arial-Rounded" panose="020B0500000000000000" pitchFamily="34" charset="0"/>
                <a:cs typeface="Arial-Rounded" panose="020B0500000000000000" pitchFamily="34" charset="0"/>
              </a:rPr>
              <a:t> </a:t>
            </a:r>
            <a:r>
              <a:rPr kumimoji="0" lang="en-US" sz="4400" b="0" i="0" u="none" strike="noStrike" kern="1200" cap="none" spc="0" normalizeH="0" baseline="0" noProof="0" dirty="0" err="1">
                <a:ln>
                  <a:noFill/>
                </a:ln>
                <a:solidFill>
                  <a:prstClr val="black"/>
                </a:solidFill>
                <a:effectLst/>
                <a:uLnTx/>
                <a:uFillTx/>
                <a:latin typeface="Arial-Rounded"/>
                <a:ea typeface="Arial-Rounded" panose="020B0500000000000000" pitchFamily="34" charset="0"/>
                <a:cs typeface="Arial-Rounded" panose="020B0500000000000000" pitchFamily="34" charset="0"/>
              </a:rPr>
              <a:t>đến</a:t>
            </a:r>
            <a:r>
              <a:rPr kumimoji="0" lang="en-US" sz="4400" b="0" i="0" u="none" strike="noStrike" kern="1200" cap="none" spc="0" normalizeH="0" baseline="0" noProof="0" dirty="0">
                <a:ln>
                  <a:noFill/>
                </a:ln>
                <a:solidFill>
                  <a:prstClr val="black"/>
                </a:solidFill>
                <a:effectLst/>
                <a:uLnTx/>
                <a:uFillTx/>
                <a:latin typeface="Arial-Rounded"/>
                <a:ea typeface="Arial-Rounded" panose="020B0500000000000000" pitchFamily="34" charset="0"/>
                <a:cs typeface="Arial-Rounded" panose="020B0500000000000000" pitchFamily="34" charset="0"/>
              </a:rPr>
              <a:t> </a:t>
            </a:r>
            <a:r>
              <a:rPr kumimoji="0" lang="en-US" sz="4400" b="0" i="0" u="none" strike="noStrike" kern="1200" cap="none" spc="0" normalizeH="0" baseline="0" noProof="0" dirty="0" err="1">
                <a:ln>
                  <a:noFill/>
                </a:ln>
                <a:solidFill>
                  <a:prstClr val="black"/>
                </a:solidFill>
                <a:effectLst/>
                <a:uLnTx/>
                <a:uFillTx/>
                <a:latin typeface="Arial-Rounded"/>
                <a:ea typeface="Arial-Rounded" panose="020B0500000000000000" pitchFamily="34" charset="0"/>
                <a:cs typeface="Arial-Rounded" panose="020B0500000000000000" pitchFamily="34" charset="0"/>
              </a:rPr>
              <a:t>rồi</a:t>
            </a:r>
            <a:endParaRPr kumimoji="0" lang="en-US" sz="4400" b="0" i="0" u="none" strike="noStrike" kern="1200" cap="none" spc="0" normalizeH="0" baseline="0" noProof="0" dirty="0">
              <a:ln>
                <a:noFill/>
              </a:ln>
              <a:solidFill>
                <a:prstClr val="black"/>
              </a:solidFill>
              <a:effectLst/>
              <a:uLnTx/>
              <a:uFillTx/>
              <a:latin typeface="Arial-Rounded"/>
              <a:ea typeface="Arial-Rounded" panose="020B0500000000000000" pitchFamily="34" charset="0"/>
              <a:cs typeface="Arial-Rounded" panose="020B0500000000000000" pitchFamily="34" charset="0"/>
            </a:endParaRPr>
          </a:p>
          <a:p>
            <a:pPr marL="0" marR="0" lvl="0" indent="0" algn="ctr" defTabSz="914241" rtl="0" eaLnBrk="1" fontAlgn="auto" latinLnBrk="0" hangingPunct="1">
              <a:lnSpc>
                <a:spcPct val="130000"/>
              </a:lnSpc>
              <a:spcBef>
                <a:spcPts val="0"/>
              </a:spcBef>
              <a:spcAft>
                <a:spcPts val="0"/>
              </a:spcAft>
              <a:buClrTx/>
              <a:buSzTx/>
              <a:buFontTx/>
              <a:buNone/>
              <a:tabLst/>
              <a:defRPr/>
            </a:pPr>
            <a:r>
              <a:rPr kumimoji="0" lang="en-US" sz="4400" b="0" i="0" u="none" strike="noStrike" kern="1200" cap="none" spc="0" normalizeH="0" baseline="0" noProof="0" dirty="0" err="1" smtClean="0">
                <a:ln>
                  <a:noFill/>
                </a:ln>
                <a:solidFill>
                  <a:prstClr val="black"/>
                </a:solidFill>
                <a:effectLst/>
                <a:uLnTx/>
                <a:uFillTx/>
                <a:latin typeface="Arial-Rounded"/>
                <a:ea typeface="Arial-Rounded" panose="020B0500000000000000" pitchFamily="34" charset="0"/>
                <a:cs typeface="Arial-Rounded" panose="020B0500000000000000" pitchFamily="34" charset="0"/>
              </a:rPr>
              <a:t>Đọc</a:t>
            </a:r>
            <a:r>
              <a:rPr kumimoji="0" lang="en-US" sz="4400" b="0" i="0" u="none" strike="noStrike" kern="1200" cap="none" spc="0" normalizeH="0" baseline="0" noProof="0" dirty="0" smtClean="0">
                <a:ln>
                  <a:noFill/>
                </a:ln>
                <a:solidFill>
                  <a:prstClr val="black"/>
                </a:solidFill>
                <a:effectLst/>
                <a:uLnTx/>
                <a:uFillTx/>
                <a:latin typeface="Arial-Rounded"/>
                <a:ea typeface="Arial-Rounded" panose="020B0500000000000000" pitchFamily="34" charset="0"/>
                <a:cs typeface="Arial-Rounded" panose="020B0500000000000000" pitchFamily="34" charset="0"/>
              </a:rPr>
              <a:t> </a:t>
            </a:r>
            <a:r>
              <a:rPr kumimoji="0" lang="en-US" sz="4400" b="0" i="0" u="none" strike="noStrike" kern="1200" cap="none" spc="0" normalizeH="0" baseline="0" noProof="0" dirty="0" err="1" smtClean="0">
                <a:ln>
                  <a:noFill/>
                </a:ln>
                <a:solidFill>
                  <a:prstClr val="black"/>
                </a:solidFill>
                <a:effectLst/>
                <a:uLnTx/>
                <a:uFillTx/>
                <a:latin typeface="Arial-Rounded"/>
                <a:ea typeface="Arial-Rounded" panose="020B0500000000000000" pitchFamily="34" charset="0"/>
                <a:cs typeface="Arial-Rounded" panose="020B0500000000000000" pitchFamily="34" charset="0"/>
              </a:rPr>
              <a:t>mở</a:t>
            </a:r>
            <a:r>
              <a:rPr kumimoji="0" lang="en-US" sz="4400" b="0" i="0" u="none" strike="noStrike" kern="1200" cap="none" spc="0" normalizeH="0" baseline="0" noProof="0" dirty="0" smtClean="0">
                <a:ln>
                  <a:noFill/>
                </a:ln>
                <a:solidFill>
                  <a:prstClr val="black"/>
                </a:solidFill>
                <a:effectLst/>
                <a:uLnTx/>
                <a:uFillTx/>
                <a:latin typeface="Arial-Rounded"/>
                <a:ea typeface="Arial-Rounded" panose="020B0500000000000000" pitchFamily="34" charset="0"/>
                <a:cs typeface="Arial-Rounded" panose="020B0500000000000000" pitchFamily="34" charset="0"/>
              </a:rPr>
              <a:t> </a:t>
            </a:r>
            <a:r>
              <a:rPr kumimoji="0" lang="en-US" sz="4400" b="0" i="0" u="none" strike="noStrike" kern="1200" cap="none" spc="0" normalizeH="0" baseline="0" noProof="0" dirty="0" err="1" smtClean="0">
                <a:ln>
                  <a:noFill/>
                </a:ln>
                <a:solidFill>
                  <a:prstClr val="black"/>
                </a:solidFill>
                <a:effectLst/>
                <a:uLnTx/>
                <a:uFillTx/>
                <a:latin typeface="Arial-Rounded"/>
                <a:ea typeface="Arial-Rounded" panose="020B0500000000000000" pitchFamily="34" charset="0"/>
                <a:cs typeface="Arial-Rounded" panose="020B0500000000000000" pitchFamily="34" charset="0"/>
              </a:rPr>
              <a:t>rộng</a:t>
            </a:r>
            <a:r>
              <a:rPr kumimoji="0" lang="en-US" sz="4400" b="0" i="0" u="none" strike="noStrike" kern="1200" cap="none" spc="0" normalizeH="0" baseline="0" noProof="0" dirty="0" smtClean="0">
                <a:ln>
                  <a:noFill/>
                </a:ln>
                <a:solidFill>
                  <a:prstClr val="black"/>
                </a:solidFill>
                <a:effectLst/>
                <a:uLnTx/>
                <a:uFillTx/>
                <a:latin typeface="Arial-Rounded"/>
                <a:ea typeface="Arial-Rounded" panose="020B0500000000000000" pitchFamily="34" charset="0"/>
                <a:cs typeface="Arial-Rounded" panose="020B0500000000000000" pitchFamily="34" charset="0"/>
              </a:rPr>
              <a:t>.</a:t>
            </a:r>
            <a:endParaRPr kumimoji="0" lang="en-US" sz="8800" b="0" i="0" u="none" strike="noStrike" kern="1200" cap="none" spc="0" normalizeH="0" baseline="0" noProof="0" dirty="0">
              <a:ln>
                <a:noFill/>
              </a:ln>
              <a:solidFill>
                <a:srgbClr val="C00000"/>
              </a:solidFill>
              <a:effectLst/>
              <a:uLnTx/>
              <a:uFillTx/>
              <a:latin typeface="Arial-Rounded"/>
              <a:ea typeface="Arial-Rounded" panose="020B0500000000000000" pitchFamily="34" charset="0"/>
              <a:cs typeface="Arial-Rounded" panose="020B0500000000000000" pitchFamily="34" charset="0"/>
            </a:endParaRPr>
          </a:p>
        </p:txBody>
      </p:sp>
      <p:pic>
        <p:nvPicPr>
          <p:cNvPr id="6" name="Picture 5">
            <a:extLst>
              <a:ext uri="{FF2B5EF4-FFF2-40B4-BE49-F238E27FC236}">
                <a16:creationId xmlns:a16="http://schemas.microsoft.com/office/drawing/2014/main" id="{C647D732-B75E-2545-A404-983E72669EE2}"/>
              </a:ext>
            </a:extLst>
          </p:cNvPr>
          <p:cNvPicPr>
            <a:picLocks noChangeAspect="1"/>
          </p:cNvPicPr>
          <p:nvPr/>
        </p:nvPicPr>
        <p:blipFill>
          <a:blip r:embed="rId7">
            <a:clrChange>
              <a:clrFrom>
                <a:srgbClr val="FFFFFF"/>
              </a:clrFrom>
              <a:clrTo>
                <a:srgbClr val="FFFFFF">
                  <a:alpha val="0"/>
                </a:srgbClr>
              </a:clrTo>
            </a:clrChange>
          </a:blip>
          <a:stretch>
            <a:fillRect/>
          </a:stretch>
        </p:blipFill>
        <p:spPr>
          <a:xfrm>
            <a:off x="9796055" y="956662"/>
            <a:ext cx="2064196" cy="2213617"/>
          </a:xfrm>
          <a:prstGeom prst="ellipse">
            <a:avLst/>
          </a:prstGeom>
        </p:spPr>
      </p:pic>
    </p:spTree>
    <p:extLst>
      <p:ext uri="{BB962C8B-B14F-4D97-AF65-F5344CB8AC3E}">
        <p14:creationId xmlns:p14="http://schemas.microsoft.com/office/powerpoint/2010/main" val="2204837751"/>
      </p:ext>
    </p:extLst>
  </p:cSld>
  <p:clrMapOvr>
    <a:masterClrMapping/>
  </p:clrMapOvr>
  <p:transition>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1027"/>
                                        </p:tgtEl>
                                        <p:attrNameLst>
                                          <p:attrName>style.visibility</p:attrName>
                                        </p:attrNameLst>
                                      </p:cBhvr>
                                      <p:to>
                                        <p:strVal val="visible"/>
                                      </p:to>
                                    </p:set>
                                    <p:animEffect transition="in" filter="fade">
                                      <p:cBhvr>
                                        <p:cTn id="7" dur="1000"/>
                                        <p:tgtEl>
                                          <p:spTgt spid="1027"/>
                                        </p:tgtEl>
                                      </p:cBhvr>
                                    </p:animEffect>
                                    <p:anim calcmode="lin" valueType="num">
                                      <p:cBhvr>
                                        <p:cTn id="8" dur="1000" fill="hold"/>
                                        <p:tgtEl>
                                          <p:spTgt spid="1027"/>
                                        </p:tgtEl>
                                        <p:attrNameLst>
                                          <p:attrName>ppt_x</p:attrName>
                                        </p:attrNameLst>
                                      </p:cBhvr>
                                      <p:tavLst>
                                        <p:tav tm="0">
                                          <p:val>
                                            <p:strVal val="#ppt_x"/>
                                          </p:val>
                                        </p:tav>
                                        <p:tav tm="100000">
                                          <p:val>
                                            <p:strVal val="#ppt_x"/>
                                          </p:val>
                                        </p:tav>
                                      </p:tavLst>
                                    </p:anim>
                                    <p:anim calcmode="lin" valueType="num">
                                      <p:cBhvr>
                                        <p:cTn id="9" dur="1000" fill="hold"/>
                                        <p:tgtEl>
                                          <p:spTgt spid="1027"/>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1000"/>
                                        <p:tgtEl>
                                          <p:spTgt spid="2"/>
                                        </p:tgtEl>
                                      </p:cBhvr>
                                    </p:animEffect>
                                    <p:anim calcmode="lin" valueType="num">
                                      <p:cBhvr>
                                        <p:cTn id="13" dur="1000" fill="hold"/>
                                        <p:tgtEl>
                                          <p:spTgt spid="2"/>
                                        </p:tgtEl>
                                        <p:attrNameLst>
                                          <p:attrName>ppt_x</p:attrName>
                                        </p:attrNameLst>
                                      </p:cBhvr>
                                      <p:tavLst>
                                        <p:tav tm="0">
                                          <p:val>
                                            <p:strVal val="#ppt_x"/>
                                          </p:val>
                                        </p:tav>
                                        <p:tav tm="100000">
                                          <p:val>
                                            <p:strVal val="#ppt_x"/>
                                          </p:val>
                                        </p:tav>
                                      </p:tavLst>
                                    </p:anim>
                                    <p:anim calcmode="lin" valueType="num">
                                      <p:cBhvr>
                                        <p:cTn id="14"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grpId="0" nodeType="click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fade">
                                      <p:cBhvr>
                                        <p:cTn id="19"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296506" y="1424277"/>
            <a:ext cx="9134756" cy="4261283"/>
          </a:xfrm>
          <a:prstGeom prst="rect">
            <a:avLst/>
          </a:prstGeom>
        </p:spPr>
      </p:pic>
    </p:spTree>
    <p:extLst>
      <p:ext uri="{BB962C8B-B14F-4D97-AF65-F5344CB8AC3E}">
        <p14:creationId xmlns:p14="http://schemas.microsoft.com/office/powerpoint/2010/main" val="4090431990"/>
      </p:ext>
    </p:extLst>
  </p:cSld>
  <p:clrMapOvr>
    <a:masterClrMapping/>
  </p:clrMapOvr>
  <p:transition>
    <p:randomBar dir="vert"/>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279726" y="353641"/>
            <a:ext cx="11268222" cy="1077218"/>
          </a:xfrm>
          <a:prstGeom prst="rect">
            <a:avLst/>
          </a:prstGeom>
          <a:noFill/>
        </p:spPr>
        <p:txBody>
          <a:bodyPr wrap="square" rtlCol="0">
            <a:spAutoFit/>
          </a:bodyPr>
          <a:lstStyle/>
          <a:p>
            <a:pPr marL="0" marR="0" lvl="0" indent="0" algn="l" defTabSz="914342" rtl="0" eaLnBrk="1" fontAlgn="auto" latinLnBrk="0" hangingPunct="1">
              <a:lnSpc>
                <a:spcPct val="100000"/>
              </a:lnSpc>
              <a:spcBef>
                <a:spcPts val="0"/>
              </a:spcBef>
              <a:spcAft>
                <a:spcPts val="0"/>
              </a:spcAft>
              <a:buClrTx/>
              <a:buSzTx/>
              <a:buFontTx/>
              <a:buNone/>
              <a:tabLst/>
              <a:defRPr/>
            </a:pPr>
            <a:r>
              <a:rPr kumimoji="0" lang="vi-VN" sz="3200" b="0" i="0" u="none" strike="noStrike" kern="1200" cap="none" spc="0" normalizeH="0" baseline="0" noProof="0" dirty="0" smtClean="0">
                <a:ln>
                  <a:noFill/>
                </a:ln>
                <a:solidFill>
                  <a:prstClr val="black"/>
                </a:solidFill>
                <a:effectLst/>
                <a:uLnTx/>
                <a:uFillTx/>
                <a:ea typeface="+mn-ea"/>
                <a:cs typeface="+mn-cs"/>
              </a:rPr>
              <a:t>Chia </a:t>
            </a:r>
            <a:r>
              <a:rPr kumimoji="0" lang="vi-VN" sz="3200" b="0" i="0" u="none" strike="noStrike" kern="1200" cap="none" spc="0" normalizeH="0" baseline="0" noProof="0" dirty="0">
                <a:ln>
                  <a:noFill/>
                </a:ln>
                <a:solidFill>
                  <a:prstClr val="black"/>
                </a:solidFill>
                <a:effectLst/>
                <a:uLnTx/>
                <a:uFillTx/>
                <a:ea typeface="+mn-ea"/>
                <a:cs typeface="+mn-cs"/>
              </a:rPr>
              <a:t>sẻ với các bạn câu thơ hay trong bài thơ hoặc điều </a:t>
            </a:r>
            <a:r>
              <a:rPr kumimoji="0" lang="vi-VN" sz="3200" b="0" i="0" u="none" strike="noStrike" kern="1200" cap="none" spc="0" normalizeH="0" baseline="0" noProof="0" dirty="0" smtClean="0">
                <a:ln>
                  <a:noFill/>
                </a:ln>
                <a:solidFill>
                  <a:prstClr val="black"/>
                </a:solidFill>
                <a:effectLst/>
                <a:uLnTx/>
                <a:uFillTx/>
                <a:ea typeface="+mn-ea"/>
                <a:cs typeface="+mn-cs"/>
              </a:rPr>
              <a:t>em</a:t>
            </a:r>
            <a:endParaRPr kumimoji="0" lang="en-GB" sz="3200" b="0" i="0" u="none" strike="noStrike" kern="1200" cap="none" spc="0" normalizeH="0" baseline="0" noProof="0" dirty="0" smtClean="0">
              <a:ln>
                <a:noFill/>
              </a:ln>
              <a:solidFill>
                <a:prstClr val="black"/>
              </a:solidFill>
              <a:effectLst/>
              <a:uLnTx/>
              <a:uFillTx/>
              <a:latin typeface="Arial-Rounded"/>
              <a:ea typeface="+mn-ea"/>
              <a:cs typeface="+mn-cs"/>
            </a:endParaRPr>
          </a:p>
          <a:p>
            <a:pPr marL="0" marR="0" lvl="0" indent="0" algn="l" defTabSz="914342" rtl="0" eaLnBrk="1" fontAlgn="auto" latinLnBrk="0" hangingPunct="1">
              <a:lnSpc>
                <a:spcPct val="100000"/>
              </a:lnSpc>
              <a:spcBef>
                <a:spcPts val="0"/>
              </a:spcBef>
              <a:spcAft>
                <a:spcPts val="0"/>
              </a:spcAft>
              <a:buClrTx/>
              <a:buSzTx/>
              <a:buFontTx/>
              <a:buNone/>
              <a:tabLst/>
              <a:defRPr/>
            </a:pPr>
            <a:r>
              <a:rPr kumimoji="0" lang="vi-VN" sz="3200" b="0" i="0" u="none" strike="noStrike" kern="1200" cap="none" spc="0" normalizeH="0" baseline="0" noProof="0" dirty="0" smtClean="0">
                <a:ln>
                  <a:noFill/>
                </a:ln>
                <a:solidFill>
                  <a:prstClr val="black"/>
                </a:solidFill>
                <a:effectLst/>
                <a:uLnTx/>
                <a:uFillTx/>
                <a:ea typeface="+mn-ea"/>
                <a:cs typeface="+mn-cs"/>
              </a:rPr>
              <a:t> </a:t>
            </a:r>
            <a:r>
              <a:rPr kumimoji="0" lang="vi-VN" sz="3200" b="0" i="0" u="none" strike="noStrike" kern="1200" cap="none" spc="0" normalizeH="0" baseline="0" noProof="0" dirty="0">
                <a:ln>
                  <a:noFill/>
                </a:ln>
                <a:solidFill>
                  <a:prstClr val="black"/>
                </a:solidFill>
                <a:effectLst/>
                <a:uLnTx/>
                <a:uFillTx/>
                <a:ea typeface="+mn-ea"/>
                <a:cs typeface="+mn-cs"/>
              </a:rPr>
              <a:t>thích trong câu chuyện</a:t>
            </a:r>
            <a:r>
              <a:rPr kumimoji="0" lang="vi-VN" sz="3200" b="0" i="0" u="none" strike="noStrike" kern="1200" cap="none" spc="0" normalizeH="0" baseline="0" noProof="0" dirty="0" smtClean="0">
                <a:ln>
                  <a:noFill/>
                </a:ln>
                <a:solidFill>
                  <a:prstClr val="black"/>
                </a:solidFill>
                <a:effectLst/>
                <a:uLnTx/>
                <a:uFillTx/>
                <a:ea typeface="+mn-ea"/>
                <a:cs typeface="+mn-cs"/>
              </a:rPr>
              <a:t>.</a:t>
            </a:r>
            <a:endParaRPr kumimoji="0" lang="vi-VN" sz="3200" b="0" i="0" u="none" strike="noStrike" kern="1200" cap="none" spc="0" normalizeH="0" baseline="0" noProof="0" dirty="0">
              <a:ln>
                <a:noFill/>
              </a:ln>
              <a:solidFill>
                <a:prstClr val="black"/>
              </a:solidFill>
              <a:effectLst/>
              <a:uLnTx/>
              <a:uFillTx/>
              <a:ea typeface="+mn-ea"/>
              <a:cs typeface="+mn-cs"/>
            </a:endParaRPr>
          </a:p>
        </p:txBody>
      </p:sp>
      <p:pic>
        <p:nvPicPr>
          <p:cNvPr id="8" name="图片 11">
            <a:extLst>
              <a:ext uri="{FF2B5EF4-FFF2-40B4-BE49-F238E27FC236}">
                <a16:creationId xmlns:a16="http://schemas.microsoft.com/office/drawing/2014/main" id="{C92A07DD-108B-4781-8BB2-ACC00DCC737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60830" y="258824"/>
            <a:ext cx="936104" cy="879647"/>
          </a:xfrm>
          <a:prstGeom prst="rect">
            <a:avLst/>
          </a:prstGeom>
        </p:spPr>
      </p:pic>
      <p:grpSp>
        <p:nvGrpSpPr>
          <p:cNvPr id="9" name="组合 4"/>
          <p:cNvGrpSpPr/>
          <p:nvPr/>
        </p:nvGrpSpPr>
        <p:grpSpPr>
          <a:xfrm>
            <a:off x="686222" y="1760516"/>
            <a:ext cx="10839495" cy="3974369"/>
            <a:chOff x="8594920" y="-2412011"/>
            <a:chExt cx="6325097" cy="4647607"/>
          </a:xfrm>
        </p:grpSpPr>
        <p:pic>
          <p:nvPicPr>
            <p:cNvPr id="10" name="图片 13"/>
            <p:cNvPicPr>
              <a:picLocks noChangeAspect="1"/>
            </p:cNvPicPr>
            <p:nvPr/>
          </p:nvPicPr>
          <p:blipFill>
            <a:blip r:embed="rId4"/>
            <a:stretch>
              <a:fillRect/>
            </a:stretch>
          </p:blipFill>
          <p:spPr>
            <a:xfrm>
              <a:off x="8594920" y="-2412011"/>
              <a:ext cx="5496395" cy="4241800"/>
            </a:xfrm>
            <a:prstGeom prst="rect">
              <a:avLst/>
            </a:prstGeom>
          </p:spPr>
        </p:pic>
        <p:sp>
          <p:nvSpPr>
            <p:cNvPr id="11" name="圆角矩形 14"/>
            <p:cNvSpPr/>
            <p:nvPr/>
          </p:nvSpPr>
          <p:spPr>
            <a:xfrm>
              <a:off x="8956698" y="-1301368"/>
              <a:ext cx="4772840" cy="2808312"/>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Arial-Rounded"/>
                <a:ea typeface="+mn-ea"/>
                <a:cs typeface="+mn-cs"/>
              </a:endParaRPr>
            </a:p>
          </p:txBody>
        </p:sp>
        <p:pic>
          <p:nvPicPr>
            <p:cNvPr id="12" name="图片 15"/>
            <p:cNvPicPr>
              <a:picLocks noChangeAspect="1"/>
            </p:cNvPicPr>
            <p:nvPr/>
          </p:nvPicPr>
          <p:blipFill>
            <a:blip r:embed="rId5"/>
            <a:stretch>
              <a:fillRect/>
            </a:stretch>
          </p:blipFill>
          <p:spPr>
            <a:xfrm>
              <a:off x="13295218" y="305196"/>
              <a:ext cx="1624799" cy="1930400"/>
            </a:xfrm>
            <a:prstGeom prst="rect">
              <a:avLst/>
            </a:prstGeom>
          </p:spPr>
        </p:pic>
      </p:grpSp>
      <p:sp>
        <p:nvSpPr>
          <p:cNvPr id="7" name="TextBox 6"/>
          <p:cNvSpPr txBox="1"/>
          <p:nvPr/>
        </p:nvSpPr>
        <p:spPr>
          <a:xfrm>
            <a:off x="1480965" y="2804701"/>
            <a:ext cx="8004595" cy="2308324"/>
          </a:xfrm>
          <a:prstGeom prst="rect">
            <a:avLst/>
          </a:prstGeom>
          <a:noFill/>
        </p:spPr>
        <p:txBody>
          <a:bodyPr wrap="square" rtlCol="0">
            <a:spAutoFit/>
          </a:bodyPr>
          <a:lstStyle/>
          <a:p>
            <a:pPr marL="0" marR="0" lvl="0" indent="0" algn="l" defTabSz="914342" rtl="0" eaLnBrk="1" fontAlgn="auto" latinLnBrk="0" hangingPunct="1">
              <a:lnSpc>
                <a:spcPct val="100000"/>
              </a:lnSpc>
              <a:spcBef>
                <a:spcPts val="0"/>
              </a:spcBef>
              <a:spcAft>
                <a:spcPts val="0"/>
              </a:spcAft>
              <a:buClrTx/>
              <a:buSzTx/>
              <a:buFontTx/>
              <a:buNone/>
              <a:tabLst/>
              <a:defRPr/>
            </a:pPr>
            <a:r>
              <a:rPr kumimoji="0" lang="en-US" sz="2400" b="1" i="0" u="sng" strike="noStrike" kern="1200" cap="none" spc="0" normalizeH="0" baseline="0" noProof="0" dirty="0" smtClean="0">
                <a:ln>
                  <a:noFill/>
                </a:ln>
                <a:solidFill>
                  <a:srgbClr val="FF0000"/>
                </a:solidFill>
                <a:effectLst/>
                <a:uLnTx/>
                <a:uFillTx/>
                <a:latin typeface="Arial-Rounded"/>
                <a:ea typeface="+mn-ea"/>
                <a:cs typeface="+mn-cs"/>
              </a:rPr>
              <a:t>VÍ DỤ</a:t>
            </a:r>
            <a:r>
              <a:rPr kumimoji="0" lang="en-US" sz="2400" b="0" i="0" u="none" strike="noStrike" kern="1200" cap="none" spc="0" normalizeH="0" baseline="0" noProof="0" dirty="0" smtClean="0">
                <a:ln>
                  <a:noFill/>
                </a:ln>
                <a:solidFill>
                  <a:prstClr val="black"/>
                </a:solidFill>
                <a:effectLst/>
                <a:uLnTx/>
                <a:uFillTx/>
                <a:latin typeface="Arial-Rounded"/>
                <a:ea typeface="+mn-ea"/>
                <a:cs typeface="+mn-cs"/>
              </a:rPr>
              <a:t>: </a:t>
            </a:r>
            <a:r>
              <a:rPr kumimoji="0" lang="vi-VN" sz="2400" b="0" i="0" u="none" strike="noStrike" kern="1200" cap="none" spc="0" normalizeH="0" baseline="0" noProof="0" dirty="0">
                <a:ln>
                  <a:noFill/>
                </a:ln>
                <a:solidFill>
                  <a:prstClr val="black"/>
                </a:solidFill>
                <a:effectLst/>
                <a:uLnTx/>
                <a:uFillTx/>
                <a:ea typeface="+mn-ea"/>
                <a:cs typeface="+mn-cs"/>
              </a:rPr>
              <a:t>Trong truyện Bánh chưng bánh giầy, điều em thích nhất là phần giải thích ý nghĩa của bánh chưng và bánh giầy: Bánh giầy tượng trưng cho trời, bánh chưng tượng trưng cho đất. Bên trong bánh chưng có gạo, thịt lợn, đỗ xanh là những thực phẩm được xuất phát từ các sự vật có trên mặt đất.</a:t>
            </a:r>
            <a:br>
              <a:rPr kumimoji="0" lang="vi-VN" sz="2400" b="0" i="0" u="none" strike="noStrike" kern="1200" cap="none" spc="0" normalizeH="0" baseline="0" noProof="0" dirty="0">
                <a:ln>
                  <a:noFill/>
                </a:ln>
                <a:solidFill>
                  <a:prstClr val="black"/>
                </a:solidFill>
                <a:effectLst/>
                <a:uLnTx/>
                <a:uFillTx/>
                <a:ea typeface="+mn-ea"/>
                <a:cs typeface="+mn-cs"/>
              </a:rPr>
            </a:br>
            <a:endParaRPr kumimoji="0" lang="en-US" sz="2400" b="0" i="0" u="none" strike="noStrike" kern="1200" cap="none" spc="0" normalizeH="0" baseline="0" noProof="0" dirty="0">
              <a:ln>
                <a:noFill/>
              </a:ln>
              <a:solidFill>
                <a:prstClr val="black"/>
              </a:solidFill>
              <a:effectLst/>
              <a:uLnTx/>
              <a:uFillTx/>
              <a:latin typeface="Arial-Rounded"/>
              <a:ea typeface="+mn-ea"/>
              <a:cs typeface="+mn-cs"/>
            </a:endParaRPr>
          </a:p>
        </p:txBody>
      </p:sp>
    </p:spTree>
    <p:extLst>
      <p:ext uri="{BB962C8B-B14F-4D97-AF65-F5344CB8AC3E}">
        <p14:creationId xmlns:p14="http://schemas.microsoft.com/office/powerpoint/2010/main" val="44372785"/>
      </p:ext>
    </p:extLst>
  </p:cSld>
  <p:clrMapOvr>
    <a:masterClrMapping/>
  </p:clrMapOvr>
  <p:transition>
    <p:randomBar dir="vert"/>
  </p:transition>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9" accel="46000" fill="hold" nodeType="clickEffect" p14:presetBounceEnd="56000">
                                      <p:stCondLst>
                                        <p:cond delay="0"/>
                                      </p:stCondLst>
                                      <p:childTnLst>
                                        <p:set>
                                          <p:cBhvr>
                                            <p:cTn id="11" dur="1" fill="hold">
                                              <p:stCondLst>
                                                <p:cond delay="0"/>
                                              </p:stCondLst>
                                            </p:cTn>
                                            <p:tgtEl>
                                              <p:spTgt spid="8"/>
                                            </p:tgtEl>
                                            <p:attrNameLst>
                                              <p:attrName>style.visibility</p:attrName>
                                            </p:attrNameLst>
                                          </p:cBhvr>
                                          <p:to>
                                            <p:strVal val="visible"/>
                                          </p:to>
                                        </p:set>
                                        <p:anim calcmode="lin" valueType="num" p14:bounceEnd="56000">
                                          <p:cBhvr additive="base">
                                            <p:cTn id="12" dur="1000" fill="hold"/>
                                            <p:tgtEl>
                                              <p:spTgt spid="8"/>
                                            </p:tgtEl>
                                            <p:attrNameLst>
                                              <p:attrName>ppt_x</p:attrName>
                                            </p:attrNameLst>
                                          </p:cBhvr>
                                          <p:tavLst>
                                            <p:tav tm="0">
                                              <p:val>
                                                <p:strVal val="0-#ppt_w/2"/>
                                              </p:val>
                                            </p:tav>
                                            <p:tav tm="100000">
                                              <p:val>
                                                <p:strVal val="#ppt_x"/>
                                              </p:val>
                                            </p:tav>
                                          </p:tavLst>
                                        </p:anim>
                                        <p:anim calcmode="lin" valueType="num" p14:bounceEnd="56000">
                                          <p:cBhvr additive="base">
                                            <p:cTn id="13" dur="1000" fill="hold"/>
                                            <p:tgtEl>
                                              <p:spTgt spid="8"/>
                                            </p:tgtEl>
                                            <p:attrNameLst>
                                              <p:attrName>ppt_y</p:attrName>
                                            </p:attrNameLst>
                                          </p:cBhvr>
                                          <p:tavLst>
                                            <p:tav tm="0">
                                              <p:val>
                                                <p:strVal val="0-#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42" presetClass="entr" presetSubtype="0" fill="hold" nodeType="click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fade">
                                          <p:cBhvr>
                                            <p:cTn id="18" dur="1000"/>
                                            <p:tgtEl>
                                              <p:spTgt spid="9"/>
                                            </p:tgtEl>
                                          </p:cBhvr>
                                        </p:animEffect>
                                        <p:anim calcmode="lin" valueType="num">
                                          <p:cBhvr>
                                            <p:cTn id="19" dur="1000" fill="hold"/>
                                            <p:tgtEl>
                                              <p:spTgt spid="9"/>
                                            </p:tgtEl>
                                            <p:attrNameLst>
                                              <p:attrName>ppt_x</p:attrName>
                                            </p:attrNameLst>
                                          </p:cBhvr>
                                          <p:tavLst>
                                            <p:tav tm="0">
                                              <p:val>
                                                <p:strVal val="#ppt_x"/>
                                              </p:val>
                                            </p:tav>
                                            <p:tav tm="100000">
                                              <p:val>
                                                <p:strVal val="#ppt_x"/>
                                              </p:val>
                                            </p:tav>
                                          </p:tavLst>
                                        </p:anim>
                                        <p:anim calcmode="lin" valueType="num">
                                          <p:cBhvr>
                                            <p:cTn id="20" dur="1000" fill="hold"/>
                                            <p:tgtEl>
                                              <p:spTgt spid="9"/>
                                            </p:tgtEl>
                                            <p:attrNameLst>
                                              <p:attrName>ppt_y</p:attrName>
                                            </p:attrNameLst>
                                          </p:cBhvr>
                                          <p:tavLst>
                                            <p:tav tm="0">
                                              <p:val>
                                                <p:strVal val="#ppt_y+.1"/>
                                              </p:val>
                                            </p:tav>
                                            <p:tav tm="100000">
                                              <p:val>
                                                <p:strVal val="#ppt_y"/>
                                              </p:val>
                                            </p:tav>
                                          </p:tavLst>
                                        </p:anim>
                                      </p:childTnLst>
                                    </p:cTn>
                                  </p:par>
                                </p:childTnLst>
                              </p:cTn>
                            </p:par>
                            <p:par>
                              <p:cTn id="21" fill="hold">
                                <p:stCondLst>
                                  <p:cond delay="1000"/>
                                </p:stCondLst>
                                <p:childTnLst>
                                  <p:par>
                                    <p:cTn id="22" presetID="53" presetClass="entr" presetSubtype="16" fill="hold" grpId="0" nodeType="afterEffect">
                                      <p:stCondLst>
                                        <p:cond delay="0"/>
                                      </p:stCondLst>
                                      <p:childTnLst>
                                        <p:set>
                                          <p:cBhvr>
                                            <p:cTn id="23" dur="1" fill="hold">
                                              <p:stCondLst>
                                                <p:cond delay="0"/>
                                              </p:stCondLst>
                                            </p:cTn>
                                            <p:tgtEl>
                                              <p:spTgt spid="7"/>
                                            </p:tgtEl>
                                            <p:attrNameLst>
                                              <p:attrName>style.visibility</p:attrName>
                                            </p:attrNameLst>
                                          </p:cBhvr>
                                          <p:to>
                                            <p:strVal val="visible"/>
                                          </p:to>
                                        </p:set>
                                        <p:anim calcmode="lin" valueType="num">
                                          <p:cBhvr>
                                            <p:cTn id="24" dur="500" fill="hold"/>
                                            <p:tgtEl>
                                              <p:spTgt spid="7"/>
                                            </p:tgtEl>
                                            <p:attrNameLst>
                                              <p:attrName>ppt_w</p:attrName>
                                            </p:attrNameLst>
                                          </p:cBhvr>
                                          <p:tavLst>
                                            <p:tav tm="0">
                                              <p:val>
                                                <p:fltVal val="0"/>
                                              </p:val>
                                            </p:tav>
                                            <p:tav tm="100000">
                                              <p:val>
                                                <p:strVal val="#ppt_w"/>
                                              </p:val>
                                            </p:tav>
                                          </p:tavLst>
                                        </p:anim>
                                        <p:anim calcmode="lin" valueType="num">
                                          <p:cBhvr>
                                            <p:cTn id="25" dur="500" fill="hold"/>
                                            <p:tgtEl>
                                              <p:spTgt spid="7"/>
                                            </p:tgtEl>
                                            <p:attrNameLst>
                                              <p:attrName>ppt_h</p:attrName>
                                            </p:attrNameLst>
                                          </p:cBhvr>
                                          <p:tavLst>
                                            <p:tav tm="0">
                                              <p:val>
                                                <p:fltVal val="0"/>
                                              </p:val>
                                            </p:tav>
                                            <p:tav tm="100000">
                                              <p:val>
                                                <p:strVal val="#ppt_h"/>
                                              </p:val>
                                            </p:tav>
                                          </p:tavLst>
                                        </p:anim>
                                        <p:animEffect transition="in" filter="fade">
                                          <p:cBhvr>
                                            <p:cTn id="26"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7" grpId="0"/>
        </p:bldLst>
      </p:timing>
    </mc:Choice>
    <mc:Fallback xmlns="">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9" accel="46000"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 calcmode="lin" valueType="num">
                                          <p:cBhvr additive="base">
                                            <p:cTn id="12" dur="1000" fill="hold"/>
                                            <p:tgtEl>
                                              <p:spTgt spid="8"/>
                                            </p:tgtEl>
                                            <p:attrNameLst>
                                              <p:attrName>ppt_x</p:attrName>
                                            </p:attrNameLst>
                                          </p:cBhvr>
                                          <p:tavLst>
                                            <p:tav tm="0">
                                              <p:val>
                                                <p:strVal val="0-#ppt_w/2"/>
                                              </p:val>
                                            </p:tav>
                                            <p:tav tm="100000">
                                              <p:val>
                                                <p:strVal val="#ppt_x"/>
                                              </p:val>
                                            </p:tav>
                                          </p:tavLst>
                                        </p:anim>
                                        <p:anim calcmode="lin" valueType="num">
                                          <p:cBhvr additive="base">
                                            <p:cTn id="13" dur="1000" fill="hold"/>
                                            <p:tgtEl>
                                              <p:spTgt spid="8"/>
                                            </p:tgtEl>
                                            <p:attrNameLst>
                                              <p:attrName>ppt_y</p:attrName>
                                            </p:attrNameLst>
                                          </p:cBhvr>
                                          <p:tavLst>
                                            <p:tav tm="0">
                                              <p:val>
                                                <p:strVal val="0-#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42" presetClass="entr" presetSubtype="0" fill="hold" nodeType="click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fade">
                                          <p:cBhvr>
                                            <p:cTn id="18" dur="1000"/>
                                            <p:tgtEl>
                                              <p:spTgt spid="9"/>
                                            </p:tgtEl>
                                          </p:cBhvr>
                                        </p:animEffect>
                                        <p:anim calcmode="lin" valueType="num">
                                          <p:cBhvr>
                                            <p:cTn id="19" dur="1000" fill="hold"/>
                                            <p:tgtEl>
                                              <p:spTgt spid="9"/>
                                            </p:tgtEl>
                                            <p:attrNameLst>
                                              <p:attrName>ppt_x</p:attrName>
                                            </p:attrNameLst>
                                          </p:cBhvr>
                                          <p:tavLst>
                                            <p:tav tm="0">
                                              <p:val>
                                                <p:strVal val="#ppt_x"/>
                                              </p:val>
                                            </p:tav>
                                            <p:tav tm="100000">
                                              <p:val>
                                                <p:strVal val="#ppt_x"/>
                                              </p:val>
                                            </p:tav>
                                          </p:tavLst>
                                        </p:anim>
                                        <p:anim calcmode="lin" valueType="num">
                                          <p:cBhvr>
                                            <p:cTn id="20" dur="1000" fill="hold"/>
                                            <p:tgtEl>
                                              <p:spTgt spid="9"/>
                                            </p:tgtEl>
                                            <p:attrNameLst>
                                              <p:attrName>ppt_y</p:attrName>
                                            </p:attrNameLst>
                                          </p:cBhvr>
                                          <p:tavLst>
                                            <p:tav tm="0">
                                              <p:val>
                                                <p:strVal val="#ppt_y+.1"/>
                                              </p:val>
                                            </p:tav>
                                            <p:tav tm="100000">
                                              <p:val>
                                                <p:strVal val="#ppt_y"/>
                                              </p:val>
                                            </p:tav>
                                          </p:tavLst>
                                        </p:anim>
                                      </p:childTnLst>
                                    </p:cTn>
                                  </p:par>
                                </p:childTnLst>
                              </p:cTn>
                            </p:par>
                            <p:par>
                              <p:cTn id="21" fill="hold">
                                <p:stCondLst>
                                  <p:cond delay="1000"/>
                                </p:stCondLst>
                                <p:childTnLst>
                                  <p:par>
                                    <p:cTn id="22" presetID="53" presetClass="entr" presetSubtype="16" fill="hold" grpId="0" nodeType="afterEffect">
                                      <p:stCondLst>
                                        <p:cond delay="0"/>
                                      </p:stCondLst>
                                      <p:childTnLst>
                                        <p:set>
                                          <p:cBhvr>
                                            <p:cTn id="23" dur="1" fill="hold">
                                              <p:stCondLst>
                                                <p:cond delay="0"/>
                                              </p:stCondLst>
                                            </p:cTn>
                                            <p:tgtEl>
                                              <p:spTgt spid="7"/>
                                            </p:tgtEl>
                                            <p:attrNameLst>
                                              <p:attrName>style.visibility</p:attrName>
                                            </p:attrNameLst>
                                          </p:cBhvr>
                                          <p:to>
                                            <p:strVal val="visible"/>
                                          </p:to>
                                        </p:set>
                                        <p:anim calcmode="lin" valueType="num">
                                          <p:cBhvr>
                                            <p:cTn id="24" dur="500" fill="hold"/>
                                            <p:tgtEl>
                                              <p:spTgt spid="7"/>
                                            </p:tgtEl>
                                            <p:attrNameLst>
                                              <p:attrName>ppt_w</p:attrName>
                                            </p:attrNameLst>
                                          </p:cBhvr>
                                          <p:tavLst>
                                            <p:tav tm="0">
                                              <p:val>
                                                <p:fltVal val="0"/>
                                              </p:val>
                                            </p:tav>
                                            <p:tav tm="100000">
                                              <p:val>
                                                <p:strVal val="#ppt_w"/>
                                              </p:val>
                                            </p:tav>
                                          </p:tavLst>
                                        </p:anim>
                                        <p:anim calcmode="lin" valueType="num">
                                          <p:cBhvr>
                                            <p:cTn id="25" dur="500" fill="hold"/>
                                            <p:tgtEl>
                                              <p:spTgt spid="7"/>
                                            </p:tgtEl>
                                            <p:attrNameLst>
                                              <p:attrName>ppt_h</p:attrName>
                                            </p:attrNameLst>
                                          </p:cBhvr>
                                          <p:tavLst>
                                            <p:tav tm="0">
                                              <p:val>
                                                <p:fltVal val="0"/>
                                              </p:val>
                                            </p:tav>
                                            <p:tav tm="100000">
                                              <p:val>
                                                <p:strVal val="#ppt_h"/>
                                              </p:val>
                                            </p:tav>
                                          </p:tavLst>
                                        </p:anim>
                                        <p:animEffect transition="in" filter="fade">
                                          <p:cBhvr>
                                            <p:cTn id="26"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7" grpId="0"/>
        </p:bldLst>
      </p:timing>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圆角矩形 7">
            <a:extLst>
              <a:ext uri="{FF2B5EF4-FFF2-40B4-BE49-F238E27FC236}">
                <a16:creationId xmlns:a16="http://schemas.microsoft.com/office/drawing/2014/main" id="{0D4F9B82-C9C8-0143-AFAD-F5230E3F0514}"/>
              </a:ext>
            </a:extLst>
          </p:cNvPr>
          <p:cNvSpPr/>
          <p:nvPr/>
        </p:nvSpPr>
        <p:spPr>
          <a:xfrm>
            <a:off x="3263900" y="2108200"/>
            <a:ext cx="8407400" cy="1596697"/>
          </a:xfrm>
          <a:prstGeom prst="roundRect">
            <a:avLst/>
          </a:prstGeom>
          <a:solidFill>
            <a:srgbClr val="2D959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zh-CN" altLang="en-US" sz="1800" b="0" i="0" u="none" strike="noStrike" kern="1200" cap="none" spc="0" normalizeH="0" baseline="0" noProof="0">
              <a:ln>
                <a:noFill/>
              </a:ln>
              <a:solidFill>
                <a:prstClr val="white"/>
              </a:solidFill>
              <a:effectLst/>
              <a:uLnTx/>
              <a:uFillTx/>
              <a:latin typeface="Arial-Rounded"/>
              <a:ea typeface="+mn-ea"/>
              <a:cs typeface="+mn-cs"/>
            </a:endParaRPr>
          </a:p>
        </p:txBody>
      </p:sp>
      <p:sp>
        <p:nvSpPr>
          <p:cNvPr id="2" name="文本框 1">
            <a:extLst>
              <a:ext uri="{FF2B5EF4-FFF2-40B4-BE49-F238E27FC236}">
                <a16:creationId xmlns:a16="http://schemas.microsoft.com/office/drawing/2014/main" id="{79CC8303-4C74-014C-B38C-6FEA42A02A76}"/>
              </a:ext>
            </a:extLst>
          </p:cNvPr>
          <p:cNvSpPr txBox="1"/>
          <p:nvPr/>
        </p:nvSpPr>
        <p:spPr>
          <a:xfrm>
            <a:off x="4303986" y="2491049"/>
            <a:ext cx="6999890" cy="83099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zh-CN" sz="4800" b="0" i="0" u="none" strike="noStrike" kern="1200" cap="none" spc="0" normalizeH="0" baseline="0" noProof="0" dirty="0" smtClean="0">
                <a:ln>
                  <a:noFill/>
                </a:ln>
                <a:solidFill>
                  <a:prstClr val="white"/>
                </a:solidFill>
                <a:effectLst/>
                <a:uLnTx/>
                <a:uFillTx/>
                <a:latin typeface="Arial-Rounded" pitchFamily="34" charset="0"/>
                <a:ea typeface="Arial-Rounded" pitchFamily="34" charset="0"/>
                <a:cs typeface="Arial-Rounded" pitchFamily="34" charset="0"/>
              </a:rPr>
              <a:t>BÌNH CHỌN BẠN ĐỌC HAY</a:t>
            </a:r>
            <a:endParaRPr kumimoji="1" lang="zh-CN" altLang="en-US" sz="4800" b="0" i="0" u="none" strike="noStrike" kern="1200" cap="none" spc="0" normalizeH="0" baseline="0" noProof="0" dirty="0">
              <a:ln>
                <a:noFill/>
              </a:ln>
              <a:solidFill>
                <a:prstClr val="white"/>
              </a:solidFill>
              <a:effectLst/>
              <a:uLnTx/>
              <a:uFillTx/>
              <a:latin typeface="Arial-Rounded" pitchFamily="34" charset="0"/>
              <a:ea typeface="Arial-Rounded" pitchFamily="34" charset="0"/>
              <a:cs typeface="Arial-Rounded" pitchFamily="34" charset="0"/>
            </a:endParaRPr>
          </a:p>
        </p:txBody>
      </p:sp>
      <p:pic>
        <p:nvPicPr>
          <p:cNvPr id="7" name="图片 6">
            <a:extLst>
              <a:ext uri="{FF2B5EF4-FFF2-40B4-BE49-F238E27FC236}">
                <a16:creationId xmlns:a16="http://schemas.microsoft.com/office/drawing/2014/main" id="{B79D4E91-B01C-AE44-A0FA-7A169596998F}"/>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18679" y="1409700"/>
            <a:ext cx="5245100" cy="5245100"/>
          </a:xfrm>
          <a:prstGeom prst="rect">
            <a:avLst/>
          </a:prstGeom>
        </p:spPr>
      </p:pic>
    </p:spTree>
    <p:extLst>
      <p:ext uri="{BB962C8B-B14F-4D97-AF65-F5344CB8AC3E}">
        <p14:creationId xmlns:p14="http://schemas.microsoft.com/office/powerpoint/2010/main" val="1250981458"/>
      </p:ext>
    </p:extLst>
  </p:cSld>
  <p:clrMapOvr>
    <a:masterClrMapping/>
  </p:clrMapOvr>
  <p:transition>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dissolve">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106327" y="95693"/>
            <a:ext cx="11972260" cy="6634716"/>
          </a:xfrm>
          <a:prstGeom prst="rect">
            <a:avLst/>
          </a:prstGeom>
          <a:noFill/>
          <a:ln w="28575">
            <a:solidFill>
              <a:srgbClr val="DC5D3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mn-lt"/>
            </a:endParaRPr>
          </a:p>
        </p:txBody>
      </p:sp>
      <p:pic>
        <p:nvPicPr>
          <p:cNvPr id="9" name="图片 8"/>
          <p:cNvPicPr>
            <a:picLocks noChangeAspect="1"/>
          </p:cNvPicPr>
          <p:nvPr/>
        </p:nvPicPr>
        <p:blipFill rotWithShape="1">
          <a:blip r:embed="rId3" cstate="screen">
            <a:extLst>
              <a:ext uri="{28A0092B-C50C-407E-A947-70E740481C1C}">
                <a14:useLocalDpi xmlns:a14="http://schemas.microsoft.com/office/drawing/2010/main"/>
              </a:ext>
            </a:extLst>
          </a:blip>
          <a:srcRect/>
          <a:stretch>
            <a:fillRect/>
          </a:stretch>
        </p:blipFill>
        <p:spPr>
          <a:xfrm>
            <a:off x="683581" y="56367"/>
            <a:ext cx="11508419" cy="1549970"/>
          </a:xfrm>
          <a:prstGeom prst="rect">
            <a:avLst/>
          </a:prstGeom>
        </p:spPr>
      </p:pic>
      <p:sp>
        <p:nvSpPr>
          <p:cNvPr id="5" name="文本框 4"/>
          <p:cNvSpPr txBox="1">
            <a:spLocks noChangeArrowheads="1"/>
          </p:cNvSpPr>
          <p:nvPr/>
        </p:nvSpPr>
        <p:spPr bwMode="auto">
          <a:xfrm>
            <a:off x="3594895" y="127591"/>
            <a:ext cx="5100408" cy="5909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defRPr>
            </a:lvl9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altLang="zh-CN" sz="3600" b="1" i="0" u="none" strike="noStrike" kern="1200" cap="none" spc="0" normalizeH="0" baseline="0" noProof="0" dirty="0" err="1">
                <a:ln>
                  <a:noFill/>
                </a:ln>
                <a:solidFill>
                  <a:srgbClr val="DC5D3D"/>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mn-lt"/>
              </a:rPr>
              <a:t>Viết</a:t>
            </a:r>
            <a:r>
              <a:rPr kumimoji="0" lang="en-US" altLang="zh-CN" sz="3600" b="1" i="0" u="none" strike="noStrike" kern="1200" cap="none" spc="0" normalizeH="0" baseline="0" noProof="0" dirty="0">
                <a:ln>
                  <a:noFill/>
                </a:ln>
                <a:solidFill>
                  <a:srgbClr val="DC5D3D"/>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mn-lt"/>
              </a:rPr>
              <a:t> </a:t>
            </a:r>
            <a:r>
              <a:rPr kumimoji="0" lang="en-US" altLang="zh-CN" sz="3600" b="1" i="0" u="none" strike="noStrike" kern="1200" cap="none" spc="0" normalizeH="0" baseline="0" noProof="0" dirty="0" err="1">
                <a:ln>
                  <a:noFill/>
                </a:ln>
                <a:solidFill>
                  <a:srgbClr val="DC5D3D"/>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mn-lt"/>
              </a:rPr>
              <a:t>vào</a:t>
            </a:r>
            <a:r>
              <a:rPr kumimoji="0" lang="en-US" altLang="zh-CN" sz="3600" b="1" i="0" u="none" strike="noStrike" kern="1200" cap="none" spc="0" normalizeH="0" baseline="0" noProof="0" dirty="0">
                <a:ln>
                  <a:noFill/>
                </a:ln>
                <a:solidFill>
                  <a:srgbClr val="DC5D3D"/>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mn-lt"/>
              </a:rPr>
              <a:t> </a:t>
            </a:r>
            <a:r>
              <a:rPr kumimoji="0" lang="en-US" altLang="zh-CN" sz="3600" b="1" i="0" u="none" strike="noStrike" kern="1200" cap="none" spc="0" normalizeH="0" baseline="0" noProof="0" dirty="0" err="1">
                <a:ln>
                  <a:noFill/>
                </a:ln>
                <a:solidFill>
                  <a:srgbClr val="DC5D3D"/>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mn-lt"/>
              </a:rPr>
              <a:t>phiếu</a:t>
            </a:r>
            <a:r>
              <a:rPr kumimoji="0" lang="en-US" altLang="zh-CN" sz="3600" b="1" i="0" u="none" strike="noStrike" kern="1200" cap="none" spc="0" normalizeH="0" baseline="0" noProof="0" dirty="0">
                <a:ln>
                  <a:noFill/>
                </a:ln>
                <a:solidFill>
                  <a:srgbClr val="DC5D3D"/>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mn-lt"/>
              </a:rPr>
              <a:t> </a:t>
            </a:r>
            <a:r>
              <a:rPr kumimoji="0" lang="en-US" altLang="zh-CN" sz="3600" b="1" i="0" u="none" strike="noStrike" kern="1200" cap="none" spc="0" normalizeH="0" baseline="0" noProof="0" dirty="0" err="1">
                <a:ln>
                  <a:noFill/>
                </a:ln>
                <a:solidFill>
                  <a:srgbClr val="DC5D3D"/>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mn-lt"/>
              </a:rPr>
              <a:t>đọc</a:t>
            </a:r>
            <a:r>
              <a:rPr kumimoji="0" lang="en-US" altLang="zh-CN" sz="3600" b="1" i="0" u="none" strike="noStrike" kern="1200" cap="none" spc="0" normalizeH="0" baseline="0" noProof="0" dirty="0">
                <a:ln>
                  <a:noFill/>
                </a:ln>
                <a:solidFill>
                  <a:srgbClr val="DC5D3D"/>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mn-lt"/>
              </a:rPr>
              <a:t> </a:t>
            </a:r>
            <a:r>
              <a:rPr kumimoji="0" lang="en-US" altLang="zh-CN" sz="3600" b="1" i="0" u="none" strike="noStrike" kern="1200" cap="none" spc="0" normalizeH="0" baseline="0" noProof="0" dirty="0" err="1">
                <a:ln>
                  <a:noFill/>
                </a:ln>
                <a:solidFill>
                  <a:srgbClr val="DC5D3D"/>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mn-lt"/>
              </a:rPr>
              <a:t>sách</a:t>
            </a:r>
            <a:endParaRPr kumimoji="0" lang="zh-CN" altLang="en-US" sz="3600" b="1" i="0" u="none" strike="noStrike" kern="1200" cap="none" spc="0" normalizeH="0" baseline="0" noProof="0" dirty="0">
              <a:ln>
                <a:noFill/>
              </a:ln>
              <a:solidFill>
                <a:srgbClr val="DC5D3D"/>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mn-lt"/>
            </a:endParaRPr>
          </a:p>
        </p:txBody>
      </p:sp>
      <p:grpSp>
        <p:nvGrpSpPr>
          <p:cNvPr id="7" name="组合 6"/>
          <p:cNvGrpSpPr/>
          <p:nvPr/>
        </p:nvGrpSpPr>
        <p:grpSpPr>
          <a:xfrm>
            <a:off x="970918" y="1384300"/>
            <a:ext cx="10645753" cy="2343150"/>
            <a:chOff x="1021" y="1992"/>
            <a:chExt cx="17377" cy="4228"/>
          </a:xfrm>
        </p:grpSpPr>
        <p:pic>
          <p:nvPicPr>
            <p:cNvPr id="3" name="图片 2" descr="999ba5066198f2db59d550c4dbd2090b"/>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021" y="1992"/>
              <a:ext cx="17377" cy="4228"/>
            </a:xfrm>
            <a:prstGeom prst="rect">
              <a:avLst/>
            </a:prstGeom>
          </p:spPr>
        </p:pic>
        <p:sp>
          <p:nvSpPr>
            <p:cNvPr id="11" name="文本框 10"/>
            <p:cNvSpPr txBox="1"/>
            <p:nvPr/>
          </p:nvSpPr>
          <p:spPr>
            <a:xfrm>
              <a:off x="1953" y="3475"/>
              <a:ext cx="4367" cy="194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3200" b="1" i="0" u="none" strike="noStrike" kern="1200" cap="none" spc="0" normalizeH="0" baseline="0" noProof="0" dirty="0" err="1">
                  <a:ln>
                    <a:noFill/>
                  </a:ln>
                  <a:solidFill>
                    <a:srgbClr val="DC5D3D"/>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mn-lt"/>
                </a:rPr>
                <a:t>Tên</a:t>
              </a:r>
              <a:r>
                <a:rPr kumimoji="0" lang="en-US" altLang="zh-CN" sz="3200" b="1" i="0" u="none" strike="noStrike" kern="1200" cap="none" spc="0" normalizeH="0" baseline="0" noProof="0" dirty="0">
                  <a:ln>
                    <a:noFill/>
                  </a:ln>
                  <a:solidFill>
                    <a:srgbClr val="DC5D3D"/>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mn-lt"/>
                </a:rPr>
                <a:t> </a:t>
              </a:r>
              <a:r>
                <a:rPr kumimoji="0" lang="en-US" altLang="zh-CN" sz="3200" b="1" i="0" u="none" strike="noStrike" kern="1200" cap="none" spc="0" normalizeH="0" baseline="0" noProof="0" dirty="0" err="1">
                  <a:ln>
                    <a:noFill/>
                  </a:ln>
                  <a:solidFill>
                    <a:srgbClr val="DC5D3D"/>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mn-lt"/>
                </a:rPr>
                <a:t>bài</a:t>
              </a:r>
              <a:r>
                <a:rPr kumimoji="0" lang="en-US" altLang="zh-CN" sz="3200" b="1" i="0" u="none" strike="noStrike" kern="1200" cap="none" spc="0" normalizeH="0" baseline="0" noProof="0" dirty="0">
                  <a:ln>
                    <a:noFill/>
                  </a:ln>
                  <a:solidFill>
                    <a:srgbClr val="DC5D3D"/>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mn-lt"/>
                </a:rPr>
                <a:t> </a:t>
              </a:r>
              <a:r>
                <a:rPr kumimoji="0" lang="en-US" altLang="zh-CN" sz="3200" b="1" i="0" u="none" strike="noStrike" kern="1200" cap="none" spc="0" normalizeH="0" baseline="0" noProof="0" dirty="0" err="1" smtClean="0">
                  <a:ln>
                    <a:noFill/>
                  </a:ln>
                  <a:solidFill>
                    <a:srgbClr val="DC5D3D"/>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mn-lt"/>
                </a:rPr>
                <a:t>thơ</a:t>
              </a:r>
              <a:r>
                <a:rPr kumimoji="0" lang="en-US" altLang="zh-CN" sz="3200" b="1" i="0" u="none" strike="noStrike" kern="1200" cap="none" spc="0" normalizeH="0" baseline="0" noProof="0" dirty="0" smtClean="0">
                  <a:ln>
                    <a:noFill/>
                  </a:ln>
                  <a:solidFill>
                    <a:srgbClr val="DC5D3D"/>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mn-lt"/>
                </a:rPr>
                <a:t>, </a:t>
              </a:r>
              <a:r>
                <a:rPr kumimoji="0" lang="en-US" altLang="zh-CN" sz="3200" b="1" i="0" u="none" strike="noStrike" kern="1200" cap="none" spc="0" normalizeH="0" baseline="0" noProof="0" dirty="0" err="1" smtClean="0">
                  <a:ln>
                    <a:noFill/>
                  </a:ln>
                  <a:solidFill>
                    <a:srgbClr val="DC5D3D"/>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mn-lt"/>
                </a:rPr>
                <a:t>câu</a:t>
              </a:r>
              <a:r>
                <a:rPr kumimoji="0" lang="en-US" altLang="zh-CN" sz="3200" b="1" i="0" u="none" strike="noStrike" kern="1200" cap="none" spc="0" normalizeH="0" baseline="0" noProof="0" dirty="0" smtClean="0">
                  <a:ln>
                    <a:noFill/>
                  </a:ln>
                  <a:solidFill>
                    <a:srgbClr val="DC5D3D"/>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mn-lt"/>
                </a:rPr>
                <a:t> </a:t>
              </a:r>
              <a:r>
                <a:rPr kumimoji="0" lang="en-US" altLang="zh-CN" sz="3200" b="1" i="0" u="none" strike="noStrike" kern="1200" cap="none" spc="0" normalizeH="0" baseline="0" noProof="0" dirty="0" err="1" smtClean="0">
                  <a:ln>
                    <a:noFill/>
                  </a:ln>
                  <a:solidFill>
                    <a:srgbClr val="DC5D3D"/>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mn-lt"/>
                </a:rPr>
                <a:t>chuyện</a:t>
              </a:r>
              <a:r>
                <a:rPr kumimoji="0" lang="en-US" altLang="zh-CN" sz="3200" b="1" i="0" u="none" strike="noStrike" kern="1200" cap="none" spc="0" normalizeH="0" baseline="0" noProof="0" dirty="0" smtClean="0">
                  <a:ln>
                    <a:noFill/>
                  </a:ln>
                  <a:solidFill>
                    <a:srgbClr val="DC5D3D"/>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mn-lt"/>
                </a:rPr>
                <a:t>.</a:t>
              </a:r>
              <a:endParaRPr kumimoji="0" lang="zh-CN" altLang="en-US" sz="3200" b="1" i="0" u="none" strike="noStrike" kern="1200" cap="none" spc="0" normalizeH="0" baseline="0" noProof="0" dirty="0">
                <a:ln>
                  <a:noFill/>
                </a:ln>
                <a:solidFill>
                  <a:srgbClr val="DC5D3D"/>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mn-lt"/>
              </a:endParaRPr>
            </a:p>
          </p:txBody>
        </p:sp>
        <p:sp>
          <p:nvSpPr>
            <p:cNvPr id="4" name="文本框 3"/>
            <p:cNvSpPr txBox="1"/>
            <p:nvPr/>
          </p:nvSpPr>
          <p:spPr>
            <a:xfrm>
              <a:off x="7966" y="3420"/>
              <a:ext cx="3888" cy="105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3200" b="1" i="0" u="none" strike="noStrike" kern="1200" cap="none" spc="0" normalizeH="0" baseline="0" noProof="0" dirty="0" err="1">
                  <a:ln>
                    <a:noFill/>
                  </a:ln>
                  <a:solidFill>
                    <a:srgbClr val="DC5D3D"/>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mn-lt"/>
                </a:rPr>
                <a:t>Tên</a:t>
              </a:r>
              <a:r>
                <a:rPr kumimoji="0" lang="en-US" altLang="zh-CN" sz="3200" b="1" i="0" u="none" strike="noStrike" kern="1200" cap="none" spc="0" normalizeH="0" baseline="0" noProof="0" dirty="0">
                  <a:ln>
                    <a:noFill/>
                  </a:ln>
                  <a:solidFill>
                    <a:srgbClr val="DC5D3D"/>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mn-lt"/>
                </a:rPr>
                <a:t> </a:t>
              </a:r>
              <a:r>
                <a:rPr kumimoji="0" lang="en-US" altLang="zh-CN" sz="3200" b="1" i="0" u="none" strike="noStrike" kern="1200" cap="none" spc="0" normalizeH="0" baseline="0" noProof="0" dirty="0" err="1">
                  <a:ln>
                    <a:noFill/>
                  </a:ln>
                  <a:solidFill>
                    <a:srgbClr val="DC5D3D"/>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mn-lt"/>
                </a:rPr>
                <a:t>tác</a:t>
              </a:r>
              <a:r>
                <a:rPr kumimoji="0" lang="en-US" altLang="zh-CN" sz="3200" b="1" i="0" u="none" strike="noStrike" kern="1200" cap="none" spc="0" normalizeH="0" baseline="0" noProof="0" dirty="0">
                  <a:ln>
                    <a:noFill/>
                  </a:ln>
                  <a:solidFill>
                    <a:srgbClr val="DC5D3D"/>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mn-lt"/>
                </a:rPr>
                <a:t> </a:t>
              </a:r>
              <a:r>
                <a:rPr kumimoji="0" lang="en-US" altLang="zh-CN" sz="3200" b="1" i="0" u="none" strike="noStrike" kern="1200" cap="none" spc="0" normalizeH="0" baseline="0" noProof="0" dirty="0" err="1">
                  <a:ln>
                    <a:noFill/>
                  </a:ln>
                  <a:solidFill>
                    <a:srgbClr val="DC5D3D"/>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mn-lt"/>
                </a:rPr>
                <a:t>giả</a:t>
              </a:r>
              <a:endParaRPr kumimoji="0" lang="zh-CN" altLang="en-US" sz="3200" b="1" i="0" u="none" strike="noStrike" kern="1200" cap="none" spc="0" normalizeH="0" baseline="0" noProof="0" dirty="0">
                <a:ln>
                  <a:noFill/>
                </a:ln>
                <a:solidFill>
                  <a:srgbClr val="DC5D3D"/>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mn-lt"/>
              </a:endParaRPr>
            </a:p>
          </p:txBody>
        </p:sp>
        <p:sp>
          <p:nvSpPr>
            <p:cNvPr id="6" name="文本框 5"/>
            <p:cNvSpPr txBox="1"/>
            <p:nvPr/>
          </p:nvSpPr>
          <p:spPr>
            <a:xfrm>
              <a:off x="12830" y="2587"/>
              <a:ext cx="5133" cy="28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3200" b="1" i="0" u="none" strike="noStrike" kern="1200" cap="none" spc="0" normalizeH="0" baseline="0" noProof="0" dirty="0" err="1" smtClean="0">
                  <a:ln>
                    <a:noFill/>
                  </a:ln>
                  <a:solidFill>
                    <a:srgbClr val="DC5D3D"/>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mn-lt"/>
                </a:rPr>
                <a:t>Điều</a:t>
              </a:r>
              <a:r>
                <a:rPr kumimoji="0" lang="en-US" altLang="zh-CN" sz="3200" b="1" i="0" u="none" strike="noStrike" kern="1200" cap="none" spc="0" normalizeH="0" baseline="0" noProof="0" dirty="0" smtClean="0">
                  <a:ln>
                    <a:noFill/>
                  </a:ln>
                  <a:solidFill>
                    <a:srgbClr val="DC5D3D"/>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mn-lt"/>
                </a:rPr>
                <a:t> </a:t>
              </a:r>
              <a:r>
                <a:rPr kumimoji="0" lang="en-US" altLang="zh-CN" sz="3200" b="1" i="0" u="none" strike="noStrike" kern="1200" cap="none" spc="0" normalizeH="0" baseline="0" noProof="0" dirty="0" err="1" smtClean="0">
                  <a:ln>
                    <a:noFill/>
                  </a:ln>
                  <a:solidFill>
                    <a:srgbClr val="DC5D3D"/>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mn-lt"/>
                </a:rPr>
                <a:t>em</a:t>
              </a:r>
              <a:r>
                <a:rPr kumimoji="0" lang="en-US" altLang="zh-CN" sz="3200" b="1" i="0" u="none" strike="noStrike" kern="1200" cap="none" spc="0" normalizeH="0" baseline="0" noProof="0" dirty="0" smtClean="0">
                  <a:ln>
                    <a:noFill/>
                  </a:ln>
                  <a:solidFill>
                    <a:srgbClr val="DC5D3D"/>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mn-lt"/>
                </a:rPr>
                <a:t> </a:t>
              </a:r>
              <a:r>
                <a:rPr kumimoji="0" lang="en-US" altLang="zh-CN" sz="3200" b="1" i="0" u="none" strike="noStrike" kern="1200" cap="none" spc="0" normalizeH="0" baseline="0" noProof="0" dirty="0" err="1" smtClean="0">
                  <a:ln>
                    <a:noFill/>
                  </a:ln>
                  <a:solidFill>
                    <a:srgbClr val="DC5D3D"/>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mn-lt"/>
                </a:rPr>
                <a:t>thích</a:t>
              </a:r>
              <a:r>
                <a:rPr kumimoji="0" lang="en-US" altLang="zh-CN" sz="3200" b="1" i="0" u="none" strike="noStrike" kern="1200" cap="none" spc="0" normalizeH="0" baseline="0" noProof="0" dirty="0" smtClean="0">
                  <a:ln>
                    <a:noFill/>
                  </a:ln>
                  <a:solidFill>
                    <a:srgbClr val="DC5D3D"/>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mn-lt"/>
                </a:rPr>
                <a:t> </a:t>
              </a:r>
              <a:r>
                <a:rPr kumimoji="0" lang="en-US" altLang="zh-CN" sz="3200" b="1" i="0" u="none" strike="noStrike" kern="1200" cap="none" spc="0" normalizeH="0" baseline="0" noProof="0" dirty="0" err="1" smtClean="0">
                  <a:ln>
                    <a:noFill/>
                  </a:ln>
                  <a:solidFill>
                    <a:srgbClr val="DC5D3D"/>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mn-lt"/>
                </a:rPr>
                <a:t>trong</a:t>
              </a:r>
              <a:r>
                <a:rPr kumimoji="0" lang="en-US" altLang="zh-CN" sz="3200" b="1" i="0" u="none" strike="noStrike" kern="1200" cap="none" spc="0" normalizeH="0" baseline="0" noProof="0" dirty="0" smtClean="0">
                  <a:ln>
                    <a:noFill/>
                  </a:ln>
                  <a:solidFill>
                    <a:srgbClr val="DC5D3D"/>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mn-lt"/>
                </a:rPr>
                <a:t> </a:t>
              </a:r>
              <a:r>
                <a:rPr kumimoji="0" lang="en-US" altLang="zh-CN" sz="3200" b="1" i="0" u="none" strike="noStrike" kern="1200" cap="none" spc="0" normalizeH="0" baseline="0" noProof="0" dirty="0" err="1" smtClean="0">
                  <a:ln>
                    <a:noFill/>
                  </a:ln>
                  <a:solidFill>
                    <a:srgbClr val="DC5D3D"/>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mn-lt"/>
                </a:rPr>
                <a:t>bài</a:t>
              </a:r>
              <a:r>
                <a:rPr kumimoji="0" lang="en-US" altLang="zh-CN" sz="3200" b="1" i="0" u="none" strike="noStrike" kern="1200" cap="none" spc="0" normalizeH="0" baseline="0" noProof="0" dirty="0" smtClean="0">
                  <a:ln>
                    <a:noFill/>
                  </a:ln>
                  <a:solidFill>
                    <a:srgbClr val="DC5D3D"/>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mn-lt"/>
                </a:rPr>
                <a:t> </a:t>
              </a:r>
              <a:r>
                <a:rPr kumimoji="0" lang="en-US" altLang="zh-CN" sz="3200" b="1" i="0" u="none" strike="noStrike" kern="1200" cap="none" spc="0" normalizeH="0" baseline="0" noProof="0" dirty="0" err="1" smtClean="0">
                  <a:ln>
                    <a:noFill/>
                  </a:ln>
                  <a:solidFill>
                    <a:srgbClr val="DC5D3D"/>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mn-lt"/>
                </a:rPr>
                <a:t>thơ</a:t>
              </a:r>
              <a:r>
                <a:rPr kumimoji="0" lang="en-US" altLang="zh-CN" sz="3200" b="1" i="0" u="none" strike="noStrike" kern="1200" cap="none" spc="0" normalizeH="0" baseline="0" noProof="0" dirty="0" smtClean="0">
                  <a:ln>
                    <a:noFill/>
                  </a:ln>
                  <a:solidFill>
                    <a:srgbClr val="DC5D3D"/>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mn-lt"/>
                </a:rPr>
                <a:t>, </a:t>
              </a:r>
              <a:r>
                <a:rPr kumimoji="0" lang="en-US" altLang="zh-CN" sz="3200" b="1" i="0" u="none" strike="noStrike" kern="1200" cap="none" spc="0" normalizeH="0" baseline="0" noProof="0" dirty="0" err="1" smtClean="0">
                  <a:ln>
                    <a:noFill/>
                  </a:ln>
                  <a:solidFill>
                    <a:srgbClr val="DC5D3D"/>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mn-lt"/>
                </a:rPr>
                <a:t>câu</a:t>
              </a:r>
              <a:r>
                <a:rPr kumimoji="0" lang="en-US" altLang="zh-CN" sz="3200" b="1" i="0" u="none" strike="noStrike" kern="1200" cap="none" spc="0" normalizeH="0" baseline="0" noProof="0" dirty="0" smtClean="0">
                  <a:ln>
                    <a:noFill/>
                  </a:ln>
                  <a:solidFill>
                    <a:srgbClr val="DC5D3D"/>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mn-lt"/>
                </a:rPr>
                <a:t> </a:t>
              </a:r>
              <a:r>
                <a:rPr kumimoji="0" lang="en-US" altLang="zh-CN" sz="3200" b="1" i="0" u="none" strike="noStrike" kern="1200" cap="none" spc="0" normalizeH="0" baseline="0" noProof="0" dirty="0" err="1" smtClean="0">
                  <a:ln>
                    <a:noFill/>
                  </a:ln>
                  <a:solidFill>
                    <a:srgbClr val="DC5D3D"/>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mn-lt"/>
                </a:rPr>
                <a:t>chuyện</a:t>
              </a:r>
              <a:r>
                <a:rPr kumimoji="0" lang="en-US" altLang="zh-CN" sz="3200" b="1" i="0" u="none" strike="noStrike" kern="1200" cap="none" spc="0" normalizeH="0" baseline="0" noProof="0" dirty="0" smtClean="0">
                  <a:ln>
                    <a:noFill/>
                  </a:ln>
                  <a:solidFill>
                    <a:srgbClr val="DC5D3D"/>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mn-lt"/>
                </a:rPr>
                <a:t>.</a:t>
              </a:r>
              <a:endParaRPr kumimoji="0" lang="zh-CN" altLang="en-US" sz="3200" b="1" i="0" u="none" strike="noStrike" kern="1200" cap="none" spc="0" normalizeH="0" baseline="0" noProof="0" dirty="0">
                <a:ln>
                  <a:noFill/>
                </a:ln>
                <a:solidFill>
                  <a:srgbClr val="DC5D3D"/>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mn-lt"/>
              </a:endParaRPr>
            </a:p>
          </p:txBody>
        </p:sp>
      </p:grpSp>
      <p:pic>
        <p:nvPicPr>
          <p:cNvPr id="8" name="图片 7" descr="8691fc963511599ce3dc24771297d54e"/>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3336927" y="3727450"/>
            <a:ext cx="5260340" cy="2703830"/>
          </a:xfrm>
          <a:prstGeom prst="rect">
            <a:avLst/>
          </a:prstGeom>
        </p:spPr>
      </p:pic>
    </p:spTree>
    <p:extLst>
      <p:ext uri="{BB962C8B-B14F-4D97-AF65-F5344CB8AC3E}">
        <p14:creationId xmlns:p14="http://schemas.microsoft.com/office/powerpoint/2010/main" val="180838303"/>
      </p:ext>
    </p:extLst>
  </p:cSld>
  <p:clrMapOvr>
    <a:masterClrMapping/>
  </p:clrMapOvr>
  <p:transition>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1000" fill="hold"/>
                                        <p:tgtEl>
                                          <p:spTgt spid="7"/>
                                        </p:tgtEl>
                                        <p:attrNameLst>
                                          <p:attrName>ppt_w</p:attrName>
                                        </p:attrNameLst>
                                      </p:cBhvr>
                                      <p:tavLst>
                                        <p:tav tm="0">
                                          <p:val>
                                            <p:strVal val="#ppt_w*0.70"/>
                                          </p:val>
                                        </p:tav>
                                        <p:tav tm="100000">
                                          <p:val>
                                            <p:strVal val="#ppt_w"/>
                                          </p:val>
                                        </p:tav>
                                      </p:tavLst>
                                    </p:anim>
                                    <p:anim calcmode="lin" valueType="num">
                                      <p:cBhvr>
                                        <p:cTn id="8" dur="1000" fill="hold"/>
                                        <p:tgtEl>
                                          <p:spTgt spid="7"/>
                                        </p:tgtEl>
                                        <p:attrNameLst>
                                          <p:attrName>ppt_h</p:attrName>
                                        </p:attrNameLst>
                                      </p:cBhvr>
                                      <p:tavLst>
                                        <p:tav tm="0">
                                          <p:val>
                                            <p:strVal val="#ppt_h"/>
                                          </p:val>
                                        </p:tav>
                                        <p:tav tm="100000">
                                          <p:val>
                                            <p:strVal val="#ppt_h"/>
                                          </p:val>
                                        </p:tav>
                                      </p:tavLst>
                                    </p:anim>
                                    <p:animEffect transition="in" filter="fade">
                                      <p:cBhvr>
                                        <p:cTn id="9" dur="1000"/>
                                        <p:tgtEl>
                                          <p:spTgt spid="7"/>
                                        </p:tgtEl>
                                      </p:cBhvr>
                                    </p:animEffect>
                                  </p:childTnLst>
                                </p:cTn>
                              </p:par>
                            </p:childTnLst>
                          </p:cTn>
                        </p:par>
                        <p:par>
                          <p:cTn id="10" fill="hold">
                            <p:stCondLst>
                              <p:cond delay="1000"/>
                            </p:stCondLst>
                            <p:childTnLst>
                              <p:par>
                                <p:cTn id="11" presetID="12" presetClass="entr" presetSubtype="4" fill="hold" nodeType="afterEffect">
                                  <p:stCondLst>
                                    <p:cond delay="0"/>
                                  </p:stCondLst>
                                  <p:childTnLst>
                                    <p:set>
                                      <p:cBhvr>
                                        <p:cTn id="12" dur="1" fill="hold">
                                          <p:stCondLst>
                                            <p:cond delay="0"/>
                                          </p:stCondLst>
                                        </p:cTn>
                                        <p:tgtEl>
                                          <p:spTgt spid="8"/>
                                        </p:tgtEl>
                                        <p:attrNameLst>
                                          <p:attrName>style.visibility</p:attrName>
                                        </p:attrNameLst>
                                      </p:cBhvr>
                                      <p:to>
                                        <p:strVal val="visible"/>
                                      </p:to>
                                    </p:set>
                                    <p:anim calcmode="lin" valueType="num">
                                      <p:cBhvr additive="base">
                                        <p:cTn id="13" dur="1000"/>
                                        <p:tgtEl>
                                          <p:spTgt spid="8"/>
                                        </p:tgtEl>
                                        <p:attrNameLst>
                                          <p:attrName>ppt_y</p:attrName>
                                        </p:attrNameLst>
                                      </p:cBhvr>
                                      <p:tavLst>
                                        <p:tav tm="0">
                                          <p:val>
                                            <p:strVal val="#ppt_y+#ppt_h*1.125000"/>
                                          </p:val>
                                        </p:tav>
                                        <p:tav tm="100000">
                                          <p:val>
                                            <p:strVal val="#ppt_y"/>
                                          </p:val>
                                        </p:tav>
                                      </p:tavLst>
                                    </p:anim>
                                    <p:animEffect transition="in" filter="wipe(up)">
                                      <p:cBhvr>
                                        <p:cTn id="14"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a:extLst>
              <a:ext uri="{FF2B5EF4-FFF2-40B4-BE49-F238E27FC236}">
                <a16:creationId xmlns:a16="http://schemas.microsoft.com/office/drawing/2014/main" id="{69CF1BBB-3001-4706-8105-D18F33457AB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grpSp>
        <p:nvGrpSpPr>
          <p:cNvPr id="2" name="组合 1">
            <a:extLst>
              <a:ext uri="{FF2B5EF4-FFF2-40B4-BE49-F238E27FC236}">
                <a16:creationId xmlns:a16="http://schemas.microsoft.com/office/drawing/2014/main" id="{3143E6F8-129E-415B-AAF6-49D1CA288670}"/>
              </a:ext>
            </a:extLst>
          </p:cNvPr>
          <p:cNvGrpSpPr/>
          <p:nvPr/>
        </p:nvGrpSpPr>
        <p:grpSpPr>
          <a:xfrm>
            <a:off x="1018420" y="1587058"/>
            <a:ext cx="8319327" cy="3918725"/>
            <a:chOff x="1018420" y="1587058"/>
            <a:chExt cx="8319327" cy="3918725"/>
          </a:xfrm>
        </p:grpSpPr>
        <p:sp>
          <p:nvSpPr>
            <p:cNvPr id="29" name="矩形: 圆角 28">
              <a:extLst>
                <a:ext uri="{FF2B5EF4-FFF2-40B4-BE49-F238E27FC236}">
                  <a16:creationId xmlns:a16="http://schemas.microsoft.com/office/drawing/2014/main" id="{59313526-96E1-4BC3-AF21-4E26D36B2FEA}"/>
                </a:ext>
              </a:extLst>
            </p:cNvPr>
            <p:cNvSpPr/>
            <p:nvPr/>
          </p:nvSpPr>
          <p:spPr>
            <a:xfrm>
              <a:off x="1170820" y="1739458"/>
              <a:ext cx="8166927" cy="3766325"/>
            </a:xfrm>
            <a:prstGeom prst="roundRect">
              <a:avLst>
                <a:gd name="adj" fmla="val 3831"/>
              </a:avLst>
            </a:prstGeom>
            <a:solidFill>
              <a:srgbClr val="E6C8D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42"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latin typeface="字魂65号-时光手札体" panose="00000500000000000000" pitchFamily="2" charset="-122"/>
                <a:ea typeface="字魂65号-时光手札体" panose="00000500000000000000" pitchFamily="2" charset="-122"/>
                <a:cs typeface="+mn-cs"/>
                <a:sym typeface="字魂58号-创中黑" panose="00000500000000000000" pitchFamily="2" charset="-122"/>
              </a:endParaRPr>
            </a:p>
          </p:txBody>
        </p:sp>
        <p:sp>
          <p:nvSpPr>
            <p:cNvPr id="8" name="矩形: 圆角 7">
              <a:extLst>
                <a:ext uri="{FF2B5EF4-FFF2-40B4-BE49-F238E27FC236}">
                  <a16:creationId xmlns:a16="http://schemas.microsoft.com/office/drawing/2014/main" id="{A4481AFD-3379-4C0F-B9B5-F45F804368E0}"/>
                </a:ext>
              </a:extLst>
            </p:cNvPr>
            <p:cNvSpPr/>
            <p:nvPr/>
          </p:nvSpPr>
          <p:spPr>
            <a:xfrm>
              <a:off x="1018420" y="1587058"/>
              <a:ext cx="8166927" cy="3766325"/>
            </a:xfrm>
            <a:prstGeom prst="roundRect">
              <a:avLst>
                <a:gd name="adj" fmla="val 3831"/>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42"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latin typeface="字魂65号-时光手札体" panose="00000500000000000000" pitchFamily="2" charset="-122"/>
                <a:ea typeface="字魂65号-时光手札体" panose="00000500000000000000" pitchFamily="2" charset="-122"/>
                <a:cs typeface="+mn-cs"/>
                <a:sym typeface="字魂58号-创中黑" panose="00000500000000000000" pitchFamily="2" charset="-122"/>
              </a:endParaRPr>
            </a:p>
          </p:txBody>
        </p:sp>
      </p:grpSp>
      <p:sp>
        <p:nvSpPr>
          <p:cNvPr id="11" name="TextBox 5">
            <a:extLst>
              <a:ext uri="{FF2B5EF4-FFF2-40B4-BE49-F238E27FC236}">
                <a16:creationId xmlns:a16="http://schemas.microsoft.com/office/drawing/2014/main" id="{4E29424C-3C8E-42A6-A7B6-A2CB107E52B3}"/>
              </a:ext>
            </a:extLst>
          </p:cNvPr>
          <p:cNvSpPr txBox="1"/>
          <p:nvPr/>
        </p:nvSpPr>
        <p:spPr>
          <a:xfrm>
            <a:off x="791570" y="2911629"/>
            <a:ext cx="8297839" cy="1034742"/>
          </a:xfrm>
          <a:prstGeom prst="rect">
            <a:avLst/>
          </a:prstGeom>
          <a:noFill/>
        </p:spPr>
        <p:txBody>
          <a:bodyPr wrap="square" lIns="91412" tIns="45706" rIns="91412" bIns="45706">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defTabSz="912813" fontAlgn="base">
              <a:spcBef>
                <a:spcPct val="0"/>
              </a:spcBef>
              <a:spcAft>
                <a:spcPct val="0"/>
              </a:spcAft>
              <a:defRPr>
                <a:solidFill>
                  <a:schemeClr val="tx1"/>
                </a:solidFill>
                <a:latin typeface="Calibri" pitchFamily="34" charset="0"/>
              </a:defRPr>
            </a:lvl6pPr>
            <a:lvl7pPr marL="2971800" indent="-228600" defTabSz="912813" fontAlgn="base">
              <a:spcBef>
                <a:spcPct val="0"/>
              </a:spcBef>
              <a:spcAft>
                <a:spcPct val="0"/>
              </a:spcAft>
              <a:defRPr>
                <a:solidFill>
                  <a:schemeClr val="tx1"/>
                </a:solidFill>
                <a:latin typeface="Calibri" pitchFamily="34" charset="0"/>
              </a:defRPr>
            </a:lvl7pPr>
            <a:lvl8pPr marL="3429000" indent="-228600" defTabSz="912813" fontAlgn="base">
              <a:spcBef>
                <a:spcPct val="0"/>
              </a:spcBef>
              <a:spcAft>
                <a:spcPct val="0"/>
              </a:spcAft>
              <a:defRPr>
                <a:solidFill>
                  <a:schemeClr val="tx1"/>
                </a:solidFill>
                <a:latin typeface="Calibri" pitchFamily="34" charset="0"/>
              </a:defRPr>
            </a:lvl8pPr>
            <a:lvl9pPr marL="3886200" indent="-228600" defTabSz="912813" fontAlgn="base">
              <a:spcBef>
                <a:spcPct val="0"/>
              </a:spcBef>
              <a:spcAft>
                <a:spcPct val="0"/>
              </a:spcAft>
              <a:defRPr>
                <a:solidFill>
                  <a:schemeClr val="tx1"/>
                </a:solidFill>
                <a:latin typeface="Calibri" pitchFamily="34" charset="0"/>
              </a:defRPr>
            </a:lvl9pPr>
          </a:lstStyle>
          <a:p>
            <a:pPr marL="0" marR="0" lvl="0" indent="0" algn="ctr" defTabSz="914342" rtl="0" eaLnBrk="1" fontAlgn="auto" latinLnBrk="0" hangingPunct="1">
              <a:lnSpc>
                <a:spcPts val="8000"/>
              </a:lnSpc>
              <a:spcBef>
                <a:spcPts val="0"/>
              </a:spcBef>
              <a:spcAft>
                <a:spcPts val="0"/>
              </a:spcAft>
              <a:buClrTx/>
              <a:buSzTx/>
              <a:buFontTx/>
              <a:buNone/>
              <a:tabLst/>
              <a:defRPr/>
            </a:pPr>
            <a:r>
              <a:rPr kumimoji="0" lang="en-US" altLang="zh-CN" sz="6000" b="1" i="0" u="none" strike="noStrike" kern="1200" cap="none" spc="300" normalizeH="0" baseline="0" noProof="0" dirty="0" smtClean="0">
                <a:ln>
                  <a:noFill/>
                </a:ln>
                <a:solidFill>
                  <a:prstClr val="black">
                    <a:lumMod val="75000"/>
                    <a:lumOff val="25000"/>
                  </a:prstClr>
                </a:solidFill>
                <a:effectLst/>
                <a:uLnTx/>
                <a:uFillTx/>
                <a:latin typeface="Arial-Rounded" pitchFamily="34" charset="0"/>
                <a:ea typeface="Arial-Rounded" pitchFamily="34" charset="0"/>
                <a:cs typeface="Arial-Rounded" pitchFamily="34" charset="0"/>
                <a:sym typeface="字魂58号-创中黑" panose="00000500000000000000" pitchFamily="2" charset="-122"/>
              </a:rPr>
              <a:t>CỦNG CỐ BÀI HỌC</a:t>
            </a:r>
            <a:endParaRPr kumimoji="0" lang="id-ID" altLang="zh-CN" sz="6000" b="1" i="0" u="none" strike="noStrike" kern="1200" cap="none" spc="300" normalizeH="0" baseline="0" noProof="0" dirty="0">
              <a:ln>
                <a:noFill/>
              </a:ln>
              <a:solidFill>
                <a:prstClr val="black">
                  <a:lumMod val="75000"/>
                  <a:lumOff val="25000"/>
                </a:prstClr>
              </a:solidFill>
              <a:effectLst/>
              <a:uLnTx/>
              <a:uFillTx/>
              <a:latin typeface="Arial-Rounded" pitchFamily="34" charset="0"/>
              <a:ea typeface="Arial-Rounded" pitchFamily="34" charset="0"/>
              <a:cs typeface="Arial-Rounded" pitchFamily="34" charset="0"/>
              <a:sym typeface="字魂58号-创中黑" panose="00000500000000000000" pitchFamily="2" charset="-122"/>
            </a:endParaRPr>
          </a:p>
        </p:txBody>
      </p:sp>
      <p:pic>
        <p:nvPicPr>
          <p:cNvPr id="7" name="图片 6">
            <a:extLst>
              <a:ext uri="{FF2B5EF4-FFF2-40B4-BE49-F238E27FC236}">
                <a16:creationId xmlns:a16="http://schemas.microsoft.com/office/drawing/2014/main" id="{F090B375-24C3-486F-96E8-838A9711855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00030" y="4067275"/>
            <a:ext cx="5576730" cy="2790726"/>
          </a:xfrm>
          <a:prstGeom prst="rect">
            <a:avLst/>
          </a:prstGeom>
        </p:spPr>
      </p:pic>
      <p:pic>
        <p:nvPicPr>
          <p:cNvPr id="19" name="图片 18">
            <a:extLst>
              <a:ext uri="{FF2B5EF4-FFF2-40B4-BE49-F238E27FC236}">
                <a16:creationId xmlns:a16="http://schemas.microsoft.com/office/drawing/2014/main" id="{97ACF739-5418-4911-9586-A8C7E8B248A7}"/>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flipH="1">
            <a:off x="8877553" y="2133600"/>
            <a:ext cx="3314445" cy="4724400"/>
          </a:xfrm>
          <a:prstGeom prst="rect">
            <a:avLst/>
          </a:prstGeom>
        </p:spPr>
      </p:pic>
    </p:spTree>
    <p:extLst>
      <p:ext uri="{BB962C8B-B14F-4D97-AF65-F5344CB8AC3E}">
        <p14:creationId xmlns:p14="http://schemas.microsoft.com/office/powerpoint/2010/main" val="2482429631"/>
      </p:ext>
    </p:extLst>
  </p:cSld>
  <p:clrMapOvr>
    <a:masterClrMapping/>
  </p:clrMapOvr>
  <p:transition>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750" fill="hold"/>
                                        <p:tgtEl>
                                          <p:spTgt spid="2"/>
                                        </p:tgtEl>
                                        <p:attrNameLst>
                                          <p:attrName>ppt_w</p:attrName>
                                        </p:attrNameLst>
                                      </p:cBhvr>
                                      <p:tavLst>
                                        <p:tav tm="0">
                                          <p:val>
                                            <p:fltVal val="0"/>
                                          </p:val>
                                        </p:tav>
                                        <p:tav tm="100000">
                                          <p:val>
                                            <p:strVal val="#ppt_w"/>
                                          </p:val>
                                        </p:tav>
                                      </p:tavLst>
                                    </p:anim>
                                    <p:anim calcmode="lin" valueType="num">
                                      <p:cBhvr>
                                        <p:cTn id="8" dur="750" fill="hold"/>
                                        <p:tgtEl>
                                          <p:spTgt spid="2"/>
                                        </p:tgtEl>
                                        <p:attrNameLst>
                                          <p:attrName>ppt_h</p:attrName>
                                        </p:attrNameLst>
                                      </p:cBhvr>
                                      <p:tavLst>
                                        <p:tav tm="0">
                                          <p:val>
                                            <p:fltVal val="0"/>
                                          </p:val>
                                        </p:tav>
                                        <p:tav tm="100000">
                                          <p:val>
                                            <p:strVal val="#ppt_h"/>
                                          </p:val>
                                        </p:tav>
                                      </p:tavLst>
                                    </p:anim>
                                    <p:animEffect transition="in" filter="fade">
                                      <p:cBhvr>
                                        <p:cTn id="9" dur="750"/>
                                        <p:tgtEl>
                                          <p:spTgt spid="2"/>
                                        </p:tgtEl>
                                      </p:cBhvr>
                                    </p:animEffect>
                                  </p:childTnLst>
                                </p:cTn>
                              </p:par>
                            </p:childTnLst>
                          </p:cTn>
                        </p:par>
                        <p:par>
                          <p:cTn id="10" fill="hold">
                            <p:stCondLst>
                              <p:cond delay="750"/>
                            </p:stCondLst>
                            <p:childTnLst>
                              <p:par>
                                <p:cTn id="11" presetID="22" presetClass="entr" presetSubtype="4" fill="hold" nodeType="after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wipe(down)">
                                      <p:cBhvr>
                                        <p:cTn id="13" dur="750"/>
                                        <p:tgtEl>
                                          <p:spTgt spid="7"/>
                                        </p:tgtEl>
                                      </p:cBhvr>
                                    </p:animEffect>
                                  </p:childTnLst>
                                </p:cTn>
                              </p:par>
                            </p:childTnLst>
                          </p:cTn>
                        </p:par>
                        <p:par>
                          <p:cTn id="14" fill="hold">
                            <p:stCondLst>
                              <p:cond delay="1500"/>
                            </p:stCondLst>
                            <p:childTnLst>
                              <p:par>
                                <p:cTn id="15" presetID="22" presetClass="entr" presetSubtype="4" fill="hold" nodeType="afterEffect">
                                  <p:stCondLst>
                                    <p:cond delay="0"/>
                                  </p:stCondLst>
                                  <p:childTnLst>
                                    <p:set>
                                      <p:cBhvr>
                                        <p:cTn id="16" dur="1" fill="hold">
                                          <p:stCondLst>
                                            <p:cond delay="0"/>
                                          </p:stCondLst>
                                        </p:cTn>
                                        <p:tgtEl>
                                          <p:spTgt spid="19"/>
                                        </p:tgtEl>
                                        <p:attrNameLst>
                                          <p:attrName>style.visibility</p:attrName>
                                        </p:attrNameLst>
                                      </p:cBhvr>
                                      <p:to>
                                        <p:strVal val="visible"/>
                                      </p:to>
                                    </p:set>
                                    <p:animEffect transition="in" filter="wipe(down)">
                                      <p:cBhvr>
                                        <p:cTn id="17" dur="750"/>
                                        <p:tgtEl>
                                          <p:spTgt spid="19"/>
                                        </p:tgtEl>
                                      </p:cBhvr>
                                    </p:animEffect>
                                  </p:childTnLst>
                                </p:cTn>
                              </p:par>
                            </p:childTnLst>
                          </p:cTn>
                        </p:par>
                        <p:par>
                          <p:cTn id="18" fill="hold">
                            <p:stCondLst>
                              <p:cond delay="2250"/>
                            </p:stCondLst>
                            <p:childTnLst>
                              <p:par>
                                <p:cTn id="19" presetID="55" presetClass="entr" presetSubtype="0" fill="hold" grpId="0" nodeType="afterEffect">
                                  <p:stCondLst>
                                    <p:cond delay="0"/>
                                  </p:stCondLst>
                                  <p:childTnLst>
                                    <p:set>
                                      <p:cBhvr>
                                        <p:cTn id="20" dur="1" fill="hold">
                                          <p:stCondLst>
                                            <p:cond delay="0"/>
                                          </p:stCondLst>
                                        </p:cTn>
                                        <p:tgtEl>
                                          <p:spTgt spid="11"/>
                                        </p:tgtEl>
                                        <p:attrNameLst>
                                          <p:attrName>style.visibility</p:attrName>
                                        </p:attrNameLst>
                                      </p:cBhvr>
                                      <p:to>
                                        <p:strVal val="visible"/>
                                      </p:to>
                                    </p:set>
                                    <p:anim calcmode="lin" valueType="num">
                                      <p:cBhvr>
                                        <p:cTn id="21" dur="750" fill="hold"/>
                                        <p:tgtEl>
                                          <p:spTgt spid="11"/>
                                        </p:tgtEl>
                                        <p:attrNameLst>
                                          <p:attrName>ppt_w</p:attrName>
                                        </p:attrNameLst>
                                      </p:cBhvr>
                                      <p:tavLst>
                                        <p:tav tm="0">
                                          <p:val>
                                            <p:strVal val="#ppt_w*0.70"/>
                                          </p:val>
                                        </p:tav>
                                        <p:tav tm="100000">
                                          <p:val>
                                            <p:strVal val="#ppt_w"/>
                                          </p:val>
                                        </p:tav>
                                      </p:tavLst>
                                    </p:anim>
                                    <p:anim calcmode="lin" valueType="num">
                                      <p:cBhvr>
                                        <p:cTn id="22" dur="750" fill="hold"/>
                                        <p:tgtEl>
                                          <p:spTgt spid="11"/>
                                        </p:tgtEl>
                                        <p:attrNameLst>
                                          <p:attrName>ppt_h</p:attrName>
                                        </p:attrNameLst>
                                      </p:cBhvr>
                                      <p:tavLst>
                                        <p:tav tm="0">
                                          <p:val>
                                            <p:strVal val="#ppt_h"/>
                                          </p:val>
                                        </p:tav>
                                        <p:tav tm="100000">
                                          <p:val>
                                            <p:strVal val="#ppt_h"/>
                                          </p:val>
                                        </p:tav>
                                      </p:tavLst>
                                    </p:anim>
                                    <p:animEffect transition="in" filter="fade">
                                      <p:cBhvr>
                                        <p:cTn id="23" dur="75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2"/>
          <p:cNvPicPr>
            <a:picLocks noChangeAspect="1" noChangeArrowheads="1"/>
          </p:cNvPicPr>
          <p:nvPr/>
        </p:nvPicPr>
        <p:blipFill rotWithShape="1">
          <a:blip r:embed="rId3">
            <a:extLst>
              <a:ext uri="{BEBA8EAE-BF5A-486C-A8C5-ECC9F3942E4B}">
                <a14:imgProps xmlns:a14="http://schemas.microsoft.com/office/drawing/2010/main">
                  <a14:imgLayer r:embed="rId4">
                    <a14:imgEffect>
                      <a14:backgroundRemoval t="0" b="99197" l="3175" r="96825"/>
                    </a14:imgEffect>
                  </a14:imgLayer>
                </a14:imgProps>
              </a:ext>
              <a:ext uri="{28A0092B-C50C-407E-A947-70E740481C1C}">
                <a14:useLocalDpi xmlns:a14="http://schemas.microsoft.com/office/drawing/2010/main" val="0"/>
              </a:ext>
            </a:extLst>
          </a:blip>
          <a:srcRect r="53869"/>
          <a:stretch/>
        </p:blipFill>
        <p:spPr bwMode="auto">
          <a:xfrm>
            <a:off x="9427860" y="2122446"/>
            <a:ext cx="1476371" cy="3162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7" name="Group 6"/>
          <p:cNvGrpSpPr/>
          <p:nvPr/>
        </p:nvGrpSpPr>
        <p:grpSpPr>
          <a:xfrm>
            <a:off x="-1" y="170120"/>
            <a:ext cx="11755812" cy="6389905"/>
            <a:chOff x="0" y="329377"/>
            <a:chExt cx="9369188" cy="4803490"/>
          </a:xfrm>
        </p:grpSpPr>
        <p:cxnSp>
          <p:nvCxnSpPr>
            <p:cNvPr id="3" name="Straight Connector 2"/>
            <p:cNvCxnSpPr/>
            <p:nvPr/>
          </p:nvCxnSpPr>
          <p:spPr>
            <a:xfrm>
              <a:off x="225188" y="329377"/>
              <a:ext cx="9144000" cy="0"/>
            </a:xfrm>
            <a:prstGeom prst="line">
              <a:avLst/>
            </a:prstGeom>
            <a:ln w="127000"/>
          </p:spPr>
          <p:style>
            <a:lnRef idx="1">
              <a:schemeClr val="accent1"/>
            </a:lnRef>
            <a:fillRef idx="0">
              <a:schemeClr val="accent1"/>
            </a:fillRef>
            <a:effectRef idx="0">
              <a:schemeClr val="accent1"/>
            </a:effectRef>
            <a:fontRef idx="minor">
              <a:schemeClr val="tx1"/>
            </a:fontRef>
          </p:style>
        </p:cxnSp>
        <p:cxnSp>
          <p:nvCxnSpPr>
            <p:cNvPr id="4" name="Straight Connector 3"/>
            <p:cNvCxnSpPr/>
            <p:nvPr/>
          </p:nvCxnSpPr>
          <p:spPr>
            <a:xfrm>
              <a:off x="0" y="5132867"/>
              <a:ext cx="9144000" cy="0"/>
            </a:xfrm>
            <a:prstGeom prst="line">
              <a:avLst/>
            </a:prstGeom>
            <a:ln w="127000"/>
          </p:spPr>
          <p:style>
            <a:lnRef idx="1">
              <a:schemeClr val="accent1"/>
            </a:lnRef>
            <a:fillRef idx="0">
              <a:schemeClr val="accent1"/>
            </a:fillRef>
            <a:effectRef idx="0">
              <a:schemeClr val="accent1"/>
            </a:effectRef>
            <a:fontRef idx="minor">
              <a:schemeClr val="tx1"/>
            </a:fontRef>
          </p:style>
        </p:cxnSp>
      </p:grpSp>
      <p:grpSp>
        <p:nvGrpSpPr>
          <p:cNvPr id="14" name="Group 13"/>
          <p:cNvGrpSpPr/>
          <p:nvPr/>
        </p:nvGrpSpPr>
        <p:grpSpPr>
          <a:xfrm>
            <a:off x="3659088" y="2127131"/>
            <a:ext cx="5768772" cy="2131189"/>
            <a:chOff x="2744315" y="1595348"/>
            <a:chExt cx="4326579" cy="1598392"/>
          </a:xfrm>
          <a:solidFill>
            <a:schemeClr val="accent1">
              <a:lumMod val="40000"/>
              <a:lumOff val="60000"/>
            </a:schemeClr>
          </a:solidFill>
        </p:grpSpPr>
        <p:sp>
          <p:nvSpPr>
            <p:cNvPr id="5" name="Right Arrow 4"/>
            <p:cNvSpPr/>
            <p:nvPr/>
          </p:nvSpPr>
          <p:spPr>
            <a:xfrm>
              <a:off x="2744315" y="1595348"/>
              <a:ext cx="4326579" cy="1598392"/>
            </a:xfrm>
            <a:prstGeom prst="rightArrow">
              <a:avLst>
                <a:gd name="adj1" fmla="val 58172"/>
                <a:gd name="adj2" fmla="val 50000"/>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42"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white"/>
                </a:solidFill>
                <a:effectLst/>
                <a:uLnTx/>
                <a:uFillTx/>
                <a:latin typeface="Arial-Rounded"/>
                <a:ea typeface="+mn-ea"/>
                <a:cs typeface="+mn-cs"/>
              </a:endParaRPr>
            </a:p>
          </p:txBody>
        </p:sp>
        <p:sp>
          <p:nvSpPr>
            <p:cNvPr id="13" name="TextBox 12"/>
            <p:cNvSpPr txBox="1"/>
            <p:nvPr/>
          </p:nvSpPr>
          <p:spPr>
            <a:xfrm>
              <a:off x="2988751" y="2040601"/>
              <a:ext cx="2912096" cy="684755"/>
            </a:xfrm>
            <a:prstGeom prst="rect">
              <a:avLst/>
            </a:prstGeom>
            <a:grpFill/>
          </p:spPr>
          <p:txBody>
            <a:bodyPr wrap="none" rtlCol="0">
              <a:spAutoFit/>
            </a:bodyPr>
            <a:lstStyle/>
            <a:p>
              <a:pPr marL="0" marR="0" lvl="0" indent="0" algn="l" defTabSz="914342" rtl="0" eaLnBrk="1" fontAlgn="auto" latinLnBrk="0" hangingPunct="1">
                <a:lnSpc>
                  <a:spcPct val="100000"/>
                </a:lnSpc>
                <a:spcBef>
                  <a:spcPts val="0"/>
                </a:spcBef>
                <a:spcAft>
                  <a:spcPts val="0"/>
                </a:spcAft>
                <a:buClrTx/>
                <a:buSzTx/>
                <a:buFontTx/>
                <a:buNone/>
                <a:tabLst/>
                <a:defRPr/>
              </a:pPr>
              <a:r>
                <a:rPr kumimoji="0" lang="en-GB" sz="5333" b="1" i="0" u="none" strike="noStrike" kern="1200" cap="none" spc="0" normalizeH="0" baseline="0" noProof="0" dirty="0" err="1" smtClean="0">
                  <a:ln>
                    <a:noFill/>
                  </a:ln>
                  <a:solidFill>
                    <a:srgbClr val="0418AC"/>
                  </a:solidFill>
                  <a:effectLst/>
                  <a:uLnTx/>
                  <a:uFillTx/>
                  <a:latin typeface="Arial-Rounded" panose="020B0500000000000000" pitchFamily="34" charset="0"/>
                  <a:ea typeface="Arial-Rounded" panose="020B0500000000000000" pitchFamily="34" charset="0"/>
                  <a:cs typeface="Arial-Rounded" panose="020B0500000000000000" pitchFamily="34" charset="0"/>
                </a:rPr>
                <a:t>Đọc</a:t>
              </a:r>
              <a:r>
                <a:rPr kumimoji="0" lang="en-GB" sz="5333" b="1" i="0" u="none" strike="noStrike" kern="1200" cap="none" spc="0" normalizeH="0" baseline="0" noProof="0" dirty="0" smtClean="0">
                  <a:ln>
                    <a:noFill/>
                  </a:ln>
                  <a:solidFill>
                    <a:srgbClr val="0418AC"/>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GB" sz="5333" b="1" i="0" u="none" strike="noStrike" kern="1200" cap="none" spc="0" normalizeH="0" baseline="0" noProof="0" dirty="0" err="1" smtClean="0">
                  <a:ln>
                    <a:noFill/>
                  </a:ln>
                  <a:solidFill>
                    <a:srgbClr val="0418AC"/>
                  </a:solidFill>
                  <a:effectLst/>
                  <a:uLnTx/>
                  <a:uFillTx/>
                  <a:latin typeface="Arial-Rounded" panose="020B0500000000000000" pitchFamily="34" charset="0"/>
                  <a:ea typeface="Arial-Rounded" panose="020B0500000000000000" pitchFamily="34" charset="0"/>
                  <a:cs typeface="Arial-Rounded" panose="020B0500000000000000" pitchFamily="34" charset="0"/>
                </a:rPr>
                <a:t>mở</a:t>
              </a:r>
              <a:r>
                <a:rPr kumimoji="0" lang="en-GB" sz="5333" b="1" i="0" u="none" strike="noStrike" kern="1200" cap="none" spc="0" normalizeH="0" baseline="0" noProof="0" dirty="0" smtClean="0">
                  <a:ln>
                    <a:noFill/>
                  </a:ln>
                  <a:solidFill>
                    <a:srgbClr val="0418AC"/>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GB" sz="5333" b="1" i="0" u="none" strike="noStrike" kern="1200" cap="none" spc="0" normalizeH="0" baseline="0" noProof="0" dirty="0" err="1" smtClean="0">
                  <a:ln>
                    <a:noFill/>
                  </a:ln>
                  <a:solidFill>
                    <a:srgbClr val="0418AC"/>
                  </a:solidFill>
                  <a:effectLst/>
                  <a:uLnTx/>
                  <a:uFillTx/>
                  <a:latin typeface="Arial-Rounded" panose="020B0500000000000000" pitchFamily="34" charset="0"/>
                  <a:ea typeface="Arial-Rounded" panose="020B0500000000000000" pitchFamily="34" charset="0"/>
                  <a:cs typeface="Arial-Rounded" panose="020B0500000000000000" pitchFamily="34" charset="0"/>
                </a:rPr>
                <a:t>rộng</a:t>
              </a:r>
              <a:endParaRPr kumimoji="0" lang="en-US" sz="5333" b="1" i="0" u="none" strike="noStrike" kern="1200" cap="none" spc="0" normalizeH="0" baseline="0" noProof="0" dirty="0">
                <a:ln>
                  <a:noFill/>
                </a:ln>
                <a:solidFill>
                  <a:srgbClr val="0418AC"/>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grpSp>
      <p:grpSp>
        <p:nvGrpSpPr>
          <p:cNvPr id="9" name="Group 8"/>
          <p:cNvGrpSpPr/>
          <p:nvPr/>
        </p:nvGrpSpPr>
        <p:grpSpPr>
          <a:xfrm>
            <a:off x="2254330" y="2360563"/>
            <a:ext cx="1567716" cy="1633483"/>
            <a:chOff x="2210284" y="3447251"/>
            <a:chExt cx="826089" cy="809063"/>
          </a:xfrm>
        </p:grpSpPr>
        <p:sp>
          <p:nvSpPr>
            <p:cNvPr id="10" name="Oval 9"/>
            <p:cNvSpPr/>
            <p:nvPr/>
          </p:nvSpPr>
          <p:spPr>
            <a:xfrm>
              <a:off x="2210284" y="3447251"/>
              <a:ext cx="826089" cy="809063"/>
            </a:xfrm>
            <a:prstGeom prst="ellipse">
              <a:avLst/>
            </a:prstGeom>
            <a:solidFill>
              <a:schemeClr val="bg1"/>
            </a:solidFill>
            <a:ln>
              <a:noFill/>
            </a:ln>
            <a:effectLst>
              <a:glow rad="63500">
                <a:schemeClr val="accent1">
                  <a:satMod val="175000"/>
                  <a:alpha val="40000"/>
                </a:schemeClr>
              </a:glow>
              <a:innerShdw blurRad="63500" dist="50800" dir="27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42"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white"/>
                </a:solidFill>
                <a:effectLst/>
                <a:uLnTx/>
                <a:uFillTx/>
                <a:latin typeface="Arial-Rounded"/>
                <a:ea typeface="+mn-ea"/>
                <a:cs typeface="+mn-cs"/>
              </a:endParaRPr>
            </a:p>
          </p:txBody>
        </p:sp>
        <p:pic>
          <p:nvPicPr>
            <p:cNvPr id="11" name="Picture 2"/>
            <p:cNvPicPr>
              <a:picLocks noChangeAspect="1" noChangeArrowheads="1"/>
            </p:cNvPicPr>
            <p:nvPr/>
          </p:nvPicPr>
          <p:blipFill>
            <a:blip r:embed="rId5" cstate="print">
              <a:extLst>
                <a:ext uri="{BEBA8EAE-BF5A-486C-A8C5-ECC9F3942E4B}">
                  <a14:imgProps xmlns:a14="http://schemas.microsoft.com/office/drawing/2010/main">
                    <a14:imgLayer r:embed="rId6">
                      <a14:imgEffect>
                        <a14:backgroundRemoval t="9968" b="89711" l="0" r="100000">
                          <a14:foregroundMark x1="35577" y1="42765" x2="35577" y2="42765"/>
                          <a14:foregroundMark x1="55769" y1="72347" x2="55769" y2="72347"/>
                          <a14:foregroundMark x1="67308" y1="79421" x2="67308" y2="79421"/>
                          <a14:foregroundMark x1="63702" y1="76849" x2="63702" y2="76849"/>
                          <a14:foregroundMark x1="75962" y1="80064" x2="75962" y2="80064"/>
                          <a14:foregroundMark x1="77885" y1="72026" x2="77885" y2="72026"/>
                          <a14:foregroundMark x1="81971" y1="64952" x2="81971" y2="64952"/>
                          <a14:foregroundMark x1="84375" y1="60129" x2="84375" y2="60129"/>
                          <a14:foregroundMark x1="87981" y1="55949" x2="87981" y2="55949"/>
                          <a14:foregroundMark x1="90625" y1="52412" x2="90625" y2="52412"/>
                          <a14:foregroundMark x1="77163" y1="75884" x2="77163" y2="75884"/>
                          <a14:foregroundMark x1="73077" y1="84887" x2="73077" y2="84887"/>
                          <a14:foregroundMark x1="71394" y1="81350" x2="71394" y2="81350"/>
                          <a14:foregroundMark x1="68510" y1="77492" x2="68510" y2="77492"/>
                          <a14:foregroundMark x1="64423" y1="73312" x2="64423" y2="73312"/>
                          <a14:foregroundMark x1="60577" y1="70740" x2="60577" y2="70740"/>
                          <a14:foregroundMark x1="56010" y1="66559" x2="56010" y2="66559"/>
                          <a14:foregroundMark x1="48798" y1="69132" x2="48798" y2="69132"/>
                          <a14:foregroundMark x1="45192" y1="73312" x2="45192" y2="73312"/>
                          <a14:foregroundMark x1="42067" y1="74277" x2="42067" y2="74277"/>
                          <a14:foregroundMark x1="45192" y1="70740" x2="45192" y2="70740"/>
                          <a14:foregroundMark x1="48317" y1="71704" x2="48317" y2="71704"/>
                          <a14:foregroundMark x1="34135" y1="71704" x2="34135" y2="71704"/>
                          <a14:foregroundMark x1="30288" y1="68810" x2="30288" y2="68810"/>
                          <a14:foregroundMark x1="24760" y1="65273" x2="24760" y2="65273"/>
                          <a14:foregroundMark x1="20433" y1="65273" x2="20433" y2="65273"/>
                          <a14:foregroundMark x1="16106" y1="64952" x2="16106" y2="64952"/>
                          <a14:foregroundMark x1="10096" y1="62379" x2="10096" y2="62379"/>
                          <a14:foregroundMark x1="8894" y1="61736" x2="8894" y2="61736"/>
                          <a14:foregroundMark x1="16827" y1="61415" x2="16827" y2="61415"/>
                          <a14:foregroundMark x1="12260" y1="60129" x2="12260" y2="60129"/>
                        </a14:backgroundRemoval>
                      </a14:imgEffect>
                    </a14:imgLayer>
                  </a14:imgProps>
                </a:ext>
                <a:ext uri="{28A0092B-C50C-407E-A947-70E740481C1C}">
                  <a14:useLocalDpi xmlns:a14="http://schemas.microsoft.com/office/drawing/2010/main" val="0"/>
                </a:ext>
              </a:extLst>
            </a:blip>
            <a:srcRect/>
            <a:stretch>
              <a:fillRect/>
            </a:stretch>
          </p:blipFill>
          <p:spPr bwMode="auto">
            <a:xfrm>
              <a:off x="2210284" y="3596128"/>
              <a:ext cx="826089" cy="6175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pic>
        <p:nvPicPr>
          <p:cNvPr id="16" name="Picture 2"/>
          <p:cNvPicPr>
            <a:picLocks noChangeAspect="1" noChangeArrowheads="1"/>
          </p:cNvPicPr>
          <p:nvPr/>
        </p:nvPicPr>
        <p:blipFill>
          <a:blip r:embed="rId7">
            <a:extLst>
              <a:ext uri="{BEBA8EAE-BF5A-486C-A8C5-ECC9F3942E4B}">
                <a14:imgProps xmlns:a14="http://schemas.microsoft.com/office/drawing/2010/main">
                  <a14:imgLayer r:embed="rId8">
                    <a14:imgEffect>
                      <a14:backgroundRemoval t="0" b="100000" l="922" r="98618">
                        <a14:foregroundMark x1="50230" y1="79585" x2="50230" y2="79585"/>
                        <a14:foregroundMark x1="48387" y1="78547" x2="48387" y2="78547"/>
                        <a14:foregroundMark x1="47005" y1="76471" x2="47005" y2="76471"/>
                        <a14:foregroundMark x1="47926" y1="73702" x2="47926" y2="73702"/>
                        <a14:foregroundMark x1="52535" y1="80277" x2="52535" y2="80277"/>
                        <a14:foregroundMark x1="54839" y1="78201" x2="54839" y2="78201"/>
                        <a14:foregroundMark x1="56221" y1="77163" x2="56221" y2="77163"/>
                        <a14:foregroundMark x1="19355" y1="68512" x2="19355" y2="68512"/>
                        <a14:foregroundMark x1="17972" y1="70588" x2="17972" y2="70588"/>
                        <a14:foregroundMark x1="17972" y1="71280" x2="17972" y2="71280"/>
                        <a14:foregroundMark x1="18433" y1="73010" x2="18433" y2="73010"/>
                        <a14:foregroundMark x1="20737" y1="72318" x2="20737" y2="72318"/>
                        <a14:foregroundMark x1="23502" y1="71280" x2="23502" y2="71280"/>
                        <a14:foregroundMark x1="11060" y1="66436" x2="11060" y2="66436"/>
                        <a14:foregroundMark x1="16590" y1="67820" x2="16590" y2="67820"/>
                        <a14:foregroundMark x1="16129" y1="65398" x2="16129" y2="65398"/>
                        <a14:foregroundMark x1="15207" y1="73010" x2="15207" y2="73010"/>
                        <a14:foregroundMark x1="13364" y1="69896" x2="13364" y2="69896"/>
                        <a14:foregroundMark x1="73272" y1="75433" x2="73272" y2="75433"/>
                        <a14:foregroundMark x1="71429" y1="73010" x2="71429" y2="73010"/>
                        <a14:foregroundMark x1="69124" y1="70934" x2="69124" y2="70934"/>
                        <a14:foregroundMark x1="69124" y1="69896" x2="69124" y2="69896"/>
                        <a14:foregroundMark x1="70507" y1="74740" x2="70507" y2="74740"/>
                        <a14:foregroundMark x1="70046" y1="77163" x2="70046" y2="77163"/>
                      </a14:backgroundRemoval>
                    </a14:imgEffect>
                  </a14:imgLayer>
                </a14:imgProps>
              </a:ext>
              <a:ext uri="{28A0092B-C50C-407E-A947-70E740481C1C}">
                <a14:useLocalDpi xmlns:a14="http://schemas.microsoft.com/office/drawing/2010/main" val="0"/>
              </a:ext>
            </a:extLst>
          </a:blip>
          <a:srcRect/>
          <a:stretch>
            <a:fillRect/>
          </a:stretch>
        </p:blipFill>
        <p:spPr bwMode="auto">
          <a:xfrm>
            <a:off x="502012" y="2227633"/>
            <a:ext cx="2111697" cy="28123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7" name="Picture 3"/>
          <p:cNvPicPr>
            <a:picLocks noChangeAspect="1" noChangeArrowheads="1"/>
          </p:cNvPicPr>
          <p:nvPr/>
        </p:nvPicPr>
        <p:blipFill>
          <a:blip r:embed="rId9">
            <a:extLst>
              <a:ext uri="{BEBA8EAE-BF5A-486C-A8C5-ECC9F3942E4B}">
                <a14:imgProps xmlns:a14="http://schemas.microsoft.com/office/drawing/2010/main">
                  <a14:imgLayer r:embed="rId10">
                    <a14:imgEffect>
                      <a14:backgroundRemoval t="6614" b="97884" l="1733" r="97525"/>
                    </a14:imgEffect>
                  </a14:imgLayer>
                </a14:imgProps>
              </a:ext>
              <a:ext uri="{28A0092B-C50C-407E-A947-70E740481C1C}">
                <a14:useLocalDpi xmlns:a14="http://schemas.microsoft.com/office/drawing/2010/main" val="0"/>
              </a:ext>
            </a:extLst>
          </a:blip>
          <a:srcRect/>
          <a:stretch>
            <a:fillRect/>
          </a:stretch>
        </p:blipFill>
        <p:spPr bwMode="auto">
          <a:xfrm>
            <a:off x="8835497" y="2931930"/>
            <a:ext cx="3275483" cy="30646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317870929"/>
      </p:ext>
    </p:extLst>
  </p:cSld>
  <p:clrMapOvr>
    <a:masterClrMapping/>
  </p:clrMapOvr>
  <p:transition>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2000"/>
                                        <p:tgtEl>
                                          <p:spTgt spid="14"/>
                                        </p:tgtEl>
                                      </p:cBhvr>
                                    </p:animEffect>
                                  </p:childTnLst>
                                  <p:subTnLst>
                                    <p:audio>
                                      <p:cMediaNode>
                                        <p:cTn display="0" masterRel="sameClick">
                                          <p:stCondLst>
                                            <p:cond evt="begin" delay="0">
                                              <p:tn val="5"/>
                                            </p:cond>
                                          </p:stCondLst>
                                          <p:endCondLst>
                                            <p:cond evt="onStopAudio" delay="0">
                                              <p:tgtEl>
                                                <p:sldTgt/>
                                              </p:tgtEl>
                                            </p:cond>
                                          </p:endCondLst>
                                        </p:cTn>
                                        <p:tgtEl>
                                          <p:sndTgt r:embed="rId2" name="voltage.wav"/>
                                        </p:tgtEl>
                                      </p:cMediaNode>
                                    </p:audio>
                                  </p:subTnLst>
                                </p:cTn>
                              </p:par>
                              <p:par>
                                <p:cTn id="8" presetID="42" presetClass="entr" presetSubtype="0" fill="hold" nodeType="withEffect">
                                  <p:stCondLst>
                                    <p:cond delay="0"/>
                                  </p:stCondLst>
                                  <p:childTnLst>
                                    <p:set>
                                      <p:cBhvr>
                                        <p:cTn id="9" dur="1" fill="hold">
                                          <p:stCondLst>
                                            <p:cond delay="0"/>
                                          </p:stCondLst>
                                        </p:cTn>
                                        <p:tgtEl>
                                          <p:spTgt spid="17"/>
                                        </p:tgtEl>
                                        <p:attrNameLst>
                                          <p:attrName>style.visibility</p:attrName>
                                        </p:attrNameLst>
                                      </p:cBhvr>
                                      <p:to>
                                        <p:strVal val="visible"/>
                                      </p:to>
                                    </p:set>
                                    <p:animEffect transition="in" filter="fade">
                                      <p:cBhvr>
                                        <p:cTn id="10" dur="1000"/>
                                        <p:tgtEl>
                                          <p:spTgt spid="17"/>
                                        </p:tgtEl>
                                      </p:cBhvr>
                                    </p:animEffect>
                                    <p:anim calcmode="lin" valueType="num">
                                      <p:cBhvr>
                                        <p:cTn id="11" dur="1000" fill="hold"/>
                                        <p:tgtEl>
                                          <p:spTgt spid="17"/>
                                        </p:tgtEl>
                                        <p:attrNameLst>
                                          <p:attrName>ppt_x</p:attrName>
                                        </p:attrNameLst>
                                      </p:cBhvr>
                                      <p:tavLst>
                                        <p:tav tm="0">
                                          <p:val>
                                            <p:strVal val="#ppt_x"/>
                                          </p:val>
                                        </p:tav>
                                        <p:tav tm="100000">
                                          <p:val>
                                            <p:strVal val="#ppt_x"/>
                                          </p:val>
                                        </p:tav>
                                      </p:tavLst>
                                    </p:anim>
                                    <p:anim calcmode="lin" valueType="num">
                                      <p:cBhvr>
                                        <p:cTn id="12" dur="1000" fill="hold"/>
                                        <p:tgtEl>
                                          <p:spTgt spid="17"/>
                                        </p:tgtEl>
                                        <p:attrNameLst>
                                          <p:attrName>ppt_y</p:attrName>
                                        </p:attrNameLst>
                                      </p:cBhvr>
                                      <p:tavLst>
                                        <p:tav tm="0">
                                          <p:val>
                                            <p:strVal val="#ppt_y+.1"/>
                                          </p:val>
                                        </p:tav>
                                        <p:tav tm="100000">
                                          <p:val>
                                            <p:strVal val="#ppt_y"/>
                                          </p:val>
                                        </p:tav>
                                      </p:tavLst>
                                    </p:anim>
                                  </p:childTnLst>
                                </p:cTn>
                              </p:par>
                              <p:par>
                                <p:cTn id="13" presetID="42" presetClass="entr" presetSubtype="0" fill="hold" nodeType="withEffect">
                                  <p:stCondLst>
                                    <p:cond delay="0"/>
                                  </p:stCondLst>
                                  <p:childTnLst>
                                    <p:set>
                                      <p:cBhvr>
                                        <p:cTn id="14" dur="1" fill="hold">
                                          <p:stCondLst>
                                            <p:cond delay="0"/>
                                          </p:stCondLst>
                                        </p:cTn>
                                        <p:tgtEl>
                                          <p:spTgt spid="16"/>
                                        </p:tgtEl>
                                        <p:attrNameLst>
                                          <p:attrName>style.visibility</p:attrName>
                                        </p:attrNameLst>
                                      </p:cBhvr>
                                      <p:to>
                                        <p:strVal val="visible"/>
                                      </p:to>
                                    </p:set>
                                    <p:animEffect transition="in" filter="fade">
                                      <p:cBhvr>
                                        <p:cTn id="15" dur="1000"/>
                                        <p:tgtEl>
                                          <p:spTgt spid="16"/>
                                        </p:tgtEl>
                                      </p:cBhvr>
                                    </p:animEffect>
                                    <p:anim calcmode="lin" valueType="num">
                                      <p:cBhvr>
                                        <p:cTn id="16" dur="1000" fill="hold"/>
                                        <p:tgtEl>
                                          <p:spTgt spid="16"/>
                                        </p:tgtEl>
                                        <p:attrNameLst>
                                          <p:attrName>ppt_x</p:attrName>
                                        </p:attrNameLst>
                                      </p:cBhvr>
                                      <p:tavLst>
                                        <p:tav tm="0">
                                          <p:val>
                                            <p:strVal val="#ppt_x"/>
                                          </p:val>
                                        </p:tav>
                                        <p:tav tm="100000">
                                          <p:val>
                                            <p:strVal val="#ppt_x"/>
                                          </p:val>
                                        </p:tav>
                                      </p:tavLst>
                                    </p:anim>
                                    <p:anim calcmode="lin" valueType="num">
                                      <p:cBhvr>
                                        <p:cTn id="17" dur="1000" fill="hold"/>
                                        <p:tgtEl>
                                          <p:spTgt spid="16"/>
                                        </p:tgtEl>
                                        <p:attrNameLst>
                                          <p:attrName>ppt_y</p:attrName>
                                        </p:attrNameLst>
                                      </p:cBhvr>
                                      <p:tavLst>
                                        <p:tav tm="0">
                                          <p:val>
                                            <p:strVal val="#ppt_y+.1"/>
                                          </p:val>
                                        </p:tav>
                                        <p:tav tm="100000">
                                          <p:val>
                                            <p:strVal val="#ppt_y"/>
                                          </p:val>
                                        </p:tav>
                                      </p:tavLst>
                                    </p:anim>
                                  </p:childTnLst>
                                </p:cTn>
                              </p:par>
                              <p:par>
                                <p:cTn id="18" presetID="16" presetClass="entr" presetSubtype="21" fill="hold" nodeType="withEffect">
                                  <p:stCondLst>
                                    <p:cond delay="0"/>
                                  </p:stCondLst>
                                  <p:childTnLst>
                                    <p:set>
                                      <p:cBhvr>
                                        <p:cTn id="19" dur="1" fill="hold">
                                          <p:stCondLst>
                                            <p:cond delay="0"/>
                                          </p:stCondLst>
                                        </p:cTn>
                                        <p:tgtEl>
                                          <p:spTgt spid="18"/>
                                        </p:tgtEl>
                                        <p:attrNameLst>
                                          <p:attrName>style.visibility</p:attrName>
                                        </p:attrNameLst>
                                      </p:cBhvr>
                                      <p:to>
                                        <p:strVal val="visible"/>
                                      </p:to>
                                    </p:set>
                                    <p:animEffect transition="in" filter="barn(inVertical)">
                                      <p:cBhvr>
                                        <p:cTn id="20"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A_图片 3">
            <a:extLst>
              <a:ext uri="{FF2B5EF4-FFF2-40B4-BE49-F238E27FC236}">
                <a16:creationId xmlns:a16="http://schemas.microsoft.com/office/drawing/2014/main" id="{702265EE-70BD-4DAE-8CCF-93E97BD64C4A}"/>
              </a:ext>
            </a:extLst>
          </p:cNvPr>
          <p:cNvPicPr>
            <a:picLocks noChangeAspect="1"/>
          </p:cNvPicPr>
          <p:nvPr>
            <p:custDataLst>
              <p:tags r:id="rId1"/>
            </p:custDataLst>
          </p:nvPr>
        </p:nvPicPr>
        <p:blipFill>
          <a:blip r:embed="rId5" cstate="print">
            <a:extLst>
              <a:ext uri="{28A0092B-C50C-407E-A947-70E740481C1C}">
                <a14:useLocalDpi xmlns:a14="http://schemas.microsoft.com/office/drawing/2010/main" val="0"/>
              </a:ext>
            </a:extLst>
          </a:blip>
          <a:stretch>
            <a:fillRect/>
          </a:stretch>
        </p:blipFill>
        <p:spPr>
          <a:xfrm>
            <a:off x="306117" y="160158"/>
            <a:ext cx="5291667" cy="4815416"/>
          </a:xfrm>
          <a:prstGeom prst="rect">
            <a:avLst/>
          </a:prstGeom>
        </p:spPr>
      </p:pic>
      <p:pic>
        <p:nvPicPr>
          <p:cNvPr id="5" name="PA_Graphic 4">
            <a:extLst>
              <a:ext uri="{FF2B5EF4-FFF2-40B4-BE49-F238E27FC236}">
                <a16:creationId xmlns:a16="http://schemas.microsoft.com/office/drawing/2014/main" id="{971890AE-3445-41E2-A85B-09538BC2F524}"/>
              </a:ext>
            </a:extLst>
          </p:cNvPr>
          <p:cNvPicPr>
            <a:picLocks noChangeAspect="1"/>
          </p:cNvPicPr>
          <p:nvPr>
            <p:custDataLst>
              <p:tags r:id="rId2"/>
            </p:custDataLst>
          </p:nvPr>
        </p:nvPicPr>
        <p:blipFill>
          <a:blip r:embed="rId6">
            <a:extLst>
              <a:ext uri="{96DAC541-7B7A-43D3-8B79-37D633B846F1}">
                <asvg:svgBlip xmlns:asvg="http://schemas.microsoft.com/office/drawing/2016/SVG/main" xmlns="" r:embed="rId9"/>
              </a:ext>
            </a:extLst>
          </a:blip>
          <a:stretch>
            <a:fillRect/>
          </a:stretch>
        </p:blipFill>
        <p:spPr>
          <a:xfrm>
            <a:off x="4847208" y="1589659"/>
            <a:ext cx="7738247" cy="5011915"/>
          </a:xfrm>
          <a:prstGeom prst="rect">
            <a:avLst/>
          </a:prstGeom>
        </p:spPr>
      </p:pic>
      <p:sp>
        <p:nvSpPr>
          <p:cNvPr id="3" name="Rectangle 2"/>
          <p:cNvSpPr/>
          <p:nvPr/>
        </p:nvSpPr>
        <p:spPr>
          <a:xfrm>
            <a:off x="6758745" y="2699983"/>
            <a:ext cx="4398475" cy="2400653"/>
          </a:xfrm>
          <a:prstGeom prst="rect">
            <a:avLst/>
          </a:prstGeom>
        </p:spPr>
        <p:txBody>
          <a:bodyPr wrap="square" lIns="91432" tIns="45718" rIns="91432" bIns="45718">
            <a:spAutoFit/>
          </a:bodyPr>
          <a:lstStyle/>
          <a:p>
            <a:pPr marL="0" marR="0" lvl="0" indent="0" algn="ctr" defTabSz="914342" rtl="0" eaLnBrk="1" fontAlgn="auto" latinLnBrk="0" hangingPunct="1">
              <a:lnSpc>
                <a:spcPct val="100000"/>
              </a:lnSpc>
              <a:spcBef>
                <a:spcPts val="0"/>
              </a:spcBef>
              <a:spcAft>
                <a:spcPts val="0"/>
              </a:spcAft>
              <a:buClrTx/>
              <a:buSzTx/>
              <a:buFontTx/>
              <a:buNone/>
              <a:tabLst/>
              <a:defRPr/>
            </a:pPr>
            <a:r>
              <a:rPr kumimoji="0" lang="en-US" altLang="zh-CN" sz="3900" b="1" i="0" u="none" strike="noStrike" kern="1200" cap="none" spc="51" normalizeH="0" baseline="0" noProof="0" dirty="0" smtClean="0">
                <a:ln w="11430">
                  <a:solidFill>
                    <a:srgbClr val="008000"/>
                  </a:solidFill>
                </a:ln>
                <a:solidFill>
                  <a:srgbClr val="008000"/>
                </a:solidFill>
                <a:effectLst>
                  <a:outerShdw blurRad="38100" dist="38100" dir="2700000" algn="tl">
                    <a:srgbClr val="000000">
                      <a:alpha val="43137"/>
                    </a:srgbClr>
                  </a:outerShdw>
                </a:effectLst>
                <a:uLnTx/>
                <a:uFillTx/>
                <a:latin typeface="Cambria" pitchFamily="18" charset="0"/>
                <a:ea typeface="+mn-ea"/>
                <a:cs typeface="Helvetica"/>
                <a:sym typeface="+mn-lt"/>
              </a:rPr>
              <a:t>1.</a:t>
            </a:r>
            <a:endParaRPr kumimoji="0" lang="en-US" altLang="zh-CN" sz="3900" b="1" i="0" u="none" strike="noStrike" kern="1200" cap="none" spc="51" normalizeH="0" baseline="0" noProof="0" dirty="0">
              <a:ln w="11430">
                <a:solidFill>
                  <a:srgbClr val="008000"/>
                </a:solidFill>
              </a:ln>
              <a:solidFill>
                <a:srgbClr val="008000"/>
              </a:solidFill>
              <a:effectLst>
                <a:outerShdw blurRad="38100" dist="38100" dir="2700000" algn="tl">
                  <a:srgbClr val="000000">
                    <a:alpha val="43137"/>
                  </a:srgbClr>
                </a:outerShdw>
              </a:effectLst>
              <a:uLnTx/>
              <a:uFillTx/>
              <a:latin typeface="Cambria" pitchFamily="18" charset="0"/>
              <a:ea typeface="+mn-ea"/>
              <a:cs typeface="Helvetica"/>
              <a:sym typeface="+mn-lt"/>
            </a:endParaRPr>
          </a:p>
          <a:p>
            <a:pPr marL="0" marR="0" lvl="0" indent="0" algn="just" defTabSz="914342" rtl="0" eaLnBrk="1" fontAlgn="auto" latinLnBrk="0" hangingPunct="1">
              <a:lnSpc>
                <a:spcPct val="100000"/>
              </a:lnSpc>
              <a:spcBef>
                <a:spcPts val="0"/>
              </a:spcBef>
              <a:spcAft>
                <a:spcPts val="0"/>
              </a:spcAft>
              <a:buClrTx/>
              <a:buSzTx/>
              <a:buFontTx/>
              <a:buNone/>
              <a:tabLst/>
              <a:defRPr/>
            </a:pPr>
            <a:r>
              <a:rPr kumimoji="0" lang="en-US" altLang="zh-CN" sz="3900" b="1" i="0" u="none" strike="noStrike" kern="1200" cap="none" spc="51" normalizeH="0" baseline="0" noProof="0" dirty="0">
                <a:ln w="11430">
                  <a:solidFill>
                    <a:srgbClr val="008000"/>
                  </a:solidFill>
                </a:ln>
                <a:solidFill>
                  <a:srgbClr val="008000"/>
                </a:solidFill>
                <a:effectLst>
                  <a:outerShdw blurRad="38100" dist="38100" dir="2700000" algn="tl">
                    <a:srgbClr val="000000">
                      <a:alpha val="43137"/>
                    </a:srgbClr>
                  </a:outerShdw>
                </a:effectLst>
                <a:uLnTx/>
                <a:uFillTx/>
                <a:latin typeface="Cambria" pitchFamily="18" charset="0"/>
                <a:ea typeface="+mn-ea"/>
                <a:cs typeface="Helvetica"/>
                <a:sym typeface="+mn-lt"/>
              </a:rPr>
              <a:t> </a:t>
            </a:r>
            <a:r>
              <a:rPr kumimoji="0" lang="en-GB" altLang="zh-CN" sz="3600" b="0" i="0" u="none" strike="noStrike" kern="1200" cap="none" spc="0" normalizeH="0" baseline="0" noProof="0" dirty="0">
                <a:ln>
                  <a:noFill/>
                </a:ln>
                <a:solidFill>
                  <a:prstClr val="black"/>
                </a:solidFill>
                <a:effectLst/>
                <a:uLnTx/>
                <a:uFillTx/>
                <a:latin typeface="Arial-Rounded"/>
                <a:ea typeface="+mn-ea"/>
                <a:cs typeface="+mn-cs"/>
                <a:sym typeface="+mn-lt"/>
              </a:rPr>
              <a:t>Đ</a:t>
            </a:r>
            <a:r>
              <a:rPr kumimoji="0" lang="vi-VN" sz="3600" b="0" i="0" u="none" strike="noStrike" kern="1200" cap="none" spc="0" normalizeH="0" baseline="0" noProof="0" dirty="0" smtClean="0">
                <a:ln>
                  <a:noFill/>
                </a:ln>
                <a:solidFill>
                  <a:prstClr val="black"/>
                </a:solidFill>
                <a:effectLst/>
                <a:uLnTx/>
                <a:uFillTx/>
                <a:ea typeface="+mn-ea"/>
                <a:cs typeface="+mn-cs"/>
              </a:rPr>
              <a:t>ọc </a:t>
            </a:r>
            <a:r>
              <a:rPr kumimoji="0" lang="vi-VN" sz="3600" b="0" i="0" u="none" strike="noStrike" kern="1200" cap="none" spc="0" normalizeH="0" baseline="0" noProof="0" dirty="0">
                <a:ln>
                  <a:noFill/>
                </a:ln>
                <a:solidFill>
                  <a:prstClr val="black"/>
                </a:solidFill>
                <a:effectLst/>
                <a:uLnTx/>
                <a:uFillTx/>
                <a:ea typeface="+mn-ea"/>
                <a:cs typeface="+mn-cs"/>
              </a:rPr>
              <a:t>một bài thơ hoặc một câu chuyện về ngày Tết.</a:t>
            </a:r>
          </a:p>
        </p:txBody>
      </p:sp>
      <p:pic>
        <p:nvPicPr>
          <p:cNvPr id="6" name="Picture 5">
            <a:extLst>
              <a:ext uri="{FF2B5EF4-FFF2-40B4-BE49-F238E27FC236}">
                <a16:creationId xmlns:a16="http://schemas.microsoft.com/office/drawing/2014/main" id="{60A5C813-C8CF-064E-BAE2-E6EBDB4AD1B7}"/>
              </a:ext>
            </a:extLst>
          </p:cNvPr>
          <p:cNvPicPr>
            <a:picLocks noChangeAspect="1"/>
          </p:cNvPicPr>
          <p:nvPr/>
        </p:nvPicPr>
        <p:blipFill>
          <a:blip r:embed="rId10">
            <a:clrChange>
              <a:clrFrom>
                <a:srgbClr val="FFFFFF"/>
              </a:clrFrom>
              <a:clrTo>
                <a:srgbClr val="FFFFFF">
                  <a:alpha val="0"/>
                </a:srgbClr>
              </a:clrTo>
            </a:clrChange>
          </a:blip>
          <a:stretch>
            <a:fillRect/>
          </a:stretch>
        </p:blipFill>
        <p:spPr>
          <a:xfrm>
            <a:off x="8780016" y="187351"/>
            <a:ext cx="3080965" cy="2071372"/>
          </a:xfrm>
          <a:prstGeom prst="ellipse">
            <a:avLst/>
          </a:prstGeom>
        </p:spPr>
      </p:pic>
    </p:spTree>
    <p:extLst>
      <p:ext uri="{BB962C8B-B14F-4D97-AF65-F5344CB8AC3E}">
        <p14:creationId xmlns:p14="http://schemas.microsoft.com/office/powerpoint/2010/main" val="3227493045"/>
      </p:ext>
    </p:extLst>
  </p:cSld>
  <p:clrMapOvr>
    <a:masterClrMapping/>
  </p:clrMapOvr>
  <p:transition>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1000" fill="hold"/>
                                        <p:tgtEl>
                                          <p:spTgt spid="4"/>
                                        </p:tgtEl>
                                        <p:attrNameLst>
                                          <p:attrName>ppt_x</p:attrName>
                                        </p:attrNameLst>
                                      </p:cBhvr>
                                      <p:tavLst>
                                        <p:tav tm="0">
                                          <p:val>
                                            <p:strVal val="1+#ppt_w/2"/>
                                          </p:val>
                                        </p:tav>
                                        <p:tav tm="100000">
                                          <p:val>
                                            <p:strVal val="#ppt_x"/>
                                          </p:val>
                                        </p:tav>
                                      </p:tavLst>
                                    </p:anim>
                                    <p:anim calcmode="lin" valueType="num">
                                      <p:cBhvr additive="base">
                                        <p:cTn id="8" dur="1000" fill="hold"/>
                                        <p:tgtEl>
                                          <p:spTgt spid="4"/>
                                        </p:tgtEl>
                                        <p:attrNameLst>
                                          <p:attrName>ppt_y</p:attrName>
                                        </p:attrNameLst>
                                      </p:cBhvr>
                                      <p:tavLst>
                                        <p:tav tm="0">
                                          <p:val>
                                            <p:strVal val="#ppt_y"/>
                                          </p:val>
                                        </p:tav>
                                        <p:tav tm="100000">
                                          <p:val>
                                            <p:strVal val="#ppt_y"/>
                                          </p:val>
                                        </p:tav>
                                      </p:tavLst>
                                    </p:anim>
                                  </p:childTnLst>
                                </p:cTn>
                              </p:par>
                              <p:par>
                                <p:cTn id="9" presetID="32" presetClass="emph" presetSubtype="0" repeatCount="2000" fill="hold" nodeType="withEffect">
                                  <p:stCondLst>
                                    <p:cond delay="0"/>
                                  </p:stCondLst>
                                  <p:childTnLst>
                                    <p:animRot by="120000">
                                      <p:cBhvr>
                                        <p:cTn id="10" dur="100" fill="hold">
                                          <p:stCondLst>
                                            <p:cond delay="0"/>
                                          </p:stCondLst>
                                        </p:cTn>
                                        <p:tgtEl>
                                          <p:spTgt spid="4"/>
                                        </p:tgtEl>
                                        <p:attrNameLst>
                                          <p:attrName>r</p:attrName>
                                        </p:attrNameLst>
                                      </p:cBhvr>
                                    </p:animRot>
                                    <p:animRot by="-240000">
                                      <p:cBhvr>
                                        <p:cTn id="11" dur="200" fill="hold">
                                          <p:stCondLst>
                                            <p:cond delay="200"/>
                                          </p:stCondLst>
                                        </p:cTn>
                                        <p:tgtEl>
                                          <p:spTgt spid="4"/>
                                        </p:tgtEl>
                                        <p:attrNameLst>
                                          <p:attrName>r</p:attrName>
                                        </p:attrNameLst>
                                      </p:cBhvr>
                                    </p:animRot>
                                    <p:animRot by="240000">
                                      <p:cBhvr>
                                        <p:cTn id="12" dur="200" fill="hold">
                                          <p:stCondLst>
                                            <p:cond delay="400"/>
                                          </p:stCondLst>
                                        </p:cTn>
                                        <p:tgtEl>
                                          <p:spTgt spid="4"/>
                                        </p:tgtEl>
                                        <p:attrNameLst>
                                          <p:attrName>r</p:attrName>
                                        </p:attrNameLst>
                                      </p:cBhvr>
                                    </p:animRot>
                                    <p:animRot by="-240000">
                                      <p:cBhvr>
                                        <p:cTn id="13" dur="200" fill="hold">
                                          <p:stCondLst>
                                            <p:cond delay="600"/>
                                          </p:stCondLst>
                                        </p:cTn>
                                        <p:tgtEl>
                                          <p:spTgt spid="4"/>
                                        </p:tgtEl>
                                        <p:attrNameLst>
                                          <p:attrName>r</p:attrName>
                                        </p:attrNameLst>
                                      </p:cBhvr>
                                    </p:animRot>
                                    <p:animRot by="120000">
                                      <p:cBhvr>
                                        <p:cTn id="14" dur="200" fill="hold">
                                          <p:stCondLst>
                                            <p:cond delay="800"/>
                                          </p:stCondLst>
                                        </p:cTn>
                                        <p:tgtEl>
                                          <p:spTgt spid="4"/>
                                        </p:tgtEl>
                                        <p:attrNameLst>
                                          <p:attrName>r</p:attrName>
                                        </p:attrNameLst>
                                      </p:cBhvr>
                                    </p:animRot>
                                  </p:childTnLst>
                                </p:cTn>
                              </p:par>
                              <p:par>
                                <p:cTn id="15" presetID="26" presetClass="emph" presetSubtype="0" repeatCount="3000" fill="hold" nodeType="withEffect">
                                  <p:stCondLst>
                                    <p:cond delay="0"/>
                                  </p:stCondLst>
                                  <p:childTnLst>
                                    <p:animEffect transition="out" filter="fade">
                                      <p:cBhvr>
                                        <p:cTn id="16" dur="500" tmFilter="0, 0; .2, .5; .8, .5; 1, 0"/>
                                        <p:tgtEl>
                                          <p:spTgt spid="4"/>
                                        </p:tgtEl>
                                      </p:cBhvr>
                                    </p:animEffect>
                                    <p:animScale>
                                      <p:cBhvr>
                                        <p:cTn id="17" dur="250" autoRev="1" fill="hold"/>
                                        <p:tgtEl>
                                          <p:spTgt spid="4"/>
                                        </p:tgtEl>
                                      </p:cBhvr>
                                      <p:by x="105000" y="105000"/>
                                    </p:animScale>
                                  </p:childTnLst>
                                </p:cTn>
                              </p:par>
                            </p:childTnLst>
                          </p:cTn>
                        </p:par>
                        <p:par>
                          <p:cTn id="18" fill="hold">
                            <p:stCondLst>
                              <p:cond delay="2000"/>
                            </p:stCondLst>
                            <p:childTnLst>
                              <p:par>
                                <p:cTn id="19" presetID="47" presetClass="entr" presetSubtype="0" fill="hold" nodeType="afterEffect">
                                  <p:stCondLst>
                                    <p:cond delay="0"/>
                                  </p:stCondLst>
                                  <p:childTnLst>
                                    <p:set>
                                      <p:cBhvr>
                                        <p:cTn id="20" dur="1" fill="hold">
                                          <p:stCondLst>
                                            <p:cond delay="0"/>
                                          </p:stCondLst>
                                        </p:cTn>
                                        <p:tgtEl>
                                          <p:spTgt spid="5"/>
                                        </p:tgtEl>
                                        <p:attrNameLst>
                                          <p:attrName>style.visibility</p:attrName>
                                        </p:attrNameLst>
                                      </p:cBhvr>
                                      <p:to>
                                        <p:strVal val="visible"/>
                                      </p:to>
                                    </p:set>
                                    <p:animEffect transition="in" filter="fade">
                                      <p:cBhvr>
                                        <p:cTn id="21" dur="1000"/>
                                        <p:tgtEl>
                                          <p:spTgt spid="5"/>
                                        </p:tgtEl>
                                      </p:cBhvr>
                                    </p:animEffect>
                                    <p:anim calcmode="lin" valueType="num">
                                      <p:cBhvr>
                                        <p:cTn id="22" dur="1000" fill="hold"/>
                                        <p:tgtEl>
                                          <p:spTgt spid="5"/>
                                        </p:tgtEl>
                                        <p:attrNameLst>
                                          <p:attrName>ppt_x</p:attrName>
                                        </p:attrNameLst>
                                      </p:cBhvr>
                                      <p:tavLst>
                                        <p:tav tm="0">
                                          <p:val>
                                            <p:strVal val="#ppt_x"/>
                                          </p:val>
                                        </p:tav>
                                        <p:tav tm="100000">
                                          <p:val>
                                            <p:strVal val="#ppt_x"/>
                                          </p:val>
                                        </p:tav>
                                      </p:tavLst>
                                    </p:anim>
                                    <p:anim calcmode="lin" valueType="num">
                                      <p:cBhvr>
                                        <p:cTn id="23" dur="1000" fill="hold"/>
                                        <p:tgtEl>
                                          <p:spTgt spid="5"/>
                                        </p:tgtEl>
                                        <p:attrNameLst>
                                          <p:attrName>ppt_y</p:attrName>
                                        </p:attrNameLst>
                                      </p:cBhvr>
                                      <p:tavLst>
                                        <p:tav tm="0">
                                          <p:val>
                                            <p:strVal val="#ppt_y-.1"/>
                                          </p:val>
                                        </p:tav>
                                        <p:tav tm="100000">
                                          <p:val>
                                            <p:strVal val="#ppt_y"/>
                                          </p:val>
                                        </p:tav>
                                      </p:tavLst>
                                    </p:anim>
                                  </p:childTnLst>
                                </p:cTn>
                              </p:par>
                            </p:childTnLst>
                          </p:cTn>
                        </p:par>
                        <p:par>
                          <p:cTn id="24" fill="hold">
                            <p:stCondLst>
                              <p:cond delay="3000"/>
                            </p:stCondLst>
                            <p:childTnLst>
                              <p:par>
                                <p:cTn id="25" presetID="18" presetClass="entr" presetSubtype="12" fill="hold" grpId="0" nodeType="afterEffect">
                                  <p:stCondLst>
                                    <p:cond delay="0"/>
                                  </p:stCondLst>
                                  <p:childTnLst>
                                    <p:set>
                                      <p:cBhvr>
                                        <p:cTn id="26" dur="1" fill="hold">
                                          <p:stCondLst>
                                            <p:cond delay="0"/>
                                          </p:stCondLst>
                                        </p:cTn>
                                        <p:tgtEl>
                                          <p:spTgt spid="3"/>
                                        </p:tgtEl>
                                        <p:attrNameLst>
                                          <p:attrName>style.visibility</p:attrName>
                                        </p:attrNameLst>
                                      </p:cBhvr>
                                      <p:to>
                                        <p:strVal val="visible"/>
                                      </p:to>
                                    </p:set>
                                    <p:animEffect transition="in" filter="strips(downLeft)">
                                      <p:cBhvr>
                                        <p:cTn id="2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37372" y="210796"/>
            <a:ext cx="11948096" cy="1200325"/>
          </a:xfrm>
          <a:prstGeom prst="rect">
            <a:avLst/>
          </a:prstGeom>
          <a:noFill/>
        </p:spPr>
        <p:txBody>
          <a:bodyPr wrap="square" lIns="91434" tIns="45718" rIns="91434" bIns="45718" rtlCol="0">
            <a:spAutoFit/>
          </a:bodyPr>
          <a:lstStyle/>
          <a:p>
            <a:pPr marL="0" marR="0" lvl="0" indent="0" algn="ctr" defTabSz="914342"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err="1" smtClean="0">
                <a:ln>
                  <a:noFill/>
                </a:ln>
                <a:solidFill>
                  <a:prstClr val="black"/>
                </a:solidFill>
                <a:effectLst/>
                <a:uLnTx/>
                <a:uFillTx/>
                <a:latin typeface="Arial-Rounded" pitchFamily="34" charset="0"/>
                <a:ea typeface="Arial-Rounded" pitchFamily="34" charset="0"/>
                <a:cs typeface="Arial-Rounded" pitchFamily="34" charset="0"/>
              </a:rPr>
              <a:t>Đọc</a:t>
            </a:r>
            <a:r>
              <a:rPr kumimoji="0" lang="en-US" sz="3600" b="0" i="0" u="none" strike="noStrike" kern="1200" cap="none" spc="0" normalizeH="0" baseline="0" noProof="0" dirty="0" smtClean="0">
                <a:ln>
                  <a:noFill/>
                </a:ln>
                <a:solidFill>
                  <a:prstClr val="black"/>
                </a:solidFill>
                <a:effectLst/>
                <a:uLnTx/>
                <a:uFillTx/>
                <a:latin typeface="Arial-Rounded" pitchFamily="34" charset="0"/>
                <a:ea typeface="Arial-Rounded" pitchFamily="34" charset="0"/>
                <a:cs typeface="Arial-Rounded" pitchFamily="34" charset="0"/>
              </a:rPr>
              <a:t> </a:t>
            </a:r>
            <a:r>
              <a:rPr kumimoji="0" lang="en-US" sz="3600" b="0" i="0" u="none" strike="noStrike" kern="1200" cap="none" spc="0" normalizeH="0" baseline="0" noProof="0" dirty="0" err="1" smtClean="0">
                <a:ln>
                  <a:noFill/>
                </a:ln>
                <a:solidFill>
                  <a:prstClr val="black"/>
                </a:solidFill>
                <a:effectLst/>
                <a:uLnTx/>
                <a:uFillTx/>
                <a:latin typeface="Arial-Rounded" pitchFamily="34" charset="0"/>
                <a:ea typeface="Arial-Rounded" pitchFamily="34" charset="0"/>
                <a:cs typeface="Arial-Rounded" pitchFamily="34" charset="0"/>
              </a:rPr>
              <a:t>trong</a:t>
            </a:r>
            <a:r>
              <a:rPr kumimoji="0" lang="en-US" sz="3600" b="0" i="0" u="none" strike="noStrike" kern="1200" cap="none" spc="0" normalizeH="0" baseline="0" noProof="0" dirty="0" smtClean="0">
                <a:ln>
                  <a:noFill/>
                </a:ln>
                <a:solidFill>
                  <a:prstClr val="black"/>
                </a:solidFill>
                <a:effectLst/>
                <a:uLnTx/>
                <a:uFillTx/>
                <a:latin typeface="Arial-Rounded" pitchFamily="34" charset="0"/>
                <a:ea typeface="Arial-Rounded" pitchFamily="34" charset="0"/>
                <a:cs typeface="Arial-Rounded" pitchFamily="34" charset="0"/>
              </a:rPr>
              <a:t> </a:t>
            </a:r>
            <a:r>
              <a:rPr kumimoji="0" lang="en-US" sz="3600" b="0" i="0" u="none" strike="noStrike" kern="1200" cap="none" spc="0" normalizeH="0" baseline="0" noProof="0" dirty="0" err="1" smtClean="0">
                <a:ln>
                  <a:noFill/>
                </a:ln>
                <a:solidFill>
                  <a:prstClr val="black"/>
                </a:solidFill>
                <a:effectLst/>
                <a:uLnTx/>
                <a:uFillTx/>
                <a:latin typeface="Arial-Rounded" pitchFamily="34" charset="0"/>
                <a:ea typeface="Arial-Rounded" pitchFamily="34" charset="0"/>
                <a:cs typeface="Arial-Rounded" pitchFamily="34" charset="0"/>
              </a:rPr>
              <a:t>nhóm</a:t>
            </a:r>
            <a:r>
              <a:rPr kumimoji="0" lang="en-US" sz="3600" b="0" i="0" u="none" strike="noStrike" kern="1200" cap="none" spc="0" normalizeH="0" baseline="0" noProof="0" dirty="0" smtClean="0">
                <a:ln>
                  <a:noFill/>
                </a:ln>
                <a:solidFill>
                  <a:prstClr val="black"/>
                </a:solidFill>
                <a:effectLst/>
                <a:uLnTx/>
                <a:uFillTx/>
                <a:latin typeface="Arial-Rounded" pitchFamily="34" charset="0"/>
                <a:ea typeface="Arial-Rounded" pitchFamily="34" charset="0"/>
                <a:cs typeface="Arial-Rounded" pitchFamily="34" charset="0"/>
              </a:rPr>
              <a:t> </a:t>
            </a:r>
            <a:r>
              <a:rPr kumimoji="0" lang="en-US" sz="3600" b="0" i="0" u="none" strike="noStrike" kern="1200" cap="none" spc="0" normalizeH="0" baseline="0" noProof="0" dirty="0" err="1" smtClean="0">
                <a:ln>
                  <a:noFill/>
                </a:ln>
                <a:solidFill>
                  <a:prstClr val="black"/>
                </a:solidFill>
                <a:effectLst/>
                <a:uLnTx/>
                <a:uFillTx/>
                <a:latin typeface="Arial-Rounded" pitchFamily="34" charset="0"/>
                <a:ea typeface="Arial-Rounded" pitchFamily="34" charset="0"/>
                <a:cs typeface="Arial-Rounded" pitchFamily="34" charset="0"/>
              </a:rPr>
              <a:t>cho</a:t>
            </a:r>
            <a:r>
              <a:rPr kumimoji="0" lang="en-US" sz="3600" b="0" i="0" u="none" strike="noStrike" kern="1200" cap="none" spc="0" normalizeH="0" baseline="0" noProof="0" dirty="0" smtClean="0">
                <a:ln>
                  <a:noFill/>
                </a:ln>
                <a:solidFill>
                  <a:prstClr val="black"/>
                </a:solidFill>
                <a:effectLst/>
                <a:uLnTx/>
                <a:uFillTx/>
                <a:latin typeface="Arial-Rounded" pitchFamily="34" charset="0"/>
                <a:ea typeface="Arial-Rounded" pitchFamily="34" charset="0"/>
                <a:cs typeface="Arial-Rounded" pitchFamily="34" charset="0"/>
              </a:rPr>
              <a:t> </a:t>
            </a:r>
            <a:r>
              <a:rPr kumimoji="0" lang="en-US" sz="3600" b="0" i="0" u="none" strike="noStrike" kern="1200" cap="none" spc="0" normalizeH="0" baseline="0" noProof="0" dirty="0" err="1" smtClean="0">
                <a:ln>
                  <a:noFill/>
                </a:ln>
                <a:solidFill>
                  <a:prstClr val="black"/>
                </a:solidFill>
                <a:effectLst/>
                <a:uLnTx/>
                <a:uFillTx/>
                <a:latin typeface="Arial-Rounded" pitchFamily="34" charset="0"/>
                <a:ea typeface="Arial-Rounded" pitchFamily="34" charset="0"/>
                <a:cs typeface="Arial-Rounded" pitchFamily="34" charset="0"/>
              </a:rPr>
              <a:t>bạn</a:t>
            </a:r>
            <a:r>
              <a:rPr kumimoji="0" lang="en-US" sz="3600" b="0" i="0" u="none" strike="noStrike" kern="1200" cap="none" spc="0" normalizeH="0" baseline="0" noProof="0" dirty="0" smtClean="0">
                <a:ln>
                  <a:noFill/>
                </a:ln>
                <a:solidFill>
                  <a:prstClr val="black"/>
                </a:solidFill>
                <a:effectLst/>
                <a:uLnTx/>
                <a:uFillTx/>
                <a:latin typeface="Arial-Rounded" pitchFamily="34" charset="0"/>
                <a:ea typeface="Arial-Rounded" pitchFamily="34" charset="0"/>
                <a:cs typeface="Arial-Rounded" pitchFamily="34" charset="0"/>
              </a:rPr>
              <a:t> </a:t>
            </a:r>
            <a:r>
              <a:rPr kumimoji="0" lang="en-US" sz="3600" b="0" i="0" u="none" strike="noStrike" kern="1200" cap="none" spc="0" normalizeH="0" baseline="0" noProof="0" dirty="0" err="1" smtClean="0">
                <a:ln>
                  <a:noFill/>
                </a:ln>
                <a:solidFill>
                  <a:prstClr val="black"/>
                </a:solidFill>
                <a:effectLst/>
                <a:uLnTx/>
                <a:uFillTx/>
                <a:latin typeface="Arial-Rounded" pitchFamily="34" charset="0"/>
                <a:ea typeface="Arial-Rounded" pitchFamily="34" charset="0"/>
                <a:cs typeface="Arial-Rounded" pitchFamily="34" charset="0"/>
              </a:rPr>
              <a:t>nghe</a:t>
            </a:r>
            <a:r>
              <a:rPr kumimoji="0" lang="en-US" sz="3600" b="0" i="0" u="none" strike="noStrike" kern="1200" cap="none" spc="0" normalizeH="0" baseline="0" noProof="0" dirty="0" smtClean="0">
                <a:ln>
                  <a:noFill/>
                </a:ln>
                <a:solidFill>
                  <a:prstClr val="black"/>
                </a:solidFill>
                <a:effectLst/>
                <a:uLnTx/>
                <a:uFillTx/>
                <a:latin typeface="Arial-Rounded" pitchFamily="34" charset="0"/>
                <a:ea typeface="Arial-Rounded" pitchFamily="34" charset="0"/>
                <a:cs typeface="Arial-Rounded" pitchFamily="34" charset="0"/>
              </a:rPr>
              <a:t> </a:t>
            </a:r>
            <a:r>
              <a:rPr kumimoji="0" lang="en-US" sz="3600" b="0" i="0" u="none" strike="noStrike" kern="1200" cap="none" spc="0" normalizeH="0" baseline="0" noProof="0" dirty="0" err="1" smtClean="0">
                <a:ln>
                  <a:noFill/>
                </a:ln>
                <a:solidFill>
                  <a:prstClr val="black"/>
                </a:solidFill>
                <a:effectLst/>
                <a:uLnTx/>
                <a:uFillTx/>
                <a:latin typeface="Arial-Rounded" pitchFamily="34" charset="0"/>
                <a:ea typeface="Arial-Rounded" pitchFamily="34" charset="0"/>
                <a:cs typeface="Arial-Rounded" pitchFamily="34" charset="0"/>
              </a:rPr>
              <a:t>một</a:t>
            </a:r>
            <a:r>
              <a:rPr kumimoji="0" lang="en-US" sz="3600" b="0" i="0" u="none" strike="noStrike" kern="1200" cap="none" spc="0" normalizeH="0" baseline="0" noProof="0" dirty="0" smtClean="0">
                <a:ln>
                  <a:noFill/>
                </a:ln>
                <a:solidFill>
                  <a:prstClr val="black"/>
                </a:solidFill>
                <a:effectLst/>
                <a:uLnTx/>
                <a:uFillTx/>
                <a:latin typeface="Arial-Rounded" pitchFamily="34" charset="0"/>
                <a:ea typeface="Arial-Rounded" pitchFamily="34" charset="0"/>
                <a:cs typeface="Arial-Rounded" pitchFamily="34" charset="0"/>
              </a:rPr>
              <a:t> </a:t>
            </a:r>
            <a:r>
              <a:rPr kumimoji="0" lang="en-US" sz="3600" b="0" i="0" u="none" strike="noStrike" kern="1200" cap="none" spc="0" normalizeH="0" baseline="0" noProof="0" dirty="0" err="1" smtClean="0">
                <a:ln>
                  <a:noFill/>
                </a:ln>
                <a:solidFill>
                  <a:prstClr val="black"/>
                </a:solidFill>
                <a:effectLst/>
                <a:uLnTx/>
                <a:uFillTx/>
                <a:latin typeface="Arial-Rounded" pitchFamily="34" charset="0"/>
                <a:ea typeface="Arial-Rounded" pitchFamily="34" charset="0"/>
                <a:cs typeface="Arial-Rounded" pitchFamily="34" charset="0"/>
              </a:rPr>
              <a:t>câu</a:t>
            </a:r>
            <a:r>
              <a:rPr kumimoji="0" lang="en-US" sz="3600" b="0" i="0" u="none" strike="noStrike" kern="1200" cap="none" spc="0" normalizeH="0" baseline="0" noProof="0" dirty="0" smtClean="0">
                <a:ln>
                  <a:noFill/>
                </a:ln>
                <a:solidFill>
                  <a:prstClr val="black"/>
                </a:solidFill>
                <a:effectLst/>
                <a:uLnTx/>
                <a:uFillTx/>
                <a:latin typeface="Arial-Rounded" pitchFamily="34" charset="0"/>
                <a:ea typeface="Arial-Rounded" pitchFamily="34" charset="0"/>
                <a:cs typeface="Arial-Rounded" pitchFamily="34" charset="0"/>
              </a:rPr>
              <a:t> </a:t>
            </a:r>
            <a:r>
              <a:rPr kumimoji="0" lang="en-US" sz="3600" b="0" i="0" u="none" strike="noStrike" kern="1200" cap="none" spc="0" normalizeH="0" baseline="0" noProof="0" dirty="0" err="1" smtClean="0">
                <a:ln>
                  <a:noFill/>
                </a:ln>
                <a:solidFill>
                  <a:prstClr val="black"/>
                </a:solidFill>
                <a:effectLst/>
                <a:uLnTx/>
                <a:uFillTx/>
                <a:latin typeface="Arial-Rounded" pitchFamily="34" charset="0"/>
                <a:ea typeface="Arial-Rounded" pitchFamily="34" charset="0"/>
                <a:cs typeface="Arial-Rounded" pitchFamily="34" charset="0"/>
              </a:rPr>
              <a:t>chuyện</a:t>
            </a:r>
            <a:r>
              <a:rPr kumimoji="0" lang="en-US" sz="3600" b="0" i="0" u="none" strike="noStrike" kern="1200" cap="none" spc="0" normalizeH="0" baseline="0" noProof="0" dirty="0" smtClean="0">
                <a:ln>
                  <a:noFill/>
                </a:ln>
                <a:solidFill>
                  <a:prstClr val="black"/>
                </a:solidFill>
                <a:effectLst/>
                <a:uLnTx/>
                <a:uFillTx/>
                <a:latin typeface="Arial-Rounded" pitchFamily="34" charset="0"/>
                <a:ea typeface="Arial-Rounded" pitchFamily="34" charset="0"/>
                <a:cs typeface="Arial-Rounded" pitchFamily="34" charset="0"/>
              </a:rPr>
              <a:t>, </a:t>
            </a:r>
            <a:r>
              <a:rPr kumimoji="0" lang="en-US" sz="3600" b="0" i="0" u="none" strike="noStrike" kern="1200" cap="none" spc="0" normalizeH="0" baseline="0" noProof="0" dirty="0" err="1">
                <a:ln>
                  <a:noFill/>
                </a:ln>
                <a:solidFill>
                  <a:prstClr val="black"/>
                </a:solidFill>
                <a:effectLst/>
                <a:uLnTx/>
                <a:uFillTx/>
                <a:latin typeface="Arial-Rounded" pitchFamily="34" charset="0"/>
                <a:ea typeface="Arial-Rounded" pitchFamily="34" charset="0"/>
                <a:cs typeface="Arial-Rounded" pitchFamily="34" charset="0"/>
              </a:rPr>
              <a:t>bài</a:t>
            </a:r>
            <a:r>
              <a:rPr kumimoji="0" lang="en-US" sz="3600" b="0" i="0" u="none" strike="noStrike" kern="1200" cap="none" spc="0" normalizeH="0" baseline="0" noProof="0" dirty="0">
                <a:ln>
                  <a:noFill/>
                </a:ln>
                <a:solidFill>
                  <a:prstClr val="black"/>
                </a:solidFill>
                <a:effectLst/>
                <a:uLnTx/>
                <a:uFillTx/>
                <a:latin typeface="Arial-Rounded" pitchFamily="34" charset="0"/>
                <a:ea typeface="Arial-Rounded" pitchFamily="34" charset="0"/>
                <a:cs typeface="Arial-Rounded" pitchFamily="34" charset="0"/>
              </a:rPr>
              <a:t> </a:t>
            </a:r>
            <a:r>
              <a:rPr kumimoji="0" lang="en-US" sz="3600" b="0" i="0" u="none" strike="noStrike" kern="1200" cap="none" spc="0" normalizeH="0" baseline="0" noProof="0" dirty="0" err="1">
                <a:ln>
                  <a:noFill/>
                </a:ln>
                <a:solidFill>
                  <a:prstClr val="black"/>
                </a:solidFill>
                <a:effectLst/>
                <a:uLnTx/>
                <a:uFillTx/>
                <a:latin typeface="Arial-Rounded" pitchFamily="34" charset="0"/>
                <a:ea typeface="Arial-Rounded" pitchFamily="34" charset="0"/>
                <a:cs typeface="Arial-Rounded" pitchFamily="34" charset="0"/>
              </a:rPr>
              <a:t>thơ</a:t>
            </a:r>
            <a:r>
              <a:rPr kumimoji="0" lang="en-US" sz="3600" b="0" i="0" u="none" strike="noStrike" kern="1200" cap="none" spc="0" normalizeH="0" baseline="0" noProof="0" dirty="0">
                <a:ln>
                  <a:noFill/>
                </a:ln>
                <a:solidFill>
                  <a:prstClr val="black"/>
                </a:solidFill>
                <a:effectLst/>
                <a:uLnTx/>
                <a:uFillTx/>
                <a:latin typeface="Arial-Rounded" pitchFamily="34" charset="0"/>
                <a:ea typeface="Arial-Rounded" pitchFamily="34" charset="0"/>
                <a:cs typeface="Arial-Rounded" pitchFamily="34" charset="0"/>
              </a:rPr>
              <a:t>, </a:t>
            </a:r>
            <a:r>
              <a:rPr kumimoji="0" lang="en-US" sz="3600" b="0" i="0" u="none" strike="noStrike" kern="1200" cap="none" spc="0" normalizeH="0" baseline="0" noProof="0" dirty="0" err="1" smtClean="0">
                <a:ln>
                  <a:noFill/>
                </a:ln>
                <a:solidFill>
                  <a:prstClr val="black"/>
                </a:solidFill>
                <a:effectLst/>
                <a:uLnTx/>
                <a:uFillTx/>
                <a:latin typeface="Arial-Rounded" pitchFamily="34" charset="0"/>
                <a:ea typeface="Arial-Rounded" pitchFamily="34" charset="0"/>
                <a:cs typeface="Arial-Rounded" pitchFamily="34" charset="0"/>
              </a:rPr>
              <a:t>về</a:t>
            </a:r>
            <a:r>
              <a:rPr kumimoji="0" lang="en-US" sz="3600" b="0" i="0" u="none" strike="noStrike" kern="1200" cap="none" spc="0" normalizeH="0" baseline="0" noProof="0" dirty="0" smtClean="0">
                <a:ln>
                  <a:noFill/>
                </a:ln>
                <a:solidFill>
                  <a:prstClr val="black"/>
                </a:solidFill>
                <a:effectLst/>
                <a:uLnTx/>
                <a:uFillTx/>
                <a:latin typeface="Arial-Rounded" pitchFamily="34" charset="0"/>
                <a:ea typeface="Arial-Rounded" pitchFamily="34" charset="0"/>
                <a:cs typeface="Arial-Rounded" pitchFamily="34" charset="0"/>
              </a:rPr>
              <a:t> </a:t>
            </a:r>
            <a:r>
              <a:rPr kumimoji="0" lang="en-US" sz="3600" b="0" i="0" u="none" strike="noStrike" kern="1200" cap="none" spc="0" normalizeH="0" baseline="0" noProof="0" dirty="0" err="1" smtClean="0">
                <a:ln>
                  <a:noFill/>
                </a:ln>
                <a:solidFill>
                  <a:prstClr val="black"/>
                </a:solidFill>
                <a:effectLst/>
                <a:uLnTx/>
                <a:uFillTx/>
                <a:latin typeface="Arial-Rounded" pitchFamily="34" charset="0"/>
                <a:ea typeface="Arial-Rounded" pitchFamily="34" charset="0"/>
                <a:cs typeface="Arial-Rounded" pitchFamily="34" charset="0"/>
              </a:rPr>
              <a:t>ngày</a:t>
            </a:r>
            <a:r>
              <a:rPr kumimoji="0" lang="en-US" sz="3600" b="0" i="0" u="none" strike="noStrike" kern="1200" cap="none" spc="0" normalizeH="0" baseline="0" noProof="0" dirty="0" smtClean="0">
                <a:ln>
                  <a:noFill/>
                </a:ln>
                <a:solidFill>
                  <a:prstClr val="black"/>
                </a:solidFill>
                <a:effectLst/>
                <a:uLnTx/>
                <a:uFillTx/>
                <a:latin typeface="Arial-Rounded" pitchFamily="34" charset="0"/>
                <a:ea typeface="Arial-Rounded" pitchFamily="34" charset="0"/>
                <a:cs typeface="Arial-Rounded" pitchFamily="34" charset="0"/>
              </a:rPr>
              <a:t> </a:t>
            </a:r>
            <a:r>
              <a:rPr kumimoji="0" lang="en-US" sz="3600" b="0" i="0" u="none" strike="noStrike" kern="1200" cap="none" spc="0" normalizeH="0" baseline="0" noProof="0" dirty="0" err="1" smtClean="0">
                <a:ln>
                  <a:noFill/>
                </a:ln>
                <a:solidFill>
                  <a:prstClr val="black"/>
                </a:solidFill>
                <a:effectLst/>
                <a:uLnTx/>
                <a:uFillTx/>
                <a:latin typeface="Arial-Rounded" pitchFamily="34" charset="0"/>
                <a:ea typeface="Arial-Rounded" pitchFamily="34" charset="0"/>
                <a:cs typeface="Arial-Rounded" pitchFamily="34" charset="0"/>
              </a:rPr>
              <a:t>tết</a:t>
            </a:r>
            <a:r>
              <a:rPr kumimoji="0" lang="en-US" sz="3600" b="0" i="0" u="none" strike="noStrike" kern="1200" cap="none" spc="0" normalizeH="0" baseline="0" noProof="0" dirty="0" smtClean="0">
                <a:ln>
                  <a:noFill/>
                </a:ln>
                <a:solidFill>
                  <a:prstClr val="black"/>
                </a:solidFill>
                <a:effectLst/>
                <a:uLnTx/>
                <a:uFillTx/>
                <a:latin typeface="Arial-Rounded" pitchFamily="34" charset="0"/>
                <a:ea typeface="Arial-Rounded" pitchFamily="34" charset="0"/>
                <a:cs typeface="Arial-Rounded" pitchFamily="34" charset="0"/>
              </a:rPr>
              <a:t>.</a:t>
            </a:r>
            <a:endParaRPr kumimoji="0" lang="en-US" sz="3600" b="0" i="0" u="none" strike="noStrike" kern="1200" cap="none" spc="0" normalizeH="0" baseline="0" noProof="0" dirty="0">
              <a:ln>
                <a:noFill/>
              </a:ln>
              <a:solidFill>
                <a:prstClr val="black"/>
              </a:solidFill>
              <a:effectLst/>
              <a:uLnTx/>
              <a:uFillTx/>
              <a:latin typeface="Arial-Rounded" pitchFamily="34" charset="0"/>
              <a:ea typeface="Arial-Rounded" pitchFamily="34" charset="0"/>
              <a:cs typeface="Arial-Rounded" pitchFamily="34" charset="0"/>
            </a:endParaRPr>
          </a:p>
        </p:txBody>
      </p:sp>
      <p:pic>
        <p:nvPicPr>
          <p:cNvPr id="3" name="Picture 2"/>
          <p:cNvPicPr>
            <a:picLocks noChangeAspect="1"/>
          </p:cNvPicPr>
          <p:nvPr/>
        </p:nvPicPr>
        <p:blipFill>
          <a:blip r:embed="rId3"/>
          <a:stretch>
            <a:fillRect/>
          </a:stretch>
        </p:blipFill>
        <p:spPr>
          <a:xfrm>
            <a:off x="1713390" y="1757350"/>
            <a:ext cx="7741328" cy="4714471"/>
          </a:xfrm>
          <a:prstGeom prst="rect">
            <a:avLst/>
          </a:prstGeom>
        </p:spPr>
      </p:pic>
    </p:spTree>
    <p:extLst>
      <p:ext uri="{BB962C8B-B14F-4D97-AF65-F5344CB8AC3E}">
        <p14:creationId xmlns:p14="http://schemas.microsoft.com/office/powerpoint/2010/main" val="3711535504"/>
      </p:ext>
    </p:extLst>
  </p:cSld>
  <p:clrMapOvr>
    <a:masterClrMapping/>
  </p:clrMapOvr>
  <p:transition>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52761" y="328136"/>
            <a:ext cx="11603115" cy="6217087"/>
          </a:xfrm>
          <a:prstGeom prst="rect">
            <a:avLst/>
          </a:prstGeom>
        </p:spPr>
        <p:txBody>
          <a:bodyPr wrap="square">
            <a:spAutoFit/>
          </a:bodyPr>
          <a:lstStyle/>
          <a:p>
            <a:pPr marL="0" marR="0" lvl="0" indent="0" algn="ctr" defTabSz="914342" rtl="0" eaLnBrk="1" fontAlgn="auto" latinLnBrk="0" hangingPunct="1">
              <a:lnSpc>
                <a:spcPct val="100000"/>
              </a:lnSpc>
              <a:spcBef>
                <a:spcPts val="0"/>
              </a:spcBef>
              <a:spcAft>
                <a:spcPts val="0"/>
              </a:spcAft>
              <a:buClrTx/>
              <a:buSzTx/>
              <a:buFontTx/>
              <a:buNone/>
              <a:tabLst/>
              <a:defRPr/>
            </a:pPr>
            <a:r>
              <a:rPr kumimoji="0" lang="en-GB" sz="2800" b="0" i="0" u="none" strike="noStrike" kern="1200" cap="none" spc="0" normalizeH="0" baseline="0" noProof="0" dirty="0" smtClean="0">
                <a:ln>
                  <a:noFill/>
                </a:ln>
                <a:solidFill>
                  <a:srgbClr val="000000"/>
                </a:solidFill>
                <a:effectLst/>
                <a:uLnTx/>
                <a:uFillTx/>
                <a:latin typeface="Arial-Rounded"/>
                <a:ea typeface="+mn-ea"/>
                <a:cs typeface="+mn-cs"/>
              </a:rPr>
              <a:t>Đ</a:t>
            </a:r>
            <a:r>
              <a:rPr kumimoji="0" lang="vi-VN" sz="2800" b="0" i="0" u="none" strike="noStrike" kern="1200" cap="none" spc="0" normalizeH="0" baseline="0" noProof="0" dirty="0" smtClean="0">
                <a:ln>
                  <a:noFill/>
                </a:ln>
                <a:solidFill>
                  <a:srgbClr val="000000"/>
                </a:solidFill>
                <a:effectLst/>
                <a:uLnTx/>
                <a:uFillTx/>
                <a:latin typeface="+mj-lt"/>
                <a:ea typeface="+mn-ea"/>
                <a:cs typeface="+mn-cs"/>
              </a:rPr>
              <a:t>ọc </a:t>
            </a:r>
            <a:r>
              <a:rPr kumimoji="0" lang="vi-VN" sz="2800" b="0" i="0" u="none" strike="noStrike" kern="1200" cap="none" spc="0" normalizeH="0" baseline="0" noProof="0" dirty="0">
                <a:ln>
                  <a:noFill/>
                </a:ln>
                <a:solidFill>
                  <a:srgbClr val="000000"/>
                </a:solidFill>
                <a:effectLst/>
                <a:uLnTx/>
                <a:uFillTx/>
                <a:latin typeface="+mj-lt"/>
                <a:ea typeface="+mn-ea"/>
                <a:cs typeface="+mn-cs"/>
              </a:rPr>
              <a:t>câu chuyện Sự tích bánh chưng bánh giầy.</a:t>
            </a:r>
          </a:p>
          <a:p>
            <a:pPr marL="0" marR="0" lvl="0" indent="0" algn="ctr" defTabSz="914342" rtl="0" eaLnBrk="1" fontAlgn="auto" latinLnBrk="0" hangingPunct="1">
              <a:lnSpc>
                <a:spcPct val="100000"/>
              </a:lnSpc>
              <a:spcBef>
                <a:spcPts val="0"/>
              </a:spcBef>
              <a:spcAft>
                <a:spcPts val="0"/>
              </a:spcAft>
              <a:buClrTx/>
              <a:buSzTx/>
              <a:buFontTx/>
              <a:buNone/>
              <a:tabLst/>
              <a:defRPr/>
            </a:pPr>
            <a:r>
              <a:rPr kumimoji="0" lang="vi-VN" sz="2800" b="1" i="0" u="none" strike="noStrike" kern="1200" cap="none" spc="0" normalizeH="0" baseline="0" noProof="0" dirty="0">
                <a:ln>
                  <a:noFill/>
                </a:ln>
                <a:solidFill>
                  <a:srgbClr val="000000"/>
                </a:solidFill>
                <a:effectLst/>
                <a:uLnTx/>
                <a:uFillTx/>
                <a:latin typeface="+mj-lt"/>
                <a:ea typeface="+mn-ea"/>
                <a:cs typeface="+mn-cs"/>
              </a:rPr>
              <a:t>Sự tích bánh chưng, bánh giầy</a:t>
            </a:r>
            <a:endParaRPr kumimoji="0" lang="vi-VN" sz="2800" b="0" i="0" u="none" strike="noStrike" kern="1200" cap="none" spc="0" normalizeH="0" baseline="0" noProof="0" dirty="0">
              <a:ln>
                <a:noFill/>
              </a:ln>
              <a:solidFill>
                <a:srgbClr val="000000"/>
              </a:solidFill>
              <a:effectLst/>
              <a:uLnTx/>
              <a:uFillTx/>
              <a:latin typeface="+mj-lt"/>
              <a:ea typeface="+mn-ea"/>
              <a:cs typeface="+mn-cs"/>
            </a:endParaRPr>
          </a:p>
          <a:p>
            <a:pPr marL="0" marR="0" lvl="0" indent="0" algn="l" defTabSz="914342"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smtClean="0">
                <a:ln>
                  <a:noFill/>
                </a:ln>
                <a:solidFill>
                  <a:srgbClr val="000000"/>
                </a:solidFill>
                <a:effectLst/>
                <a:uLnTx/>
                <a:uFillTx/>
                <a:latin typeface="Arial-Rounded"/>
                <a:ea typeface="+mn-ea"/>
                <a:cs typeface="+mn-cs"/>
              </a:rPr>
              <a:t>      </a:t>
            </a:r>
            <a:r>
              <a:rPr kumimoji="0" lang="vi-VN" sz="1800" b="0" i="0" u="none" strike="noStrike" kern="1200" cap="none" spc="0" normalizeH="0" baseline="0" noProof="0" dirty="0" smtClean="0">
                <a:ln>
                  <a:noFill/>
                </a:ln>
                <a:solidFill>
                  <a:srgbClr val="000000"/>
                </a:solidFill>
                <a:effectLst/>
                <a:uLnTx/>
                <a:uFillTx/>
                <a:latin typeface="+mj-lt"/>
                <a:ea typeface="+mn-ea"/>
                <a:cs typeface="+mn-cs"/>
              </a:rPr>
              <a:t>Ngày </a:t>
            </a:r>
            <a:r>
              <a:rPr kumimoji="0" lang="vi-VN" sz="1800" b="0" i="0" u="none" strike="noStrike" kern="1200" cap="none" spc="0" normalizeH="0" baseline="0" noProof="0" dirty="0">
                <a:ln>
                  <a:noFill/>
                </a:ln>
                <a:solidFill>
                  <a:srgbClr val="000000"/>
                </a:solidFill>
                <a:effectLst/>
                <a:uLnTx/>
                <a:uFillTx/>
                <a:latin typeface="+mj-lt"/>
                <a:ea typeface="+mn-ea"/>
                <a:cs typeface="+mn-cs"/>
              </a:rPr>
              <a:t>đó, vua Hùng trị vì đất nước. Thấy mình đã gìa, sức khỏe ngày một suy yếu, vua có ý định chọn người nối ngôi. Vua có cả thảy hai mươi hai người con trai, người nào cũng đã khôn lớn và tài trí hơn người. Vua bèn quyết định mở một cuộc thi để kén chọn.</a:t>
            </a:r>
          </a:p>
          <a:p>
            <a:pPr marL="0" marR="0" lvl="0" indent="0" algn="l" defTabSz="914342" rtl="0" eaLnBrk="1" fontAlgn="auto" latinLnBrk="0" hangingPunct="1">
              <a:lnSpc>
                <a:spcPct val="100000"/>
              </a:lnSpc>
              <a:spcBef>
                <a:spcPts val="0"/>
              </a:spcBef>
              <a:spcAft>
                <a:spcPts val="0"/>
              </a:spcAft>
              <a:buClrTx/>
              <a:buSzTx/>
              <a:buFontTx/>
              <a:buNone/>
              <a:tabLst/>
              <a:defRPr/>
            </a:pPr>
            <a:r>
              <a:rPr kumimoji="0" lang="vi-VN" sz="1800" b="0" i="0" u="none" strike="noStrike" kern="1200" cap="none" spc="0" normalizeH="0" baseline="0" noProof="0" dirty="0">
                <a:ln>
                  <a:noFill/>
                </a:ln>
                <a:solidFill>
                  <a:srgbClr val="000000"/>
                </a:solidFill>
                <a:effectLst/>
                <a:uLnTx/>
                <a:uFillTx/>
                <a:latin typeface="+mj-lt"/>
                <a:ea typeface="+mn-ea"/>
                <a:cs typeface="+mn-cs"/>
              </a:rPr>
              <a:t>Vua Hùng cho hội họp tất cả các hoàng tử lại. Vua truyền bảo:</a:t>
            </a:r>
          </a:p>
          <a:p>
            <a:pPr marL="0" marR="0" lvl="0" indent="0" algn="l" defTabSz="914342"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smtClean="0">
                <a:ln>
                  <a:noFill/>
                </a:ln>
                <a:solidFill>
                  <a:srgbClr val="000000"/>
                </a:solidFill>
                <a:effectLst/>
                <a:uLnTx/>
                <a:uFillTx/>
                <a:latin typeface="Arial-Rounded"/>
                <a:ea typeface="+mn-ea"/>
                <a:cs typeface="+mn-cs"/>
              </a:rPr>
              <a:t>      </a:t>
            </a:r>
            <a:r>
              <a:rPr kumimoji="0" lang="vi-VN" sz="1800" b="0" i="0" u="none" strike="noStrike" kern="1200" cap="none" spc="0" normalizeH="0" baseline="0" noProof="0" dirty="0" smtClean="0">
                <a:ln>
                  <a:noFill/>
                </a:ln>
                <a:solidFill>
                  <a:srgbClr val="000000"/>
                </a:solidFill>
                <a:effectLst/>
                <a:uLnTx/>
                <a:uFillTx/>
                <a:latin typeface="+mj-lt"/>
                <a:ea typeface="+mn-ea"/>
                <a:cs typeface="+mn-cs"/>
              </a:rPr>
              <a:t>– </a:t>
            </a:r>
            <a:r>
              <a:rPr kumimoji="0" lang="vi-VN" sz="1800" b="0" i="0" u="none" strike="noStrike" kern="1200" cap="none" spc="0" normalizeH="0" baseline="0" noProof="0" dirty="0">
                <a:ln>
                  <a:noFill/>
                </a:ln>
                <a:solidFill>
                  <a:srgbClr val="000000"/>
                </a:solidFill>
                <a:effectLst/>
                <a:uLnTx/>
                <a:uFillTx/>
                <a:latin typeface="+mj-lt"/>
                <a:ea typeface="+mn-ea"/>
                <a:cs typeface="+mn-cs"/>
              </a:rPr>
              <a:t>Cha biết mình gần đất xa trời. Cha muốn truyền ngôi cho một trong số anh em các con. Bây giờ mỗi con hãy làm một món ăn lạ để cúng tổ tiên. Ai có món ăn quý vừa ý ta thì sẽ được ta chọn.</a:t>
            </a:r>
          </a:p>
          <a:p>
            <a:pPr marL="0" marR="0" lvl="0" indent="0" algn="l" defTabSz="914342" rtl="0" eaLnBrk="1" fontAlgn="auto" latinLnBrk="0" hangingPunct="1">
              <a:lnSpc>
                <a:spcPct val="100000"/>
              </a:lnSpc>
              <a:spcBef>
                <a:spcPts val="0"/>
              </a:spcBef>
              <a:spcAft>
                <a:spcPts val="0"/>
              </a:spcAft>
              <a:buClrTx/>
              <a:buSzTx/>
              <a:buFontTx/>
              <a:buNone/>
              <a:tabLst/>
              <a:defRPr/>
            </a:pPr>
            <a:r>
              <a:rPr kumimoji="0" lang="vi-VN" sz="1800" b="0" i="0" u="none" strike="noStrike" kern="1200" cap="none" spc="0" normalizeH="0" baseline="0" noProof="0" dirty="0">
                <a:ln>
                  <a:noFill/>
                </a:ln>
                <a:solidFill>
                  <a:srgbClr val="000000"/>
                </a:solidFill>
                <a:effectLst/>
                <a:uLnTx/>
                <a:uFillTx/>
                <a:latin typeface="+mj-lt"/>
                <a:ea typeface="+mn-ea"/>
                <a:cs typeface="+mn-cs"/>
              </a:rPr>
              <a:t>Nghe vua cha phán truyền thế, các hoàng tử thi nhau cho người đi khắp mọi nơi lùng kiếm thức ăn quý. Họ lặn lội lên ngàn, xuống biển không sót chỗ nào.</a:t>
            </a:r>
          </a:p>
          <a:p>
            <a:pPr marL="0" marR="0" lvl="0" indent="0" algn="l" defTabSz="914342"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smtClean="0">
                <a:ln>
                  <a:noFill/>
                </a:ln>
                <a:solidFill>
                  <a:srgbClr val="000000"/>
                </a:solidFill>
                <a:effectLst/>
                <a:uLnTx/>
                <a:uFillTx/>
                <a:latin typeface="Arial-Rounded"/>
                <a:ea typeface="+mn-ea"/>
                <a:cs typeface="+mn-cs"/>
              </a:rPr>
              <a:t>        </a:t>
            </a:r>
            <a:r>
              <a:rPr kumimoji="0" lang="vi-VN" sz="1800" b="0" i="0" u="none" strike="noStrike" kern="1200" cap="none" spc="0" normalizeH="0" baseline="0" noProof="0" dirty="0" smtClean="0">
                <a:ln>
                  <a:noFill/>
                </a:ln>
                <a:solidFill>
                  <a:srgbClr val="000000"/>
                </a:solidFill>
                <a:effectLst/>
                <a:uLnTx/>
                <a:uFillTx/>
                <a:latin typeface="+mj-lt"/>
                <a:ea typeface="+mn-ea"/>
                <a:cs typeface="+mn-cs"/>
              </a:rPr>
              <a:t>Trong </a:t>
            </a:r>
            <a:r>
              <a:rPr kumimoji="0" lang="vi-VN" sz="1800" b="0" i="0" u="none" strike="noStrike" kern="1200" cap="none" spc="0" normalizeH="0" baseline="0" noProof="0" dirty="0">
                <a:ln>
                  <a:noFill/>
                </a:ln>
                <a:solidFill>
                  <a:srgbClr val="000000"/>
                </a:solidFill>
                <a:effectLst/>
                <a:uLnTx/>
                <a:uFillTx/>
                <a:latin typeface="+mj-lt"/>
                <a:ea typeface="+mn-ea"/>
                <a:cs typeface="+mn-cs"/>
              </a:rPr>
              <a:t>số hai mươi hai hoàng tử, có chàng Liêu là hoàng tử thứ mười tám. Mồ côi mẹ từ nhỏ, chàng Liêu từng sống nhiều ngày cô đơn. Chẳng có ai giúp đỡ chàng trong việc lo toan tìm kiếm món ăn lạ. Chỉ còn ba ngày nữa là đến kỳ thi mà Liêu vẫn chưa có gì. Đêm hôm đó, Liêu nằm gác tay lên trán lo lắng, suy nghĩ rồi ngủ quên lúc nào không biết. Liêu mơ mơ màng màng thấy có một vị nữ thần từ trên trời bay xuống giúp chàng. Nữ thần bảo:</a:t>
            </a:r>
          </a:p>
          <a:p>
            <a:pPr marL="0" marR="0" lvl="0" indent="0" algn="l" defTabSz="914342"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smtClean="0">
                <a:ln>
                  <a:noFill/>
                </a:ln>
                <a:solidFill>
                  <a:srgbClr val="000000"/>
                </a:solidFill>
                <a:effectLst/>
                <a:uLnTx/>
                <a:uFillTx/>
                <a:latin typeface="Arial-Rounded"/>
                <a:ea typeface="+mn-ea"/>
                <a:cs typeface="+mn-cs"/>
              </a:rPr>
              <a:t>       </a:t>
            </a:r>
            <a:r>
              <a:rPr kumimoji="0" lang="vi-VN" sz="1800" b="0" i="0" u="none" strike="noStrike" kern="1200" cap="none" spc="0" normalizeH="0" baseline="0" noProof="0" dirty="0" smtClean="0">
                <a:ln>
                  <a:noFill/>
                </a:ln>
                <a:solidFill>
                  <a:srgbClr val="000000"/>
                </a:solidFill>
                <a:effectLst/>
                <a:uLnTx/>
                <a:uFillTx/>
                <a:latin typeface="+mj-lt"/>
                <a:ea typeface="+mn-ea"/>
                <a:cs typeface="+mn-cs"/>
              </a:rPr>
              <a:t>– </a:t>
            </a:r>
            <a:r>
              <a:rPr kumimoji="0" lang="vi-VN" sz="1800" b="0" i="0" u="none" strike="noStrike" kern="1200" cap="none" spc="0" normalizeH="0" baseline="0" noProof="0" dirty="0">
                <a:ln>
                  <a:noFill/>
                </a:ln>
                <a:solidFill>
                  <a:srgbClr val="000000"/>
                </a:solidFill>
                <a:effectLst/>
                <a:uLnTx/>
                <a:uFillTx/>
                <a:latin typeface="+mj-lt"/>
                <a:ea typeface="+mn-ea"/>
                <a:cs typeface="+mn-cs"/>
              </a:rPr>
              <a:t>To lớn trong thiên hạ không gì bằng trời đất, của báo nhất trần gian không gì bằng gạo. Hãy đem vo cho tôi chỗ nếp này, rồi kiếm cho tôi một ít đậu xanh.</a:t>
            </a:r>
          </a:p>
          <a:p>
            <a:pPr marL="0" marR="0" lvl="0" indent="0" algn="l" defTabSz="914342" rtl="0" eaLnBrk="1" fontAlgn="auto" latinLnBrk="0" hangingPunct="1">
              <a:lnSpc>
                <a:spcPct val="100000"/>
              </a:lnSpc>
              <a:spcBef>
                <a:spcPts val="0"/>
              </a:spcBef>
              <a:spcAft>
                <a:spcPts val="0"/>
              </a:spcAft>
              <a:buClrTx/>
              <a:buSzTx/>
              <a:buFontTx/>
              <a:buNone/>
              <a:tabLst/>
              <a:defRPr/>
            </a:pPr>
            <a:r>
              <a:rPr kumimoji="0" lang="vi-VN" sz="1800" b="0" i="0" u="none" strike="noStrike" kern="1200" cap="none" spc="0" normalizeH="0" baseline="0" noProof="0" dirty="0">
                <a:ln>
                  <a:noFill/>
                </a:ln>
                <a:solidFill>
                  <a:srgbClr val="000000"/>
                </a:solidFill>
                <a:effectLst/>
                <a:uLnTx/>
                <a:uFillTx/>
                <a:latin typeface="+mj-lt"/>
                <a:ea typeface="+mn-ea"/>
                <a:cs typeface="+mn-cs"/>
              </a:rPr>
              <a:t>Rồi Liêu thấy thần lần lượt bày ra những tàu lá rộng và xanh. Thần vừa gói vừa giảng giải:</a:t>
            </a:r>
          </a:p>
          <a:p>
            <a:pPr marL="0" marR="0" lvl="0" indent="0" algn="l" defTabSz="914342"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smtClean="0">
                <a:ln>
                  <a:noFill/>
                </a:ln>
                <a:solidFill>
                  <a:srgbClr val="000000"/>
                </a:solidFill>
                <a:effectLst/>
                <a:uLnTx/>
                <a:uFillTx/>
                <a:latin typeface="Arial-Rounded"/>
                <a:ea typeface="+mn-ea"/>
                <a:cs typeface="+mn-cs"/>
              </a:rPr>
              <a:t>       </a:t>
            </a:r>
            <a:r>
              <a:rPr kumimoji="0" lang="vi-VN" sz="1800" b="0" i="0" u="none" strike="noStrike" kern="1200" cap="none" spc="0" normalizeH="0" baseline="0" noProof="0" dirty="0" smtClean="0">
                <a:ln>
                  <a:noFill/>
                </a:ln>
                <a:solidFill>
                  <a:srgbClr val="000000"/>
                </a:solidFill>
                <a:effectLst/>
                <a:uLnTx/>
                <a:uFillTx/>
                <a:latin typeface="+mj-lt"/>
                <a:ea typeface="+mn-ea"/>
                <a:cs typeface="+mn-cs"/>
              </a:rPr>
              <a:t>– </a:t>
            </a:r>
            <a:r>
              <a:rPr kumimoji="0" lang="vi-VN" sz="1800" b="0" i="0" u="none" strike="noStrike" kern="1200" cap="none" spc="0" normalizeH="0" baseline="0" noProof="0" dirty="0">
                <a:ln>
                  <a:noFill/>
                </a:ln>
                <a:solidFill>
                  <a:srgbClr val="000000"/>
                </a:solidFill>
                <a:effectLst/>
                <a:uLnTx/>
                <a:uFillTx/>
                <a:latin typeface="+mj-lt"/>
                <a:ea typeface="+mn-ea"/>
                <a:cs typeface="+mn-cs"/>
              </a:rPr>
              <a:t>Bánh này giống hình mặt đất. Đất có cây cỏ, đồng ruộng thì màu phải xanh xanh, hình phải vuông vắn. Trong bánh phải cho thịt, cho đỗ để lấy ý nghĩa đất chở cầm thú, cỏ cây… Rồi đem thứ nếp trắng đồ lên cho dẻo, giã ra làm thứ bánh giống hình trời: màu phải trắng, hình phải tròn và khum khum như vòm trời…</a:t>
            </a:r>
          </a:p>
          <a:p>
            <a:pPr marL="0" marR="0" lvl="0" indent="0" algn="l" defTabSz="914342" rtl="0" eaLnBrk="1" fontAlgn="auto" latinLnBrk="0" hangingPunct="1">
              <a:lnSpc>
                <a:spcPct val="100000"/>
              </a:lnSpc>
              <a:spcBef>
                <a:spcPts val="0"/>
              </a:spcBef>
              <a:spcAft>
                <a:spcPts val="0"/>
              </a:spcAft>
              <a:buClrTx/>
              <a:buSzTx/>
              <a:buFontTx/>
              <a:buNone/>
              <a:tabLst/>
              <a:defRPr/>
            </a:pPr>
            <a:r>
              <a:rPr kumimoji="0" lang="vi-VN" sz="1800" b="0" i="0" u="none" strike="noStrike" kern="1200" cap="none" spc="0" normalizeH="0" baseline="0" noProof="0" dirty="0">
                <a:ln>
                  <a:noFill/>
                </a:ln>
                <a:solidFill>
                  <a:srgbClr val="000000"/>
                </a:solidFill>
                <a:effectLst/>
                <a:uLnTx/>
                <a:uFillTx/>
                <a:latin typeface="+mj-lt"/>
                <a:ea typeface="+mn-ea"/>
                <a:cs typeface="+mn-cs"/>
              </a:rPr>
              <a:t>Tỉnh dậy, Liêu bắt đầu làm bánh y như trong giấc mộng</a:t>
            </a:r>
            <a:r>
              <a:rPr kumimoji="0" lang="vi-VN" sz="1800" b="0" i="0" u="none" strike="noStrike" kern="1200" cap="none" spc="0" normalizeH="0" baseline="0" noProof="0" dirty="0" smtClean="0">
                <a:ln>
                  <a:noFill/>
                </a:ln>
                <a:solidFill>
                  <a:srgbClr val="000000"/>
                </a:solidFill>
                <a:effectLst/>
                <a:uLnTx/>
                <a:uFillTx/>
                <a:latin typeface="+mj-lt"/>
                <a:ea typeface="+mn-ea"/>
                <a:cs typeface="+mn-cs"/>
              </a:rPr>
              <a:t>.</a:t>
            </a:r>
            <a:endParaRPr kumimoji="0" lang="vi-VN" sz="1800" b="0" i="0" u="none" strike="noStrike" kern="1200" cap="none" spc="0" normalizeH="0" baseline="0" noProof="0" dirty="0">
              <a:ln>
                <a:noFill/>
              </a:ln>
              <a:solidFill>
                <a:srgbClr val="000000"/>
              </a:solidFill>
              <a:effectLst/>
              <a:uLnTx/>
              <a:uFillTx/>
              <a:latin typeface="+mj-lt"/>
              <a:ea typeface="+mn-ea"/>
              <a:cs typeface="+mn-cs"/>
            </a:endParaRPr>
          </a:p>
        </p:txBody>
      </p:sp>
      <p:pic>
        <p:nvPicPr>
          <p:cNvPr id="4" name="Picture 3">
            <a:extLst>
              <a:ext uri="{FF2B5EF4-FFF2-40B4-BE49-F238E27FC236}">
                <a16:creationId xmlns:a16="http://schemas.microsoft.com/office/drawing/2014/main" id="{0DA4476C-D92A-0142-9685-2403C5C1F896}"/>
              </a:ext>
            </a:extLst>
          </p:cNvPr>
          <p:cNvPicPr>
            <a:picLocks noChangeAspect="1"/>
          </p:cNvPicPr>
          <p:nvPr/>
        </p:nvPicPr>
        <p:blipFill>
          <a:blip r:embed="rId2">
            <a:extLst>
              <a:ext uri="{BEBA8EAE-BF5A-486C-A8C5-ECC9F3942E4B}">
                <a14:imgProps xmlns:a14="http://schemas.microsoft.com/office/drawing/2010/main">
                  <a14:imgLayer r:embed="rId3">
                    <a14:imgEffect>
                      <a14:backgroundRemoval t="5039" b="94574" l="3380" r="89577">
                        <a14:foregroundMark x1="4789" y1="72481" x2="7042" y2="50775"/>
                        <a14:foregroundMark x1="47606" y1="17829" x2="55775" y2="5426"/>
                        <a14:foregroundMark x1="44789" y1="94574" x2="44789" y2="94574"/>
                        <a14:foregroundMark x1="89859" y1="50000" x2="89859" y2="50000"/>
                        <a14:foregroundMark x1="3380" y1="63178" x2="3380" y2="63178"/>
                        <a14:foregroundMark x1="6761" y1="49225" x2="18310" y2="39535"/>
                      </a14:backgroundRemoval>
                    </a14:imgEffect>
                    <a14:imgEffect>
                      <a14:sharpenSoften amount="22000"/>
                    </a14:imgEffect>
                    <a14:imgEffect>
                      <a14:saturation sat="200000"/>
                    </a14:imgEffect>
                  </a14:imgLayer>
                </a14:imgProps>
              </a:ext>
            </a:extLst>
          </a:blip>
          <a:stretch>
            <a:fillRect/>
          </a:stretch>
        </p:blipFill>
        <p:spPr>
          <a:xfrm>
            <a:off x="186431" y="91065"/>
            <a:ext cx="2419320" cy="1284974"/>
          </a:xfrm>
          <a:prstGeom prst="rect">
            <a:avLst/>
          </a:prstGeom>
        </p:spPr>
      </p:pic>
    </p:spTree>
    <p:extLst>
      <p:ext uri="{BB962C8B-B14F-4D97-AF65-F5344CB8AC3E}">
        <p14:creationId xmlns:p14="http://schemas.microsoft.com/office/powerpoint/2010/main" val="2117354037"/>
      </p:ext>
    </p:extLst>
  </p:cSld>
  <p:clrMapOvr>
    <a:masterClrMapping/>
  </p:clrMapOvr>
  <p:transition>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61638" y="807868"/>
            <a:ext cx="11398929" cy="4501471"/>
          </a:xfrm>
          <a:prstGeom prst="rect">
            <a:avLst/>
          </a:prstGeom>
        </p:spPr>
        <p:txBody>
          <a:bodyPr wrap="square">
            <a:spAutoFit/>
          </a:bodyPr>
          <a:lstStyle/>
          <a:p>
            <a:pPr marL="0" marR="0" lvl="0" indent="0" algn="l" defTabSz="914342"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smtClean="0">
                <a:ln>
                  <a:noFill/>
                </a:ln>
                <a:solidFill>
                  <a:srgbClr val="000000"/>
                </a:solidFill>
                <a:effectLst/>
                <a:uLnTx/>
                <a:uFillTx/>
                <a:latin typeface="Arial-Rounded"/>
                <a:ea typeface="+mn-ea"/>
                <a:cs typeface="+mn-cs"/>
              </a:rPr>
              <a:t>         </a:t>
            </a:r>
            <a:r>
              <a:rPr kumimoji="0" lang="vi-VN" sz="1800" b="0" i="0" u="none" strike="noStrike" kern="1200" cap="none" spc="0" normalizeH="0" baseline="0" noProof="0" dirty="0" smtClean="0">
                <a:ln>
                  <a:noFill/>
                </a:ln>
                <a:solidFill>
                  <a:srgbClr val="000000"/>
                </a:solidFill>
                <a:effectLst/>
                <a:uLnTx/>
                <a:uFillTx/>
                <a:latin typeface="+mj-lt"/>
                <a:ea typeface="+mn-ea"/>
                <a:cs typeface="+mn-cs"/>
              </a:rPr>
              <a:t>Ngày </a:t>
            </a:r>
            <a:r>
              <a:rPr kumimoji="0" lang="vi-VN" sz="1800" b="0" i="0" u="none" strike="noStrike" kern="1200" cap="none" spc="0" normalizeH="0" baseline="0" noProof="0" dirty="0">
                <a:ln>
                  <a:noFill/>
                </a:ln>
                <a:solidFill>
                  <a:srgbClr val="000000"/>
                </a:solidFill>
                <a:effectLst/>
                <a:uLnTx/>
                <a:uFillTx/>
                <a:latin typeface="+mj-lt"/>
                <a:ea typeface="+mn-ea"/>
                <a:cs typeface="+mn-cs"/>
              </a:rPr>
              <a:t>các hoàng tử đem các món ăn đến dự thi là một ngày náo nhiệt nhất ở Phong Châu. Người đông nghìn nghịt. Nhân dân các nơi náo nức về dự một cái Tết tưng bừng hiếm có.</a:t>
            </a:r>
          </a:p>
          <a:p>
            <a:pPr marL="0" marR="0" lvl="0" indent="0" algn="l" defTabSz="914342" rtl="0" eaLnBrk="1" fontAlgn="auto" latinLnBrk="0" hangingPunct="1">
              <a:lnSpc>
                <a:spcPct val="100000"/>
              </a:lnSpc>
              <a:spcBef>
                <a:spcPts val="0"/>
              </a:spcBef>
              <a:spcAft>
                <a:spcPts val="0"/>
              </a:spcAft>
              <a:buClrTx/>
              <a:buSzTx/>
              <a:buFontTx/>
              <a:buNone/>
              <a:tabLst/>
              <a:defRPr/>
            </a:pPr>
            <a:r>
              <a:rPr kumimoji="0" lang="vi-VN" sz="1800" b="0" i="0" u="none" strike="noStrike" kern="1200" cap="none" spc="0" normalizeH="0" baseline="0" noProof="0" dirty="0">
                <a:ln>
                  <a:noFill/>
                </a:ln>
                <a:solidFill>
                  <a:srgbClr val="000000"/>
                </a:solidFill>
                <a:effectLst/>
                <a:uLnTx/>
                <a:uFillTx/>
                <a:latin typeface="+mj-lt"/>
                <a:ea typeface="+mn-ea"/>
                <a:cs typeface="+mn-cs"/>
              </a:rPr>
              <a:t>Đúng vào lúc mặt trời mọc, vua Hùng đi kiệu đến làm lễ tổ tiên. Chiêng trống cờ quạt thật là rộn rã. Tất cả trông chờ kết quả cuộc chấm thi.</a:t>
            </a:r>
          </a:p>
          <a:p>
            <a:pPr marL="0" marR="0" lvl="0" indent="0" algn="l" defTabSz="914342"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smtClean="0">
                <a:ln>
                  <a:noFill/>
                </a:ln>
                <a:solidFill>
                  <a:srgbClr val="000000"/>
                </a:solidFill>
                <a:effectLst/>
                <a:uLnTx/>
                <a:uFillTx/>
                <a:latin typeface="Arial-Rounded"/>
                <a:ea typeface="+mn-ea"/>
                <a:cs typeface="+mn-cs"/>
              </a:rPr>
              <a:t>        </a:t>
            </a:r>
            <a:r>
              <a:rPr kumimoji="0" lang="vi-VN" sz="1800" b="0" i="0" u="none" strike="noStrike" kern="1200" cap="none" spc="0" normalizeH="0" baseline="0" noProof="0" dirty="0" smtClean="0">
                <a:ln>
                  <a:noFill/>
                </a:ln>
                <a:solidFill>
                  <a:srgbClr val="000000"/>
                </a:solidFill>
                <a:effectLst/>
                <a:uLnTx/>
                <a:uFillTx/>
                <a:latin typeface="+mj-lt"/>
                <a:ea typeface="+mn-ea"/>
                <a:cs typeface="+mn-cs"/>
              </a:rPr>
              <a:t>Nhưng </a:t>
            </a:r>
            <a:r>
              <a:rPr kumimoji="0" lang="vi-VN" sz="1800" b="0" i="0" u="none" strike="noStrike" kern="1200" cap="none" spc="0" normalizeH="0" baseline="0" noProof="0" dirty="0">
                <a:ln>
                  <a:noFill/>
                </a:ln>
                <a:solidFill>
                  <a:srgbClr val="000000"/>
                </a:solidFill>
                <a:effectLst/>
                <a:uLnTx/>
                <a:uFillTx/>
                <a:latin typeface="+mj-lt"/>
                <a:ea typeface="+mn-ea"/>
                <a:cs typeface="+mn-cs"/>
              </a:rPr>
              <a:t>tất cả các món “nem công, chả phượng, tay gấu, gan tê” của các hoàng tử đều không thể bằng thứ bánh quê mùa của Liêu.</a:t>
            </a:r>
          </a:p>
          <a:p>
            <a:pPr marL="0" marR="0" lvl="0" indent="0" algn="l" defTabSz="914342" rtl="0" eaLnBrk="1" fontAlgn="auto" latinLnBrk="0" hangingPunct="1">
              <a:lnSpc>
                <a:spcPct val="100000"/>
              </a:lnSpc>
              <a:spcBef>
                <a:spcPts val="0"/>
              </a:spcBef>
              <a:spcAft>
                <a:spcPts val="0"/>
              </a:spcAft>
              <a:buClrTx/>
              <a:buSzTx/>
              <a:buFontTx/>
              <a:buNone/>
              <a:tabLst/>
              <a:defRPr/>
            </a:pPr>
            <a:r>
              <a:rPr kumimoji="0" lang="vi-VN" sz="1800" b="0" i="0" u="none" strike="noStrike" kern="1200" cap="none" spc="0" normalizeH="0" baseline="0" noProof="0" dirty="0">
                <a:ln>
                  <a:noFill/>
                </a:ln>
                <a:solidFill>
                  <a:srgbClr val="000000"/>
                </a:solidFill>
                <a:effectLst/>
                <a:uLnTx/>
                <a:uFillTx/>
                <a:latin typeface="+mj-lt"/>
                <a:ea typeface="+mn-ea"/>
                <a:cs typeface="+mn-cs"/>
              </a:rPr>
              <a:t>Sau khi đã nếm xong, vua Hùng rất ngạc nhiên, cho đòi Liêu lên hỏi cách thứ làm bánh. Hoàng tử cứ thực tâu lên, không quên nhắc lại giấc mộng lạ của mình.</a:t>
            </a:r>
          </a:p>
          <a:p>
            <a:pPr marL="0" marR="0" lvl="0" indent="0" algn="l" defTabSz="914342"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smtClean="0">
                <a:ln>
                  <a:noFill/>
                </a:ln>
                <a:solidFill>
                  <a:srgbClr val="000000"/>
                </a:solidFill>
                <a:effectLst/>
                <a:uLnTx/>
                <a:uFillTx/>
                <a:latin typeface="Arial-Rounded"/>
                <a:ea typeface="+mn-ea"/>
                <a:cs typeface="+mn-cs"/>
              </a:rPr>
              <a:t>       </a:t>
            </a:r>
            <a:r>
              <a:rPr kumimoji="0" lang="vi-VN" sz="1800" b="0" i="0" u="none" strike="noStrike" kern="1200" cap="none" spc="0" normalizeH="0" baseline="0" noProof="0" dirty="0" smtClean="0">
                <a:ln>
                  <a:noFill/>
                </a:ln>
                <a:solidFill>
                  <a:srgbClr val="000000"/>
                </a:solidFill>
                <a:effectLst/>
                <a:uLnTx/>
                <a:uFillTx/>
                <a:latin typeface="+mj-lt"/>
                <a:ea typeface="+mn-ea"/>
                <a:cs typeface="+mn-cs"/>
              </a:rPr>
              <a:t>Trưa </a:t>
            </a:r>
            <a:r>
              <a:rPr kumimoji="0" lang="vi-VN" sz="1800" b="0" i="0" u="none" strike="noStrike" kern="1200" cap="none" spc="0" normalizeH="0" baseline="0" noProof="0" dirty="0">
                <a:ln>
                  <a:noFill/>
                </a:ln>
                <a:solidFill>
                  <a:srgbClr val="000000"/>
                </a:solidFill>
                <a:effectLst/>
                <a:uLnTx/>
                <a:uFillTx/>
                <a:latin typeface="+mj-lt"/>
                <a:ea typeface="+mn-ea"/>
                <a:cs typeface="+mn-cs"/>
              </a:rPr>
              <a:t>hôm ấy, vua Hùng trịnh trọng tuyên bố hoàng tử thứ mười tám được giải nhất và được truyền ngồi. </a:t>
            </a:r>
            <a:r>
              <a:rPr kumimoji="0" lang="en-GB" sz="1800" b="0" i="0" u="none" strike="noStrike" kern="1200" cap="none" spc="0" normalizeH="0" baseline="0" noProof="0" dirty="0" smtClean="0">
                <a:ln>
                  <a:noFill/>
                </a:ln>
                <a:solidFill>
                  <a:srgbClr val="000000"/>
                </a:solidFill>
                <a:effectLst/>
                <a:uLnTx/>
                <a:uFillTx/>
                <a:latin typeface="Arial-Rounded"/>
                <a:ea typeface="+mn-ea"/>
                <a:cs typeface="+mn-cs"/>
              </a:rPr>
              <a:t>               </a:t>
            </a:r>
            <a:r>
              <a:rPr kumimoji="0" lang="en-GB" sz="1800" b="0" i="0" u="none" strike="noStrike" kern="1200" cap="none" spc="0" normalizeH="0" baseline="0" noProof="0" dirty="0">
                <a:ln>
                  <a:noFill/>
                </a:ln>
                <a:solidFill>
                  <a:srgbClr val="000000"/>
                </a:solidFill>
                <a:effectLst/>
                <a:uLnTx/>
                <a:uFillTx/>
                <a:latin typeface="Arial-Rounded"/>
                <a:ea typeface="+mn-ea"/>
                <a:cs typeface="+mn-cs"/>
              </a:rPr>
              <a:t> </a:t>
            </a:r>
            <a:r>
              <a:rPr kumimoji="0" lang="en-GB" sz="1800" b="0" i="0" u="none" strike="noStrike" kern="1200" cap="none" spc="0" normalizeH="0" baseline="0" noProof="0" dirty="0" smtClean="0">
                <a:ln>
                  <a:noFill/>
                </a:ln>
                <a:solidFill>
                  <a:srgbClr val="000000"/>
                </a:solidFill>
                <a:effectLst/>
                <a:uLnTx/>
                <a:uFillTx/>
                <a:latin typeface="Arial-Rounded"/>
                <a:ea typeface="+mn-ea"/>
                <a:cs typeface="+mn-cs"/>
              </a:rPr>
              <a:t> V</a:t>
            </a:r>
            <a:r>
              <a:rPr kumimoji="0" lang="vi-VN" sz="1800" b="0" i="0" u="none" strike="noStrike" kern="1200" cap="none" spc="0" normalizeH="0" baseline="0" noProof="0" dirty="0" smtClean="0">
                <a:ln>
                  <a:noFill/>
                </a:ln>
                <a:solidFill>
                  <a:srgbClr val="000000"/>
                </a:solidFill>
                <a:effectLst/>
                <a:uLnTx/>
                <a:uFillTx/>
                <a:latin typeface="+mj-lt"/>
                <a:ea typeface="+mn-ea"/>
                <a:cs typeface="+mn-cs"/>
              </a:rPr>
              <a:t>ua </a:t>
            </a:r>
            <a:r>
              <a:rPr kumimoji="0" lang="vi-VN" sz="1800" b="0" i="0" u="none" strike="noStrike" kern="1200" cap="none" spc="0" normalizeH="0" baseline="0" noProof="0" dirty="0">
                <a:ln>
                  <a:noFill/>
                </a:ln>
                <a:solidFill>
                  <a:srgbClr val="000000"/>
                </a:solidFill>
                <a:effectLst/>
                <a:uLnTx/>
                <a:uFillTx/>
                <a:latin typeface="+mj-lt"/>
                <a:ea typeface="+mn-ea"/>
                <a:cs typeface="+mn-cs"/>
              </a:rPr>
              <a:t>cầm hai thứ bánh giơ lên cho mọi người xem và phán rõ:</a:t>
            </a:r>
          </a:p>
          <a:p>
            <a:pPr marL="0" marR="0" lvl="0" indent="0" algn="l" defTabSz="914342" rtl="0" eaLnBrk="1" fontAlgn="auto" latinLnBrk="0" hangingPunct="1">
              <a:lnSpc>
                <a:spcPct val="100000"/>
              </a:lnSpc>
              <a:spcBef>
                <a:spcPts val="0"/>
              </a:spcBef>
              <a:spcAft>
                <a:spcPts val="0"/>
              </a:spcAft>
              <a:buClrTx/>
              <a:buSzTx/>
              <a:buFontTx/>
              <a:buNone/>
              <a:tabLst/>
              <a:defRPr/>
            </a:pPr>
            <a:r>
              <a:rPr kumimoji="0" lang="vi-VN" sz="1800" b="0" i="0" u="none" strike="noStrike" kern="1200" cap="none" spc="0" normalizeH="0" baseline="0" noProof="0" dirty="0">
                <a:ln>
                  <a:noFill/>
                </a:ln>
                <a:solidFill>
                  <a:srgbClr val="000000"/>
                </a:solidFill>
                <a:effectLst/>
                <a:uLnTx/>
                <a:uFillTx/>
                <a:latin typeface="+mj-lt"/>
                <a:ea typeface="+mn-ea"/>
                <a:cs typeface="+mn-cs"/>
              </a:rPr>
              <a:t>– Hai thứ bánh này bày tỏ được lòng hiếu thảo của con cháu, tôn ông bà tổ tiên như Trời Đất, nhưng những hạt ngọc ấy mọi người đều làm ra được. Phải chăng đó không phải là những món ăn ngon và quý nhất để ta dâng cúng tổ tiên…</a:t>
            </a:r>
          </a:p>
          <a:p>
            <a:pPr marL="0" marR="0" lvl="0" indent="0" algn="l" defTabSz="914342"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smtClean="0">
                <a:ln>
                  <a:noFill/>
                </a:ln>
                <a:solidFill>
                  <a:srgbClr val="000000"/>
                </a:solidFill>
                <a:effectLst/>
                <a:uLnTx/>
                <a:uFillTx/>
                <a:latin typeface="Arial-Rounded"/>
                <a:ea typeface="+mn-ea"/>
                <a:cs typeface="+mn-cs"/>
              </a:rPr>
              <a:t>         </a:t>
            </a:r>
            <a:r>
              <a:rPr kumimoji="0" lang="vi-VN" sz="1800" b="0" i="0" u="none" strike="noStrike" kern="1200" cap="none" spc="0" normalizeH="0" baseline="0" noProof="0" dirty="0" smtClean="0">
                <a:ln>
                  <a:noFill/>
                </a:ln>
                <a:solidFill>
                  <a:srgbClr val="000000"/>
                </a:solidFill>
                <a:effectLst/>
                <a:uLnTx/>
                <a:uFillTx/>
                <a:latin typeface="+mj-lt"/>
                <a:ea typeface="+mn-ea"/>
                <a:cs typeface="+mn-cs"/>
              </a:rPr>
              <a:t>Từ </a:t>
            </a:r>
            <a:r>
              <a:rPr kumimoji="0" lang="vi-VN" sz="1800" b="0" i="0" u="none" strike="noStrike" kern="1200" cap="none" spc="0" normalizeH="0" baseline="0" noProof="0" dirty="0">
                <a:ln>
                  <a:noFill/>
                </a:ln>
                <a:solidFill>
                  <a:srgbClr val="000000"/>
                </a:solidFill>
                <a:effectLst/>
                <a:uLnTx/>
                <a:uFillTx/>
                <a:latin typeface="+mj-lt"/>
                <a:ea typeface="+mn-ea"/>
                <a:cs typeface="+mn-cs"/>
              </a:rPr>
              <a:t>đó thành tục lệ, hàng năm cứ đến ngày Tết, mọi người đều làm hai thứ bánh đó, gọi là bánh chưng bánh giầy, để thờ cúng tổ tiên.</a:t>
            </a:r>
          </a:p>
          <a:p>
            <a:pPr marL="0" marR="0" lvl="0" indent="0" algn="l" defTabSz="914342"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smtClean="0">
                <a:ln>
                  <a:noFill/>
                </a:ln>
                <a:solidFill>
                  <a:srgbClr val="000000"/>
                </a:solidFill>
                <a:effectLst/>
                <a:uLnTx/>
                <a:uFillTx/>
                <a:latin typeface="Arial-Rounded"/>
                <a:ea typeface="+mn-ea"/>
                <a:cs typeface="+mn-cs"/>
              </a:rPr>
              <a:t>         </a:t>
            </a:r>
            <a:r>
              <a:rPr kumimoji="0" lang="vi-VN" sz="1800" b="0" i="0" u="none" strike="noStrike" kern="1200" cap="none" spc="0" normalizeH="0" baseline="0" noProof="0" dirty="0" smtClean="0">
                <a:ln>
                  <a:noFill/>
                </a:ln>
                <a:solidFill>
                  <a:srgbClr val="000000"/>
                </a:solidFill>
                <a:effectLst/>
                <a:uLnTx/>
                <a:uFillTx/>
                <a:latin typeface="+mj-lt"/>
                <a:ea typeface="+mn-ea"/>
                <a:cs typeface="+mn-cs"/>
              </a:rPr>
              <a:t>Hoàng </a:t>
            </a:r>
            <a:r>
              <a:rPr kumimoji="0" lang="vi-VN" sz="1800" b="0" i="0" u="none" strike="noStrike" kern="1200" cap="none" spc="0" normalizeH="0" baseline="0" noProof="0" dirty="0">
                <a:ln>
                  <a:noFill/>
                </a:ln>
                <a:solidFill>
                  <a:srgbClr val="000000"/>
                </a:solidFill>
                <a:effectLst/>
                <a:uLnTx/>
                <a:uFillTx/>
                <a:latin typeface="+mj-lt"/>
                <a:ea typeface="+mn-ea"/>
                <a:cs typeface="+mn-cs"/>
              </a:rPr>
              <a:t>tử Liêu sau được làm vua, tức Hùng Vương thứ bảy.</a:t>
            </a:r>
          </a:p>
        </p:txBody>
      </p:sp>
      <p:pic>
        <p:nvPicPr>
          <p:cNvPr id="3" name="Picture 2">
            <a:extLst>
              <a:ext uri="{FF2B5EF4-FFF2-40B4-BE49-F238E27FC236}">
                <a16:creationId xmlns:a16="http://schemas.microsoft.com/office/drawing/2014/main" id="{0DA4476C-D92A-0142-9685-2403C5C1F896}"/>
              </a:ext>
            </a:extLst>
          </p:cNvPr>
          <p:cNvPicPr>
            <a:picLocks noChangeAspect="1"/>
          </p:cNvPicPr>
          <p:nvPr/>
        </p:nvPicPr>
        <p:blipFill>
          <a:blip r:embed="rId2">
            <a:extLst>
              <a:ext uri="{BEBA8EAE-BF5A-486C-A8C5-ECC9F3942E4B}">
                <a14:imgProps xmlns:a14="http://schemas.microsoft.com/office/drawing/2010/main">
                  <a14:imgLayer r:embed="rId3">
                    <a14:imgEffect>
                      <a14:backgroundRemoval t="5039" b="94574" l="3380" r="89577">
                        <a14:foregroundMark x1="4789" y1="72481" x2="7042" y2="50775"/>
                        <a14:foregroundMark x1="47606" y1="17829" x2="55775" y2="5426"/>
                        <a14:foregroundMark x1="44789" y1="94574" x2="44789" y2="94574"/>
                        <a14:foregroundMark x1="89859" y1="50000" x2="89859" y2="50000"/>
                        <a14:foregroundMark x1="3380" y1="63178" x2="3380" y2="63178"/>
                        <a14:foregroundMark x1="6761" y1="49225" x2="18310" y2="39535"/>
                      </a14:backgroundRemoval>
                    </a14:imgEffect>
                    <a14:imgEffect>
                      <a14:sharpenSoften amount="22000"/>
                    </a14:imgEffect>
                    <a14:imgEffect>
                      <a14:saturation sat="200000"/>
                    </a14:imgEffect>
                  </a14:imgLayer>
                </a14:imgProps>
              </a:ext>
            </a:extLst>
          </a:blip>
          <a:stretch>
            <a:fillRect/>
          </a:stretch>
        </p:blipFill>
        <p:spPr>
          <a:xfrm>
            <a:off x="7667597" y="4671942"/>
            <a:ext cx="2419320" cy="2021359"/>
          </a:xfrm>
          <a:prstGeom prst="rect">
            <a:avLst/>
          </a:prstGeom>
        </p:spPr>
      </p:pic>
    </p:spTree>
    <p:extLst>
      <p:ext uri="{BB962C8B-B14F-4D97-AF65-F5344CB8AC3E}">
        <p14:creationId xmlns:p14="http://schemas.microsoft.com/office/powerpoint/2010/main" val="4235678062"/>
      </p:ext>
    </p:extLst>
  </p:cSld>
  <p:clrMapOvr>
    <a:masterClrMapping/>
  </p:clrMapOvr>
  <p:transition>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391270" y="301842"/>
            <a:ext cx="6560598" cy="6617196"/>
          </a:xfrm>
          <a:prstGeom prst="rect">
            <a:avLst/>
          </a:prstGeom>
        </p:spPr>
        <p:txBody>
          <a:bodyPr wrap="square">
            <a:spAutoFit/>
          </a:bodyPr>
          <a:lstStyle/>
          <a:p>
            <a:pPr marL="0" marR="0" lvl="0" indent="0" algn="just" defTabSz="914342" rtl="0" eaLnBrk="1" fontAlgn="auto" latinLnBrk="0" hangingPunct="1">
              <a:lnSpc>
                <a:spcPct val="100000"/>
              </a:lnSpc>
              <a:spcBef>
                <a:spcPts val="0"/>
              </a:spcBef>
              <a:spcAft>
                <a:spcPts val="0"/>
              </a:spcAft>
              <a:buClrTx/>
              <a:buSzTx/>
              <a:buFontTx/>
              <a:buNone/>
              <a:tabLst/>
              <a:defRPr/>
            </a:pPr>
            <a:r>
              <a:rPr kumimoji="0" lang="vi-VN" sz="3200" b="0" i="0" u="none" strike="noStrike" kern="1200" cap="none" spc="0" normalizeH="0" baseline="0" noProof="0" dirty="0" smtClean="0">
                <a:ln>
                  <a:noFill/>
                </a:ln>
                <a:solidFill>
                  <a:srgbClr val="000000"/>
                </a:solidFill>
                <a:effectLst/>
                <a:uLnTx/>
                <a:uFillTx/>
                <a:latin typeface="+mj-lt"/>
                <a:ea typeface="+mn-ea"/>
                <a:cs typeface="+mn-cs"/>
              </a:rPr>
              <a:t>Một </a:t>
            </a:r>
            <a:r>
              <a:rPr kumimoji="0" lang="vi-VN" sz="3200" b="0" i="0" u="none" strike="noStrike" kern="1200" cap="none" spc="0" normalizeH="0" baseline="0" noProof="0" dirty="0">
                <a:ln>
                  <a:noFill/>
                </a:ln>
                <a:solidFill>
                  <a:srgbClr val="000000"/>
                </a:solidFill>
                <a:effectLst/>
                <a:uLnTx/>
                <a:uFillTx/>
                <a:latin typeface="+mj-lt"/>
                <a:ea typeface="+mn-ea"/>
                <a:cs typeface="+mn-cs"/>
              </a:rPr>
              <a:t>bài thơ về ngày </a:t>
            </a:r>
            <a:r>
              <a:rPr kumimoji="0" lang="vi-VN" sz="3200" b="0" i="0" u="none" strike="noStrike" kern="1200" cap="none" spc="0" normalizeH="0" baseline="0" noProof="0" dirty="0" smtClean="0">
                <a:ln>
                  <a:noFill/>
                </a:ln>
                <a:solidFill>
                  <a:srgbClr val="000000"/>
                </a:solidFill>
                <a:effectLst/>
                <a:uLnTx/>
                <a:uFillTx/>
                <a:latin typeface="+mj-lt"/>
                <a:ea typeface="+mn-ea"/>
                <a:cs typeface="+mn-cs"/>
              </a:rPr>
              <a:t>Tết</a:t>
            </a:r>
            <a:r>
              <a:rPr kumimoji="0" lang="en-GB" sz="3200" b="0" i="0" u="none" strike="noStrike" kern="1200" cap="none" spc="0" normalizeH="0" baseline="0" noProof="0" dirty="0" smtClean="0">
                <a:ln>
                  <a:noFill/>
                </a:ln>
                <a:solidFill>
                  <a:srgbClr val="000000"/>
                </a:solidFill>
                <a:effectLst/>
                <a:uLnTx/>
                <a:uFillTx/>
                <a:latin typeface="Arial-Rounded"/>
                <a:ea typeface="+mn-ea"/>
                <a:cs typeface="+mn-cs"/>
              </a:rPr>
              <a:t>.</a:t>
            </a:r>
          </a:p>
          <a:p>
            <a:pPr marL="0" marR="0" lvl="0" indent="0" algn="just" defTabSz="914342" rtl="0" eaLnBrk="1" fontAlgn="auto" latinLnBrk="0" hangingPunct="1">
              <a:lnSpc>
                <a:spcPct val="100000"/>
              </a:lnSpc>
              <a:spcBef>
                <a:spcPts val="0"/>
              </a:spcBef>
              <a:spcAft>
                <a:spcPts val="0"/>
              </a:spcAft>
              <a:buClrTx/>
              <a:buSzTx/>
              <a:buFontTx/>
              <a:buNone/>
              <a:tabLst/>
              <a:defRPr/>
            </a:pPr>
            <a:r>
              <a:rPr kumimoji="0" lang="vi-VN" sz="2800" b="0" i="0" u="none" strike="noStrike" kern="1200" cap="none" spc="0" normalizeH="0" baseline="0" noProof="0" dirty="0" smtClean="0">
                <a:ln>
                  <a:noFill/>
                </a:ln>
                <a:solidFill>
                  <a:srgbClr val="000000"/>
                </a:solidFill>
                <a:effectLst/>
                <a:uLnTx/>
                <a:uFillTx/>
                <a:latin typeface="+mj-lt"/>
                <a:ea typeface="+mn-ea"/>
                <a:cs typeface="+mn-cs"/>
              </a:rPr>
              <a:t>Tết </a:t>
            </a:r>
            <a:r>
              <a:rPr kumimoji="0" lang="vi-VN" sz="2800" b="0" i="0" u="none" strike="noStrike" kern="1200" cap="none" spc="0" normalizeH="0" baseline="0" noProof="0" dirty="0">
                <a:ln>
                  <a:noFill/>
                </a:ln>
                <a:solidFill>
                  <a:srgbClr val="000000"/>
                </a:solidFill>
                <a:effectLst/>
                <a:uLnTx/>
                <a:uFillTx/>
                <a:latin typeface="+mj-lt"/>
                <a:ea typeface="+mn-ea"/>
                <a:cs typeface="+mn-cs"/>
              </a:rPr>
              <a:t>đang vào nhà </a:t>
            </a:r>
            <a:endParaRPr kumimoji="0" lang="en-GB" sz="2800" b="0" i="0" u="none" strike="noStrike" kern="1200" cap="none" spc="0" normalizeH="0" baseline="0" noProof="0" dirty="0" smtClean="0">
              <a:ln>
                <a:noFill/>
              </a:ln>
              <a:solidFill>
                <a:srgbClr val="000000"/>
              </a:solidFill>
              <a:effectLst/>
              <a:uLnTx/>
              <a:uFillTx/>
              <a:latin typeface="Arial-Rounded"/>
              <a:ea typeface="+mn-ea"/>
              <a:cs typeface="+mn-cs"/>
            </a:endParaRPr>
          </a:p>
          <a:p>
            <a:pPr marL="0" marR="0" lvl="0" indent="0" algn="just" defTabSz="914342" rtl="0" eaLnBrk="1" fontAlgn="auto" latinLnBrk="0" hangingPunct="1">
              <a:lnSpc>
                <a:spcPct val="100000"/>
              </a:lnSpc>
              <a:spcBef>
                <a:spcPts val="0"/>
              </a:spcBef>
              <a:spcAft>
                <a:spcPts val="0"/>
              </a:spcAft>
              <a:buClrTx/>
              <a:buSzTx/>
              <a:buFontTx/>
              <a:buNone/>
              <a:tabLst/>
              <a:defRPr/>
            </a:pPr>
            <a:r>
              <a:rPr kumimoji="0" lang="vi-VN" sz="2800" b="0" i="0" u="none" strike="noStrike" kern="1200" cap="none" spc="0" normalizeH="0" baseline="0" noProof="0" dirty="0" smtClean="0">
                <a:ln>
                  <a:noFill/>
                </a:ln>
                <a:solidFill>
                  <a:srgbClr val="000000"/>
                </a:solidFill>
                <a:effectLst/>
                <a:uLnTx/>
                <a:uFillTx/>
                <a:latin typeface="+mj-lt"/>
                <a:ea typeface="+mn-ea"/>
                <a:cs typeface="+mn-cs"/>
              </a:rPr>
              <a:t>Hoa </a:t>
            </a:r>
            <a:r>
              <a:rPr kumimoji="0" lang="vi-VN" sz="2800" b="0" i="0" u="none" strike="noStrike" kern="1200" cap="none" spc="0" normalizeH="0" baseline="0" noProof="0" dirty="0">
                <a:ln>
                  <a:noFill/>
                </a:ln>
                <a:solidFill>
                  <a:srgbClr val="000000"/>
                </a:solidFill>
                <a:effectLst/>
                <a:uLnTx/>
                <a:uFillTx/>
                <a:latin typeface="+mj-lt"/>
                <a:ea typeface="+mn-ea"/>
                <a:cs typeface="+mn-cs"/>
              </a:rPr>
              <a:t>đào trước ngõ</a:t>
            </a:r>
          </a:p>
          <a:p>
            <a:pPr marL="0" marR="0" lvl="0" indent="0" algn="just" defTabSz="914342" rtl="0" eaLnBrk="1" fontAlgn="auto" latinLnBrk="0" hangingPunct="1">
              <a:lnSpc>
                <a:spcPct val="100000"/>
              </a:lnSpc>
              <a:spcBef>
                <a:spcPts val="0"/>
              </a:spcBef>
              <a:spcAft>
                <a:spcPts val="0"/>
              </a:spcAft>
              <a:buClrTx/>
              <a:buSzTx/>
              <a:buFontTx/>
              <a:buNone/>
              <a:tabLst/>
              <a:defRPr/>
            </a:pPr>
            <a:r>
              <a:rPr kumimoji="0" lang="vi-VN" sz="2800" b="0" i="0" u="none" strike="noStrike" kern="1200" cap="none" spc="0" normalizeH="0" baseline="0" noProof="0" dirty="0">
                <a:ln>
                  <a:noFill/>
                </a:ln>
                <a:solidFill>
                  <a:srgbClr val="000000"/>
                </a:solidFill>
                <a:effectLst/>
                <a:uLnTx/>
                <a:uFillTx/>
                <a:latin typeface="+mj-lt"/>
                <a:ea typeface="+mn-ea"/>
                <a:cs typeface="+mn-cs"/>
              </a:rPr>
              <a:t>Cười tươi sáng hồng</a:t>
            </a:r>
          </a:p>
          <a:p>
            <a:pPr marL="0" marR="0" lvl="0" indent="0" algn="just" defTabSz="914342" rtl="0" eaLnBrk="1" fontAlgn="auto" latinLnBrk="0" hangingPunct="1">
              <a:lnSpc>
                <a:spcPct val="100000"/>
              </a:lnSpc>
              <a:spcBef>
                <a:spcPts val="0"/>
              </a:spcBef>
              <a:spcAft>
                <a:spcPts val="0"/>
              </a:spcAft>
              <a:buClrTx/>
              <a:buSzTx/>
              <a:buFontTx/>
              <a:buNone/>
              <a:tabLst/>
              <a:defRPr/>
            </a:pPr>
            <a:r>
              <a:rPr kumimoji="0" lang="vi-VN" sz="2800" b="0" i="0" u="none" strike="noStrike" kern="1200" cap="none" spc="0" normalizeH="0" baseline="0" noProof="0" dirty="0">
                <a:ln>
                  <a:noFill/>
                </a:ln>
                <a:solidFill>
                  <a:srgbClr val="000000"/>
                </a:solidFill>
                <a:effectLst/>
                <a:uLnTx/>
                <a:uFillTx/>
                <a:latin typeface="+mj-lt"/>
                <a:ea typeface="+mn-ea"/>
                <a:cs typeface="+mn-cs"/>
              </a:rPr>
              <a:t>Hoa mai trong vườn</a:t>
            </a:r>
          </a:p>
          <a:p>
            <a:pPr marL="0" marR="0" lvl="0" indent="0" algn="just" defTabSz="914342" rtl="0" eaLnBrk="1" fontAlgn="auto" latinLnBrk="0" hangingPunct="1">
              <a:lnSpc>
                <a:spcPct val="100000"/>
              </a:lnSpc>
              <a:spcBef>
                <a:spcPts val="0"/>
              </a:spcBef>
              <a:spcAft>
                <a:spcPts val="0"/>
              </a:spcAft>
              <a:buClrTx/>
              <a:buSzTx/>
              <a:buFontTx/>
              <a:buNone/>
              <a:tabLst/>
              <a:defRPr/>
            </a:pPr>
            <a:r>
              <a:rPr kumimoji="0" lang="vi-VN" sz="2800" b="0" i="0" u="none" strike="noStrike" kern="1200" cap="none" spc="0" normalizeH="0" baseline="0" noProof="0" dirty="0">
                <a:ln>
                  <a:noFill/>
                </a:ln>
                <a:solidFill>
                  <a:srgbClr val="000000"/>
                </a:solidFill>
                <a:effectLst/>
                <a:uLnTx/>
                <a:uFillTx/>
                <a:latin typeface="+mj-lt"/>
                <a:ea typeface="+mn-ea"/>
                <a:cs typeface="+mn-cs"/>
              </a:rPr>
              <a:t>Lung linh cánh trắng</a:t>
            </a:r>
          </a:p>
          <a:p>
            <a:pPr marL="0" marR="0" lvl="0" indent="0" algn="just" defTabSz="914342" rtl="0" eaLnBrk="1" fontAlgn="auto" latinLnBrk="0" hangingPunct="1">
              <a:lnSpc>
                <a:spcPct val="100000"/>
              </a:lnSpc>
              <a:spcBef>
                <a:spcPts val="0"/>
              </a:spcBef>
              <a:spcAft>
                <a:spcPts val="0"/>
              </a:spcAft>
              <a:buClrTx/>
              <a:buSzTx/>
              <a:buFontTx/>
              <a:buNone/>
              <a:tabLst/>
              <a:defRPr/>
            </a:pPr>
            <a:r>
              <a:rPr kumimoji="0" lang="vi-VN" sz="2800" b="0" i="0" u="none" strike="noStrike" kern="1200" cap="none" spc="0" normalizeH="0" baseline="0" noProof="0" dirty="0">
                <a:ln>
                  <a:noFill/>
                </a:ln>
                <a:solidFill>
                  <a:srgbClr val="000000"/>
                </a:solidFill>
                <a:effectLst/>
                <a:uLnTx/>
                <a:uFillTx/>
                <a:latin typeface="+mj-lt"/>
                <a:ea typeface="+mn-ea"/>
                <a:cs typeface="+mn-cs"/>
              </a:rPr>
              <a:t>Sân nhà đầy nắng</a:t>
            </a:r>
          </a:p>
          <a:p>
            <a:pPr marL="0" marR="0" lvl="0" indent="0" algn="just" defTabSz="914342" rtl="0" eaLnBrk="1" fontAlgn="auto" latinLnBrk="0" hangingPunct="1">
              <a:lnSpc>
                <a:spcPct val="100000"/>
              </a:lnSpc>
              <a:spcBef>
                <a:spcPts val="0"/>
              </a:spcBef>
              <a:spcAft>
                <a:spcPts val="0"/>
              </a:spcAft>
              <a:buClrTx/>
              <a:buSzTx/>
              <a:buFontTx/>
              <a:buNone/>
              <a:tabLst/>
              <a:defRPr/>
            </a:pPr>
            <a:r>
              <a:rPr kumimoji="0" lang="vi-VN" sz="2800" b="0" i="0" u="none" strike="noStrike" kern="1200" cap="none" spc="0" normalizeH="0" baseline="0" noProof="0" dirty="0">
                <a:ln>
                  <a:noFill/>
                </a:ln>
                <a:solidFill>
                  <a:srgbClr val="000000"/>
                </a:solidFill>
                <a:effectLst/>
                <a:uLnTx/>
                <a:uFillTx/>
                <a:latin typeface="+mj-lt"/>
                <a:ea typeface="+mn-ea"/>
                <a:cs typeface="+mn-cs"/>
              </a:rPr>
              <a:t>Mẹ phơi áo hoa</a:t>
            </a:r>
          </a:p>
          <a:p>
            <a:pPr marL="0" marR="0" lvl="0" indent="0" algn="just" defTabSz="914342" rtl="0" eaLnBrk="1" fontAlgn="auto" latinLnBrk="0" hangingPunct="1">
              <a:lnSpc>
                <a:spcPct val="100000"/>
              </a:lnSpc>
              <a:spcBef>
                <a:spcPts val="0"/>
              </a:spcBef>
              <a:spcAft>
                <a:spcPts val="0"/>
              </a:spcAft>
              <a:buClrTx/>
              <a:buSzTx/>
              <a:buFontTx/>
              <a:buNone/>
              <a:tabLst/>
              <a:defRPr/>
            </a:pPr>
            <a:r>
              <a:rPr kumimoji="0" lang="vi-VN" sz="2800" b="0" i="0" u="none" strike="noStrike" kern="1200" cap="none" spc="0" normalizeH="0" baseline="0" noProof="0" dirty="0">
                <a:ln>
                  <a:noFill/>
                </a:ln>
                <a:solidFill>
                  <a:srgbClr val="000000"/>
                </a:solidFill>
                <a:effectLst/>
                <a:uLnTx/>
                <a:uFillTx/>
                <a:latin typeface="+mj-lt"/>
                <a:ea typeface="+mn-ea"/>
                <a:cs typeface="+mn-cs"/>
              </a:rPr>
              <a:t>Em dán tranh gà</a:t>
            </a:r>
          </a:p>
          <a:p>
            <a:pPr marL="0" marR="0" lvl="0" indent="0" algn="just" defTabSz="914342" rtl="0" eaLnBrk="1" fontAlgn="auto" latinLnBrk="0" hangingPunct="1">
              <a:lnSpc>
                <a:spcPct val="100000"/>
              </a:lnSpc>
              <a:spcBef>
                <a:spcPts val="0"/>
              </a:spcBef>
              <a:spcAft>
                <a:spcPts val="0"/>
              </a:spcAft>
              <a:buClrTx/>
              <a:buSzTx/>
              <a:buFontTx/>
              <a:buNone/>
              <a:tabLst/>
              <a:defRPr/>
            </a:pPr>
            <a:r>
              <a:rPr kumimoji="0" lang="vi-VN" sz="2800" b="0" i="0" u="none" strike="noStrike" kern="1200" cap="none" spc="0" normalizeH="0" baseline="0" noProof="0" dirty="0">
                <a:ln>
                  <a:noFill/>
                </a:ln>
                <a:solidFill>
                  <a:srgbClr val="000000"/>
                </a:solidFill>
                <a:effectLst/>
                <a:uLnTx/>
                <a:uFillTx/>
                <a:latin typeface="+mj-lt"/>
                <a:ea typeface="+mn-ea"/>
                <a:cs typeface="+mn-cs"/>
              </a:rPr>
              <a:t>Ông treo câu đối</a:t>
            </a:r>
          </a:p>
          <a:p>
            <a:pPr marL="0" marR="0" lvl="0" indent="0" algn="just" defTabSz="914342" rtl="0" eaLnBrk="1" fontAlgn="auto" latinLnBrk="0" hangingPunct="1">
              <a:lnSpc>
                <a:spcPct val="100000"/>
              </a:lnSpc>
              <a:spcBef>
                <a:spcPts val="0"/>
              </a:spcBef>
              <a:spcAft>
                <a:spcPts val="0"/>
              </a:spcAft>
              <a:buClrTx/>
              <a:buSzTx/>
              <a:buFontTx/>
              <a:buNone/>
              <a:tabLst/>
              <a:defRPr/>
            </a:pPr>
            <a:r>
              <a:rPr kumimoji="0" lang="vi-VN" sz="2800" b="0" i="0" u="none" strike="noStrike" kern="1200" cap="none" spc="0" normalizeH="0" baseline="0" noProof="0" dirty="0">
                <a:ln>
                  <a:noFill/>
                </a:ln>
                <a:solidFill>
                  <a:srgbClr val="000000"/>
                </a:solidFill>
                <a:effectLst/>
                <a:uLnTx/>
                <a:uFillTx/>
                <a:latin typeface="+mj-lt"/>
                <a:ea typeface="+mn-ea"/>
                <a:cs typeface="+mn-cs"/>
              </a:rPr>
              <a:t>Tết đang vào nhà</a:t>
            </a:r>
          </a:p>
          <a:p>
            <a:pPr marL="0" marR="0" lvl="0" indent="0" algn="just" defTabSz="914342" rtl="0" eaLnBrk="1" fontAlgn="auto" latinLnBrk="0" hangingPunct="1">
              <a:lnSpc>
                <a:spcPct val="100000"/>
              </a:lnSpc>
              <a:spcBef>
                <a:spcPts val="0"/>
              </a:spcBef>
              <a:spcAft>
                <a:spcPts val="0"/>
              </a:spcAft>
              <a:buClrTx/>
              <a:buSzTx/>
              <a:buFontTx/>
              <a:buNone/>
              <a:tabLst/>
              <a:defRPr/>
            </a:pPr>
            <a:r>
              <a:rPr kumimoji="0" lang="vi-VN" sz="2800" b="0" i="0" u="none" strike="noStrike" kern="1200" cap="none" spc="0" normalizeH="0" baseline="0" noProof="0" dirty="0">
                <a:ln>
                  <a:noFill/>
                </a:ln>
                <a:solidFill>
                  <a:srgbClr val="000000"/>
                </a:solidFill>
                <a:effectLst/>
                <a:uLnTx/>
                <a:uFillTx/>
                <a:latin typeface="+mj-lt"/>
                <a:ea typeface="+mn-ea"/>
                <a:cs typeface="+mn-cs"/>
              </a:rPr>
              <a:t>Sắp thêm một tuổi</a:t>
            </a:r>
          </a:p>
          <a:p>
            <a:pPr marL="0" marR="0" lvl="0" indent="0" algn="just" defTabSz="914342" rtl="0" eaLnBrk="1" fontAlgn="auto" latinLnBrk="0" hangingPunct="1">
              <a:lnSpc>
                <a:spcPct val="100000"/>
              </a:lnSpc>
              <a:spcBef>
                <a:spcPts val="0"/>
              </a:spcBef>
              <a:spcAft>
                <a:spcPts val="0"/>
              </a:spcAft>
              <a:buClrTx/>
              <a:buSzTx/>
              <a:buFontTx/>
              <a:buNone/>
              <a:tabLst/>
              <a:defRPr/>
            </a:pPr>
            <a:r>
              <a:rPr kumimoji="0" lang="vi-VN" sz="2800" b="0" i="0" u="none" strike="noStrike" kern="1200" cap="none" spc="0" normalizeH="0" baseline="0" noProof="0" dirty="0">
                <a:ln>
                  <a:noFill/>
                </a:ln>
                <a:solidFill>
                  <a:srgbClr val="000000"/>
                </a:solidFill>
                <a:effectLst/>
                <a:uLnTx/>
                <a:uFillTx/>
                <a:latin typeface="+mj-lt"/>
                <a:ea typeface="+mn-ea"/>
                <a:cs typeface="+mn-cs"/>
              </a:rPr>
              <a:t>Đất trời nở hoa</a:t>
            </a:r>
            <a:r>
              <a:rPr kumimoji="0" lang="vi-VN" sz="2800" b="0" i="0" u="none" strike="noStrike" kern="1200" cap="none" spc="0" normalizeH="0" baseline="0" noProof="0" dirty="0" smtClean="0">
                <a:ln>
                  <a:noFill/>
                </a:ln>
                <a:solidFill>
                  <a:srgbClr val="000000"/>
                </a:solidFill>
                <a:effectLst/>
                <a:uLnTx/>
                <a:uFillTx/>
                <a:latin typeface="+mj-lt"/>
                <a:ea typeface="+mn-ea"/>
                <a:cs typeface="+mn-cs"/>
              </a:rPr>
              <a:t>.</a:t>
            </a:r>
            <a:endParaRPr kumimoji="0" lang="en-GB" sz="2800" b="0" i="0" u="none" strike="noStrike" kern="1200" cap="none" spc="0" normalizeH="0" baseline="0" noProof="0" dirty="0">
              <a:ln>
                <a:noFill/>
              </a:ln>
              <a:solidFill>
                <a:srgbClr val="000000"/>
              </a:solidFill>
              <a:effectLst/>
              <a:uLnTx/>
              <a:uFillTx/>
              <a:latin typeface="Arial-Rounded"/>
              <a:ea typeface="+mn-ea"/>
              <a:cs typeface="+mn-cs"/>
            </a:endParaRPr>
          </a:p>
          <a:p>
            <a:pPr marL="0" marR="0" lvl="0" indent="0" algn="just" defTabSz="914342" rtl="0" eaLnBrk="1" fontAlgn="auto" latinLnBrk="0" hangingPunct="1">
              <a:lnSpc>
                <a:spcPct val="100000"/>
              </a:lnSpc>
              <a:spcBef>
                <a:spcPts val="0"/>
              </a:spcBef>
              <a:spcAft>
                <a:spcPts val="0"/>
              </a:spcAft>
              <a:buClrTx/>
              <a:buSzTx/>
              <a:buFontTx/>
              <a:buNone/>
              <a:tabLst/>
              <a:defRPr/>
            </a:pPr>
            <a:r>
              <a:rPr kumimoji="0" lang="en-GB" sz="2800" b="0" i="0" u="none" strike="noStrike" kern="1200" cap="none" spc="0" normalizeH="0" baseline="0" noProof="0" dirty="0" smtClean="0">
                <a:ln>
                  <a:noFill/>
                </a:ln>
                <a:solidFill>
                  <a:srgbClr val="000000"/>
                </a:solidFill>
                <a:effectLst/>
                <a:uLnTx/>
                <a:uFillTx/>
                <a:latin typeface="Arial-Rounded"/>
                <a:ea typeface="+mn-ea"/>
                <a:cs typeface="+mn-cs"/>
              </a:rPr>
              <a:t>                   </a:t>
            </a:r>
            <a:r>
              <a:rPr kumimoji="0" lang="vi-VN" sz="2800" b="0" i="0" u="none" strike="noStrike" kern="1200" cap="none" spc="0" normalizeH="0" baseline="0" noProof="0" dirty="0" smtClean="0">
                <a:ln>
                  <a:noFill/>
                </a:ln>
                <a:solidFill>
                  <a:srgbClr val="000000"/>
                </a:solidFill>
                <a:effectLst/>
                <a:uLnTx/>
                <a:uFillTx/>
                <a:ea typeface="+mn-ea"/>
                <a:cs typeface="+mn-cs"/>
              </a:rPr>
              <a:t>(</a:t>
            </a:r>
            <a:r>
              <a:rPr kumimoji="0" lang="vi-VN" sz="2800" b="0" i="0" u="none" strike="noStrike" kern="1200" cap="none" spc="0" normalizeH="0" baseline="0" noProof="0" dirty="0">
                <a:ln>
                  <a:noFill/>
                </a:ln>
                <a:solidFill>
                  <a:srgbClr val="000000"/>
                </a:solidFill>
                <a:effectLst/>
                <a:uLnTx/>
                <a:uFillTx/>
                <a:ea typeface="+mn-ea"/>
                <a:cs typeface="+mn-cs"/>
              </a:rPr>
              <a:t>Nguyễn Hồng Kiên)</a:t>
            </a:r>
          </a:p>
          <a:p>
            <a:pPr marL="0" marR="0" lvl="0" indent="0" algn="just" defTabSz="914342" rtl="0" eaLnBrk="1" fontAlgn="auto" latinLnBrk="0" hangingPunct="1">
              <a:lnSpc>
                <a:spcPct val="100000"/>
              </a:lnSpc>
              <a:spcBef>
                <a:spcPts val="0"/>
              </a:spcBef>
              <a:spcAft>
                <a:spcPts val="0"/>
              </a:spcAft>
              <a:buClrTx/>
              <a:buSzTx/>
              <a:buFontTx/>
              <a:buNone/>
              <a:tabLst/>
              <a:defRPr/>
            </a:pPr>
            <a:endParaRPr kumimoji="0" lang="vi-VN" sz="2800" b="0" i="0" u="none" strike="noStrike" kern="1200" cap="none" spc="0" normalizeH="0" baseline="0" noProof="0" dirty="0">
              <a:ln>
                <a:noFill/>
              </a:ln>
              <a:solidFill>
                <a:srgbClr val="000000"/>
              </a:solidFill>
              <a:effectLst/>
              <a:uLnTx/>
              <a:uFillTx/>
              <a:latin typeface="+mj-lt"/>
              <a:ea typeface="+mn-ea"/>
              <a:cs typeface="+mn-cs"/>
            </a:endParaRPr>
          </a:p>
        </p:txBody>
      </p:sp>
      <p:pic>
        <p:nvPicPr>
          <p:cNvPr id="3" name="Picture 10" descr="Decal trang trí cành đào xuân 7 PK608 - Đỏ - Shop VnExpress">
            <a:extLst>
              <a:ext uri="{FF2B5EF4-FFF2-40B4-BE49-F238E27FC236}">
                <a16:creationId xmlns:a16="http://schemas.microsoft.com/office/drawing/2014/main" id="{7B367737-D000-164B-953E-DBE469F0B0C9}"/>
              </a:ext>
            </a:extLst>
          </p:cNvPr>
          <p:cNvPicPr>
            <a:picLocks noChangeAspect="1" noChangeArrowheads="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68882" y="225503"/>
            <a:ext cx="2982691" cy="3982513"/>
          </a:xfrm>
          <a:prstGeom prst="rect">
            <a:avLst/>
          </a:prstGeom>
          <a:solidFill>
            <a:schemeClr val="accent4">
              <a:lumMod val="40000"/>
              <a:lumOff val="60000"/>
            </a:schemeClr>
          </a:solidFill>
          <a:extLst/>
        </p:spPr>
      </p:pic>
      <p:pic>
        <p:nvPicPr>
          <p:cNvPr id="5" name="Picture 4">
            <a:extLst>
              <a:ext uri="{FF2B5EF4-FFF2-40B4-BE49-F238E27FC236}">
                <a16:creationId xmlns:a16="http://schemas.microsoft.com/office/drawing/2014/main" id="{60A5C813-C8CF-064E-BAE2-E6EBDB4AD1B7}"/>
              </a:ext>
            </a:extLst>
          </p:cNvPr>
          <p:cNvPicPr>
            <a:picLocks noChangeAspect="1"/>
          </p:cNvPicPr>
          <p:nvPr/>
        </p:nvPicPr>
        <p:blipFill>
          <a:blip r:embed="rId3">
            <a:clrChange>
              <a:clrFrom>
                <a:srgbClr val="FFFFFF"/>
              </a:clrFrom>
              <a:clrTo>
                <a:srgbClr val="FFFFFF">
                  <a:alpha val="0"/>
                </a:srgbClr>
              </a:clrTo>
            </a:clrChange>
          </a:blip>
          <a:stretch>
            <a:fillRect/>
          </a:stretch>
        </p:blipFill>
        <p:spPr>
          <a:xfrm>
            <a:off x="8193883" y="4539230"/>
            <a:ext cx="3515970" cy="2071372"/>
          </a:xfrm>
          <a:prstGeom prst="ellipse">
            <a:avLst/>
          </a:prstGeom>
        </p:spPr>
      </p:pic>
      <p:pic>
        <p:nvPicPr>
          <p:cNvPr id="6" name="Picture 5">
            <a:extLst>
              <a:ext uri="{FF2B5EF4-FFF2-40B4-BE49-F238E27FC236}">
                <a16:creationId xmlns:a16="http://schemas.microsoft.com/office/drawing/2014/main" id="{0B8F536A-2007-5F40-B7DA-6B5A79D1AB6A}"/>
              </a:ext>
            </a:extLst>
          </p:cNvPr>
          <p:cNvPicPr>
            <a:picLocks noChangeAspect="1"/>
          </p:cNvPicPr>
          <p:nvPr/>
        </p:nvPicPr>
        <p:blipFill>
          <a:blip r:embed="rId4">
            <a:extLst>
              <a:ext uri="{BEBA8EAE-BF5A-486C-A8C5-ECC9F3942E4B}">
                <a14:imgProps xmlns:a14="http://schemas.microsoft.com/office/drawing/2010/main">
                  <a14:imgLayer r:embed="rId5">
                    <a14:imgEffect>
                      <a14:colorTemperature colorTemp="7200"/>
                    </a14:imgEffect>
                    <a14:imgEffect>
                      <a14:saturation sat="200000"/>
                    </a14:imgEffect>
                  </a14:imgLayer>
                </a14:imgProps>
              </a:ext>
            </a:extLst>
          </a:blip>
          <a:stretch>
            <a:fillRect/>
          </a:stretch>
        </p:blipFill>
        <p:spPr>
          <a:xfrm>
            <a:off x="7561839" y="301842"/>
            <a:ext cx="2006318" cy="1364875"/>
          </a:xfrm>
          <a:prstGeom prst="roundRect">
            <a:avLst>
              <a:gd name="adj" fmla="val 29724"/>
            </a:avLst>
          </a:prstGeom>
        </p:spPr>
      </p:pic>
      <p:pic>
        <p:nvPicPr>
          <p:cNvPr id="7" name="Picture 6">
            <a:extLst>
              <a:ext uri="{FF2B5EF4-FFF2-40B4-BE49-F238E27FC236}">
                <a16:creationId xmlns:a16="http://schemas.microsoft.com/office/drawing/2014/main" id="{0DA4476C-D92A-0142-9685-2403C5C1F896}"/>
              </a:ext>
            </a:extLst>
          </p:cNvPr>
          <p:cNvPicPr>
            <a:picLocks noChangeAspect="1"/>
          </p:cNvPicPr>
          <p:nvPr/>
        </p:nvPicPr>
        <p:blipFill>
          <a:blip r:embed="rId6">
            <a:extLst>
              <a:ext uri="{BEBA8EAE-BF5A-486C-A8C5-ECC9F3942E4B}">
                <a14:imgProps xmlns:a14="http://schemas.microsoft.com/office/drawing/2010/main">
                  <a14:imgLayer r:embed="rId7">
                    <a14:imgEffect>
                      <a14:backgroundRemoval t="5039" b="94574" l="3380" r="89577">
                        <a14:foregroundMark x1="4789" y1="72481" x2="7042" y2="50775"/>
                        <a14:foregroundMark x1="47606" y1="17829" x2="55775" y2="5426"/>
                        <a14:foregroundMark x1="44789" y1="94574" x2="44789" y2="94574"/>
                        <a14:foregroundMark x1="89859" y1="50000" x2="89859" y2="50000"/>
                        <a14:foregroundMark x1="3380" y1="63178" x2="3380" y2="63178"/>
                        <a14:foregroundMark x1="6761" y1="49225" x2="18310" y2="39535"/>
                      </a14:backgroundRemoval>
                    </a14:imgEffect>
                    <a14:imgEffect>
                      <a14:sharpenSoften amount="22000"/>
                    </a14:imgEffect>
                    <a14:imgEffect>
                      <a14:saturation sat="200000"/>
                    </a14:imgEffect>
                  </a14:imgLayer>
                </a14:imgProps>
              </a:ext>
            </a:extLst>
          </a:blip>
          <a:stretch>
            <a:fillRect/>
          </a:stretch>
        </p:blipFill>
        <p:spPr>
          <a:xfrm>
            <a:off x="485562" y="4512144"/>
            <a:ext cx="2419320" cy="2021359"/>
          </a:xfrm>
          <a:prstGeom prst="rect">
            <a:avLst/>
          </a:prstGeom>
        </p:spPr>
      </p:pic>
      <p:pic>
        <p:nvPicPr>
          <p:cNvPr id="8" name="Picture 7">
            <a:extLst>
              <a:ext uri="{FF2B5EF4-FFF2-40B4-BE49-F238E27FC236}">
                <a16:creationId xmlns:a16="http://schemas.microsoft.com/office/drawing/2014/main" id="{B022B6BD-0015-2F45-82A2-147A8A77F6AE}"/>
              </a:ext>
            </a:extLst>
          </p:cNvPr>
          <p:cNvPicPr>
            <a:picLocks noChangeAspect="1"/>
          </p:cNvPicPr>
          <p:nvPr/>
        </p:nvPicPr>
        <p:blipFill>
          <a:blip r:embed="rId8">
            <a:extLst>
              <a:ext uri="{BEBA8EAE-BF5A-486C-A8C5-ECC9F3942E4B}">
                <a14:imgProps xmlns:a14="http://schemas.microsoft.com/office/drawing/2010/main">
                  <a14:imgLayer r:embed="rId9">
                    <a14:imgEffect>
                      <a14:backgroundRemoval t="826" b="96970" l="535" r="98396">
                        <a14:foregroundMark x1="10963" y1="62259" x2="10160" y2="50689"/>
                        <a14:foregroundMark x1="10160" y1="50689" x2="15508" y2="37190"/>
                        <a14:foregroundMark x1="15508" y1="37190" x2="24866" y2="28926"/>
                        <a14:foregroundMark x1="24866" y1="28926" x2="35561" y2="27548"/>
                        <a14:foregroundMark x1="35561" y1="27548" x2="46791" y2="34986"/>
                        <a14:foregroundMark x1="46791" y1="34986" x2="46791" y2="34986"/>
                        <a14:foregroundMark x1="11765" y1="46556" x2="5882" y2="55647"/>
                        <a14:foregroundMark x1="5882" y1="55647" x2="8289" y2="65289"/>
                        <a14:foregroundMark x1="49733" y1="34435" x2="54011" y2="18733"/>
                        <a14:foregroundMark x1="54011" y1="18733" x2="64973" y2="6887"/>
                        <a14:foregroundMark x1="64973" y1="6887" x2="84492" y2="1377"/>
                        <a14:foregroundMark x1="84492" y1="1377" x2="90909" y2="9366"/>
                        <a14:foregroundMark x1="90909" y1="9366" x2="88235" y2="29752"/>
                        <a14:foregroundMark x1="88235" y1="29752" x2="67380" y2="82094"/>
                        <a14:foregroundMark x1="67380" y1="82094" x2="39572" y2="84298"/>
                        <a14:foregroundMark x1="39572" y1="84298" x2="30214" y2="89807"/>
                        <a14:foregroundMark x1="30214" y1="89807" x2="28610" y2="92562"/>
                        <a14:foregroundMark x1="28610" y1="92287" x2="47059" y2="93664"/>
                        <a14:foregroundMark x1="47059" y1="93664" x2="98930" y2="84848"/>
                        <a14:foregroundMark x1="98930" y1="84573" x2="92246" y2="95041"/>
                        <a14:foregroundMark x1="92246" y1="95041" x2="43048" y2="91185"/>
                        <a14:foregroundMark x1="43048" y1="91185" x2="20856" y2="83196"/>
                        <a14:foregroundMark x1="20856" y1="83196" x2="18984" y2="95041"/>
                        <a14:foregroundMark x1="18984" y1="95041" x2="6417" y2="83196"/>
                        <a14:foregroundMark x1="6417" y1="83196" x2="18984" y2="80441"/>
                        <a14:foregroundMark x1="18984" y1="80441" x2="27807" y2="90634"/>
                        <a14:foregroundMark x1="10428" y1="92562" x2="55615" y2="97245"/>
                        <a14:foregroundMark x1="55615" y1="97245" x2="68984" y2="95317"/>
                        <a14:foregroundMark x1="68182" y1="95317" x2="3209" y2="96419"/>
                        <a14:foregroundMark x1="3209" y1="96419" x2="535" y2="80992"/>
                        <a14:foregroundMark x1="535" y1="80992" x2="5080" y2="79614"/>
                        <a14:foregroundMark x1="5080" y1="79339" x2="2139" y2="69421"/>
                        <a14:foregroundMark x1="2139" y1="69421" x2="4278" y2="66942"/>
                        <a14:foregroundMark x1="47594" y1="23140" x2="55348" y2="7438"/>
                        <a14:foregroundMark x1="55348" y1="7438" x2="63904" y2="551"/>
                        <a14:foregroundMark x1="63904" y1="551" x2="82620" y2="1377"/>
                        <a14:foregroundMark x1="82620" y1="1377" x2="91979" y2="6612"/>
                        <a14:foregroundMark x1="91979" y1="6612" x2="91979" y2="7163"/>
                        <a14:foregroundMark x1="91979" y1="6887" x2="98396" y2="7989"/>
                        <a14:foregroundMark x1="98396" y1="11846" x2="98128" y2="1377"/>
                        <a14:foregroundMark x1="98128" y1="1377" x2="74332" y2="826"/>
                        <a14:foregroundMark x1="74332" y1="826" x2="54545" y2="10193"/>
                        <a14:foregroundMark x1="54545" y1="10193" x2="42513" y2="21212"/>
                        <a14:foregroundMark x1="42513" y1="21212" x2="40374" y2="30028"/>
                        <a14:foregroundMark x1="35561" y1="27273" x2="25401" y2="28375"/>
                        <a14:foregroundMark x1="25401" y1="28375" x2="16310" y2="34711"/>
                        <a14:foregroundMark x1="16310" y1="34711" x2="10428" y2="43802"/>
                        <a14:foregroundMark x1="10428" y1="43802" x2="9893" y2="47107"/>
                        <a14:foregroundMark x1="58556" y1="3030" x2="47594" y2="18733"/>
                      </a14:backgroundRemoval>
                    </a14:imgEffect>
                  </a14:imgLayer>
                </a14:imgProps>
              </a:ext>
            </a:extLst>
          </a:blip>
          <a:stretch>
            <a:fillRect/>
          </a:stretch>
        </p:blipFill>
        <p:spPr>
          <a:xfrm>
            <a:off x="7210644" y="759817"/>
            <a:ext cx="4715026" cy="3752327"/>
          </a:xfrm>
          <a:prstGeom prst="roundRect">
            <a:avLst/>
          </a:prstGeom>
        </p:spPr>
      </p:pic>
    </p:spTree>
    <p:extLst>
      <p:ext uri="{BB962C8B-B14F-4D97-AF65-F5344CB8AC3E}">
        <p14:creationId xmlns:p14="http://schemas.microsoft.com/office/powerpoint/2010/main" val="2217380736"/>
      </p:ext>
    </p:extLst>
  </p:cSld>
  <p:clrMapOvr>
    <a:masterClrMapping/>
  </p:clrMapOvr>
  <p:transition>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par>
                                <p:cTn id="8" presetID="16" presetClass="entr" presetSubtype="21" fill="hold"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barn(inVertical)">
                                      <p:cBhvr>
                                        <p:cTn id="10" dur="500"/>
                                        <p:tgtEl>
                                          <p:spTgt spid="6"/>
                                        </p:tgtEl>
                                      </p:cBhvr>
                                    </p:animEffect>
                                  </p:childTnLst>
                                </p:cTn>
                              </p:par>
                              <p:par>
                                <p:cTn id="11" presetID="16" presetClass="entr" presetSubtype="21" fill="hold" nodeType="with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barn(inVertical)">
                                      <p:cBhvr>
                                        <p:cTn id="13"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21" name="图片 9220" descr="21"/>
          <p:cNvPicPr>
            <a:picLocks noChangeAspect="1"/>
          </p:cNvPicPr>
          <p:nvPr/>
        </p:nvPicPr>
        <p:blipFill>
          <a:blip r:embed="rId3"/>
          <a:stretch>
            <a:fillRect/>
          </a:stretch>
        </p:blipFill>
        <p:spPr>
          <a:xfrm>
            <a:off x="415463" y="19644"/>
            <a:ext cx="9641872" cy="6769532"/>
          </a:xfrm>
          <a:prstGeom prst="rect">
            <a:avLst/>
          </a:prstGeom>
          <a:noFill/>
          <a:ln w="9525">
            <a:noFill/>
          </a:ln>
        </p:spPr>
      </p:pic>
      <p:sp>
        <p:nvSpPr>
          <p:cNvPr id="9222" name="文本框 9221"/>
          <p:cNvSpPr txBox="1"/>
          <p:nvPr/>
        </p:nvSpPr>
        <p:spPr>
          <a:xfrm rot="21030083">
            <a:off x="4011255" y="1292553"/>
            <a:ext cx="2751684" cy="2862322"/>
          </a:xfrm>
          <a:prstGeom prst="rect">
            <a:avLst/>
          </a:prstGeom>
          <a:noFill/>
          <a:ln w="9525">
            <a:noFill/>
          </a:ln>
        </p:spPr>
        <p:txBody>
          <a:bodyPr wrap="square">
            <a:spAutoFit/>
          </a:bodyPr>
          <a:lstStyle/>
          <a:p>
            <a:pPr marL="0" marR="0" lvl="0" indent="0" algn="ctr" defTabSz="1085915" rtl="0" eaLnBrk="1" fontAlgn="auto" latinLnBrk="0" hangingPunct="1">
              <a:lnSpc>
                <a:spcPct val="100000"/>
              </a:lnSpc>
              <a:spcBef>
                <a:spcPct val="50000"/>
              </a:spcBef>
              <a:spcAft>
                <a:spcPts val="0"/>
              </a:spcAft>
              <a:buClrTx/>
              <a:buSzTx/>
              <a:buFontTx/>
              <a:buNone/>
              <a:tabLst/>
              <a:defRPr/>
            </a:pPr>
            <a:r>
              <a:rPr kumimoji="0" lang="en-GB" altLang="zh-CN" sz="6000" b="0" i="0" u="none" strike="noStrike" kern="1200" cap="none" spc="0" normalizeH="0" baseline="0" noProof="0" dirty="0" err="1" smtClean="0">
                <a:ln>
                  <a:noFill/>
                </a:ln>
                <a:solidFill>
                  <a:prstClr val="black"/>
                </a:solidFill>
                <a:effectLst/>
                <a:uLnTx/>
                <a:uFillTx/>
                <a:latin typeface="Arial-Rounded"/>
                <a:ea typeface="宋体" panose="02010600030101010101" pitchFamily="2" charset="-122"/>
                <a:cs typeface="+mn-cs"/>
              </a:rPr>
              <a:t>Thi</a:t>
            </a:r>
            <a:r>
              <a:rPr kumimoji="0" lang="en-GB" altLang="zh-CN" sz="6000" b="0" i="0" u="none" strike="noStrike" kern="1200" cap="none" spc="0" normalizeH="0" baseline="0" noProof="0" dirty="0" smtClean="0">
                <a:ln>
                  <a:noFill/>
                </a:ln>
                <a:solidFill>
                  <a:prstClr val="black"/>
                </a:solidFill>
                <a:effectLst/>
                <a:uLnTx/>
                <a:uFillTx/>
                <a:latin typeface="Arial-Rounded"/>
                <a:ea typeface="宋体" panose="02010600030101010101" pitchFamily="2" charset="-122"/>
                <a:cs typeface="+mn-cs"/>
              </a:rPr>
              <a:t> </a:t>
            </a:r>
            <a:r>
              <a:rPr kumimoji="0" lang="en-GB" altLang="zh-CN" sz="6000" b="0" i="0" u="none" strike="noStrike" kern="1200" cap="none" spc="0" normalizeH="0" baseline="0" noProof="0" dirty="0" err="1" smtClean="0">
                <a:ln>
                  <a:noFill/>
                </a:ln>
                <a:solidFill>
                  <a:prstClr val="black"/>
                </a:solidFill>
                <a:effectLst/>
                <a:uLnTx/>
                <a:uFillTx/>
                <a:latin typeface="Arial-Rounded"/>
                <a:ea typeface="宋体" panose="02010600030101010101" pitchFamily="2" charset="-122"/>
                <a:cs typeface="+mn-cs"/>
              </a:rPr>
              <a:t>đọc</a:t>
            </a:r>
            <a:r>
              <a:rPr kumimoji="0" lang="en-GB" altLang="zh-CN" sz="6000" b="0" i="0" u="none" strike="noStrike" kern="1200" cap="none" spc="0" normalizeH="0" baseline="0" noProof="0" dirty="0" smtClean="0">
                <a:ln>
                  <a:noFill/>
                </a:ln>
                <a:solidFill>
                  <a:prstClr val="black"/>
                </a:solidFill>
                <a:effectLst/>
                <a:uLnTx/>
                <a:uFillTx/>
                <a:latin typeface="Arial-Rounded"/>
                <a:ea typeface="宋体" panose="02010600030101010101" pitchFamily="2" charset="-122"/>
                <a:cs typeface="+mn-cs"/>
              </a:rPr>
              <a:t> </a:t>
            </a:r>
            <a:r>
              <a:rPr kumimoji="0" lang="en-GB" altLang="zh-CN" sz="6000" b="0" i="0" u="none" strike="noStrike" kern="1200" cap="none" spc="0" normalizeH="0" baseline="0" noProof="0" dirty="0" err="1" smtClean="0">
                <a:ln>
                  <a:noFill/>
                </a:ln>
                <a:solidFill>
                  <a:prstClr val="black"/>
                </a:solidFill>
                <a:effectLst/>
                <a:uLnTx/>
                <a:uFillTx/>
                <a:latin typeface="Arial-Rounded"/>
                <a:ea typeface="宋体" panose="02010600030101010101" pitchFamily="2" charset="-122"/>
                <a:cs typeface="+mn-cs"/>
              </a:rPr>
              <a:t>trước</a:t>
            </a:r>
            <a:r>
              <a:rPr kumimoji="0" lang="en-GB" altLang="zh-CN" sz="6000" b="0" i="0" u="none" strike="noStrike" kern="1200" cap="none" spc="0" normalizeH="0" baseline="0" noProof="0" dirty="0" smtClean="0">
                <a:ln>
                  <a:noFill/>
                </a:ln>
                <a:solidFill>
                  <a:prstClr val="black"/>
                </a:solidFill>
                <a:effectLst/>
                <a:uLnTx/>
                <a:uFillTx/>
                <a:latin typeface="Arial-Rounded"/>
                <a:ea typeface="宋体" panose="02010600030101010101" pitchFamily="2" charset="-122"/>
                <a:cs typeface="+mn-cs"/>
              </a:rPr>
              <a:t> </a:t>
            </a:r>
            <a:r>
              <a:rPr kumimoji="0" lang="en-GB" altLang="zh-CN" sz="6000" b="0" i="0" u="none" strike="noStrike" kern="1200" cap="none" spc="0" normalizeH="0" baseline="0" noProof="0" dirty="0" err="1" smtClean="0">
                <a:ln>
                  <a:noFill/>
                </a:ln>
                <a:solidFill>
                  <a:prstClr val="black"/>
                </a:solidFill>
                <a:effectLst/>
                <a:uLnTx/>
                <a:uFillTx/>
                <a:latin typeface="Arial-Rounded"/>
                <a:ea typeface="宋体" panose="02010600030101010101" pitchFamily="2" charset="-122"/>
                <a:cs typeface="+mn-cs"/>
              </a:rPr>
              <a:t>lớp</a:t>
            </a:r>
            <a:r>
              <a:rPr kumimoji="0" lang="en-GB" altLang="zh-CN" sz="6000" b="0" i="0" u="none" strike="noStrike" kern="1200" cap="none" spc="0" normalizeH="0" baseline="0" noProof="0" dirty="0" smtClean="0">
                <a:ln>
                  <a:noFill/>
                </a:ln>
                <a:solidFill>
                  <a:prstClr val="black"/>
                </a:solidFill>
                <a:effectLst/>
                <a:uLnTx/>
                <a:uFillTx/>
                <a:latin typeface="Arial-Rounded"/>
                <a:ea typeface="宋体" panose="02010600030101010101" pitchFamily="2" charset="-122"/>
                <a:cs typeface="+mn-cs"/>
              </a:rPr>
              <a:t>.</a:t>
            </a:r>
            <a:endParaRPr kumimoji="0" lang="zh-CN" altLang="en-US" sz="6000" b="0" i="0" u="none" strike="noStrike" kern="1200" cap="none" spc="0" normalizeH="0" baseline="0" noProof="0" dirty="0">
              <a:ln>
                <a:noFill/>
              </a:ln>
              <a:solidFill>
                <a:prstClr val="black"/>
              </a:solidFill>
              <a:effectLst/>
              <a:uLnTx/>
              <a:uFillTx/>
              <a:latin typeface="Arial-Rounded"/>
              <a:ea typeface="宋体" panose="02010600030101010101" pitchFamily="2" charset="-122"/>
              <a:cs typeface="+mn-cs"/>
            </a:endParaRPr>
          </a:p>
        </p:txBody>
      </p:sp>
    </p:spTree>
    <p:extLst>
      <p:ext uri="{BB962C8B-B14F-4D97-AF65-F5344CB8AC3E}">
        <p14:creationId xmlns:p14="http://schemas.microsoft.com/office/powerpoint/2010/main" val="3608008486"/>
      </p:ext>
    </p:extLst>
  </p:cSld>
  <p:clrMapOvr>
    <a:masterClrMapping/>
  </p:clrMapOvr>
  <p:transition>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9221"/>
                                        </p:tgtEl>
                                        <p:attrNameLst>
                                          <p:attrName>style.visibility</p:attrName>
                                        </p:attrNameLst>
                                      </p:cBhvr>
                                      <p:to>
                                        <p:strVal val="visible"/>
                                      </p:to>
                                    </p:set>
                                    <p:anim calcmode="lin" valueType="num">
                                      <p:cBhvr additive="base">
                                        <p:cTn id="7" dur="500" fill="hold"/>
                                        <p:tgtEl>
                                          <p:spTgt spid="9221"/>
                                        </p:tgtEl>
                                        <p:attrNameLst>
                                          <p:attrName>ppt_x</p:attrName>
                                        </p:attrNameLst>
                                      </p:cBhvr>
                                      <p:tavLst>
                                        <p:tav tm="0">
                                          <p:val>
                                            <p:strVal val="#ppt_x"/>
                                          </p:val>
                                        </p:tav>
                                        <p:tav tm="100000">
                                          <p:val>
                                            <p:strVal val="#ppt_x"/>
                                          </p:val>
                                        </p:tav>
                                      </p:tavLst>
                                    </p:anim>
                                    <p:anim calcmode="lin" valueType="num">
                                      <p:cBhvr additive="base">
                                        <p:cTn id="8" dur="500" fill="hold"/>
                                        <p:tgtEl>
                                          <p:spTgt spid="9221"/>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7" presetClass="entr" presetSubtype="0" fill="hold" grpId="0" nodeType="afterEffect">
                                  <p:stCondLst>
                                    <p:cond delay="0"/>
                                  </p:stCondLst>
                                  <p:iterate type="lt">
                                    <p:tmPct val="50000"/>
                                  </p:iterate>
                                  <p:childTnLst>
                                    <p:set>
                                      <p:cBhvr>
                                        <p:cTn id="11" dur="1" fill="hold">
                                          <p:stCondLst>
                                            <p:cond delay="0"/>
                                          </p:stCondLst>
                                        </p:cTn>
                                        <p:tgtEl>
                                          <p:spTgt spid="9222">
                                            <p:txEl>
                                              <p:pRg st="0" end="0"/>
                                            </p:txEl>
                                          </p:spTgt>
                                        </p:tgtEl>
                                        <p:attrNameLst>
                                          <p:attrName>style.visibility</p:attrName>
                                        </p:attrNameLst>
                                      </p:cBhvr>
                                      <p:to>
                                        <p:strVal val="visible"/>
                                      </p:to>
                                    </p:set>
                                    <p:anim calcmode="discrete" valueType="clr">
                                      <p:cBhvr override="childStyle">
                                        <p:cTn id="12" dur="80"/>
                                        <p:tgtEl>
                                          <p:spTgt spid="9222">
                                            <p:txEl>
                                              <p:pRg st="0" end="0"/>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13" dur="80"/>
                                        <p:tgtEl>
                                          <p:spTgt spid="9222">
                                            <p:txEl>
                                              <p:pRg st="0" end="0"/>
                                            </p:txEl>
                                          </p:spTgt>
                                        </p:tgtEl>
                                        <p:attrNameLst>
                                          <p:attrName>fillcolor</p:attrName>
                                        </p:attrNameLst>
                                      </p:cBhvr>
                                      <p:tavLst>
                                        <p:tav tm="0">
                                          <p:val>
                                            <p:clrVal>
                                              <a:schemeClr val="accent2"/>
                                            </p:clrVal>
                                          </p:val>
                                        </p:tav>
                                        <p:tav tm="50000">
                                          <p:val>
                                            <p:clrVal>
                                              <a:schemeClr val="hlink"/>
                                            </p:clrVal>
                                          </p:val>
                                        </p:tav>
                                      </p:tavLst>
                                    </p:anim>
                                    <p:set>
                                      <p:cBhvr>
                                        <p:cTn id="14" dur="80"/>
                                        <p:tgtEl>
                                          <p:spTgt spid="9222">
                                            <p:txEl>
                                              <p:pRg st="0" end="0"/>
                                            </p:txEl>
                                          </p:spTgt>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22" grpId="0" build="allAtOnce"/>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21" name="图片 9220" descr="21"/>
          <p:cNvPicPr>
            <a:picLocks noChangeAspect="1"/>
          </p:cNvPicPr>
          <p:nvPr/>
        </p:nvPicPr>
        <p:blipFill>
          <a:blip r:embed="rId3"/>
          <a:stretch>
            <a:fillRect/>
          </a:stretch>
        </p:blipFill>
        <p:spPr>
          <a:xfrm>
            <a:off x="415463" y="19644"/>
            <a:ext cx="9641872" cy="6769532"/>
          </a:xfrm>
          <a:prstGeom prst="rect">
            <a:avLst/>
          </a:prstGeom>
          <a:noFill/>
          <a:ln w="9525">
            <a:noFill/>
          </a:ln>
        </p:spPr>
      </p:pic>
      <p:sp>
        <p:nvSpPr>
          <p:cNvPr id="9222" name="文本框 9221"/>
          <p:cNvSpPr txBox="1"/>
          <p:nvPr/>
        </p:nvSpPr>
        <p:spPr>
          <a:xfrm rot="21030083">
            <a:off x="3744125" y="806388"/>
            <a:ext cx="2987330" cy="3477875"/>
          </a:xfrm>
          <a:prstGeom prst="rect">
            <a:avLst/>
          </a:prstGeom>
          <a:noFill/>
          <a:ln w="9525">
            <a:noFill/>
          </a:ln>
        </p:spPr>
        <p:txBody>
          <a:bodyPr wrap="square">
            <a:spAutoFit/>
          </a:bodyPr>
          <a:lstStyle/>
          <a:p>
            <a:pPr marL="0" marR="0" lvl="0" indent="0" algn="ctr" defTabSz="1085915" rtl="0" eaLnBrk="1" fontAlgn="auto" latinLnBrk="0" hangingPunct="1">
              <a:lnSpc>
                <a:spcPct val="100000"/>
              </a:lnSpc>
              <a:spcBef>
                <a:spcPts val="0"/>
              </a:spcBef>
              <a:spcAft>
                <a:spcPts val="0"/>
              </a:spcAft>
              <a:buClrTx/>
              <a:buSzTx/>
              <a:buFontTx/>
              <a:buNone/>
              <a:tabLst/>
              <a:defRPr/>
            </a:pPr>
            <a:r>
              <a:rPr kumimoji="0" lang="en-US" sz="44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Chia </a:t>
            </a:r>
            <a:r>
              <a:rPr kumimoji="0" lang="en-US" sz="4400" b="0"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sẻ</a:t>
            </a:r>
            <a:r>
              <a:rPr kumimoji="0" lang="en-US" sz="44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4400" b="0"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cảm</a:t>
            </a:r>
            <a:r>
              <a:rPr kumimoji="0" lang="en-US" sz="44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4400" b="0"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xúc</a:t>
            </a:r>
            <a:r>
              <a:rPr kumimoji="0" lang="en-US" sz="44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4400" b="0"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của</a:t>
            </a:r>
            <a:r>
              <a:rPr kumimoji="0" lang="en-US" sz="44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4400" b="0"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em</a:t>
            </a:r>
            <a:r>
              <a:rPr kumimoji="0" lang="en-US" sz="44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4400" b="0"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về</a:t>
            </a:r>
            <a:r>
              <a:rPr kumimoji="0" lang="en-US" sz="44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4400" b="0" i="0" u="none" strike="noStrike" kern="1200" cap="none" spc="0" normalizeH="0" baseline="0" noProof="0" dirty="0" err="1" smtClean="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câu</a:t>
            </a:r>
            <a:r>
              <a:rPr kumimoji="0" lang="en-US" sz="4400" b="0" i="0" u="none" strike="noStrike" kern="1200" cap="none" spc="0" normalizeH="0" baseline="0" noProof="0" dirty="0" smtClean="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4400" b="0" i="0" u="none" strike="noStrike" kern="1200" cap="none" spc="0" normalizeH="0" baseline="0" noProof="0" dirty="0" err="1" smtClean="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chuyện</a:t>
            </a:r>
            <a:endParaRPr kumimoji="0" lang="en-US" sz="4400" b="0" i="0" u="none" strike="noStrike" kern="1200" cap="none" spc="0" normalizeH="0" baseline="0" noProof="0" dirty="0" smtClean="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a:p>
            <a:pPr marL="0" marR="0" lvl="0" indent="0" algn="ctr" defTabSz="1085915" rtl="0" eaLnBrk="1" fontAlgn="auto" latinLnBrk="0" hangingPunct="1">
              <a:lnSpc>
                <a:spcPct val="100000"/>
              </a:lnSpc>
              <a:spcBef>
                <a:spcPts val="0"/>
              </a:spcBef>
              <a:spcAft>
                <a:spcPts val="0"/>
              </a:spcAft>
              <a:buClrTx/>
              <a:buSzTx/>
              <a:buFontTx/>
              <a:buNone/>
              <a:tabLst/>
              <a:defRPr/>
            </a:pPr>
            <a:r>
              <a:rPr kumimoji="0" lang="en-US" sz="4400" b="0" i="0" u="none" strike="noStrike" kern="1200" cap="none" spc="0" normalizeH="0" baseline="0" noProof="0" dirty="0" err="1" smtClean="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bài</a:t>
            </a:r>
            <a:r>
              <a:rPr kumimoji="0" lang="en-US" sz="4400" b="0" i="0" u="none" strike="noStrike" kern="1200" cap="none" spc="0" normalizeH="0" baseline="0" noProof="0" dirty="0" smtClean="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4400" b="0"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thơ</a:t>
            </a:r>
            <a:r>
              <a:rPr kumimoji="0" lang="en-US" sz="44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endParaRPr kumimoji="0" lang="zh-CN" altLang="en-US" sz="4400" b="0" i="0" u="none" strike="noStrike" kern="1200" cap="none" spc="0" normalizeH="0" baseline="0" noProof="0" dirty="0">
              <a:ln>
                <a:noFill/>
              </a:ln>
              <a:solidFill>
                <a:prstClr val="black"/>
              </a:solidFill>
              <a:effectLst/>
              <a:uLnTx/>
              <a:uFillTx/>
              <a:latin typeface="Arial-Rounded"/>
              <a:ea typeface="宋体" panose="02010600030101010101" pitchFamily="2" charset="-122"/>
              <a:cs typeface="+mn-cs"/>
            </a:endParaRPr>
          </a:p>
        </p:txBody>
      </p:sp>
    </p:spTree>
    <p:extLst>
      <p:ext uri="{BB962C8B-B14F-4D97-AF65-F5344CB8AC3E}">
        <p14:creationId xmlns:p14="http://schemas.microsoft.com/office/powerpoint/2010/main" val="922341249"/>
      </p:ext>
    </p:extLst>
  </p:cSld>
  <p:clrMapOvr>
    <a:masterClrMapping/>
  </p:clrMapOvr>
  <p:transition>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9221"/>
                                        </p:tgtEl>
                                        <p:attrNameLst>
                                          <p:attrName>style.visibility</p:attrName>
                                        </p:attrNameLst>
                                      </p:cBhvr>
                                      <p:to>
                                        <p:strVal val="visible"/>
                                      </p:to>
                                    </p:set>
                                    <p:anim calcmode="lin" valueType="num">
                                      <p:cBhvr additive="base">
                                        <p:cTn id="7" dur="500" fill="hold"/>
                                        <p:tgtEl>
                                          <p:spTgt spid="9221"/>
                                        </p:tgtEl>
                                        <p:attrNameLst>
                                          <p:attrName>ppt_x</p:attrName>
                                        </p:attrNameLst>
                                      </p:cBhvr>
                                      <p:tavLst>
                                        <p:tav tm="0">
                                          <p:val>
                                            <p:strVal val="#ppt_x"/>
                                          </p:val>
                                        </p:tav>
                                        <p:tav tm="100000">
                                          <p:val>
                                            <p:strVal val="#ppt_x"/>
                                          </p:val>
                                        </p:tav>
                                      </p:tavLst>
                                    </p:anim>
                                    <p:anim calcmode="lin" valueType="num">
                                      <p:cBhvr additive="base">
                                        <p:cTn id="8" dur="500" fill="hold"/>
                                        <p:tgtEl>
                                          <p:spTgt spid="9221"/>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7" presetClass="entr" presetSubtype="0" fill="hold" grpId="0" nodeType="afterEffect">
                                  <p:stCondLst>
                                    <p:cond delay="0"/>
                                  </p:stCondLst>
                                  <p:iterate type="lt">
                                    <p:tmPct val="50000"/>
                                  </p:iterate>
                                  <p:childTnLst>
                                    <p:set>
                                      <p:cBhvr>
                                        <p:cTn id="11" dur="1" fill="hold">
                                          <p:stCondLst>
                                            <p:cond delay="0"/>
                                          </p:stCondLst>
                                        </p:cTn>
                                        <p:tgtEl>
                                          <p:spTgt spid="9222">
                                            <p:txEl>
                                              <p:pRg st="0" end="0"/>
                                            </p:txEl>
                                          </p:spTgt>
                                        </p:tgtEl>
                                        <p:attrNameLst>
                                          <p:attrName>style.visibility</p:attrName>
                                        </p:attrNameLst>
                                      </p:cBhvr>
                                      <p:to>
                                        <p:strVal val="visible"/>
                                      </p:to>
                                    </p:set>
                                    <p:anim calcmode="discrete" valueType="clr">
                                      <p:cBhvr override="childStyle">
                                        <p:cTn id="12" dur="80"/>
                                        <p:tgtEl>
                                          <p:spTgt spid="9222">
                                            <p:txEl>
                                              <p:pRg st="0" end="0"/>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13" dur="80"/>
                                        <p:tgtEl>
                                          <p:spTgt spid="9222">
                                            <p:txEl>
                                              <p:pRg st="0" end="0"/>
                                            </p:txEl>
                                          </p:spTgt>
                                        </p:tgtEl>
                                        <p:attrNameLst>
                                          <p:attrName>fillcolor</p:attrName>
                                        </p:attrNameLst>
                                      </p:cBhvr>
                                      <p:tavLst>
                                        <p:tav tm="0">
                                          <p:val>
                                            <p:clrVal>
                                              <a:schemeClr val="accent2"/>
                                            </p:clrVal>
                                          </p:val>
                                        </p:tav>
                                        <p:tav tm="50000">
                                          <p:val>
                                            <p:clrVal>
                                              <a:schemeClr val="hlink"/>
                                            </p:clrVal>
                                          </p:val>
                                        </p:tav>
                                      </p:tavLst>
                                    </p:anim>
                                    <p:set>
                                      <p:cBhvr>
                                        <p:cTn id="14" dur="80"/>
                                        <p:tgtEl>
                                          <p:spTgt spid="9222">
                                            <p:txEl>
                                              <p:pRg st="0" end="0"/>
                                            </p:txEl>
                                          </p:spTgt>
                                        </p:tgtEl>
                                        <p:attrNameLst>
                                          <p:attrName>fill.type</p:attrName>
                                        </p:attrNameLst>
                                      </p:cBhvr>
                                      <p:to>
                                        <p:strVal val="solid"/>
                                      </p:to>
                                    </p:set>
                                  </p:childTnLst>
                                </p:cTn>
                              </p:par>
                            </p:childTnLst>
                          </p:cTn>
                        </p:par>
                        <p:par>
                          <p:cTn id="15" fill="hold">
                            <p:stCondLst>
                              <p:cond delay="1660"/>
                            </p:stCondLst>
                            <p:childTnLst>
                              <p:par>
                                <p:cTn id="16" presetID="27" presetClass="entr" presetSubtype="0" fill="hold" grpId="0" nodeType="afterEffect">
                                  <p:stCondLst>
                                    <p:cond delay="0"/>
                                  </p:stCondLst>
                                  <p:iterate type="lt">
                                    <p:tmPct val="50000"/>
                                  </p:iterate>
                                  <p:childTnLst>
                                    <p:set>
                                      <p:cBhvr>
                                        <p:cTn id="17" dur="1" fill="hold">
                                          <p:stCondLst>
                                            <p:cond delay="0"/>
                                          </p:stCondLst>
                                        </p:cTn>
                                        <p:tgtEl>
                                          <p:spTgt spid="9222">
                                            <p:txEl>
                                              <p:pRg st="1" end="1"/>
                                            </p:txEl>
                                          </p:spTgt>
                                        </p:tgtEl>
                                        <p:attrNameLst>
                                          <p:attrName>style.visibility</p:attrName>
                                        </p:attrNameLst>
                                      </p:cBhvr>
                                      <p:to>
                                        <p:strVal val="visible"/>
                                      </p:to>
                                    </p:set>
                                    <p:anim calcmode="discrete" valueType="clr">
                                      <p:cBhvr override="childStyle">
                                        <p:cTn id="18" dur="80"/>
                                        <p:tgtEl>
                                          <p:spTgt spid="9222">
                                            <p:txEl>
                                              <p:pRg st="1" end="1"/>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19" dur="80"/>
                                        <p:tgtEl>
                                          <p:spTgt spid="9222">
                                            <p:txEl>
                                              <p:pRg st="1" end="1"/>
                                            </p:txEl>
                                          </p:spTgt>
                                        </p:tgtEl>
                                        <p:attrNameLst>
                                          <p:attrName>fillcolor</p:attrName>
                                        </p:attrNameLst>
                                      </p:cBhvr>
                                      <p:tavLst>
                                        <p:tav tm="0">
                                          <p:val>
                                            <p:clrVal>
                                              <a:schemeClr val="accent2"/>
                                            </p:clrVal>
                                          </p:val>
                                        </p:tav>
                                        <p:tav tm="50000">
                                          <p:val>
                                            <p:clrVal>
                                              <a:schemeClr val="hlink"/>
                                            </p:clrVal>
                                          </p:val>
                                        </p:tav>
                                      </p:tavLst>
                                    </p:anim>
                                    <p:set>
                                      <p:cBhvr>
                                        <p:cTn id="20" dur="80"/>
                                        <p:tgtEl>
                                          <p:spTgt spid="9222">
                                            <p:txEl>
                                              <p:pRg st="1" end="1"/>
                                            </p:txEl>
                                          </p:spTgt>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22" grpId="0" build="allAtOnce"/>
    </p:bldLst>
  </p:timing>
</p:sld>
</file>

<file path=ppt/tags/tag1.xml><?xml version="1.0" encoding="utf-8"?>
<p:tagLst xmlns:a="http://schemas.openxmlformats.org/drawingml/2006/main" xmlns:r="http://schemas.openxmlformats.org/officeDocument/2006/relationships" xmlns:p="http://schemas.openxmlformats.org/presentationml/2006/main">
  <p:tag name="PA" val="v3.2.0"/>
</p:tagLst>
</file>

<file path=ppt/tags/tag2.xml><?xml version="1.0" encoding="utf-8"?>
<p:tagLst xmlns:a="http://schemas.openxmlformats.org/drawingml/2006/main" xmlns:r="http://schemas.openxmlformats.org/officeDocument/2006/relationships" xmlns:p="http://schemas.openxmlformats.org/presentationml/2006/main">
  <p:tag name="PA" val="v3.2.0"/>
</p:tagLst>
</file>

<file path=ppt/theme/theme1.xml><?xml version="1.0" encoding="utf-8"?>
<a:theme xmlns:a="http://schemas.openxmlformats.org/drawingml/2006/main" name="4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ARIAL ROUNDED">
      <a:majorFont>
        <a:latin typeface="Arial-Rounded"/>
        <a:ea typeface=""/>
        <a:cs typeface=""/>
      </a:majorFont>
      <a:minorFont>
        <a:latin typeface="Arial-Rounded"/>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ln w="38100">
          <a:solidFill>
            <a:srgbClr val="FF0000"/>
          </a:solidFill>
        </a:ln>
      </a:spPr>
      <a:bodyPr/>
      <a:lstStyle/>
      <a:style>
        <a:lnRef idx="1">
          <a:schemeClr val="accent1"/>
        </a:lnRef>
        <a:fillRef idx="0">
          <a:schemeClr val="accent1"/>
        </a:fillRef>
        <a:effectRef idx="0">
          <a:schemeClr val="accent1"/>
        </a:effectRef>
        <a:fontRef idx="minor">
          <a:schemeClr val="tx1"/>
        </a:fontRef>
      </a:style>
    </a:ln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480</Words>
  <Application>Microsoft Office PowerPoint</Application>
  <PresentationFormat>Widescreen</PresentationFormat>
  <Paragraphs>69</Paragraphs>
  <Slides>14</Slides>
  <Notes>8</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14</vt:i4>
      </vt:variant>
    </vt:vector>
  </HeadingPairs>
  <TitlesOfParts>
    <vt:vector size="26" baseType="lpstr">
      <vt:lpstr>Microsoft YaHei</vt:lpstr>
      <vt:lpstr>宋体</vt:lpstr>
      <vt:lpstr>Arial</vt:lpstr>
      <vt:lpstr>Arial-Rounded</vt:lpstr>
      <vt:lpstr>Calibri</vt:lpstr>
      <vt:lpstr>Cambria</vt:lpstr>
      <vt:lpstr>等线</vt:lpstr>
      <vt:lpstr>Helvetica</vt:lpstr>
      <vt:lpstr>HP001 4 hàng</vt:lpstr>
      <vt:lpstr>字魂58号-创中黑</vt:lpstr>
      <vt:lpstr>字魂65号-时光手札体</vt:lpstr>
      <vt:lpstr>4_Office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Admin</dc:creator>
  <cp:lastModifiedBy>Admin</cp:lastModifiedBy>
  <cp:revision>1</cp:revision>
  <dcterms:created xsi:type="dcterms:W3CDTF">2023-01-09T08:39:40Z</dcterms:created>
  <dcterms:modified xsi:type="dcterms:W3CDTF">2023-01-09T08:39:55Z</dcterms:modified>
</cp:coreProperties>
</file>