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7" r:id="rId1"/>
    <p:sldMasterId id="2147484228" r:id="rId2"/>
    <p:sldMasterId id="2147484290" r:id="rId3"/>
    <p:sldMasterId id="2147484302" r:id="rId4"/>
  </p:sldMasterIdLst>
  <p:notesMasterIdLst>
    <p:notesMasterId r:id="rId24"/>
  </p:notesMasterIdLst>
  <p:sldIdLst>
    <p:sldId id="693" r:id="rId5"/>
    <p:sldId id="707" r:id="rId6"/>
    <p:sldId id="702" r:id="rId7"/>
    <p:sldId id="703" r:id="rId8"/>
    <p:sldId id="704" r:id="rId9"/>
    <p:sldId id="705" r:id="rId10"/>
    <p:sldId id="706" r:id="rId11"/>
    <p:sldId id="637" r:id="rId12"/>
    <p:sldId id="710" r:id="rId13"/>
    <p:sldId id="694" r:id="rId14"/>
    <p:sldId id="695" r:id="rId15"/>
    <p:sldId id="696" r:id="rId16"/>
    <p:sldId id="697" r:id="rId17"/>
    <p:sldId id="698" r:id="rId18"/>
    <p:sldId id="680" r:id="rId19"/>
    <p:sldId id="700" r:id="rId20"/>
    <p:sldId id="711" r:id="rId21"/>
    <p:sldId id="708" r:id="rId22"/>
    <p:sldId id="709" r:id="rId23"/>
  </p:sldIdLst>
  <p:sldSz cx="12192000" cy="6858000"/>
  <p:notesSz cx="6858000" cy="9144000"/>
  <p:defaultTextStyle>
    <a:defPPr>
      <a:defRPr lang="en-US"/>
    </a:defPPr>
    <a:lvl1pPr marL="0" algn="l" defTabSz="912037" rtl="0" eaLnBrk="1" latinLnBrk="0" hangingPunct="1">
      <a:defRPr sz="1900" kern="1200">
        <a:solidFill>
          <a:schemeClr val="tx1"/>
        </a:solidFill>
        <a:latin typeface="+mn-lt"/>
        <a:ea typeface="+mn-ea"/>
        <a:cs typeface="+mn-cs"/>
      </a:defRPr>
    </a:lvl1pPr>
    <a:lvl2pPr marL="456003" algn="l" defTabSz="912037" rtl="0" eaLnBrk="1" latinLnBrk="0" hangingPunct="1">
      <a:defRPr sz="1900" kern="1200">
        <a:solidFill>
          <a:schemeClr val="tx1"/>
        </a:solidFill>
        <a:latin typeface="+mn-lt"/>
        <a:ea typeface="+mn-ea"/>
        <a:cs typeface="+mn-cs"/>
      </a:defRPr>
    </a:lvl2pPr>
    <a:lvl3pPr marL="912037" algn="l" defTabSz="912037" rtl="0" eaLnBrk="1" latinLnBrk="0" hangingPunct="1">
      <a:defRPr sz="1900" kern="1200">
        <a:solidFill>
          <a:schemeClr val="tx1"/>
        </a:solidFill>
        <a:latin typeface="+mn-lt"/>
        <a:ea typeface="+mn-ea"/>
        <a:cs typeface="+mn-cs"/>
      </a:defRPr>
    </a:lvl3pPr>
    <a:lvl4pPr marL="1368052" algn="l" defTabSz="912037" rtl="0" eaLnBrk="1" latinLnBrk="0" hangingPunct="1">
      <a:defRPr sz="1900" kern="1200">
        <a:solidFill>
          <a:schemeClr val="tx1"/>
        </a:solidFill>
        <a:latin typeface="+mn-lt"/>
        <a:ea typeface="+mn-ea"/>
        <a:cs typeface="+mn-cs"/>
      </a:defRPr>
    </a:lvl4pPr>
    <a:lvl5pPr marL="1824072" algn="l" defTabSz="912037" rtl="0" eaLnBrk="1" latinLnBrk="0" hangingPunct="1">
      <a:defRPr sz="1900" kern="1200">
        <a:solidFill>
          <a:schemeClr val="tx1"/>
        </a:solidFill>
        <a:latin typeface="+mn-lt"/>
        <a:ea typeface="+mn-ea"/>
        <a:cs typeface="+mn-cs"/>
      </a:defRPr>
    </a:lvl5pPr>
    <a:lvl6pPr marL="2280102" algn="l" defTabSz="912037" rtl="0" eaLnBrk="1" latinLnBrk="0" hangingPunct="1">
      <a:defRPr sz="1900" kern="1200">
        <a:solidFill>
          <a:schemeClr val="tx1"/>
        </a:solidFill>
        <a:latin typeface="+mn-lt"/>
        <a:ea typeface="+mn-ea"/>
        <a:cs typeface="+mn-cs"/>
      </a:defRPr>
    </a:lvl6pPr>
    <a:lvl7pPr marL="2736110" algn="l" defTabSz="912037" rtl="0" eaLnBrk="1" latinLnBrk="0" hangingPunct="1">
      <a:defRPr sz="1900" kern="1200">
        <a:solidFill>
          <a:schemeClr val="tx1"/>
        </a:solidFill>
        <a:latin typeface="+mn-lt"/>
        <a:ea typeface="+mn-ea"/>
        <a:cs typeface="+mn-cs"/>
      </a:defRPr>
    </a:lvl7pPr>
    <a:lvl8pPr marL="3192111" algn="l" defTabSz="912037" rtl="0" eaLnBrk="1" latinLnBrk="0" hangingPunct="1">
      <a:defRPr sz="1900" kern="1200">
        <a:solidFill>
          <a:schemeClr val="tx1"/>
        </a:solidFill>
        <a:latin typeface="+mn-lt"/>
        <a:ea typeface="+mn-ea"/>
        <a:cs typeface="+mn-cs"/>
      </a:defRPr>
    </a:lvl8pPr>
    <a:lvl9pPr marL="3648111" algn="l" defTabSz="91203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8A"/>
    <a:srgbClr val="F6A0AE"/>
    <a:srgbClr val="FFCCCC"/>
    <a:srgbClr val="FFFF69"/>
    <a:srgbClr val="A5E575"/>
    <a:srgbClr val="F37D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540" autoAdjust="0"/>
  </p:normalViewPr>
  <p:slideViewPr>
    <p:cSldViewPr snapToGrid="0">
      <p:cViewPr varScale="1">
        <p:scale>
          <a:sx n="79" d="100"/>
          <a:sy n="79" d="100"/>
        </p:scale>
        <p:origin x="739"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10/16/2021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2037" rtl="0" eaLnBrk="1" latinLnBrk="0" hangingPunct="1">
      <a:defRPr sz="1200" kern="1200">
        <a:solidFill>
          <a:schemeClr val="tx1"/>
        </a:solidFill>
        <a:latin typeface="+mn-lt"/>
        <a:ea typeface="+mn-ea"/>
        <a:cs typeface="+mn-cs"/>
      </a:defRPr>
    </a:lvl1pPr>
    <a:lvl2pPr marL="456003" algn="l" defTabSz="912037" rtl="0" eaLnBrk="1" latinLnBrk="0" hangingPunct="1">
      <a:defRPr sz="1200" kern="1200">
        <a:solidFill>
          <a:schemeClr val="tx1"/>
        </a:solidFill>
        <a:latin typeface="+mn-lt"/>
        <a:ea typeface="+mn-ea"/>
        <a:cs typeface="+mn-cs"/>
      </a:defRPr>
    </a:lvl2pPr>
    <a:lvl3pPr marL="912037" algn="l" defTabSz="912037" rtl="0" eaLnBrk="1" latinLnBrk="0" hangingPunct="1">
      <a:defRPr sz="1200" kern="1200">
        <a:solidFill>
          <a:schemeClr val="tx1"/>
        </a:solidFill>
        <a:latin typeface="+mn-lt"/>
        <a:ea typeface="+mn-ea"/>
        <a:cs typeface="+mn-cs"/>
      </a:defRPr>
    </a:lvl3pPr>
    <a:lvl4pPr marL="1368052" algn="l" defTabSz="912037" rtl="0" eaLnBrk="1" latinLnBrk="0" hangingPunct="1">
      <a:defRPr sz="1200" kern="1200">
        <a:solidFill>
          <a:schemeClr val="tx1"/>
        </a:solidFill>
        <a:latin typeface="+mn-lt"/>
        <a:ea typeface="+mn-ea"/>
        <a:cs typeface="+mn-cs"/>
      </a:defRPr>
    </a:lvl4pPr>
    <a:lvl5pPr marL="1824072" algn="l" defTabSz="912037" rtl="0" eaLnBrk="1" latinLnBrk="0" hangingPunct="1">
      <a:defRPr sz="1200" kern="1200">
        <a:solidFill>
          <a:schemeClr val="tx1"/>
        </a:solidFill>
        <a:latin typeface="+mn-lt"/>
        <a:ea typeface="+mn-ea"/>
        <a:cs typeface="+mn-cs"/>
      </a:defRPr>
    </a:lvl5pPr>
    <a:lvl6pPr marL="2280102" algn="l" defTabSz="912037" rtl="0" eaLnBrk="1" latinLnBrk="0" hangingPunct="1">
      <a:defRPr sz="1200" kern="1200">
        <a:solidFill>
          <a:schemeClr val="tx1"/>
        </a:solidFill>
        <a:latin typeface="+mn-lt"/>
        <a:ea typeface="+mn-ea"/>
        <a:cs typeface="+mn-cs"/>
      </a:defRPr>
    </a:lvl6pPr>
    <a:lvl7pPr marL="2736110" algn="l" defTabSz="912037" rtl="0" eaLnBrk="1" latinLnBrk="0" hangingPunct="1">
      <a:defRPr sz="1200" kern="1200">
        <a:solidFill>
          <a:schemeClr val="tx1"/>
        </a:solidFill>
        <a:latin typeface="+mn-lt"/>
        <a:ea typeface="+mn-ea"/>
        <a:cs typeface="+mn-cs"/>
      </a:defRPr>
    </a:lvl7pPr>
    <a:lvl8pPr marL="3192111" algn="l" defTabSz="912037" rtl="0" eaLnBrk="1" latinLnBrk="0" hangingPunct="1">
      <a:defRPr sz="1200" kern="1200">
        <a:solidFill>
          <a:schemeClr val="tx1"/>
        </a:solidFill>
        <a:latin typeface="+mn-lt"/>
        <a:ea typeface="+mn-ea"/>
        <a:cs typeface="+mn-cs"/>
      </a:defRPr>
    </a:lvl8pPr>
    <a:lvl9pPr marL="3648111" algn="l" defTabSz="91203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586570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11</a:t>
            </a:fld>
            <a:endParaRPr lang="en-US"/>
          </a:p>
        </p:txBody>
      </p:sp>
    </p:spTree>
    <p:extLst>
      <p:ext uri="{BB962C8B-B14F-4D97-AF65-F5344CB8AC3E}">
        <p14:creationId xmlns:p14="http://schemas.microsoft.com/office/powerpoint/2010/main" val="2830100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smtClean="0"/>
          </a:p>
        </p:txBody>
      </p:sp>
      <p:sp>
        <p:nvSpPr>
          <p:cNvPr id="158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27BF79-B0DF-49B9-8D94-DC863B2169F7}" type="slidenum">
              <a:rPr lang="zh-CN" altLang="en-US">
                <a:solidFill>
                  <a:srgbClr val="000000"/>
                </a:solidFill>
                <a:latin typeface="Calibri" panose="020F0502020204030204" pitchFamily="34" charset="0"/>
                <a:ea typeface="SimSun" panose="02010600030101010101" pitchFamily="2" charset="-122"/>
              </a:rPr>
              <a:pPr/>
              <a:t>12</a:t>
            </a:fld>
            <a:endParaRPr lang="zh-CN" altLang="en-US">
              <a:solidFill>
                <a:srgbClr val="000000"/>
              </a:solidFill>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1758510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765523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250682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15</a:t>
            </a:fld>
            <a:endParaRPr lang="en-US"/>
          </a:p>
        </p:txBody>
      </p:sp>
    </p:spTree>
    <p:extLst>
      <p:ext uri="{BB962C8B-B14F-4D97-AF65-F5344CB8AC3E}">
        <p14:creationId xmlns:p14="http://schemas.microsoft.com/office/powerpoint/2010/main" val="140992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16</a:t>
            </a:fld>
            <a:endParaRPr lang="en-US"/>
          </a:p>
        </p:txBody>
      </p:sp>
    </p:spTree>
    <p:extLst>
      <p:ext uri="{BB962C8B-B14F-4D97-AF65-F5344CB8AC3E}">
        <p14:creationId xmlns:p14="http://schemas.microsoft.com/office/powerpoint/2010/main" val="419569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灯片编号占位符 3"/>
          <p:cNvSpPr>
            <a:spLocks noGrp="1"/>
          </p:cNvSpPr>
          <p:nvPr>
            <p:ph type="sldNum" sz="quarter" idx="5"/>
          </p:nvPr>
        </p:nvSpPr>
        <p:spPr/>
        <p:txBody>
          <a:bodyPr/>
          <a:lstStyle/>
          <a:p>
            <a:fld id="{275FA89B-D4C9-486B-8D57-38656ABF38C4}" type="slidenum">
              <a:rPr lang="zh-CN" altLang="en-US" smtClean="0">
                <a:solidFill>
                  <a:prstClr val="black"/>
                </a:solidFill>
                <a:ea typeface="宋体"/>
              </a:rPr>
              <a:pPr/>
              <a:t>18</a:t>
            </a:fld>
            <a:endParaRPr lang="zh-CN" altLang="en-US" dirty="0">
              <a:solidFill>
                <a:prstClr val="black"/>
              </a:solidFill>
              <a:ea typeface="宋体"/>
            </a:endParaRPr>
          </a:p>
        </p:txBody>
      </p:sp>
    </p:spTree>
    <p:extLst>
      <p:ext uri="{BB962C8B-B14F-4D97-AF65-F5344CB8AC3E}">
        <p14:creationId xmlns:p14="http://schemas.microsoft.com/office/powerpoint/2010/main" val="2357130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smtClean="0"/>
              <a:t>LH: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9472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灯片编号占位符 3"/>
          <p:cNvSpPr>
            <a:spLocks noGrp="1"/>
          </p:cNvSpPr>
          <p:nvPr>
            <p:ph type="sldNum" sz="quarter" idx="5"/>
          </p:nvPr>
        </p:nvSpPr>
        <p:spPr/>
        <p:txBody>
          <a:bodyPr/>
          <a:lstStyle/>
          <a:p>
            <a:fld id="{E2FDF0C0-43DC-4471-BE73-F26432E897CE}" type="slidenum">
              <a:rPr lang="zh-CN" altLang="en-US" smtClean="0">
                <a:solidFill>
                  <a:prstClr val="black"/>
                </a:solidFill>
                <a:ea typeface="宋体"/>
              </a:rPr>
              <a:pPr/>
              <a:t>2</a:t>
            </a:fld>
            <a:endParaRPr lang="zh-CN" altLang="en-US">
              <a:solidFill>
                <a:prstClr val="black"/>
              </a:solidFill>
              <a:ea typeface="宋体"/>
            </a:endParaRPr>
          </a:p>
        </p:txBody>
      </p:sp>
    </p:spTree>
    <p:extLst>
      <p:ext uri="{BB962C8B-B14F-4D97-AF65-F5344CB8AC3E}">
        <p14:creationId xmlns:p14="http://schemas.microsoft.com/office/powerpoint/2010/main" val="1809450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3</a:t>
            </a:fld>
            <a:endParaRPr lang="en-US"/>
          </a:p>
        </p:txBody>
      </p:sp>
    </p:spTree>
    <p:extLst>
      <p:ext uri="{BB962C8B-B14F-4D97-AF65-F5344CB8AC3E}">
        <p14:creationId xmlns:p14="http://schemas.microsoft.com/office/powerpoint/2010/main" val="2836603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4</a:t>
            </a:fld>
            <a:endParaRPr lang="en-US"/>
          </a:p>
        </p:txBody>
      </p:sp>
    </p:spTree>
    <p:extLst>
      <p:ext uri="{BB962C8B-B14F-4D97-AF65-F5344CB8AC3E}">
        <p14:creationId xmlns:p14="http://schemas.microsoft.com/office/powerpoint/2010/main" val="132779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5</a:t>
            </a:fld>
            <a:endParaRPr lang="en-US"/>
          </a:p>
        </p:txBody>
      </p:sp>
    </p:spTree>
    <p:extLst>
      <p:ext uri="{BB962C8B-B14F-4D97-AF65-F5344CB8AC3E}">
        <p14:creationId xmlns:p14="http://schemas.microsoft.com/office/powerpoint/2010/main" val="2564852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6</a:t>
            </a:fld>
            <a:endParaRPr lang="en-US"/>
          </a:p>
        </p:txBody>
      </p:sp>
    </p:spTree>
    <p:extLst>
      <p:ext uri="{BB962C8B-B14F-4D97-AF65-F5344CB8AC3E}">
        <p14:creationId xmlns:p14="http://schemas.microsoft.com/office/powerpoint/2010/main" val="2986288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8</a:t>
            </a:fld>
            <a:endParaRPr lang="en-US"/>
          </a:p>
        </p:txBody>
      </p:sp>
    </p:spTree>
    <p:extLst>
      <p:ext uri="{BB962C8B-B14F-4D97-AF65-F5344CB8AC3E}">
        <p14:creationId xmlns:p14="http://schemas.microsoft.com/office/powerpoint/2010/main" val="3793075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705251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5"/>
          </p:nvPr>
        </p:nvSpPr>
        <p:spPr/>
        <p:txBody>
          <a:bodyPr/>
          <a:lstStyle/>
          <a:p>
            <a:pPr defTabSz="914400">
              <a:defRPr/>
            </a:pPr>
            <a:fld id="{5C02AEFD-FEDB-4542-BE9E-D4DED9AFC90C}" type="slidenum">
              <a:rPr lang="en-US" smtClean="0">
                <a:solidFill>
                  <a:prstClr val="black"/>
                </a:solidFill>
              </a:rPr>
              <a:pPr defTabSz="914400">
                <a:defRPr/>
              </a:pPr>
              <a:t>10</a:t>
            </a:fld>
            <a:endParaRPr lang="en-US">
              <a:solidFill>
                <a:prstClr val="black"/>
              </a:solidFill>
            </a:endParaRPr>
          </a:p>
        </p:txBody>
      </p:sp>
    </p:spTree>
    <p:extLst>
      <p:ext uri="{BB962C8B-B14F-4D97-AF65-F5344CB8AC3E}">
        <p14:creationId xmlns:p14="http://schemas.microsoft.com/office/powerpoint/2010/main" val="839478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E3AB30-4822-4810-9CE4-E08130D8E0D9}"/>
              </a:ext>
            </a:extLst>
          </p:cNvPr>
          <p:cNvSpPr>
            <a:spLocks noGrp="1"/>
          </p:cNvSpPr>
          <p:nvPr>
            <p:ph type="ctrTitle"/>
          </p:nvPr>
        </p:nvSpPr>
        <p:spPr>
          <a:xfrm>
            <a:off x="1524015" y="1122361"/>
            <a:ext cx="9144000" cy="2387600"/>
          </a:xfrm>
          <a:prstGeom prst="rect">
            <a:avLst/>
          </a:prstGeom>
        </p:spPr>
        <p:txBody>
          <a:bodyPr lIns="87478" tIns="43770" rIns="87478" bIns="43770" anchor="b"/>
          <a:lstStyle>
            <a:lvl1pPr algn="ctr">
              <a:defRPr sz="5900"/>
            </a:lvl1pPr>
          </a:lstStyle>
          <a:p>
            <a:r>
              <a:rPr lang="en-US"/>
              <a:t>Click to edit Master title style</a:t>
            </a:r>
          </a:p>
        </p:txBody>
      </p:sp>
      <p:sp>
        <p:nvSpPr>
          <p:cNvPr id="3" name="Subtitle 2">
            <a:extLst>
              <a:ext uri="{FF2B5EF4-FFF2-40B4-BE49-F238E27FC236}">
                <a16:creationId xmlns:a16="http://schemas.microsoft.com/office/drawing/2014/main" xmlns="" id="{D62A6CD2-61AF-48F1-A124-07FA9F12BF20}"/>
              </a:ext>
            </a:extLst>
          </p:cNvPr>
          <p:cNvSpPr>
            <a:spLocks noGrp="1"/>
          </p:cNvSpPr>
          <p:nvPr>
            <p:ph type="subTitle" idx="1"/>
          </p:nvPr>
        </p:nvSpPr>
        <p:spPr>
          <a:xfrm>
            <a:off x="1524015" y="3602097"/>
            <a:ext cx="9144000" cy="1655763"/>
          </a:xfrm>
          <a:prstGeom prst="rect">
            <a:avLst/>
          </a:prstGeom>
        </p:spPr>
        <p:txBody>
          <a:bodyPr lIns="87478" tIns="43770" rIns="87478" bIns="43770"/>
          <a:lstStyle>
            <a:lvl1pPr marL="0" indent="0" algn="ctr">
              <a:buNone/>
              <a:defRPr sz="2400"/>
            </a:lvl1pPr>
            <a:lvl2pPr marL="437408" indent="0" algn="ctr">
              <a:buNone/>
              <a:defRPr sz="1900"/>
            </a:lvl2pPr>
            <a:lvl3pPr marL="874805" indent="0" algn="ctr">
              <a:buNone/>
              <a:defRPr sz="1700"/>
            </a:lvl3pPr>
            <a:lvl4pPr marL="1312230" indent="0" algn="ctr">
              <a:buNone/>
              <a:defRPr sz="1500"/>
            </a:lvl4pPr>
            <a:lvl5pPr marL="1749599" indent="0" algn="ctr">
              <a:buNone/>
              <a:defRPr sz="1500"/>
            </a:lvl5pPr>
            <a:lvl6pPr marL="2187015" indent="0" algn="ctr">
              <a:buNone/>
              <a:defRPr sz="1500"/>
            </a:lvl6pPr>
            <a:lvl7pPr marL="2624422" indent="0" algn="ctr">
              <a:buNone/>
              <a:defRPr sz="1500"/>
            </a:lvl7pPr>
            <a:lvl8pPr marL="3061834" indent="0" algn="ctr">
              <a:buNone/>
              <a:defRPr sz="1500"/>
            </a:lvl8pPr>
            <a:lvl9pPr marL="3499211" indent="0" algn="ctr">
              <a:buNone/>
              <a:defRPr sz="1500"/>
            </a:lvl9pPr>
          </a:lstStyle>
          <a:p>
            <a:r>
              <a:rPr lang="en-US"/>
              <a:t>Click to edit Master subtitle style</a:t>
            </a:r>
          </a:p>
        </p:txBody>
      </p:sp>
      <p:sp>
        <p:nvSpPr>
          <p:cNvPr id="4" name="Date Placeholder 3">
            <a:extLst>
              <a:ext uri="{FF2B5EF4-FFF2-40B4-BE49-F238E27FC236}">
                <a16:creationId xmlns:a16="http://schemas.microsoft.com/office/drawing/2014/main" xmlns="" id="{28BA46A1-CC30-4CE7-A203-875741250C1F}"/>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10/16/2021</a:t>
            </a:fld>
            <a:endParaRPr lang="en-US" sz="1700">
              <a:solidFill>
                <a:prstClr val="black"/>
              </a:solidFill>
            </a:endParaRPr>
          </a:p>
        </p:txBody>
      </p:sp>
      <p:sp>
        <p:nvSpPr>
          <p:cNvPr id="5" name="Footer Placeholder 4">
            <a:extLst>
              <a:ext uri="{FF2B5EF4-FFF2-40B4-BE49-F238E27FC236}">
                <a16:creationId xmlns:a16="http://schemas.microsoft.com/office/drawing/2014/main" xmlns="" id="{75EC94D1-AA20-40FC-91DF-48D490D51419}"/>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6" name="Slide Number Placeholder 5">
            <a:extLst>
              <a:ext uri="{FF2B5EF4-FFF2-40B4-BE49-F238E27FC236}">
                <a16:creationId xmlns:a16="http://schemas.microsoft.com/office/drawing/2014/main" xmlns="" id="{57E54AA9-C5BA-4989-B711-DE50F6F50A9F}"/>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3048848549"/>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9BCE8E-CF7F-4DBA-BE65-F196363C1B6B}"/>
              </a:ext>
            </a:extLst>
          </p:cNvPr>
          <p:cNvSpPr>
            <a:spLocks noGrp="1"/>
          </p:cNvSpPr>
          <p:nvPr>
            <p:ph type="title"/>
          </p:nvPr>
        </p:nvSpPr>
        <p:spPr>
          <a:xfrm>
            <a:off x="838201" y="348220"/>
            <a:ext cx="10515600" cy="1325563"/>
          </a:xfrm>
          <a:prstGeom prst="rect">
            <a:avLst/>
          </a:prstGeom>
        </p:spPr>
        <p:txBody>
          <a:bodyPr lIns="87478" tIns="43770" rIns="87478" bIns="43770"/>
          <a:lstStyle/>
          <a:p>
            <a:r>
              <a:rPr lang="en-US"/>
              <a:t>Click to edit Master title style</a:t>
            </a:r>
          </a:p>
        </p:txBody>
      </p:sp>
      <p:sp>
        <p:nvSpPr>
          <p:cNvPr id="3" name="Vertical Text Placeholder 2">
            <a:extLst>
              <a:ext uri="{FF2B5EF4-FFF2-40B4-BE49-F238E27FC236}">
                <a16:creationId xmlns:a16="http://schemas.microsoft.com/office/drawing/2014/main" xmlns="" id="{E6F3F695-B048-4CF0-B324-7B04CC0CFFF5}"/>
              </a:ext>
            </a:extLst>
          </p:cNvPr>
          <p:cNvSpPr>
            <a:spLocks noGrp="1"/>
          </p:cNvSpPr>
          <p:nvPr>
            <p:ph type="body" orient="vert" idx="1"/>
          </p:nvPr>
        </p:nvSpPr>
        <p:spPr>
          <a:xfrm>
            <a:off x="838201" y="1825629"/>
            <a:ext cx="10515600" cy="4351339"/>
          </a:xfrm>
          <a:prstGeom prst="rect">
            <a:avLst/>
          </a:prstGeom>
        </p:spPr>
        <p:txBody>
          <a:bodyPr vert="eaVert"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118889-BA45-4B67-8AB4-4C78520B6D6E}"/>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10/16/2021</a:t>
            </a:fld>
            <a:endParaRPr lang="en-US" sz="1700">
              <a:solidFill>
                <a:prstClr val="black"/>
              </a:solidFill>
            </a:endParaRPr>
          </a:p>
        </p:txBody>
      </p:sp>
      <p:sp>
        <p:nvSpPr>
          <p:cNvPr id="5" name="Footer Placeholder 4">
            <a:extLst>
              <a:ext uri="{FF2B5EF4-FFF2-40B4-BE49-F238E27FC236}">
                <a16:creationId xmlns:a16="http://schemas.microsoft.com/office/drawing/2014/main" xmlns="" id="{DA19368F-7D28-4288-871F-7F433EB4E24B}"/>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6" name="Slide Number Placeholder 5">
            <a:extLst>
              <a:ext uri="{FF2B5EF4-FFF2-40B4-BE49-F238E27FC236}">
                <a16:creationId xmlns:a16="http://schemas.microsoft.com/office/drawing/2014/main" xmlns="" id="{973C8175-8437-4955-85AE-5832E2097A89}"/>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498654191"/>
      </p:ext>
    </p:extLst>
  </p:cSld>
  <p:clrMapOvr>
    <a:masterClrMapping/>
  </p:clrMapOvr>
  <p:transition spd="slow"/>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2592944" y="624109"/>
            <a:ext cx="8911687" cy="1280891"/>
          </a:xfrm>
          <a:prstGeom prst="rect">
            <a:avLst/>
          </a:prstGeom>
        </p:spPr>
        <p:txBody>
          <a:bodyPr lIns="91276" tIns="45658" rIns="91276" bIns="45658"/>
          <a:lstStyle/>
          <a:p>
            <a:r>
              <a:rPr lang="en-US" smtClean="0"/>
              <a:t>Click to edit Master title style</a:t>
            </a:r>
            <a:endParaRPr lang="en-US" dirty="0"/>
          </a:p>
        </p:txBody>
      </p:sp>
      <p:sp>
        <p:nvSpPr>
          <p:cNvPr id="3" name="Content Placeholder 2"/>
          <p:cNvSpPr>
            <a:spLocks noGrp="1"/>
          </p:cNvSpPr>
          <p:nvPr>
            <p:ph sz="half" idx="1"/>
          </p:nvPr>
        </p:nvSpPr>
        <p:spPr>
          <a:xfrm>
            <a:off x="2589219" y="2133608"/>
            <a:ext cx="4313864" cy="3777623"/>
          </a:xfrm>
          <a:prstGeom prst="rect">
            <a:avLst/>
          </a:prstGeom>
        </p:spPr>
        <p:txBody>
          <a:bodyPr lIns="91276" tIns="45658" rIns="91276" bIns="45658">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48"/>
            <a:ext cx="4313864" cy="3777623"/>
          </a:xfrm>
          <a:prstGeom prst="rect">
            <a:avLst/>
          </a:prstGeom>
        </p:spPr>
        <p:txBody>
          <a:bodyPr lIns="91276" tIns="45658" rIns="91276" bIns="45658">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2021/10/16</a:t>
            </a:fld>
            <a:endParaRPr lang="zh-CN" altLang="en-US">
              <a:solidFill>
                <a:prstClr val="black"/>
              </a:solidFill>
            </a:endParaRPr>
          </a:p>
        </p:txBody>
      </p:sp>
      <p:sp>
        <p:nvSpPr>
          <p:cNvPr id="6" name="Footer Placeholder 5"/>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11" name="Slide Number Placeholder 5"/>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32448230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2592944" y="624109"/>
            <a:ext cx="8911687" cy="1280891"/>
          </a:xfrm>
          <a:prstGeom prst="rect">
            <a:avLst/>
          </a:prstGeom>
        </p:spPr>
        <p:txBody>
          <a:bodyPr lIns="91276" tIns="45658" rIns="91276" bIns="45658"/>
          <a:lstStyle/>
          <a:p>
            <a:r>
              <a:rPr lang="en-US" smtClean="0"/>
              <a:t>Click to edit Master title style</a:t>
            </a:r>
            <a:endParaRPr lang="en-US" dirty="0"/>
          </a:p>
        </p:txBody>
      </p:sp>
      <p:sp>
        <p:nvSpPr>
          <p:cNvPr id="3" name="Text Placeholder 2"/>
          <p:cNvSpPr>
            <a:spLocks noGrp="1"/>
          </p:cNvSpPr>
          <p:nvPr>
            <p:ph type="body" idx="1"/>
          </p:nvPr>
        </p:nvSpPr>
        <p:spPr>
          <a:xfrm>
            <a:off x="2939375" y="1972730"/>
            <a:ext cx="3992732" cy="576263"/>
          </a:xfrm>
          <a:prstGeom prst="rect">
            <a:avLst/>
          </a:prstGeom>
        </p:spPr>
        <p:txBody>
          <a:bodyPr lIns="91276" tIns="45658" rIns="91276" bIns="45658" anchor="b">
            <a:noAutofit/>
          </a:bodyPr>
          <a:lstStyle>
            <a:lvl1pPr marL="0" indent="0">
              <a:buNone/>
              <a:defRPr sz="2400" b="0"/>
            </a:lvl1pPr>
            <a:lvl2pPr marL="456343" indent="0">
              <a:buNone/>
              <a:defRPr sz="2000" b="1"/>
            </a:lvl2pPr>
            <a:lvl3pPr marL="912709" indent="0">
              <a:buNone/>
              <a:defRPr sz="1900" b="1"/>
            </a:lvl3pPr>
            <a:lvl4pPr marL="1369066" indent="0">
              <a:buNone/>
              <a:defRPr sz="1600" b="1"/>
            </a:lvl4pPr>
            <a:lvl5pPr marL="1825418" indent="0">
              <a:buNone/>
              <a:defRPr sz="1600" b="1"/>
            </a:lvl5pPr>
            <a:lvl6pPr marL="2281790" indent="0">
              <a:buNone/>
              <a:defRPr sz="1600" b="1"/>
            </a:lvl6pPr>
            <a:lvl7pPr marL="2738130" indent="0">
              <a:buNone/>
              <a:defRPr sz="1600" b="1"/>
            </a:lvl7pPr>
            <a:lvl8pPr marL="3194472" indent="0">
              <a:buNone/>
              <a:defRPr sz="1600" b="1"/>
            </a:lvl8pPr>
            <a:lvl9pPr marL="36508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6" y="2548975"/>
            <a:ext cx="4342893" cy="3354060"/>
          </a:xfrm>
          <a:prstGeom prst="rect">
            <a:avLst/>
          </a:prstGeom>
        </p:spPr>
        <p:txBody>
          <a:bodyPr lIns="91276" tIns="45658" rIns="91276" bIns="45658">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72" y="1969502"/>
            <a:ext cx="3999001" cy="576263"/>
          </a:xfrm>
          <a:prstGeom prst="rect">
            <a:avLst/>
          </a:prstGeom>
        </p:spPr>
        <p:txBody>
          <a:bodyPr lIns="91276" tIns="45658" rIns="91276" bIns="45658" anchor="b">
            <a:noAutofit/>
          </a:bodyPr>
          <a:lstStyle>
            <a:lvl1pPr marL="0" indent="0">
              <a:buNone/>
              <a:defRPr sz="2400" b="0"/>
            </a:lvl1pPr>
            <a:lvl2pPr marL="456343" indent="0">
              <a:buNone/>
              <a:defRPr sz="2000" b="1"/>
            </a:lvl2pPr>
            <a:lvl3pPr marL="912709" indent="0">
              <a:buNone/>
              <a:defRPr sz="1900" b="1"/>
            </a:lvl3pPr>
            <a:lvl4pPr marL="1369066" indent="0">
              <a:buNone/>
              <a:defRPr sz="1600" b="1"/>
            </a:lvl4pPr>
            <a:lvl5pPr marL="1825418" indent="0">
              <a:buNone/>
              <a:defRPr sz="1600" b="1"/>
            </a:lvl5pPr>
            <a:lvl6pPr marL="2281790" indent="0">
              <a:buNone/>
              <a:defRPr sz="1600" b="1"/>
            </a:lvl6pPr>
            <a:lvl7pPr marL="2738130" indent="0">
              <a:buNone/>
              <a:defRPr sz="1600" b="1"/>
            </a:lvl7pPr>
            <a:lvl8pPr marL="3194472" indent="0">
              <a:buNone/>
              <a:defRPr sz="1600" b="1"/>
            </a:lvl8pPr>
            <a:lvl9pPr marL="36508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43"/>
            <a:ext cx="4338675" cy="3354060"/>
          </a:xfrm>
          <a:prstGeom prst="rect">
            <a:avLst/>
          </a:prstGeom>
        </p:spPr>
        <p:txBody>
          <a:bodyPr lIns="91276" tIns="45658" rIns="91276" bIns="45658">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2021/10/16</a:t>
            </a:fld>
            <a:endParaRPr lang="zh-CN" altLang="en-US">
              <a:solidFill>
                <a:prstClr val="black"/>
              </a:solidFill>
            </a:endParaRPr>
          </a:p>
        </p:txBody>
      </p:sp>
      <p:sp>
        <p:nvSpPr>
          <p:cNvPr id="8" name="Footer Placeholder 7"/>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12" name="Freeform 11"/>
          <p:cNvSpPr/>
          <p:nvPr/>
        </p:nvSpPr>
        <p:spPr bwMode="auto">
          <a:xfrm flipV="1">
            <a:off x="-4184" y="71439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29658907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2944" y="624109"/>
            <a:ext cx="8911687" cy="1280891"/>
          </a:xfrm>
          <a:prstGeom prst="rect">
            <a:avLst/>
          </a:prstGeom>
        </p:spPr>
        <p:txBody>
          <a:bodyPr lIns="91276" tIns="45658" rIns="91276" bIns="45658"/>
          <a:lstStyle/>
          <a:p>
            <a:r>
              <a:rPr lang="en-US" smtClean="0"/>
              <a:t>Click to edit Master title style</a:t>
            </a:r>
            <a:endParaRPr lang="en-US" dirty="0"/>
          </a:p>
        </p:txBody>
      </p:sp>
      <p:sp>
        <p:nvSpPr>
          <p:cNvPr id="3" name="Date Placeholder 2"/>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2021/10/16</a:t>
            </a:fld>
            <a:endParaRPr lang="zh-CN" altLang="en-US">
              <a:solidFill>
                <a:prstClr val="black"/>
              </a:solidFill>
            </a:endParaRPr>
          </a:p>
        </p:txBody>
      </p:sp>
      <p:sp>
        <p:nvSpPr>
          <p:cNvPr id="4" name="Footer Placeholder 3"/>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7" name="Freeform 11"/>
          <p:cNvSpPr/>
          <p:nvPr/>
        </p:nvSpPr>
        <p:spPr bwMode="auto">
          <a:xfrm flipV="1">
            <a:off x="-4184" y="71439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14993623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2021/10/16</a:t>
            </a:fld>
            <a:endParaRPr lang="zh-CN" altLang="en-US">
              <a:solidFill>
                <a:prstClr val="black"/>
              </a:solidFill>
            </a:endParaRPr>
          </a:p>
        </p:txBody>
      </p:sp>
      <p:sp>
        <p:nvSpPr>
          <p:cNvPr id="3" name="Footer Placeholder 2"/>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Tree>
    <p:extLst>
      <p:ext uri="{BB962C8B-B14F-4D97-AF65-F5344CB8AC3E}">
        <p14:creationId xmlns:p14="http://schemas.microsoft.com/office/powerpoint/2010/main" val="9863753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55" y="446088"/>
            <a:ext cx="3505199" cy="976312"/>
          </a:xfrm>
          <a:prstGeom prst="rect">
            <a:avLst/>
          </a:prstGeom>
        </p:spPr>
        <p:txBody>
          <a:bodyPr lIns="91276" tIns="45658" rIns="91276" bIns="45658"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9"/>
            <a:ext cx="5181600" cy="5414963"/>
          </a:xfrm>
          <a:prstGeom prst="rect">
            <a:avLst/>
          </a:prstGeom>
        </p:spPr>
        <p:txBody>
          <a:bodyPr lIns="91276" tIns="45658" rIns="91276" bIns="45658"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55" y="1598615"/>
            <a:ext cx="3505199" cy="4262436"/>
          </a:xfrm>
          <a:prstGeom prst="rect">
            <a:avLst/>
          </a:prstGeom>
        </p:spPr>
        <p:txBody>
          <a:bodyPr lIns="91276" tIns="45658" rIns="91276" bIns="45658"/>
          <a:lstStyle>
            <a:lvl1pPr marL="0" indent="0">
              <a:buNone/>
              <a:defRPr sz="1500"/>
            </a:lvl1pPr>
            <a:lvl2pPr marL="456343" indent="0">
              <a:buNone/>
              <a:defRPr sz="1200"/>
            </a:lvl2pPr>
            <a:lvl3pPr marL="912709" indent="0">
              <a:buNone/>
              <a:defRPr sz="1100"/>
            </a:lvl3pPr>
            <a:lvl4pPr marL="1369066" indent="0">
              <a:buNone/>
              <a:defRPr sz="900"/>
            </a:lvl4pPr>
            <a:lvl5pPr marL="1825418" indent="0">
              <a:buNone/>
              <a:defRPr sz="900"/>
            </a:lvl5pPr>
            <a:lvl6pPr marL="2281790" indent="0">
              <a:buNone/>
              <a:defRPr sz="900"/>
            </a:lvl6pPr>
            <a:lvl7pPr marL="2738130" indent="0">
              <a:buNone/>
              <a:defRPr sz="900"/>
            </a:lvl7pPr>
            <a:lvl8pPr marL="3194472" indent="0">
              <a:buNone/>
              <a:defRPr sz="900"/>
            </a:lvl8pPr>
            <a:lvl9pPr marL="3650815"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2021/10/16</a:t>
            </a:fld>
            <a:endParaRPr lang="zh-CN" altLang="en-US">
              <a:solidFill>
                <a:prstClr val="black"/>
              </a:solidFill>
            </a:endParaRPr>
          </a:p>
        </p:txBody>
      </p:sp>
      <p:sp>
        <p:nvSpPr>
          <p:cNvPr id="6" name="Footer Placeholder 5"/>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9" name="Freeform 11"/>
          <p:cNvSpPr/>
          <p:nvPr/>
        </p:nvSpPr>
        <p:spPr bwMode="auto">
          <a:xfrm flipV="1">
            <a:off x="-4184" y="71439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28600509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1"/>
            <a:ext cx="8915400" cy="566739"/>
          </a:xfrm>
          <a:prstGeom prst="rect">
            <a:avLst/>
          </a:prstGeom>
        </p:spPr>
        <p:txBody>
          <a:bodyPr lIns="91276" tIns="45658" rIns="91276" bIns="45658"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1"/>
          </a:xfrm>
          <a:prstGeom prst="rect">
            <a:avLst/>
          </a:prstGeom>
        </p:spPr>
        <p:txBody>
          <a:bodyPr lIns="91276" tIns="45658" rIns="91276" bIns="45658" anchor="t">
            <a:normAutofit/>
          </a:bodyPr>
          <a:lstStyle>
            <a:lvl1pPr marL="0" indent="0" algn="ctr">
              <a:buNone/>
              <a:defRPr sz="1600"/>
            </a:lvl1pPr>
            <a:lvl2pPr marL="456343" indent="0">
              <a:buNone/>
              <a:defRPr sz="1600"/>
            </a:lvl2pPr>
            <a:lvl3pPr marL="912709" indent="0">
              <a:buNone/>
              <a:defRPr sz="1600"/>
            </a:lvl3pPr>
            <a:lvl4pPr marL="1369066" indent="0">
              <a:buNone/>
              <a:defRPr sz="1600"/>
            </a:lvl4pPr>
            <a:lvl5pPr marL="1825418" indent="0">
              <a:buNone/>
              <a:defRPr sz="1600"/>
            </a:lvl5pPr>
            <a:lvl6pPr marL="2281790" indent="0">
              <a:buNone/>
              <a:defRPr sz="1600"/>
            </a:lvl6pPr>
            <a:lvl7pPr marL="2738130" indent="0">
              <a:buNone/>
              <a:defRPr sz="1600"/>
            </a:lvl7pPr>
            <a:lvl8pPr marL="3194472" indent="0">
              <a:buNone/>
              <a:defRPr sz="1600"/>
            </a:lvl8pPr>
            <a:lvl9pPr marL="3650815"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9"/>
            <a:ext cx="8915400" cy="493712"/>
          </a:xfrm>
          <a:prstGeom prst="rect">
            <a:avLst/>
          </a:prstGeom>
        </p:spPr>
        <p:txBody>
          <a:bodyPr lIns="91276" tIns="45658" rIns="91276" bIns="45658">
            <a:normAutofit/>
          </a:bodyPr>
          <a:lstStyle>
            <a:lvl1pPr marL="0" indent="0">
              <a:buNone/>
              <a:defRPr sz="1200"/>
            </a:lvl1pPr>
            <a:lvl2pPr marL="456343" indent="0">
              <a:buNone/>
              <a:defRPr sz="1200"/>
            </a:lvl2pPr>
            <a:lvl3pPr marL="912709" indent="0">
              <a:buNone/>
              <a:defRPr sz="1100"/>
            </a:lvl3pPr>
            <a:lvl4pPr marL="1369066" indent="0">
              <a:buNone/>
              <a:defRPr sz="900"/>
            </a:lvl4pPr>
            <a:lvl5pPr marL="1825418" indent="0">
              <a:buNone/>
              <a:defRPr sz="900"/>
            </a:lvl5pPr>
            <a:lvl6pPr marL="2281790" indent="0">
              <a:buNone/>
              <a:defRPr sz="900"/>
            </a:lvl6pPr>
            <a:lvl7pPr marL="2738130" indent="0">
              <a:buNone/>
              <a:defRPr sz="900"/>
            </a:lvl7pPr>
            <a:lvl8pPr marL="3194472" indent="0">
              <a:buNone/>
              <a:defRPr sz="900"/>
            </a:lvl8pPr>
            <a:lvl9pPr marL="3650815"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2021/10/16</a:t>
            </a:fld>
            <a:endParaRPr lang="zh-CN" altLang="en-US">
              <a:solidFill>
                <a:prstClr val="black"/>
              </a:solidFill>
            </a:endParaRPr>
          </a:p>
        </p:txBody>
      </p:sp>
      <p:sp>
        <p:nvSpPr>
          <p:cNvPr id="6" name="Footer Placeholder 5"/>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9" name="Freeform 11"/>
          <p:cNvSpPr/>
          <p:nvPr/>
        </p:nvSpPr>
        <p:spPr bwMode="auto">
          <a:xfrm flipV="1">
            <a:off x="-4184" y="4911753"/>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55" y="4983104"/>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11146746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55" y="609600"/>
            <a:ext cx="8915399" cy="3117040"/>
          </a:xfrm>
          <a:prstGeom prst="rect">
            <a:avLst/>
          </a:prstGeom>
        </p:spPr>
        <p:txBody>
          <a:bodyPr lIns="91276" tIns="45658" rIns="91276" bIns="45658"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55" y="4354051"/>
            <a:ext cx="8915399" cy="1555864"/>
          </a:xfrm>
          <a:prstGeom prst="rect">
            <a:avLst/>
          </a:prstGeom>
        </p:spPr>
        <p:txBody>
          <a:bodyPr lIns="91276" tIns="45658" rIns="91276" bIns="45658" anchor="ctr">
            <a:normAutofit/>
          </a:bodyPr>
          <a:lstStyle>
            <a:lvl1pPr marL="0" indent="0" algn="l">
              <a:buNone/>
              <a:defRPr sz="1900">
                <a:solidFill>
                  <a:schemeClr val="tx1">
                    <a:lumMod val="65000"/>
                    <a:lumOff val="35000"/>
                  </a:schemeClr>
                </a:solidFill>
              </a:defRPr>
            </a:lvl1pPr>
            <a:lvl2pPr marL="456343" indent="0">
              <a:buNone/>
              <a:defRPr sz="1900">
                <a:solidFill>
                  <a:schemeClr val="tx1">
                    <a:tint val="75000"/>
                  </a:schemeClr>
                </a:solidFill>
              </a:defRPr>
            </a:lvl2pPr>
            <a:lvl3pPr marL="912709" indent="0">
              <a:buNone/>
              <a:defRPr sz="1600">
                <a:solidFill>
                  <a:schemeClr val="tx1">
                    <a:tint val="75000"/>
                  </a:schemeClr>
                </a:solidFill>
              </a:defRPr>
            </a:lvl3pPr>
            <a:lvl4pPr marL="1369066" indent="0">
              <a:buNone/>
              <a:defRPr sz="1500">
                <a:solidFill>
                  <a:schemeClr val="tx1">
                    <a:tint val="75000"/>
                  </a:schemeClr>
                </a:solidFill>
              </a:defRPr>
            </a:lvl4pPr>
            <a:lvl5pPr marL="1825418" indent="0">
              <a:buNone/>
              <a:defRPr sz="1500">
                <a:solidFill>
                  <a:schemeClr val="tx1">
                    <a:tint val="75000"/>
                  </a:schemeClr>
                </a:solidFill>
              </a:defRPr>
            </a:lvl5pPr>
            <a:lvl6pPr marL="2281790" indent="0">
              <a:buNone/>
              <a:defRPr sz="1500">
                <a:solidFill>
                  <a:schemeClr val="tx1">
                    <a:tint val="75000"/>
                  </a:schemeClr>
                </a:solidFill>
              </a:defRPr>
            </a:lvl6pPr>
            <a:lvl7pPr marL="2738130" indent="0">
              <a:buNone/>
              <a:defRPr sz="1500">
                <a:solidFill>
                  <a:schemeClr val="tx1">
                    <a:tint val="75000"/>
                  </a:schemeClr>
                </a:solidFill>
              </a:defRPr>
            </a:lvl7pPr>
            <a:lvl8pPr marL="3194472" indent="0">
              <a:buNone/>
              <a:defRPr sz="1500">
                <a:solidFill>
                  <a:schemeClr val="tx1">
                    <a:tint val="75000"/>
                  </a:schemeClr>
                </a:solidFill>
              </a:defRPr>
            </a:lvl8pPr>
            <a:lvl9pPr marL="3650815"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6B6433EC-62DB-4882-9412-9B8E930C28C1}" type="datetimeFigureOut">
              <a:rPr lang="en-US" smtClean="0">
                <a:solidFill>
                  <a:prstClr val="black"/>
                </a:solidFill>
              </a:rPr>
              <a:pPr defTabSz="912709"/>
              <a:t>10/16/2021</a:t>
            </a:fld>
            <a:endParaRPr lang="en-US">
              <a:solidFill>
                <a:prstClr val="black"/>
              </a:solidFill>
            </a:endParaRPr>
          </a:p>
        </p:txBody>
      </p:sp>
      <p:sp>
        <p:nvSpPr>
          <p:cNvPr id="5" name="Footer Placeholder 4"/>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9" name="Freeform 11"/>
          <p:cNvSpPr/>
          <p:nvPr/>
        </p:nvSpPr>
        <p:spPr bwMode="auto">
          <a:xfrm flipV="1">
            <a:off x="-4184" y="31781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55" y="3244156"/>
            <a:ext cx="779767" cy="365125"/>
          </a:xfrm>
          <a:prstGeom prst="rect">
            <a:avLst/>
          </a:prstGeom>
        </p:spPr>
        <p:txBody>
          <a:bodyPr lIns="91276" tIns="45658" rIns="91276" bIns="45658"/>
          <a:lstStyle/>
          <a:p>
            <a:pPr defTabSz="912709"/>
            <a:fld id="{B01D6584-4DDB-4B19-853B-517B78BEE470}" type="slidenum">
              <a:rPr lang="en-US" smtClean="0">
                <a:solidFill>
                  <a:prstClr val="black"/>
                </a:solidFill>
              </a:rPr>
              <a:pPr defTabSz="912709"/>
              <a:t>‹#›</a:t>
            </a:fld>
            <a:endParaRPr lang="en-US">
              <a:solidFill>
                <a:prstClr val="black"/>
              </a:solidFill>
            </a:endParaRPr>
          </a:p>
        </p:txBody>
      </p:sp>
    </p:spTree>
    <p:extLst>
      <p:ext uri="{BB962C8B-B14F-4D97-AF65-F5344CB8AC3E}">
        <p14:creationId xmlns:p14="http://schemas.microsoft.com/office/powerpoint/2010/main" val="37191944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77" y="609600"/>
            <a:ext cx="8393927" cy="2895600"/>
          </a:xfrm>
          <a:prstGeom prst="rect">
            <a:avLst/>
          </a:prstGeom>
        </p:spPr>
        <p:txBody>
          <a:bodyPr lIns="91276" tIns="45658" rIns="91276" bIns="45658"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3" y="3505200"/>
            <a:ext cx="7536555" cy="381000"/>
          </a:xfrm>
          <a:prstGeom prst="rect">
            <a:avLst/>
          </a:prstGeom>
        </p:spPr>
        <p:txBody>
          <a:bodyPr lIns="91276" tIns="45658" rIns="91276" bIns="45658" anchor="ctr">
            <a:noAutofit/>
          </a:bodyPr>
          <a:lstStyle>
            <a:lvl1pPr marL="0" indent="0">
              <a:buFontTx/>
              <a:buNone/>
              <a:defRPr sz="1600">
                <a:solidFill>
                  <a:schemeClr val="tx1">
                    <a:lumMod val="50000"/>
                    <a:lumOff val="50000"/>
                  </a:schemeClr>
                </a:solidFill>
              </a:defRPr>
            </a:lvl1pPr>
            <a:lvl2pPr marL="456343" indent="0">
              <a:buFontTx/>
              <a:buNone/>
              <a:defRPr/>
            </a:lvl2pPr>
            <a:lvl3pPr marL="912709" indent="0">
              <a:buFontTx/>
              <a:buNone/>
              <a:defRPr/>
            </a:lvl3pPr>
            <a:lvl4pPr marL="1369066" indent="0">
              <a:buFontTx/>
              <a:buNone/>
              <a:defRPr/>
            </a:lvl4pPr>
            <a:lvl5pPr marL="1825418"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55" y="4354051"/>
            <a:ext cx="8915399" cy="1555864"/>
          </a:xfrm>
          <a:prstGeom prst="rect">
            <a:avLst/>
          </a:prstGeom>
        </p:spPr>
        <p:txBody>
          <a:bodyPr lIns="91276" tIns="45658" rIns="91276" bIns="45658" anchor="ctr">
            <a:normAutofit/>
          </a:bodyPr>
          <a:lstStyle>
            <a:lvl1pPr marL="0" indent="0" algn="l">
              <a:buNone/>
              <a:defRPr sz="1900">
                <a:solidFill>
                  <a:schemeClr val="tx1">
                    <a:lumMod val="65000"/>
                    <a:lumOff val="35000"/>
                  </a:schemeClr>
                </a:solidFill>
              </a:defRPr>
            </a:lvl1pPr>
            <a:lvl2pPr marL="456343" indent="0">
              <a:buNone/>
              <a:defRPr sz="1900">
                <a:solidFill>
                  <a:schemeClr val="tx1">
                    <a:tint val="75000"/>
                  </a:schemeClr>
                </a:solidFill>
              </a:defRPr>
            </a:lvl2pPr>
            <a:lvl3pPr marL="912709" indent="0">
              <a:buNone/>
              <a:defRPr sz="1600">
                <a:solidFill>
                  <a:schemeClr val="tx1">
                    <a:tint val="75000"/>
                  </a:schemeClr>
                </a:solidFill>
              </a:defRPr>
            </a:lvl3pPr>
            <a:lvl4pPr marL="1369066" indent="0">
              <a:buNone/>
              <a:defRPr sz="1500">
                <a:solidFill>
                  <a:schemeClr val="tx1">
                    <a:tint val="75000"/>
                  </a:schemeClr>
                </a:solidFill>
              </a:defRPr>
            </a:lvl4pPr>
            <a:lvl5pPr marL="1825418" indent="0">
              <a:buNone/>
              <a:defRPr sz="1500">
                <a:solidFill>
                  <a:schemeClr val="tx1">
                    <a:tint val="75000"/>
                  </a:schemeClr>
                </a:solidFill>
              </a:defRPr>
            </a:lvl5pPr>
            <a:lvl6pPr marL="2281790" indent="0">
              <a:buNone/>
              <a:defRPr sz="1500">
                <a:solidFill>
                  <a:schemeClr val="tx1">
                    <a:tint val="75000"/>
                  </a:schemeClr>
                </a:solidFill>
              </a:defRPr>
            </a:lvl6pPr>
            <a:lvl7pPr marL="2738130" indent="0">
              <a:buNone/>
              <a:defRPr sz="1500">
                <a:solidFill>
                  <a:schemeClr val="tx1">
                    <a:tint val="75000"/>
                  </a:schemeClr>
                </a:solidFill>
              </a:defRPr>
            </a:lvl7pPr>
            <a:lvl8pPr marL="3194472" indent="0">
              <a:buNone/>
              <a:defRPr sz="1500">
                <a:solidFill>
                  <a:schemeClr val="tx1">
                    <a:tint val="75000"/>
                  </a:schemeClr>
                </a:solidFill>
              </a:defRPr>
            </a:lvl8pPr>
            <a:lvl9pPr marL="3650815"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6B6433EC-62DB-4882-9412-9B8E930C28C1}" type="datetimeFigureOut">
              <a:rPr lang="en-US" smtClean="0">
                <a:solidFill>
                  <a:prstClr val="black"/>
                </a:solidFill>
              </a:rPr>
              <a:pPr defTabSz="912709"/>
              <a:t>10/16/2021</a:t>
            </a:fld>
            <a:endParaRPr lang="en-US">
              <a:solidFill>
                <a:prstClr val="black"/>
              </a:solidFill>
            </a:endParaRPr>
          </a:p>
        </p:txBody>
      </p:sp>
      <p:sp>
        <p:nvSpPr>
          <p:cNvPr id="5" name="Footer Placeholder 4"/>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11" name="Freeform 11"/>
          <p:cNvSpPr/>
          <p:nvPr/>
        </p:nvSpPr>
        <p:spPr bwMode="auto">
          <a:xfrm flipV="1">
            <a:off x="-4184" y="31781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55" y="3244156"/>
            <a:ext cx="779767" cy="365125"/>
          </a:xfrm>
          <a:prstGeom prst="rect">
            <a:avLst/>
          </a:prstGeom>
        </p:spPr>
        <p:txBody>
          <a:bodyPr lIns="91276" tIns="45658" rIns="91276" bIns="45658"/>
          <a:lstStyle/>
          <a:p>
            <a:pPr defTabSz="912709"/>
            <a:fld id="{B01D6584-4DDB-4B19-853B-517B78BEE470}" type="slidenum">
              <a:rPr lang="en-US" smtClean="0">
                <a:solidFill>
                  <a:prstClr val="black"/>
                </a:solidFill>
              </a:rPr>
              <a:pPr defTabSz="912709"/>
              <a:t>‹#›</a:t>
            </a:fld>
            <a:endParaRPr lang="en-US">
              <a:solidFill>
                <a:prstClr val="black"/>
              </a:solidFill>
            </a:endParaRPr>
          </a:p>
        </p:txBody>
      </p:sp>
      <p:sp>
        <p:nvSpPr>
          <p:cNvPr id="14" name="TextBox 13"/>
          <p:cNvSpPr txBox="1"/>
          <p:nvPr/>
        </p:nvSpPr>
        <p:spPr>
          <a:xfrm>
            <a:off x="2467652" y="648005"/>
            <a:ext cx="609600" cy="584776"/>
          </a:xfrm>
          <a:prstGeom prst="rect">
            <a:avLst/>
          </a:prstGeom>
        </p:spPr>
        <p:txBody>
          <a:bodyPr vert="horz" lIns="91276" tIns="45658" rIns="91276" bIns="45658" rtlCol="0" anchor="ctr">
            <a:noAutofit/>
          </a:bodyPr>
          <a:lstStyle/>
          <a:p>
            <a:pPr defTabSz="912709"/>
            <a:r>
              <a:rPr lang="en-US" sz="8000" dirty="0">
                <a:ln w="3175" cmpd="sng">
                  <a:noFill/>
                </a:ln>
                <a:solidFill>
                  <a:srgbClr val="A53010"/>
                </a:solidFill>
                <a:latin typeface="Arial"/>
              </a:rPr>
              <a:t>“</a:t>
            </a:r>
          </a:p>
        </p:txBody>
      </p:sp>
      <p:sp>
        <p:nvSpPr>
          <p:cNvPr id="15" name="TextBox 14"/>
          <p:cNvSpPr txBox="1"/>
          <p:nvPr/>
        </p:nvSpPr>
        <p:spPr>
          <a:xfrm>
            <a:off x="11114852" y="2905307"/>
            <a:ext cx="609600" cy="584776"/>
          </a:xfrm>
          <a:prstGeom prst="rect">
            <a:avLst/>
          </a:prstGeom>
        </p:spPr>
        <p:txBody>
          <a:bodyPr vert="horz" lIns="91276" tIns="45658" rIns="91276" bIns="45658" rtlCol="0" anchor="ctr">
            <a:noAutofit/>
          </a:bodyPr>
          <a:lstStyle/>
          <a:p>
            <a:pPr defTabSz="912709"/>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7424803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8"/>
            <a:ext cx="8915400" cy="2724845"/>
          </a:xfrm>
          <a:prstGeom prst="rect">
            <a:avLst/>
          </a:prstGeom>
        </p:spPr>
        <p:txBody>
          <a:bodyPr lIns="91276" tIns="45658" rIns="91276" bIns="45658"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27"/>
            <a:ext cx="8915400" cy="729623"/>
          </a:xfrm>
          <a:prstGeom prst="rect">
            <a:avLst/>
          </a:prstGeom>
        </p:spPr>
        <p:txBody>
          <a:bodyPr vert="horz" lIns="91276" tIns="45658" rIns="91276" bIns="45658"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6B6433EC-62DB-4882-9412-9B8E930C28C1}" type="datetimeFigureOut">
              <a:rPr lang="en-US" smtClean="0">
                <a:solidFill>
                  <a:prstClr val="black"/>
                </a:solidFill>
              </a:rPr>
              <a:pPr defTabSz="912709"/>
              <a:t>10/16/2021</a:t>
            </a:fld>
            <a:endParaRPr lang="en-US">
              <a:solidFill>
                <a:prstClr val="black"/>
              </a:solidFill>
            </a:endParaRPr>
          </a:p>
        </p:txBody>
      </p:sp>
      <p:sp>
        <p:nvSpPr>
          <p:cNvPr id="6" name="Footer Placeholder 5"/>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9" name="Freeform 11"/>
          <p:cNvSpPr/>
          <p:nvPr/>
        </p:nvSpPr>
        <p:spPr bwMode="auto">
          <a:xfrm flipV="1">
            <a:off x="-4184" y="4911753"/>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55" y="4983104"/>
            <a:ext cx="779767" cy="365125"/>
          </a:xfrm>
          <a:prstGeom prst="rect">
            <a:avLst/>
          </a:prstGeom>
        </p:spPr>
        <p:txBody>
          <a:bodyPr lIns="91276" tIns="45658" rIns="91276" bIns="45658"/>
          <a:lstStyle/>
          <a:p>
            <a:pPr defTabSz="912709"/>
            <a:fld id="{B01D6584-4DDB-4B19-853B-517B78BEE470}" type="slidenum">
              <a:rPr lang="en-US" smtClean="0">
                <a:solidFill>
                  <a:prstClr val="black"/>
                </a:solidFill>
              </a:rPr>
              <a:pPr defTabSz="912709"/>
              <a:t>‹#›</a:t>
            </a:fld>
            <a:endParaRPr lang="en-US">
              <a:solidFill>
                <a:prstClr val="black"/>
              </a:solidFill>
            </a:endParaRPr>
          </a:p>
        </p:txBody>
      </p:sp>
    </p:spTree>
    <p:extLst>
      <p:ext uri="{BB962C8B-B14F-4D97-AF65-F5344CB8AC3E}">
        <p14:creationId xmlns:p14="http://schemas.microsoft.com/office/powerpoint/2010/main" val="11119719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77" y="609600"/>
            <a:ext cx="8393927" cy="2895600"/>
          </a:xfrm>
          <a:prstGeom prst="rect">
            <a:avLst/>
          </a:prstGeom>
        </p:spPr>
        <p:txBody>
          <a:bodyPr lIns="91276" tIns="45658" rIns="91276" bIns="45658"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a:prstGeom prst="rect">
            <a:avLst/>
          </a:prstGeom>
        </p:spPr>
        <p:txBody>
          <a:bodyPr lIns="91276" tIns="45658" rIns="91276" bIns="45658" anchor="b">
            <a:noAutofit/>
          </a:bodyPr>
          <a:lstStyle>
            <a:lvl1pPr marL="0" indent="0">
              <a:buFontTx/>
              <a:buNone/>
              <a:defRPr sz="2400">
                <a:solidFill>
                  <a:schemeClr val="accent1"/>
                </a:solidFill>
              </a:defRPr>
            </a:lvl1pPr>
            <a:lvl2pPr marL="456343" indent="0">
              <a:buFontTx/>
              <a:buNone/>
              <a:defRPr/>
            </a:lvl2pPr>
            <a:lvl3pPr marL="912709" indent="0">
              <a:buFontTx/>
              <a:buNone/>
              <a:defRPr/>
            </a:lvl3pPr>
            <a:lvl4pPr marL="1369066" indent="0">
              <a:buFontTx/>
              <a:buNone/>
              <a:defRPr/>
            </a:lvl4pPr>
            <a:lvl5pPr marL="1825418"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27"/>
            <a:ext cx="8915400" cy="729623"/>
          </a:xfrm>
          <a:prstGeom prst="rect">
            <a:avLst/>
          </a:prstGeom>
        </p:spPr>
        <p:txBody>
          <a:bodyPr vert="horz" lIns="91276" tIns="45658" rIns="91276" bIns="45658"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6B6433EC-62DB-4882-9412-9B8E930C28C1}" type="datetimeFigureOut">
              <a:rPr lang="en-US" smtClean="0">
                <a:solidFill>
                  <a:prstClr val="black"/>
                </a:solidFill>
              </a:rPr>
              <a:pPr defTabSz="912709"/>
              <a:t>10/16/2021</a:t>
            </a:fld>
            <a:endParaRPr lang="en-US">
              <a:solidFill>
                <a:prstClr val="black"/>
              </a:solidFill>
            </a:endParaRPr>
          </a:p>
        </p:txBody>
      </p:sp>
      <p:sp>
        <p:nvSpPr>
          <p:cNvPr id="6" name="Footer Placeholder 5"/>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11" name="Freeform 11"/>
          <p:cNvSpPr/>
          <p:nvPr/>
        </p:nvSpPr>
        <p:spPr bwMode="auto">
          <a:xfrm flipV="1">
            <a:off x="-4184" y="4911753"/>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55" y="4983104"/>
            <a:ext cx="779767" cy="365125"/>
          </a:xfrm>
          <a:prstGeom prst="rect">
            <a:avLst/>
          </a:prstGeom>
        </p:spPr>
        <p:txBody>
          <a:bodyPr lIns="91276" tIns="45658" rIns="91276" bIns="45658"/>
          <a:lstStyle/>
          <a:p>
            <a:pPr defTabSz="912709"/>
            <a:fld id="{B01D6584-4DDB-4B19-853B-517B78BEE470}" type="slidenum">
              <a:rPr lang="en-US" smtClean="0">
                <a:solidFill>
                  <a:prstClr val="black"/>
                </a:solidFill>
              </a:rPr>
              <a:pPr defTabSz="912709"/>
              <a:t>‹#›</a:t>
            </a:fld>
            <a:endParaRPr lang="en-US">
              <a:solidFill>
                <a:prstClr val="black"/>
              </a:solidFill>
            </a:endParaRPr>
          </a:p>
        </p:txBody>
      </p:sp>
      <p:sp>
        <p:nvSpPr>
          <p:cNvPr id="17" name="TextBox 16"/>
          <p:cNvSpPr txBox="1"/>
          <p:nvPr/>
        </p:nvSpPr>
        <p:spPr>
          <a:xfrm>
            <a:off x="2467652" y="648005"/>
            <a:ext cx="609600" cy="584776"/>
          </a:xfrm>
          <a:prstGeom prst="rect">
            <a:avLst/>
          </a:prstGeom>
        </p:spPr>
        <p:txBody>
          <a:bodyPr vert="horz" lIns="91276" tIns="45658" rIns="91276" bIns="45658" rtlCol="0" anchor="ctr">
            <a:noAutofit/>
          </a:bodyPr>
          <a:lstStyle/>
          <a:p>
            <a:pPr defTabSz="912709"/>
            <a:r>
              <a:rPr lang="en-US" sz="8000" dirty="0">
                <a:ln w="3175" cmpd="sng">
                  <a:noFill/>
                </a:ln>
                <a:solidFill>
                  <a:srgbClr val="A53010"/>
                </a:solidFill>
                <a:latin typeface="Arial"/>
              </a:rPr>
              <a:t>“</a:t>
            </a:r>
          </a:p>
        </p:txBody>
      </p:sp>
      <p:sp>
        <p:nvSpPr>
          <p:cNvPr id="18" name="TextBox 17"/>
          <p:cNvSpPr txBox="1"/>
          <p:nvPr/>
        </p:nvSpPr>
        <p:spPr>
          <a:xfrm>
            <a:off x="11114852" y="2905307"/>
            <a:ext cx="609600" cy="584776"/>
          </a:xfrm>
          <a:prstGeom prst="rect">
            <a:avLst/>
          </a:prstGeom>
        </p:spPr>
        <p:txBody>
          <a:bodyPr vert="horz" lIns="91276" tIns="45658" rIns="91276" bIns="45658" rtlCol="0" anchor="ctr">
            <a:noAutofit/>
          </a:bodyPr>
          <a:lstStyle/>
          <a:p>
            <a:pPr defTabSz="912709"/>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7854198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8ABFBA-0372-43FB-8256-380C8121804A}"/>
              </a:ext>
            </a:extLst>
          </p:cNvPr>
          <p:cNvSpPr>
            <a:spLocks noGrp="1"/>
          </p:cNvSpPr>
          <p:nvPr>
            <p:ph type="title" orient="vert"/>
          </p:nvPr>
        </p:nvSpPr>
        <p:spPr>
          <a:xfrm>
            <a:off x="8724923" y="365175"/>
            <a:ext cx="2628900" cy="5811839"/>
          </a:xfrm>
          <a:prstGeom prst="rect">
            <a:avLst/>
          </a:prstGeom>
        </p:spPr>
        <p:txBody>
          <a:bodyPr vert="eaVert" lIns="87478" tIns="43770" rIns="87478" bIns="43770"/>
          <a:lstStyle/>
          <a:p>
            <a:r>
              <a:rPr lang="en-US"/>
              <a:t>Click to edit Master title style</a:t>
            </a:r>
          </a:p>
        </p:txBody>
      </p:sp>
      <p:sp>
        <p:nvSpPr>
          <p:cNvPr id="3" name="Vertical Text Placeholder 2">
            <a:extLst>
              <a:ext uri="{FF2B5EF4-FFF2-40B4-BE49-F238E27FC236}">
                <a16:creationId xmlns:a16="http://schemas.microsoft.com/office/drawing/2014/main" xmlns="" id="{E7C1EA19-A12C-4C06-B1A0-CC7064F315DD}"/>
              </a:ext>
            </a:extLst>
          </p:cNvPr>
          <p:cNvSpPr>
            <a:spLocks noGrp="1"/>
          </p:cNvSpPr>
          <p:nvPr>
            <p:ph type="body" orient="vert" idx="1"/>
          </p:nvPr>
        </p:nvSpPr>
        <p:spPr>
          <a:xfrm>
            <a:off x="838263" y="365175"/>
            <a:ext cx="7734300" cy="5811839"/>
          </a:xfrm>
          <a:prstGeom prst="rect">
            <a:avLst/>
          </a:prstGeom>
        </p:spPr>
        <p:txBody>
          <a:bodyPr vert="eaVert"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E2FA2C-87D9-4ECF-A8A7-EF2042A49AB8}"/>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10/16/2021</a:t>
            </a:fld>
            <a:endParaRPr lang="en-US" sz="1700">
              <a:solidFill>
                <a:prstClr val="black"/>
              </a:solidFill>
            </a:endParaRPr>
          </a:p>
        </p:txBody>
      </p:sp>
      <p:sp>
        <p:nvSpPr>
          <p:cNvPr id="5" name="Footer Placeholder 4">
            <a:extLst>
              <a:ext uri="{FF2B5EF4-FFF2-40B4-BE49-F238E27FC236}">
                <a16:creationId xmlns:a16="http://schemas.microsoft.com/office/drawing/2014/main" xmlns="" id="{8E232BCA-4A51-4842-8715-493F67EC3CBC}"/>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6" name="Slide Number Placeholder 5">
            <a:extLst>
              <a:ext uri="{FF2B5EF4-FFF2-40B4-BE49-F238E27FC236}">
                <a16:creationId xmlns:a16="http://schemas.microsoft.com/office/drawing/2014/main" xmlns="" id="{06D33D62-6FE4-4972-99F2-7D845F5F3B85}"/>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472784279"/>
      </p:ext>
    </p:extLst>
  </p:cSld>
  <p:clrMapOvr>
    <a:masterClrMapping/>
  </p:clrMapOvr>
  <p:transition spd="slow"/>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55" y="627407"/>
            <a:ext cx="8915399" cy="2880020"/>
          </a:xfrm>
          <a:prstGeom prst="rect">
            <a:avLst/>
          </a:prstGeom>
        </p:spPr>
        <p:txBody>
          <a:bodyPr lIns="91276" tIns="45658" rIns="91276" bIns="45658"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a:prstGeom prst="rect">
            <a:avLst/>
          </a:prstGeom>
        </p:spPr>
        <p:txBody>
          <a:bodyPr lIns="91276" tIns="45658" rIns="91276" bIns="45658" anchor="b">
            <a:noAutofit/>
          </a:bodyPr>
          <a:lstStyle>
            <a:lvl1pPr marL="0" indent="0">
              <a:buFontTx/>
              <a:buNone/>
              <a:defRPr sz="2400">
                <a:solidFill>
                  <a:schemeClr val="accent1"/>
                </a:solidFill>
              </a:defRPr>
            </a:lvl1pPr>
            <a:lvl2pPr marL="456343" indent="0">
              <a:buFontTx/>
              <a:buNone/>
              <a:defRPr/>
            </a:lvl2pPr>
            <a:lvl3pPr marL="912709" indent="0">
              <a:buFontTx/>
              <a:buNone/>
              <a:defRPr/>
            </a:lvl3pPr>
            <a:lvl4pPr marL="1369066" indent="0">
              <a:buFontTx/>
              <a:buNone/>
              <a:defRPr/>
            </a:lvl4pPr>
            <a:lvl5pPr marL="1825418"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27"/>
            <a:ext cx="8915400" cy="729623"/>
          </a:xfrm>
          <a:prstGeom prst="rect">
            <a:avLst/>
          </a:prstGeom>
        </p:spPr>
        <p:txBody>
          <a:bodyPr vert="horz" lIns="91276" tIns="45658" rIns="91276" bIns="45658"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6B6433EC-62DB-4882-9412-9B8E930C28C1}" type="datetimeFigureOut">
              <a:rPr lang="en-US" smtClean="0">
                <a:solidFill>
                  <a:prstClr val="black"/>
                </a:solidFill>
              </a:rPr>
              <a:pPr defTabSz="912709"/>
              <a:t>10/16/2021</a:t>
            </a:fld>
            <a:endParaRPr lang="en-US">
              <a:solidFill>
                <a:prstClr val="black"/>
              </a:solidFill>
            </a:endParaRPr>
          </a:p>
        </p:txBody>
      </p:sp>
      <p:sp>
        <p:nvSpPr>
          <p:cNvPr id="6" name="Footer Placeholder 5"/>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9" name="Freeform 11"/>
          <p:cNvSpPr/>
          <p:nvPr/>
        </p:nvSpPr>
        <p:spPr bwMode="auto">
          <a:xfrm flipV="1">
            <a:off x="-4184" y="4911753"/>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55" y="4983104"/>
            <a:ext cx="779767" cy="365125"/>
          </a:xfrm>
          <a:prstGeom prst="rect">
            <a:avLst/>
          </a:prstGeom>
        </p:spPr>
        <p:txBody>
          <a:bodyPr lIns="91276" tIns="45658" rIns="91276" bIns="45658"/>
          <a:lstStyle/>
          <a:p>
            <a:pPr defTabSz="912709"/>
            <a:fld id="{B01D6584-4DDB-4B19-853B-517B78BEE470}" type="slidenum">
              <a:rPr lang="en-US" smtClean="0">
                <a:solidFill>
                  <a:prstClr val="black"/>
                </a:solidFill>
              </a:rPr>
              <a:pPr defTabSz="912709"/>
              <a:t>‹#›</a:t>
            </a:fld>
            <a:endParaRPr lang="en-US">
              <a:solidFill>
                <a:prstClr val="black"/>
              </a:solidFill>
            </a:endParaRPr>
          </a:p>
        </p:txBody>
      </p:sp>
    </p:spTree>
    <p:extLst>
      <p:ext uri="{BB962C8B-B14F-4D97-AF65-F5344CB8AC3E}">
        <p14:creationId xmlns:p14="http://schemas.microsoft.com/office/powerpoint/2010/main" val="9567624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92944" y="624109"/>
            <a:ext cx="8911687" cy="1280891"/>
          </a:xfrm>
          <a:prstGeom prst="rect">
            <a:avLst/>
          </a:prstGeom>
        </p:spPr>
        <p:txBody>
          <a:bodyPr lIns="91276" tIns="45658" rIns="91276" bIns="45658"/>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2133600"/>
            <a:ext cx="8915400" cy="3886200"/>
          </a:xfrm>
          <a:prstGeom prst="rect">
            <a:avLst/>
          </a:prstGeom>
        </p:spPr>
        <p:txBody>
          <a:bodyPr vert="eaVert" lIns="91276" tIns="45658" rIns="91276" bIns="45658"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2021/10/16</a:t>
            </a:fld>
            <a:endParaRPr lang="zh-CN" altLang="en-US">
              <a:solidFill>
                <a:prstClr val="black"/>
              </a:solidFill>
            </a:endParaRPr>
          </a:p>
        </p:txBody>
      </p:sp>
      <p:sp>
        <p:nvSpPr>
          <p:cNvPr id="5" name="Footer Placeholder 4"/>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8" name="Freeform 11"/>
          <p:cNvSpPr/>
          <p:nvPr/>
        </p:nvSpPr>
        <p:spPr bwMode="auto">
          <a:xfrm flipV="1">
            <a:off x="-4184" y="71439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1816312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56" y="627448"/>
            <a:ext cx="2207601" cy="5283817"/>
          </a:xfrm>
          <a:prstGeom prst="rect">
            <a:avLst/>
          </a:prstGeom>
        </p:spPr>
        <p:txBody>
          <a:bodyPr vert="eaVert" lIns="91276" tIns="45658" rIns="91276" bIns="45658"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48"/>
            <a:ext cx="6477000" cy="5283817"/>
          </a:xfrm>
          <a:prstGeom prst="rect">
            <a:avLst/>
          </a:prstGeom>
        </p:spPr>
        <p:txBody>
          <a:bodyPr vert="eaVert" lIns="91276" tIns="45658" rIns="91276" bIns="4565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2021/10/16</a:t>
            </a:fld>
            <a:endParaRPr lang="zh-CN" altLang="en-US">
              <a:solidFill>
                <a:prstClr val="black"/>
              </a:solidFill>
            </a:endParaRPr>
          </a:p>
        </p:txBody>
      </p:sp>
      <p:sp>
        <p:nvSpPr>
          <p:cNvPr id="5" name="Footer Placeholder 4"/>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8" name="Freeform 11"/>
          <p:cNvSpPr/>
          <p:nvPr/>
        </p:nvSpPr>
        <p:spPr bwMode="auto">
          <a:xfrm flipV="1">
            <a:off x="-4184" y="71439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21143839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620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2592944" y="624109"/>
            <a:ext cx="8911687" cy="1280891"/>
          </a:xfrm>
          <a:prstGeom prst="rect">
            <a:avLst/>
          </a:prstGeom>
        </p:spPr>
        <p:txBody>
          <a:bodyPr lIns="91276" tIns="45658" rIns="91276" bIns="45658"/>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2589212" y="2133600"/>
            <a:ext cx="8915400" cy="3886200"/>
          </a:xfrm>
          <a:prstGeom prst="rect">
            <a:avLst/>
          </a:prstGeom>
        </p:spPr>
        <p:txBody>
          <a:bodyPr lIns="91276" tIns="45658" rIns="91276" bIns="456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A3C39D9B-1707-4BC2-A8DF-A9A95A2D1DDF}" type="datetimeFigureOut">
              <a:rPr lang="en-US" smtClean="0">
                <a:solidFill>
                  <a:prstClr val="black"/>
                </a:solidFill>
              </a:rPr>
              <a:pPr defTabSz="912709"/>
              <a:t>10/16/2021</a:t>
            </a:fld>
            <a:endParaRPr lang="en-US">
              <a:solidFill>
                <a:prstClr val="black"/>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7E4F7387-1A44-43D0-A42C-0F5D255AB470}" type="slidenum">
              <a:rPr lang="en-US" smtClean="0">
                <a:solidFill>
                  <a:prstClr val="black"/>
                </a:solidFill>
              </a:rPr>
              <a:pPr defTabSz="912709"/>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276" tIns="45658" rIns="91276" bIns="45658"/>
          <a:lstStyle/>
          <a:p>
            <a:endParaRPr lang="en-US"/>
          </a:p>
        </p:txBody>
      </p:sp>
    </p:spTree>
    <p:extLst>
      <p:ext uri="{BB962C8B-B14F-4D97-AF65-F5344CB8AC3E}">
        <p14:creationId xmlns:p14="http://schemas.microsoft.com/office/powerpoint/2010/main" val="38918539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2592944" y="624109"/>
            <a:ext cx="8911687" cy="1280891"/>
          </a:xfrm>
          <a:prstGeom prst="rect">
            <a:avLst/>
          </a:prstGeom>
        </p:spPr>
        <p:txBody>
          <a:bodyPr lIns="91276" tIns="45658" rIns="91276" bIns="45658"/>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2589212" y="2133600"/>
            <a:ext cx="8915400" cy="3886200"/>
          </a:xfrm>
          <a:prstGeom prst="rect">
            <a:avLst/>
          </a:prstGeom>
        </p:spPr>
        <p:txBody>
          <a:bodyPr lIns="91276" tIns="45658" rIns="91276" bIns="456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A3C39D9B-1707-4BC2-A8DF-A9A95A2D1DDF}" type="datetimeFigureOut">
              <a:rPr lang="en-US" smtClean="0">
                <a:solidFill>
                  <a:prstClr val="black"/>
                </a:solidFill>
              </a:rPr>
              <a:pPr defTabSz="912709"/>
              <a:t>10/16/2021</a:t>
            </a:fld>
            <a:endParaRPr lang="en-US">
              <a:solidFill>
                <a:prstClr val="black"/>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7E4F7387-1A44-43D0-A42C-0F5D255AB470}" type="slidenum">
              <a:rPr lang="en-US" smtClean="0">
                <a:solidFill>
                  <a:prstClr val="black"/>
                </a:solidFill>
              </a:rPr>
              <a:pPr defTabSz="912709"/>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276" tIns="45658" rIns="91276" bIns="45658"/>
          <a:lstStyle/>
          <a:p>
            <a:endParaRPr lang="en-US"/>
          </a:p>
        </p:txBody>
      </p:sp>
    </p:spTree>
    <p:extLst>
      <p:ext uri="{BB962C8B-B14F-4D97-AF65-F5344CB8AC3E}">
        <p14:creationId xmlns:p14="http://schemas.microsoft.com/office/powerpoint/2010/main" val="37212816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2592944" y="624109"/>
            <a:ext cx="8911687" cy="1280891"/>
          </a:xfrm>
          <a:prstGeom prst="rect">
            <a:avLst/>
          </a:prstGeom>
        </p:spPr>
        <p:txBody>
          <a:bodyPr lIns="91276" tIns="45658" rIns="91276" bIns="45658"/>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2589212" y="2133600"/>
            <a:ext cx="8915400" cy="3886200"/>
          </a:xfrm>
          <a:prstGeom prst="rect">
            <a:avLst/>
          </a:prstGeom>
        </p:spPr>
        <p:txBody>
          <a:bodyPr lIns="91276" tIns="45658" rIns="91276" bIns="456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A3C39D9B-1707-4BC2-A8DF-A9A95A2D1DDF}" type="datetimeFigureOut">
              <a:rPr lang="en-US" smtClean="0">
                <a:solidFill>
                  <a:prstClr val="black"/>
                </a:solidFill>
              </a:rPr>
              <a:pPr defTabSz="912709"/>
              <a:t>10/16/2021</a:t>
            </a:fld>
            <a:endParaRPr lang="en-US">
              <a:solidFill>
                <a:prstClr val="black"/>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7E4F7387-1A44-43D0-A42C-0F5D255AB470}" type="slidenum">
              <a:rPr lang="en-US" smtClean="0">
                <a:solidFill>
                  <a:prstClr val="black"/>
                </a:solidFill>
              </a:rPr>
              <a:pPr defTabSz="912709"/>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276" tIns="45658" rIns="91276" bIns="45658"/>
          <a:lstStyle/>
          <a:p>
            <a:endParaRPr lang="en-US"/>
          </a:p>
        </p:txBody>
      </p:sp>
    </p:spTree>
    <p:extLst>
      <p:ext uri="{BB962C8B-B14F-4D97-AF65-F5344CB8AC3E}">
        <p14:creationId xmlns:p14="http://schemas.microsoft.com/office/powerpoint/2010/main" val="7607338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2592944" y="624109"/>
            <a:ext cx="8911687" cy="1280891"/>
          </a:xfrm>
          <a:prstGeom prst="rect">
            <a:avLst/>
          </a:prstGeom>
        </p:spPr>
        <p:txBody>
          <a:bodyPr lIns="91276" tIns="45658" rIns="91276" bIns="45658"/>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2589212" y="2133600"/>
            <a:ext cx="8915400" cy="3886200"/>
          </a:xfrm>
          <a:prstGeom prst="rect">
            <a:avLst/>
          </a:prstGeom>
        </p:spPr>
        <p:txBody>
          <a:bodyPr lIns="91276" tIns="45658" rIns="91276" bIns="456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A3C39D9B-1707-4BC2-A8DF-A9A95A2D1DDF}" type="datetimeFigureOut">
              <a:rPr lang="en-US" smtClean="0">
                <a:solidFill>
                  <a:prstClr val="black"/>
                </a:solidFill>
              </a:rPr>
              <a:pPr defTabSz="912709"/>
              <a:t>10/16/2021</a:t>
            </a:fld>
            <a:endParaRPr lang="en-US">
              <a:solidFill>
                <a:prstClr val="black"/>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en-US">
              <a:solidFill>
                <a:prstClr val="black"/>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7E4F7387-1A44-43D0-A42C-0F5D255AB470}" type="slidenum">
              <a:rPr lang="en-US" smtClean="0">
                <a:solidFill>
                  <a:prstClr val="black"/>
                </a:solidFill>
              </a:rPr>
              <a:pPr defTabSz="912709"/>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276" tIns="45658" rIns="91276" bIns="45658"/>
          <a:lstStyle/>
          <a:p>
            <a:endParaRPr lang="en-US"/>
          </a:p>
        </p:txBody>
      </p:sp>
    </p:spTree>
    <p:extLst>
      <p:ext uri="{BB962C8B-B14F-4D97-AF65-F5344CB8AC3E}">
        <p14:creationId xmlns:p14="http://schemas.microsoft.com/office/powerpoint/2010/main" val="1592314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8512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3"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2" y="6021389"/>
            <a:ext cx="2400300" cy="958851"/>
          </a:xfrm>
          <a:prstGeom prst="rect">
            <a:avLst/>
          </a:prstGeom>
          <a:noFill/>
          <a:ln w="9525">
            <a:noFill/>
          </a:ln>
        </p:spPr>
      </p:pic>
    </p:spTree>
    <p:extLst>
      <p:ext uri="{BB962C8B-B14F-4D97-AF65-F5344CB8AC3E}">
        <p14:creationId xmlns:p14="http://schemas.microsoft.com/office/powerpoint/2010/main" val="7521396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80" y="600261"/>
            <a:ext cx="8490400" cy="5454399"/>
          </a:xfrm>
          <a:prstGeom prst="rect">
            <a:avLst/>
          </a:prstGeom>
        </p:spPr>
        <p:txBody>
          <a:bodyPr spcFirstLastPara="1" wrap="square" lIns="87468" tIns="87468" rIns="87468" bIns="87468" anchor="ctr" anchorCtr="0">
            <a:noAutofit/>
          </a:bodyPr>
          <a:lstStyle>
            <a:lvl1pPr lvl="0">
              <a:spcBef>
                <a:spcPts val="0"/>
              </a:spcBef>
              <a:spcAft>
                <a:spcPts val="0"/>
              </a:spcAft>
              <a:buSzPts val="4800"/>
              <a:buNone/>
              <a:defRPr sz="6100"/>
            </a:lvl1pPr>
            <a:lvl2pPr lvl="1">
              <a:spcBef>
                <a:spcPts val="0"/>
              </a:spcBef>
              <a:spcAft>
                <a:spcPts val="0"/>
              </a:spcAft>
              <a:buSzPts val="4800"/>
              <a:buNone/>
              <a:defRPr sz="6100"/>
            </a:lvl2pPr>
            <a:lvl3pPr lvl="2">
              <a:spcBef>
                <a:spcPts val="0"/>
              </a:spcBef>
              <a:spcAft>
                <a:spcPts val="0"/>
              </a:spcAft>
              <a:buSzPts val="4800"/>
              <a:buNone/>
              <a:defRPr sz="6100"/>
            </a:lvl3pPr>
            <a:lvl4pPr lvl="3">
              <a:spcBef>
                <a:spcPts val="0"/>
              </a:spcBef>
              <a:spcAft>
                <a:spcPts val="0"/>
              </a:spcAft>
              <a:buSzPts val="4800"/>
              <a:buNone/>
              <a:defRPr sz="6100"/>
            </a:lvl4pPr>
            <a:lvl5pPr lvl="4">
              <a:spcBef>
                <a:spcPts val="0"/>
              </a:spcBef>
              <a:spcAft>
                <a:spcPts val="0"/>
              </a:spcAft>
              <a:buSzPts val="4800"/>
              <a:buNone/>
              <a:defRPr sz="6100"/>
            </a:lvl5pPr>
            <a:lvl6pPr lvl="5">
              <a:spcBef>
                <a:spcPts val="0"/>
              </a:spcBef>
              <a:spcAft>
                <a:spcPts val="0"/>
              </a:spcAft>
              <a:buSzPts val="4800"/>
              <a:buNone/>
              <a:defRPr sz="6100"/>
            </a:lvl6pPr>
            <a:lvl7pPr lvl="6">
              <a:spcBef>
                <a:spcPts val="0"/>
              </a:spcBef>
              <a:spcAft>
                <a:spcPts val="0"/>
              </a:spcAft>
              <a:buSzPts val="4800"/>
              <a:buNone/>
              <a:defRPr sz="6100"/>
            </a:lvl7pPr>
            <a:lvl8pPr lvl="7">
              <a:spcBef>
                <a:spcPts val="0"/>
              </a:spcBef>
              <a:spcAft>
                <a:spcPts val="0"/>
              </a:spcAft>
              <a:buSzPts val="4800"/>
              <a:buNone/>
              <a:defRPr sz="6100"/>
            </a:lvl8pPr>
            <a:lvl9pPr lvl="8">
              <a:spcBef>
                <a:spcPts val="0"/>
              </a:spcBef>
              <a:spcAft>
                <a:spcPts val="0"/>
              </a:spcAft>
              <a:buSzPts val="4800"/>
              <a:buNone/>
              <a:defRPr sz="6100"/>
            </a:lvl9pPr>
          </a:lstStyle>
          <a:p>
            <a:endParaRPr/>
          </a:p>
        </p:txBody>
      </p:sp>
      <p:sp>
        <p:nvSpPr>
          <p:cNvPr id="34" name="Google Shape;34;p8"/>
          <p:cNvSpPr txBox="1">
            <a:spLocks noGrp="1"/>
          </p:cNvSpPr>
          <p:nvPr>
            <p:ph type="sldNum" idx="12"/>
          </p:nvPr>
        </p:nvSpPr>
        <p:spPr>
          <a:xfrm>
            <a:off x="11296612" y="6217647"/>
            <a:ext cx="731600" cy="524800"/>
          </a:xfrm>
          <a:prstGeom prst="rect">
            <a:avLst/>
          </a:prstGeom>
        </p:spPr>
        <p:txBody>
          <a:bodyPr spcFirstLastPara="1" wrap="square" lIns="87468" tIns="87468" rIns="87468" bIns="8746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874805"/>
            <a:fld id="{00000000-1234-1234-1234-123412341234}" type="slidenum">
              <a:rPr lang="en-GB" sz="1700" smtClean="0">
                <a:solidFill>
                  <a:prstClr val="black"/>
                </a:solidFill>
              </a:rPr>
              <a:pPr defTabSz="874805"/>
              <a:t>‹#›</a:t>
            </a:fld>
            <a:endParaRPr lang="en-GB" sz="1700">
              <a:solidFill>
                <a:prstClr val="black"/>
              </a:solidFill>
            </a:endParaRPr>
          </a:p>
        </p:txBody>
      </p:sp>
    </p:spTree>
    <p:extLst>
      <p:ext uri="{BB962C8B-B14F-4D97-AF65-F5344CB8AC3E}">
        <p14:creationId xmlns:p14="http://schemas.microsoft.com/office/powerpoint/2010/main" val="2425081183"/>
      </p:ext>
    </p:extLst>
  </p:cSld>
  <p:clrMapOvr>
    <a:masterClrMapping/>
  </p:clrMapOvr>
  <p:transition spd="slow"/>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1" y="3602037"/>
            <a:ext cx="9144000" cy="1655763"/>
          </a:xfrm>
        </p:spPr>
        <p:txBody>
          <a:bodyPr/>
          <a:lstStyle>
            <a:lvl1pPr marL="0" indent="0" algn="ctr">
              <a:buNone/>
              <a:defRPr sz="2400"/>
            </a:lvl1pPr>
            <a:lvl2pPr marL="456811" indent="0" algn="ctr">
              <a:buNone/>
              <a:defRPr sz="2000"/>
            </a:lvl2pPr>
            <a:lvl3pPr marL="913650" indent="0" algn="ctr">
              <a:buNone/>
              <a:defRPr sz="1900"/>
            </a:lvl3pPr>
            <a:lvl4pPr marL="1370474" indent="0" algn="ctr">
              <a:buNone/>
              <a:defRPr sz="1600"/>
            </a:lvl4pPr>
            <a:lvl5pPr marL="1827298" indent="0" algn="ctr">
              <a:buNone/>
              <a:defRPr sz="1600"/>
            </a:lvl5pPr>
            <a:lvl6pPr marL="2284138" indent="0" algn="ctr">
              <a:buNone/>
              <a:defRPr sz="1600"/>
            </a:lvl6pPr>
            <a:lvl7pPr marL="2740949" indent="0" algn="ctr">
              <a:buNone/>
              <a:defRPr sz="1600"/>
            </a:lvl7pPr>
            <a:lvl8pPr marL="3197760" indent="0" algn="ctr">
              <a:buNone/>
              <a:defRPr sz="1600"/>
            </a:lvl8pPr>
            <a:lvl9pPr marL="3654571"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defTabSz="913650">
              <a:defRPr/>
            </a:pPr>
            <a:fld id="{F73595AD-C1AF-464B-BF1D-D978AB1522A0}" type="datetimeFigureOut">
              <a:rPr lang="en-GB" smtClean="0">
                <a:solidFill>
                  <a:prstClr val="black">
                    <a:tint val="75000"/>
                  </a:prstClr>
                </a:solidFill>
              </a:rPr>
              <a:pPr defTabSz="913650">
                <a:defRPr/>
              </a:pPr>
              <a:t>16/10/2021</a:t>
            </a:fld>
            <a:endParaRPr lang="en-GB" smtClean="0">
              <a:solidFill>
                <a:prstClr val="black">
                  <a:tint val="75000"/>
                </a:prstClr>
              </a:solidFill>
            </a:endParaRPr>
          </a:p>
        </p:txBody>
      </p:sp>
      <p:sp>
        <p:nvSpPr>
          <p:cNvPr id="5" name="Footer Placeholder 4"/>
          <p:cNvSpPr>
            <a:spLocks noGrp="1"/>
          </p:cNvSpPr>
          <p:nvPr>
            <p:ph type="ftr" sz="quarter" idx="11"/>
          </p:nvPr>
        </p:nvSpPr>
        <p:spPr/>
        <p:txBody>
          <a:bodyPr/>
          <a:lstStyle/>
          <a:p>
            <a:pPr defTabSz="913650">
              <a:defRPr/>
            </a:pPr>
            <a:endParaRPr lang="en-GB"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650">
              <a:defRPr/>
            </a:pPr>
            <a:fld id="{1159324C-55AC-4911-B37D-63229F4D30FC}" type="slidenum">
              <a:rPr lang="en-GB" smtClean="0">
                <a:solidFill>
                  <a:prstClr val="black">
                    <a:tint val="75000"/>
                  </a:prstClr>
                </a:solidFill>
              </a:rPr>
              <a:pPr defTabSz="913650">
                <a:defRPr/>
              </a:pPr>
              <a:t>‹#›</a:t>
            </a:fld>
            <a:endParaRPr lang="en-GB" smtClean="0">
              <a:solidFill>
                <a:prstClr val="black">
                  <a:tint val="75000"/>
                </a:prstClr>
              </a:solidFill>
            </a:endParaRPr>
          </a:p>
        </p:txBody>
      </p:sp>
    </p:spTree>
    <p:extLst>
      <p:ext uri="{BB962C8B-B14F-4D97-AF65-F5344CB8AC3E}">
        <p14:creationId xmlns:p14="http://schemas.microsoft.com/office/powerpoint/2010/main" val="37119097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defTabSz="913650">
              <a:defRPr/>
            </a:pPr>
            <a:fld id="{F73595AD-C1AF-464B-BF1D-D978AB1522A0}" type="datetimeFigureOut">
              <a:rPr lang="en-GB" smtClean="0">
                <a:solidFill>
                  <a:prstClr val="black">
                    <a:tint val="75000"/>
                  </a:prstClr>
                </a:solidFill>
              </a:rPr>
              <a:pPr defTabSz="913650">
                <a:defRPr/>
              </a:pPr>
              <a:t>16/10/2021</a:t>
            </a:fld>
            <a:endParaRPr lang="en-GB" smtClean="0">
              <a:solidFill>
                <a:prstClr val="black">
                  <a:tint val="75000"/>
                </a:prstClr>
              </a:solidFill>
            </a:endParaRPr>
          </a:p>
        </p:txBody>
      </p:sp>
      <p:sp>
        <p:nvSpPr>
          <p:cNvPr id="5" name="Footer Placeholder 4"/>
          <p:cNvSpPr>
            <a:spLocks noGrp="1"/>
          </p:cNvSpPr>
          <p:nvPr>
            <p:ph type="ftr" sz="quarter" idx="11"/>
          </p:nvPr>
        </p:nvSpPr>
        <p:spPr/>
        <p:txBody>
          <a:bodyPr/>
          <a:lstStyle/>
          <a:p>
            <a:pPr defTabSz="913650">
              <a:defRPr/>
            </a:pPr>
            <a:endParaRPr lang="en-GB"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650">
              <a:defRPr/>
            </a:pPr>
            <a:fld id="{1159324C-55AC-4911-B37D-63229F4D30FC}" type="slidenum">
              <a:rPr lang="en-GB" smtClean="0">
                <a:solidFill>
                  <a:prstClr val="black">
                    <a:tint val="75000"/>
                  </a:prstClr>
                </a:solidFill>
              </a:rPr>
              <a:pPr defTabSz="913650">
                <a:defRPr/>
              </a:pPr>
              <a:t>‹#›</a:t>
            </a:fld>
            <a:endParaRPr lang="en-GB" smtClean="0">
              <a:solidFill>
                <a:prstClr val="black">
                  <a:tint val="75000"/>
                </a:prstClr>
              </a:solidFill>
            </a:endParaRPr>
          </a:p>
        </p:txBody>
      </p:sp>
    </p:spTree>
    <p:extLst>
      <p:ext uri="{BB962C8B-B14F-4D97-AF65-F5344CB8AC3E}">
        <p14:creationId xmlns:p14="http://schemas.microsoft.com/office/powerpoint/2010/main" val="2097184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6"/>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811" indent="0">
              <a:buNone/>
              <a:defRPr sz="2000">
                <a:solidFill>
                  <a:schemeClr val="tx1">
                    <a:tint val="75000"/>
                  </a:schemeClr>
                </a:solidFill>
              </a:defRPr>
            </a:lvl2pPr>
            <a:lvl3pPr marL="913650" indent="0">
              <a:buNone/>
              <a:defRPr sz="1900">
                <a:solidFill>
                  <a:schemeClr val="tx1">
                    <a:tint val="75000"/>
                  </a:schemeClr>
                </a:solidFill>
              </a:defRPr>
            </a:lvl3pPr>
            <a:lvl4pPr marL="1370474" indent="0">
              <a:buNone/>
              <a:defRPr sz="1600">
                <a:solidFill>
                  <a:schemeClr val="tx1">
                    <a:tint val="75000"/>
                  </a:schemeClr>
                </a:solidFill>
              </a:defRPr>
            </a:lvl4pPr>
            <a:lvl5pPr marL="1827298" indent="0">
              <a:buNone/>
              <a:defRPr sz="1600">
                <a:solidFill>
                  <a:schemeClr val="tx1">
                    <a:tint val="75000"/>
                  </a:schemeClr>
                </a:solidFill>
              </a:defRPr>
            </a:lvl5pPr>
            <a:lvl6pPr marL="2284138" indent="0">
              <a:buNone/>
              <a:defRPr sz="1600">
                <a:solidFill>
                  <a:schemeClr val="tx1">
                    <a:tint val="75000"/>
                  </a:schemeClr>
                </a:solidFill>
              </a:defRPr>
            </a:lvl6pPr>
            <a:lvl7pPr marL="2740949" indent="0">
              <a:buNone/>
              <a:defRPr sz="1600">
                <a:solidFill>
                  <a:schemeClr val="tx1">
                    <a:tint val="75000"/>
                  </a:schemeClr>
                </a:solidFill>
              </a:defRPr>
            </a:lvl7pPr>
            <a:lvl8pPr marL="3197760" indent="0">
              <a:buNone/>
              <a:defRPr sz="1600">
                <a:solidFill>
                  <a:schemeClr val="tx1">
                    <a:tint val="75000"/>
                  </a:schemeClr>
                </a:solidFill>
              </a:defRPr>
            </a:lvl8pPr>
            <a:lvl9pPr marL="3654571"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3650">
              <a:defRPr/>
            </a:pPr>
            <a:fld id="{F73595AD-C1AF-464B-BF1D-D978AB1522A0}" type="datetimeFigureOut">
              <a:rPr lang="en-GB" smtClean="0">
                <a:solidFill>
                  <a:prstClr val="black">
                    <a:tint val="75000"/>
                  </a:prstClr>
                </a:solidFill>
              </a:rPr>
              <a:pPr defTabSz="913650">
                <a:defRPr/>
              </a:pPr>
              <a:t>16/10/2021</a:t>
            </a:fld>
            <a:endParaRPr lang="en-GB" smtClean="0">
              <a:solidFill>
                <a:prstClr val="black">
                  <a:tint val="75000"/>
                </a:prstClr>
              </a:solidFill>
            </a:endParaRPr>
          </a:p>
        </p:txBody>
      </p:sp>
      <p:sp>
        <p:nvSpPr>
          <p:cNvPr id="5" name="Footer Placeholder 4"/>
          <p:cNvSpPr>
            <a:spLocks noGrp="1"/>
          </p:cNvSpPr>
          <p:nvPr>
            <p:ph type="ftr" sz="quarter" idx="11"/>
          </p:nvPr>
        </p:nvSpPr>
        <p:spPr/>
        <p:txBody>
          <a:bodyPr/>
          <a:lstStyle/>
          <a:p>
            <a:pPr defTabSz="913650">
              <a:defRPr/>
            </a:pPr>
            <a:endParaRPr lang="en-GB"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650">
              <a:defRPr/>
            </a:pPr>
            <a:fld id="{1159324C-55AC-4911-B37D-63229F4D30FC}" type="slidenum">
              <a:rPr lang="en-GB" smtClean="0">
                <a:solidFill>
                  <a:prstClr val="black">
                    <a:tint val="75000"/>
                  </a:prstClr>
                </a:solidFill>
              </a:rPr>
              <a:pPr defTabSz="913650">
                <a:defRPr/>
              </a:pPr>
              <a:t>‹#›</a:t>
            </a:fld>
            <a:endParaRPr lang="en-GB" smtClean="0">
              <a:solidFill>
                <a:prstClr val="black">
                  <a:tint val="75000"/>
                </a:prstClr>
              </a:solidFill>
            </a:endParaRPr>
          </a:p>
        </p:txBody>
      </p:sp>
    </p:spTree>
    <p:extLst>
      <p:ext uri="{BB962C8B-B14F-4D97-AF65-F5344CB8AC3E}">
        <p14:creationId xmlns:p14="http://schemas.microsoft.com/office/powerpoint/2010/main" val="39862357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defTabSz="913650">
              <a:defRPr/>
            </a:pPr>
            <a:fld id="{F73595AD-C1AF-464B-BF1D-D978AB1522A0}" type="datetimeFigureOut">
              <a:rPr lang="en-GB" smtClean="0">
                <a:solidFill>
                  <a:prstClr val="black">
                    <a:tint val="75000"/>
                  </a:prstClr>
                </a:solidFill>
              </a:rPr>
              <a:pPr defTabSz="913650">
                <a:defRPr/>
              </a:pPr>
              <a:t>16/10/2021</a:t>
            </a:fld>
            <a:endParaRPr lang="en-GB" smtClean="0">
              <a:solidFill>
                <a:prstClr val="black">
                  <a:tint val="75000"/>
                </a:prstClr>
              </a:solidFill>
            </a:endParaRPr>
          </a:p>
        </p:txBody>
      </p:sp>
      <p:sp>
        <p:nvSpPr>
          <p:cNvPr id="6" name="Footer Placeholder 5"/>
          <p:cNvSpPr>
            <a:spLocks noGrp="1"/>
          </p:cNvSpPr>
          <p:nvPr>
            <p:ph type="ftr" sz="quarter" idx="11"/>
          </p:nvPr>
        </p:nvSpPr>
        <p:spPr/>
        <p:txBody>
          <a:bodyPr/>
          <a:lstStyle/>
          <a:p>
            <a:pPr defTabSz="913650">
              <a:defRPr/>
            </a:pPr>
            <a:endParaRPr lang="en-GB" smtClean="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650">
              <a:defRPr/>
            </a:pPr>
            <a:fld id="{1159324C-55AC-4911-B37D-63229F4D30FC}" type="slidenum">
              <a:rPr lang="en-GB" smtClean="0">
                <a:solidFill>
                  <a:prstClr val="black">
                    <a:tint val="75000"/>
                  </a:prstClr>
                </a:solidFill>
              </a:rPr>
              <a:pPr defTabSz="913650">
                <a:defRPr/>
              </a:pPr>
              <a:t>‹#›</a:t>
            </a:fld>
            <a:endParaRPr lang="en-GB" smtClean="0">
              <a:solidFill>
                <a:prstClr val="black">
                  <a:tint val="75000"/>
                </a:prstClr>
              </a:solidFill>
            </a:endParaRPr>
          </a:p>
        </p:txBody>
      </p:sp>
    </p:spTree>
    <p:extLst>
      <p:ext uri="{BB962C8B-B14F-4D97-AF65-F5344CB8AC3E}">
        <p14:creationId xmlns:p14="http://schemas.microsoft.com/office/powerpoint/2010/main" val="33826448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811" indent="0">
              <a:buNone/>
              <a:defRPr sz="2000" b="1"/>
            </a:lvl2pPr>
            <a:lvl3pPr marL="913650" indent="0">
              <a:buNone/>
              <a:defRPr sz="1900" b="1"/>
            </a:lvl3pPr>
            <a:lvl4pPr marL="1370474" indent="0">
              <a:buNone/>
              <a:defRPr sz="1600" b="1"/>
            </a:lvl4pPr>
            <a:lvl5pPr marL="1827298" indent="0">
              <a:buNone/>
              <a:defRPr sz="1600" b="1"/>
            </a:lvl5pPr>
            <a:lvl6pPr marL="2284138" indent="0">
              <a:buNone/>
              <a:defRPr sz="1600" b="1"/>
            </a:lvl6pPr>
            <a:lvl7pPr marL="2740949" indent="0">
              <a:buNone/>
              <a:defRPr sz="1600" b="1"/>
            </a:lvl7pPr>
            <a:lvl8pPr marL="3197760" indent="0">
              <a:buNone/>
              <a:defRPr sz="1600" b="1"/>
            </a:lvl8pPr>
            <a:lvl9pPr marL="3654571"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811" indent="0">
              <a:buNone/>
              <a:defRPr sz="2000" b="1"/>
            </a:lvl2pPr>
            <a:lvl3pPr marL="913650" indent="0">
              <a:buNone/>
              <a:defRPr sz="1900" b="1"/>
            </a:lvl3pPr>
            <a:lvl4pPr marL="1370474" indent="0">
              <a:buNone/>
              <a:defRPr sz="1600" b="1"/>
            </a:lvl4pPr>
            <a:lvl5pPr marL="1827298" indent="0">
              <a:buNone/>
              <a:defRPr sz="1600" b="1"/>
            </a:lvl5pPr>
            <a:lvl6pPr marL="2284138" indent="0">
              <a:buNone/>
              <a:defRPr sz="1600" b="1"/>
            </a:lvl6pPr>
            <a:lvl7pPr marL="2740949" indent="0">
              <a:buNone/>
              <a:defRPr sz="1600" b="1"/>
            </a:lvl7pPr>
            <a:lvl8pPr marL="3197760" indent="0">
              <a:buNone/>
              <a:defRPr sz="1600" b="1"/>
            </a:lvl8pPr>
            <a:lvl9pPr marL="3654571"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defTabSz="913650">
              <a:defRPr/>
            </a:pPr>
            <a:fld id="{F73595AD-C1AF-464B-BF1D-D978AB1522A0}" type="datetimeFigureOut">
              <a:rPr lang="en-GB" smtClean="0">
                <a:solidFill>
                  <a:prstClr val="black">
                    <a:tint val="75000"/>
                  </a:prstClr>
                </a:solidFill>
              </a:rPr>
              <a:pPr defTabSz="913650">
                <a:defRPr/>
              </a:pPr>
              <a:t>16/10/2021</a:t>
            </a:fld>
            <a:endParaRPr lang="en-GB" smtClean="0">
              <a:solidFill>
                <a:prstClr val="black">
                  <a:tint val="75000"/>
                </a:prstClr>
              </a:solidFill>
            </a:endParaRPr>
          </a:p>
        </p:txBody>
      </p:sp>
      <p:sp>
        <p:nvSpPr>
          <p:cNvPr id="8" name="Footer Placeholder 7"/>
          <p:cNvSpPr>
            <a:spLocks noGrp="1"/>
          </p:cNvSpPr>
          <p:nvPr>
            <p:ph type="ftr" sz="quarter" idx="11"/>
          </p:nvPr>
        </p:nvSpPr>
        <p:spPr/>
        <p:txBody>
          <a:bodyPr/>
          <a:lstStyle/>
          <a:p>
            <a:pPr defTabSz="913650">
              <a:defRPr/>
            </a:pPr>
            <a:endParaRPr lang="en-GB" smtClean="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650">
              <a:defRPr/>
            </a:pPr>
            <a:fld id="{1159324C-55AC-4911-B37D-63229F4D30FC}" type="slidenum">
              <a:rPr lang="en-GB" smtClean="0">
                <a:solidFill>
                  <a:prstClr val="black">
                    <a:tint val="75000"/>
                  </a:prstClr>
                </a:solidFill>
              </a:rPr>
              <a:pPr defTabSz="913650">
                <a:defRPr/>
              </a:pPr>
              <a:t>‹#›</a:t>
            </a:fld>
            <a:endParaRPr lang="en-GB" smtClean="0">
              <a:solidFill>
                <a:prstClr val="black">
                  <a:tint val="75000"/>
                </a:prstClr>
              </a:solidFill>
            </a:endParaRPr>
          </a:p>
        </p:txBody>
      </p:sp>
    </p:spTree>
    <p:extLst>
      <p:ext uri="{BB962C8B-B14F-4D97-AF65-F5344CB8AC3E}">
        <p14:creationId xmlns:p14="http://schemas.microsoft.com/office/powerpoint/2010/main" val="34161902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3650">
              <a:defRPr/>
            </a:pPr>
            <a:fld id="{F73595AD-C1AF-464B-BF1D-D978AB1522A0}" type="datetimeFigureOut">
              <a:rPr lang="en-GB" smtClean="0">
                <a:solidFill>
                  <a:prstClr val="black">
                    <a:tint val="75000"/>
                  </a:prstClr>
                </a:solidFill>
              </a:rPr>
              <a:pPr defTabSz="913650">
                <a:defRPr/>
              </a:pPr>
              <a:t>16/10/2021</a:t>
            </a:fld>
            <a:endParaRPr lang="en-GB" smtClean="0">
              <a:solidFill>
                <a:prstClr val="black">
                  <a:tint val="75000"/>
                </a:prstClr>
              </a:solidFill>
            </a:endParaRPr>
          </a:p>
        </p:txBody>
      </p:sp>
      <p:sp>
        <p:nvSpPr>
          <p:cNvPr id="4" name="Footer Placeholder 3"/>
          <p:cNvSpPr>
            <a:spLocks noGrp="1"/>
          </p:cNvSpPr>
          <p:nvPr>
            <p:ph type="ftr" sz="quarter" idx="11"/>
          </p:nvPr>
        </p:nvSpPr>
        <p:spPr/>
        <p:txBody>
          <a:bodyPr/>
          <a:lstStyle/>
          <a:p>
            <a:pPr defTabSz="913650">
              <a:defRPr/>
            </a:pPr>
            <a:endParaRPr lang="en-GB" smtClean="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650">
              <a:defRPr/>
            </a:pPr>
            <a:fld id="{1159324C-55AC-4911-B37D-63229F4D30FC}" type="slidenum">
              <a:rPr lang="en-GB" smtClean="0">
                <a:solidFill>
                  <a:prstClr val="black">
                    <a:tint val="75000"/>
                  </a:prstClr>
                </a:solidFill>
              </a:rPr>
              <a:pPr defTabSz="913650">
                <a:defRPr/>
              </a:pPr>
              <a:t>‹#›</a:t>
            </a:fld>
            <a:endParaRPr lang="en-GB" smtClean="0">
              <a:solidFill>
                <a:prstClr val="black">
                  <a:tint val="75000"/>
                </a:prstClr>
              </a:solidFill>
            </a:endParaRPr>
          </a:p>
        </p:txBody>
      </p:sp>
    </p:spTree>
    <p:extLst>
      <p:ext uri="{BB962C8B-B14F-4D97-AF65-F5344CB8AC3E}">
        <p14:creationId xmlns:p14="http://schemas.microsoft.com/office/powerpoint/2010/main" val="11947610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650">
              <a:defRPr/>
            </a:pPr>
            <a:fld id="{F73595AD-C1AF-464B-BF1D-D978AB1522A0}" type="datetimeFigureOut">
              <a:rPr lang="en-GB" smtClean="0">
                <a:solidFill>
                  <a:prstClr val="black">
                    <a:tint val="75000"/>
                  </a:prstClr>
                </a:solidFill>
              </a:rPr>
              <a:pPr defTabSz="913650">
                <a:defRPr/>
              </a:pPr>
              <a:t>16/10/2021</a:t>
            </a:fld>
            <a:endParaRPr lang="en-GB" smtClean="0">
              <a:solidFill>
                <a:prstClr val="black">
                  <a:tint val="75000"/>
                </a:prstClr>
              </a:solidFill>
            </a:endParaRPr>
          </a:p>
        </p:txBody>
      </p:sp>
      <p:sp>
        <p:nvSpPr>
          <p:cNvPr id="3" name="Footer Placeholder 2"/>
          <p:cNvSpPr>
            <a:spLocks noGrp="1"/>
          </p:cNvSpPr>
          <p:nvPr>
            <p:ph type="ftr" sz="quarter" idx="11"/>
          </p:nvPr>
        </p:nvSpPr>
        <p:spPr/>
        <p:txBody>
          <a:bodyPr/>
          <a:lstStyle/>
          <a:p>
            <a:pPr defTabSz="913650">
              <a:defRPr/>
            </a:pPr>
            <a:endParaRPr lang="en-GB" smtClean="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650">
              <a:defRPr/>
            </a:pPr>
            <a:fld id="{1159324C-55AC-4911-B37D-63229F4D30FC}" type="slidenum">
              <a:rPr lang="en-GB" smtClean="0">
                <a:solidFill>
                  <a:prstClr val="black">
                    <a:tint val="75000"/>
                  </a:prstClr>
                </a:solidFill>
              </a:rPr>
              <a:pPr defTabSz="913650">
                <a:defRPr/>
              </a:pPr>
              <a:t>‹#›</a:t>
            </a:fld>
            <a:endParaRPr lang="en-GB" smtClean="0">
              <a:solidFill>
                <a:prstClr val="black">
                  <a:tint val="75000"/>
                </a:prstClr>
              </a:solidFill>
            </a:endParaRPr>
          </a:p>
        </p:txBody>
      </p:sp>
    </p:spTree>
    <p:extLst>
      <p:ext uri="{BB962C8B-B14F-4D97-AF65-F5344CB8AC3E}">
        <p14:creationId xmlns:p14="http://schemas.microsoft.com/office/powerpoint/2010/main" val="4176196673"/>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1"/>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5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92" y="2057403"/>
            <a:ext cx="3932237" cy="3811588"/>
          </a:xfrm>
        </p:spPr>
        <p:txBody>
          <a:bodyPr/>
          <a:lstStyle>
            <a:lvl1pPr marL="0" indent="0">
              <a:buNone/>
              <a:defRPr sz="1600"/>
            </a:lvl1pPr>
            <a:lvl2pPr marL="456811" indent="0">
              <a:buNone/>
              <a:defRPr sz="1500"/>
            </a:lvl2pPr>
            <a:lvl3pPr marL="913650" indent="0">
              <a:buNone/>
              <a:defRPr sz="1200"/>
            </a:lvl3pPr>
            <a:lvl4pPr marL="1370474" indent="0">
              <a:buNone/>
              <a:defRPr sz="1100"/>
            </a:lvl4pPr>
            <a:lvl5pPr marL="1827298" indent="0">
              <a:buNone/>
              <a:defRPr sz="1100"/>
            </a:lvl5pPr>
            <a:lvl6pPr marL="2284138" indent="0">
              <a:buNone/>
              <a:defRPr sz="1100"/>
            </a:lvl6pPr>
            <a:lvl7pPr marL="2740949" indent="0">
              <a:buNone/>
              <a:defRPr sz="1100"/>
            </a:lvl7pPr>
            <a:lvl8pPr marL="3197760" indent="0">
              <a:buNone/>
              <a:defRPr sz="1100"/>
            </a:lvl8pPr>
            <a:lvl9pPr marL="3654571"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3650">
              <a:defRPr/>
            </a:pPr>
            <a:fld id="{F73595AD-C1AF-464B-BF1D-D978AB1522A0}" type="datetimeFigureOut">
              <a:rPr lang="en-GB" smtClean="0">
                <a:solidFill>
                  <a:prstClr val="black">
                    <a:tint val="75000"/>
                  </a:prstClr>
                </a:solidFill>
              </a:rPr>
              <a:pPr defTabSz="913650">
                <a:defRPr/>
              </a:pPr>
              <a:t>16/10/2021</a:t>
            </a:fld>
            <a:endParaRPr lang="en-GB" smtClean="0">
              <a:solidFill>
                <a:prstClr val="black">
                  <a:tint val="75000"/>
                </a:prstClr>
              </a:solidFill>
            </a:endParaRPr>
          </a:p>
        </p:txBody>
      </p:sp>
      <p:sp>
        <p:nvSpPr>
          <p:cNvPr id="6" name="Footer Placeholder 5"/>
          <p:cNvSpPr>
            <a:spLocks noGrp="1"/>
          </p:cNvSpPr>
          <p:nvPr>
            <p:ph type="ftr" sz="quarter" idx="11"/>
          </p:nvPr>
        </p:nvSpPr>
        <p:spPr/>
        <p:txBody>
          <a:bodyPr/>
          <a:lstStyle/>
          <a:p>
            <a:pPr defTabSz="913650">
              <a:defRPr/>
            </a:pPr>
            <a:endParaRPr lang="en-GB" smtClean="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650">
              <a:defRPr/>
            </a:pPr>
            <a:fld id="{1159324C-55AC-4911-B37D-63229F4D30FC}" type="slidenum">
              <a:rPr lang="en-GB" smtClean="0">
                <a:solidFill>
                  <a:prstClr val="black">
                    <a:tint val="75000"/>
                  </a:prstClr>
                </a:solidFill>
              </a:rPr>
              <a:pPr defTabSz="913650">
                <a:defRPr/>
              </a:pPr>
              <a:t>‹#›</a:t>
            </a:fld>
            <a:endParaRPr lang="en-GB" smtClean="0">
              <a:solidFill>
                <a:prstClr val="black">
                  <a:tint val="75000"/>
                </a:prstClr>
              </a:solidFill>
            </a:endParaRPr>
          </a:p>
        </p:txBody>
      </p:sp>
    </p:spTree>
    <p:extLst>
      <p:ext uri="{BB962C8B-B14F-4D97-AF65-F5344CB8AC3E}">
        <p14:creationId xmlns:p14="http://schemas.microsoft.com/office/powerpoint/2010/main" val="22742978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1"/>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54"/>
            <a:ext cx="6172200" cy="4873625"/>
          </a:xfrm>
        </p:spPr>
        <p:txBody>
          <a:bodyPr/>
          <a:lstStyle>
            <a:lvl1pPr marL="0" indent="0">
              <a:buNone/>
              <a:defRPr sz="3200"/>
            </a:lvl1pPr>
            <a:lvl2pPr marL="456811" indent="0">
              <a:buNone/>
              <a:defRPr sz="2800"/>
            </a:lvl2pPr>
            <a:lvl3pPr marL="913650" indent="0">
              <a:buNone/>
              <a:defRPr sz="2400"/>
            </a:lvl3pPr>
            <a:lvl4pPr marL="1370474" indent="0">
              <a:buNone/>
              <a:defRPr sz="2000"/>
            </a:lvl4pPr>
            <a:lvl5pPr marL="1827298" indent="0">
              <a:buNone/>
              <a:defRPr sz="2000"/>
            </a:lvl5pPr>
            <a:lvl6pPr marL="2284138" indent="0">
              <a:buNone/>
              <a:defRPr sz="2000"/>
            </a:lvl6pPr>
            <a:lvl7pPr marL="2740949" indent="0">
              <a:buNone/>
              <a:defRPr sz="2000"/>
            </a:lvl7pPr>
            <a:lvl8pPr marL="3197760" indent="0">
              <a:buNone/>
              <a:defRPr sz="2000"/>
            </a:lvl8pPr>
            <a:lvl9pPr marL="3654571" indent="0">
              <a:buNone/>
              <a:defRPr sz="2000"/>
            </a:lvl9pPr>
          </a:lstStyle>
          <a:p>
            <a:endParaRPr lang="en-GB"/>
          </a:p>
        </p:txBody>
      </p:sp>
      <p:sp>
        <p:nvSpPr>
          <p:cNvPr id="4" name="Text Placeholder 3"/>
          <p:cNvSpPr>
            <a:spLocks noGrp="1"/>
          </p:cNvSpPr>
          <p:nvPr>
            <p:ph type="body" sz="half" idx="2"/>
          </p:nvPr>
        </p:nvSpPr>
        <p:spPr>
          <a:xfrm>
            <a:off x="839792" y="2057403"/>
            <a:ext cx="3932237" cy="3811588"/>
          </a:xfrm>
        </p:spPr>
        <p:txBody>
          <a:bodyPr/>
          <a:lstStyle>
            <a:lvl1pPr marL="0" indent="0">
              <a:buNone/>
              <a:defRPr sz="1600"/>
            </a:lvl1pPr>
            <a:lvl2pPr marL="456811" indent="0">
              <a:buNone/>
              <a:defRPr sz="1500"/>
            </a:lvl2pPr>
            <a:lvl3pPr marL="913650" indent="0">
              <a:buNone/>
              <a:defRPr sz="1200"/>
            </a:lvl3pPr>
            <a:lvl4pPr marL="1370474" indent="0">
              <a:buNone/>
              <a:defRPr sz="1100"/>
            </a:lvl4pPr>
            <a:lvl5pPr marL="1827298" indent="0">
              <a:buNone/>
              <a:defRPr sz="1100"/>
            </a:lvl5pPr>
            <a:lvl6pPr marL="2284138" indent="0">
              <a:buNone/>
              <a:defRPr sz="1100"/>
            </a:lvl6pPr>
            <a:lvl7pPr marL="2740949" indent="0">
              <a:buNone/>
              <a:defRPr sz="1100"/>
            </a:lvl7pPr>
            <a:lvl8pPr marL="3197760" indent="0">
              <a:buNone/>
              <a:defRPr sz="1100"/>
            </a:lvl8pPr>
            <a:lvl9pPr marL="3654571"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3650">
              <a:defRPr/>
            </a:pPr>
            <a:fld id="{F73595AD-C1AF-464B-BF1D-D978AB1522A0}" type="datetimeFigureOut">
              <a:rPr lang="en-GB" smtClean="0">
                <a:solidFill>
                  <a:prstClr val="black">
                    <a:tint val="75000"/>
                  </a:prstClr>
                </a:solidFill>
              </a:rPr>
              <a:pPr defTabSz="913650">
                <a:defRPr/>
              </a:pPr>
              <a:t>16/10/2021</a:t>
            </a:fld>
            <a:endParaRPr lang="en-GB" smtClean="0">
              <a:solidFill>
                <a:prstClr val="black">
                  <a:tint val="75000"/>
                </a:prstClr>
              </a:solidFill>
            </a:endParaRPr>
          </a:p>
        </p:txBody>
      </p:sp>
      <p:sp>
        <p:nvSpPr>
          <p:cNvPr id="6" name="Footer Placeholder 5"/>
          <p:cNvSpPr>
            <a:spLocks noGrp="1"/>
          </p:cNvSpPr>
          <p:nvPr>
            <p:ph type="ftr" sz="quarter" idx="11"/>
          </p:nvPr>
        </p:nvSpPr>
        <p:spPr/>
        <p:txBody>
          <a:bodyPr/>
          <a:lstStyle/>
          <a:p>
            <a:pPr defTabSz="913650">
              <a:defRPr/>
            </a:pPr>
            <a:endParaRPr lang="en-GB" smtClean="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650">
              <a:defRPr/>
            </a:pPr>
            <a:fld id="{1159324C-55AC-4911-B37D-63229F4D30FC}" type="slidenum">
              <a:rPr lang="en-GB" smtClean="0">
                <a:solidFill>
                  <a:prstClr val="black">
                    <a:tint val="75000"/>
                  </a:prstClr>
                </a:solidFill>
              </a:rPr>
              <a:pPr defTabSz="913650">
                <a:defRPr/>
              </a:pPr>
              <a:t>‹#›</a:t>
            </a:fld>
            <a:endParaRPr lang="en-GB" smtClean="0">
              <a:solidFill>
                <a:prstClr val="black">
                  <a:tint val="75000"/>
                </a:prstClr>
              </a:solidFill>
            </a:endParaRPr>
          </a:p>
        </p:txBody>
      </p:sp>
    </p:spTree>
    <p:extLst>
      <p:ext uri="{BB962C8B-B14F-4D97-AF65-F5344CB8AC3E}">
        <p14:creationId xmlns:p14="http://schemas.microsoft.com/office/powerpoint/2010/main" val="30673780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defTabSz="913650">
              <a:defRPr/>
            </a:pPr>
            <a:fld id="{F73595AD-C1AF-464B-BF1D-D978AB1522A0}" type="datetimeFigureOut">
              <a:rPr lang="en-GB" smtClean="0">
                <a:solidFill>
                  <a:prstClr val="black">
                    <a:tint val="75000"/>
                  </a:prstClr>
                </a:solidFill>
              </a:rPr>
              <a:pPr defTabSz="913650">
                <a:defRPr/>
              </a:pPr>
              <a:t>16/10/2021</a:t>
            </a:fld>
            <a:endParaRPr lang="en-GB" smtClean="0">
              <a:solidFill>
                <a:prstClr val="black">
                  <a:tint val="75000"/>
                </a:prstClr>
              </a:solidFill>
            </a:endParaRPr>
          </a:p>
        </p:txBody>
      </p:sp>
      <p:sp>
        <p:nvSpPr>
          <p:cNvPr id="5" name="Footer Placeholder 4"/>
          <p:cNvSpPr>
            <a:spLocks noGrp="1"/>
          </p:cNvSpPr>
          <p:nvPr>
            <p:ph type="ftr" sz="quarter" idx="11"/>
          </p:nvPr>
        </p:nvSpPr>
        <p:spPr/>
        <p:txBody>
          <a:bodyPr/>
          <a:lstStyle/>
          <a:p>
            <a:pPr defTabSz="913650">
              <a:defRPr/>
            </a:pPr>
            <a:endParaRPr lang="en-GB"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650">
              <a:defRPr/>
            </a:pPr>
            <a:fld id="{1159324C-55AC-4911-B37D-63229F4D30FC}" type="slidenum">
              <a:rPr lang="en-GB" smtClean="0">
                <a:solidFill>
                  <a:prstClr val="black">
                    <a:tint val="75000"/>
                  </a:prstClr>
                </a:solidFill>
              </a:rPr>
              <a:pPr defTabSz="913650">
                <a:defRPr/>
              </a:pPr>
              <a:t>‹#›</a:t>
            </a:fld>
            <a:endParaRPr lang="en-GB" smtClean="0">
              <a:solidFill>
                <a:prstClr val="black">
                  <a:tint val="75000"/>
                </a:prstClr>
              </a:solidFill>
            </a:endParaRPr>
          </a:p>
        </p:txBody>
      </p:sp>
    </p:spTree>
    <p:extLst>
      <p:ext uri="{BB962C8B-B14F-4D97-AF65-F5344CB8AC3E}">
        <p14:creationId xmlns:p14="http://schemas.microsoft.com/office/powerpoint/2010/main" val="3497546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47075" y="6303480"/>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02135"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211315399"/>
      </p:ext>
    </p:extLst>
  </p:cSld>
  <p:clrMapOvr>
    <a:masterClrMapping/>
  </p:clrMapOvr>
  <p:transition spd="slow"/>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3"/>
            <a:ext cx="2628900" cy="581183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3" y="365153"/>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defTabSz="913650">
              <a:defRPr/>
            </a:pPr>
            <a:fld id="{F73595AD-C1AF-464B-BF1D-D978AB1522A0}" type="datetimeFigureOut">
              <a:rPr lang="en-GB" smtClean="0">
                <a:solidFill>
                  <a:prstClr val="black">
                    <a:tint val="75000"/>
                  </a:prstClr>
                </a:solidFill>
              </a:rPr>
              <a:pPr defTabSz="913650">
                <a:defRPr/>
              </a:pPr>
              <a:t>16/10/2021</a:t>
            </a:fld>
            <a:endParaRPr lang="en-GB" smtClean="0">
              <a:solidFill>
                <a:prstClr val="black">
                  <a:tint val="75000"/>
                </a:prstClr>
              </a:solidFill>
            </a:endParaRPr>
          </a:p>
        </p:txBody>
      </p:sp>
      <p:sp>
        <p:nvSpPr>
          <p:cNvPr id="5" name="Footer Placeholder 4"/>
          <p:cNvSpPr>
            <a:spLocks noGrp="1"/>
          </p:cNvSpPr>
          <p:nvPr>
            <p:ph type="ftr" sz="quarter" idx="11"/>
          </p:nvPr>
        </p:nvSpPr>
        <p:spPr/>
        <p:txBody>
          <a:bodyPr/>
          <a:lstStyle/>
          <a:p>
            <a:pPr defTabSz="913650">
              <a:defRPr/>
            </a:pPr>
            <a:endParaRPr lang="en-GB"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650">
              <a:defRPr/>
            </a:pPr>
            <a:fld id="{1159324C-55AC-4911-B37D-63229F4D30FC}" type="slidenum">
              <a:rPr lang="en-GB" smtClean="0">
                <a:solidFill>
                  <a:prstClr val="black">
                    <a:tint val="75000"/>
                  </a:prstClr>
                </a:solidFill>
              </a:rPr>
              <a:pPr defTabSz="913650">
                <a:defRPr/>
              </a:pPr>
              <a:t>‹#›</a:t>
            </a:fld>
            <a:endParaRPr lang="en-GB" smtClean="0">
              <a:solidFill>
                <a:prstClr val="black">
                  <a:tint val="75000"/>
                </a:prstClr>
              </a:solidFill>
            </a:endParaRPr>
          </a:p>
        </p:txBody>
      </p:sp>
    </p:spTree>
    <p:extLst>
      <p:ext uri="{BB962C8B-B14F-4D97-AF65-F5344CB8AC3E}">
        <p14:creationId xmlns:p14="http://schemas.microsoft.com/office/powerpoint/2010/main" val="8892308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1122365"/>
            <a:ext cx="10363200" cy="2387600"/>
          </a:xfrm>
        </p:spPr>
        <p:txBody>
          <a:bodyPr anchor="b"/>
          <a:lstStyle>
            <a:lvl1pPr algn="ctr">
              <a:defRPr sz="5200"/>
            </a:lvl1pPr>
          </a:lstStyle>
          <a:p>
            <a:r>
              <a:rPr lang="en-US"/>
              <a:t>Click to edit Master title style</a:t>
            </a:r>
            <a:endParaRPr lang="en-US" dirty="0"/>
          </a:p>
        </p:txBody>
      </p:sp>
      <p:sp>
        <p:nvSpPr>
          <p:cNvPr id="3" name="Subtitle 2"/>
          <p:cNvSpPr>
            <a:spLocks noGrp="1"/>
          </p:cNvSpPr>
          <p:nvPr>
            <p:ph type="subTitle" idx="1"/>
          </p:nvPr>
        </p:nvSpPr>
        <p:spPr>
          <a:xfrm>
            <a:off x="1524001" y="3602066"/>
            <a:ext cx="9144000" cy="1655761"/>
          </a:xfrm>
        </p:spPr>
        <p:txBody>
          <a:bodyPr/>
          <a:lstStyle>
            <a:lvl1pPr marL="0" indent="0" algn="ctr">
              <a:buNone/>
              <a:defRPr sz="2100"/>
            </a:lvl1pPr>
            <a:lvl2pPr marL="396103" indent="0" algn="ctr">
              <a:buNone/>
              <a:defRPr sz="1700"/>
            </a:lvl2pPr>
            <a:lvl3pPr marL="792204" indent="0" algn="ctr">
              <a:buNone/>
              <a:defRPr sz="1500"/>
            </a:lvl3pPr>
            <a:lvl4pPr marL="1188316" indent="0" algn="ctr">
              <a:buNone/>
              <a:defRPr sz="1500"/>
            </a:lvl4pPr>
            <a:lvl5pPr marL="1584407" indent="0" algn="ctr">
              <a:buNone/>
              <a:defRPr sz="1500"/>
            </a:lvl5pPr>
            <a:lvl6pPr marL="1980521" indent="0" algn="ctr">
              <a:buNone/>
              <a:defRPr sz="1500"/>
            </a:lvl6pPr>
            <a:lvl7pPr marL="2376611" indent="0" algn="ctr">
              <a:buNone/>
              <a:defRPr sz="1500"/>
            </a:lvl7pPr>
            <a:lvl8pPr marL="2772723" indent="0" algn="ctr">
              <a:buNone/>
              <a:defRPr sz="1500"/>
            </a:lvl8pPr>
            <a:lvl9pPr marL="3168815"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002502"/>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868764"/>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6"/>
          </a:xfrm>
        </p:spPr>
        <p:txBody>
          <a:bodyPr anchor="b"/>
          <a:lstStyle>
            <a:lvl1pPr>
              <a:defRPr sz="52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2100">
                <a:solidFill>
                  <a:schemeClr val="tx1"/>
                </a:solidFill>
              </a:defRPr>
            </a:lvl1pPr>
            <a:lvl2pPr marL="396103" indent="0">
              <a:buNone/>
              <a:defRPr sz="1700">
                <a:solidFill>
                  <a:schemeClr val="tx1">
                    <a:tint val="75000"/>
                  </a:schemeClr>
                </a:solidFill>
              </a:defRPr>
            </a:lvl2pPr>
            <a:lvl3pPr marL="792204" indent="0">
              <a:buNone/>
              <a:defRPr sz="1500">
                <a:solidFill>
                  <a:schemeClr val="tx1">
                    <a:tint val="75000"/>
                  </a:schemeClr>
                </a:solidFill>
              </a:defRPr>
            </a:lvl3pPr>
            <a:lvl4pPr marL="1188316" indent="0">
              <a:buNone/>
              <a:defRPr sz="1500">
                <a:solidFill>
                  <a:schemeClr val="tx1">
                    <a:tint val="75000"/>
                  </a:schemeClr>
                </a:solidFill>
              </a:defRPr>
            </a:lvl4pPr>
            <a:lvl5pPr marL="1584407" indent="0">
              <a:buNone/>
              <a:defRPr sz="1500">
                <a:solidFill>
                  <a:schemeClr val="tx1">
                    <a:tint val="75000"/>
                  </a:schemeClr>
                </a:solidFill>
              </a:defRPr>
            </a:lvl5pPr>
            <a:lvl6pPr marL="1980521" indent="0">
              <a:buNone/>
              <a:defRPr sz="1500">
                <a:solidFill>
                  <a:schemeClr val="tx1">
                    <a:tint val="75000"/>
                  </a:schemeClr>
                </a:solidFill>
              </a:defRPr>
            </a:lvl6pPr>
            <a:lvl7pPr marL="2376611" indent="0">
              <a:buNone/>
              <a:defRPr sz="1500">
                <a:solidFill>
                  <a:schemeClr val="tx1">
                    <a:tint val="75000"/>
                  </a:schemeClr>
                </a:solidFill>
              </a:defRPr>
            </a:lvl7pPr>
            <a:lvl8pPr marL="2772723" indent="0">
              <a:buNone/>
              <a:defRPr sz="1500">
                <a:solidFill>
                  <a:schemeClr val="tx1">
                    <a:tint val="75000"/>
                  </a:schemeClr>
                </a:solidFill>
              </a:defRPr>
            </a:lvl8pPr>
            <a:lvl9pPr marL="316881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954610"/>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9"/>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9"/>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10/16/2021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279690"/>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31"/>
            <a:ext cx="10515600" cy="132556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3" y="1681168"/>
            <a:ext cx="5157787" cy="823912"/>
          </a:xfrm>
        </p:spPr>
        <p:txBody>
          <a:bodyPr anchor="b"/>
          <a:lstStyle>
            <a:lvl1pPr marL="0" indent="0">
              <a:buNone/>
              <a:defRPr sz="2100" b="1"/>
            </a:lvl1pPr>
            <a:lvl2pPr marL="396103" indent="0">
              <a:buNone/>
              <a:defRPr sz="1700" b="1"/>
            </a:lvl2pPr>
            <a:lvl3pPr marL="792204" indent="0">
              <a:buNone/>
              <a:defRPr sz="1500" b="1"/>
            </a:lvl3pPr>
            <a:lvl4pPr marL="1188316" indent="0">
              <a:buNone/>
              <a:defRPr sz="1500" b="1"/>
            </a:lvl4pPr>
            <a:lvl5pPr marL="1584407" indent="0">
              <a:buNone/>
              <a:defRPr sz="1500" b="1"/>
            </a:lvl5pPr>
            <a:lvl6pPr marL="1980521" indent="0">
              <a:buNone/>
              <a:defRPr sz="1500" b="1"/>
            </a:lvl6pPr>
            <a:lvl7pPr marL="2376611" indent="0">
              <a:buNone/>
              <a:defRPr sz="1500" b="1"/>
            </a:lvl7pPr>
            <a:lvl8pPr marL="2772723" indent="0">
              <a:buNone/>
              <a:defRPr sz="1500" b="1"/>
            </a:lvl8pPr>
            <a:lvl9pPr marL="3168815" indent="0">
              <a:buNone/>
              <a:defRPr sz="1500" b="1"/>
            </a:lvl9pPr>
          </a:lstStyle>
          <a:p>
            <a:pPr lvl="0"/>
            <a:r>
              <a:rPr lang="en-US"/>
              <a:t>Click to edit Master text styles</a:t>
            </a:r>
          </a:p>
        </p:txBody>
      </p:sp>
      <p:sp>
        <p:nvSpPr>
          <p:cNvPr id="4" name="Content Placeholder 3"/>
          <p:cNvSpPr>
            <a:spLocks noGrp="1"/>
          </p:cNvSpPr>
          <p:nvPr>
            <p:ph sz="half" idx="2"/>
          </p:nvPr>
        </p:nvSpPr>
        <p:spPr>
          <a:xfrm>
            <a:off x="839793" y="250507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4" y="1681168"/>
            <a:ext cx="5183189" cy="823912"/>
          </a:xfrm>
        </p:spPr>
        <p:txBody>
          <a:bodyPr anchor="b"/>
          <a:lstStyle>
            <a:lvl1pPr marL="0" indent="0">
              <a:buNone/>
              <a:defRPr sz="2100" b="1"/>
            </a:lvl1pPr>
            <a:lvl2pPr marL="396103" indent="0">
              <a:buNone/>
              <a:defRPr sz="1700" b="1"/>
            </a:lvl2pPr>
            <a:lvl3pPr marL="792204" indent="0">
              <a:buNone/>
              <a:defRPr sz="1500" b="1"/>
            </a:lvl3pPr>
            <a:lvl4pPr marL="1188316" indent="0">
              <a:buNone/>
              <a:defRPr sz="1500" b="1"/>
            </a:lvl4pPr>
            <a:lvl5pPr marL="1584407" indent="0">
              <a:buNone/>
              <a:defRPr sz="1500" b="1"/>
            </a:lvl5pPr>
            <a:lvl6pPr marL="1980521" indent="0">
              <a:buNone/>
              <a:defRPr sz="1500" b="1"/>
            </a:lvl6pPr>
            <a:lvl7pPr marL="2376611" indent="0">
              <a:buNone/>
              <a:defRPr sz="1500" b="1"/>
            </a:lvl7pPr>
            <a:lvl8pPr marL="2772723" indent="0">
              <a:buNone/>
              <a:defRPr sz="1500" b="1"/>
            </a:lvl8pPr>
            <a:lvl9pPr marL="3168815"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72204" y="2505079"/>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10/16/2021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498364"/>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10/16/2021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334380"/>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10/16/2021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521746"/>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5" y="457200"/>
            <a:ext cx="3932236" cy="1600200"/>
          </a:xfrm>
        </p:spPr>
        <p:txBody>
          <a:bodyPr anchor="b"/>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183189" y="987454"/>
            <a:ext cx="6172200" cy="4873625"/>
          </a:xfrm>
        </p:spPr>
        <p:txBody>
          <a:bodyPr/>
          <a:lstStyle>
            <a:lvl1pPr>
              <a:defRPr sz="28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5" y="2057403"/>
            <a:ext cx="3932236" cy="3811588"/>
          </a:xfrm>
        </p:spPr>
        <p:txBody>
          <a:bodyPr/>
          <a:lstStyle>
            <a:lvl1pPr marL="0" indent="0">
              <a:buNone/>
              <a:defRPr sz="1500"/>
            </a:lvl1pPr>
            <a:lvl2pPr marL="396103" indent="0">
              <a:buNone/>
              <a:defRPr sz="1200"/>
            </a:lvl2pPr>
            <a:lvl3pPr marL="792204" indent="0">
              <a:buNone/>
              <a:defRPr sz="1100"/>
            </a:lvl3pPr>
            <a:lvl4pPr marL="1188316" indent="0">
              <a:buNone/>
              <a:defRPr sz="900"/>
            </a:lvl4pPr>
            <a:lvl5pPr marL="1584407" indent="0">
              <a:buNone/>
              <a:defRPr sz="900"/>
            </a:lvl5pPr>
            <a:lvl6pPr marL="1980521" indent="0">
              <a:buNone/>
              <a:defRPr sz="900"/>
            </a:lvl6pPr>
            <a:lvl7pPr marL="2376611" indent="0">
              <a:buNone/>
              <a:defRPr sz="900"/>
            </a:lvl7pPr>
            <a:lvl8pPr marL="2772723" indent="0">
              <a:buNone/>
              <a:defRPr sz="900"/>
            </a:lvl8pPr>
            <a:lvl9pPr marL="316881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10/16/2021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203119"/>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5" y="457200"/>
            <a:ext cx="3932236" cy="1600200"/>
          </a:xfrm>
        </p:spPr>
        <p:txBody>
          <a:bodyPr anchor="b"/>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54"/>
            <a:ext cx="6172200" cy="4873625"/>
          </a:xfrm>
        </p:spPr>
        <p:txBody>
          <a:bodyPr anchor="t"/>
          <a:lstStyle>
            <a:lvl1pPr marL="0" indent="0">
              <a:buNone/>
              <a:defRPr sz="2800"/>
            </a:lvl1pPr>
            <a:lvl2pPr marL="396103" indent="0">
              <a:buNone/>
              <a:defRPr sz="2400"/>
            </a:lvl2pPr>
            <a:lvl3pPr marL="792204" indent="0">
              <a:buNone/>
              <a:defRPr sz="2100"/>
            </a:lvl3pPr>
            <a:lvl4pPr marL="1188316" indent="0">
              <a:buNone/>
              <a:defRPr sz="1700"/>
            </a:lvl4pPr>
            <a:lvl5pPr marL="1584407" indent="0">
              <a:buNone/>
              <a:defRPr sz="1700"/>
            </a:lvl5pPr>
            <a:lvl6pPr marL="1980521" indent="0">
              <a:buNone/>
              <a:defRPr sz="1700"/>
            </a:lvl6pPr>
            <a:lvl7pPr marL="2376611" indent="0">
              <a:buNone/>
              <a:defRPr sz="1700"/>
            </a:lvl7pPr>
            <a:lvl8pPr marL="2772723" indent="0">
              <a:buNone/>
              <a:defRPr sz="1700"/>
            </a:lvl8pPr>
            <a:lvl9pPr marL="3168815"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839795" y="2057403"/>
            <a:ext cx="3932236" cy="3811588"/>
          </a:xfrm>
        </p:spPr>
        <p:txBody>
          <a:bodyPr/>
          <a:lstStyle>
            <a:lvl1pPr marL="0" indent="0">
              <a:buNone/>
              <a:defRPr sz="1500"/>
            </a:lvl1pPr>
            <a:lvl2pPr marL="396103" indent="0">
              <a:buNone/>
              <a:defRPr sz="1200"/>
            </a:lvl2pPr>
            <a:lvl3pPr marL="792204" indent="0">
              <a:buNone/>
              <a:defRPr sz="1100"/>
            </a:lvl3pPr>
            <a:lvl4pPr marL="1188316" indent="0">
              <a:buNone/>
              <a:defRPr sz="900"/>
            </a:lvl4pPr>
            <a:lvl5pPr marL="1584407" indent="0">
              <a:buNone/>
              <a:defRPr sz="900"/>
            </a:lvl5pPr>
            <a:lvl6pPr marL="1980521" indent="0">
              <a:buNone/>
              <a:defRPr sz="900"/>
            </a:lvl6pPr>
            <a:lvl7pPr marL="2376611" indent="0">
              <a:buNone/>
              <a:defRPr sz="900"/>
            </a:lvl7pPr>
            <a:lvl8pPr marL="2772723" indent="0">
              <a:buNone/>
              <a:defRPr sz="900"/>
            </a:lvl8pPr>
            <a:lvl9pPr marL="316881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10/16/2021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63424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47075" y="6303480"/>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02135"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2672688373"/>
      </p:ext>
    </p:extLst>
  </p:cSld>
  <p:clrMapOvr>
    <a:masterClrMapping/>
  </p:clrMapOvr>
  <p:transition spd="slow"/>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613766"/>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2"/>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7" y="365132"/>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808340"/>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830675"/>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8" y="600201"/>
            <a:ext cx="8490400" cy="5454400"/>
          </a:xfrm>
          <a:prstGeom prst="rect">
            <a:avLst/>
          </a:prstGeom>
        </p:spPr>
        <p:txBody>
          <a:bodyPr spcFirstLastPara="1" wrap="square" lIns="79209" tIns="79209" rIns="79209" bIns="79209" anchor="ctr" anchorCtr="0">
            <a:noAutofit/>
          </a:bodyPr>
          <a:lstStyle>
            <a:lvl1pPr lvl="0">
              <a:spcBef>
                <a:spcPts val="0"/>
              </a:spcBef>
              <a:spcAft>
                <a:spcPts val="0"/>
              </a:spcAft>
              <a:buSzPts val="4800"/>
              <a:buNone/>
              <a:defRPr sz="5600"/>
            </a:lvl1pPr>
            <a:lvl2pPr lvl="1">
              <a:spcBef>
                <a:spcPts val="0"/>
              </a:spcBef>
              <a:spcAft>
                <a:spcPts val="0"/>
              </a:spcAft>
              <a:buSzPts val="4800"/>
              <a:buNone/>
              <a:defRPr sz="5600"/>
            </a:lvl2pPr>
            <a:lvl3pPr lvl="2">
              <a:spcBef>
                <a:spcPts val="0"/>
              </a:spcBef>
              <a:spcAft>
                <a:spcPts val="0"/>
              </a:spcAft>
              <a:buSzPts val="4800"/>
              <a:buNone/>
              <a:defRPr sz="5600"/>
            </a:lvl3pPr>
            <a:lvl4pPr lvl="3">
              <a:spcBef>
                <a:spcPts val="0"/>
              </a:spcBef>
              <a:spcAft>
                <a:spcPts val="0"/>
              </a:spcAft>
              <a:buSzPts val="4800"/>
              <a:buNone/>
              <a:defRPr sz="5600"/>
            </a:lvl4pPr>
            <a:lvl5pPr lvl="4">
              <a:spcBef>
                <a:spcPts val="0"/>
              </a:spcBef>
              <a:spcAft>
                <a:spcPts val="0"/>
              </a:spcAft>
              <a:buSzPts val="4800"/>
              <a:buNone/>
              <a:defRPr sz="5600"/>
            </a:lvl5pPr>
            <a:lvl6pPr lvl="5">
              <a:spcBef>
                <a:spcPts val="0"/>
              </a:spcBef>
              <a:spcAft>
                <a:spcPts val="0"/>
              </a:spcAft>
              <a:buSzPts val="4800"/>
              <a:buNone/>
              <a:defRPr sz="5600"/>
            </a:lvl6pPr>
            <a:lvl7pPr lvl="6">
              <a:spcBef>
                <a:spcPts val="0"/>
              </a:spcBef>
              <a:spcAft>
                <a:spcPts val="0"/>
              </a:spcAft>
              <a:buSzPts val="4800"/>
              <a:buNone/>
              <a:defRPr sz="5600"/>
            </a:lvl7pPr>
            <a:lvl8pPr lvl="7">
              <a:spcBef>
                <a:spcPts val="0"/>
              </a:spcBef>
              <a:spcAft>
                <a:spcPts val="0"/>
              </a:spcAft>
              <a:buSzPts val="4800"/>
              <a:buNone/>
              <a:defRPr sz="5600"/>
            </a:lvl8pPr>
            <a:lvl9pPr lvl="8">
              <a:spcBef>
                <a:spcPts val="0"/>
              </a:spcBef>
              <a:spcAft>
                <a:spcPts val="0"/>
              </a:spcAft>
              <a:buSzPts val="4800"/>
              <a:buNone/>
              <a:defRPr sz="5600"/>
            </a:lvl9pPr>
          </a:lstStyle>
          <a:p>
            <a:endParaRPr/>
          </a:p>
        </p:txBody>
      </p:sp>
      <p:sp>
        <p:nvSpPr>
          <p:cNvPr id="34" name="Google Shape;34;p8"/>
          <p:cNvSpPr txBox="1">
            <a:spLocks noGrp="1"/>
          </p:cNvSpPr>
          <p:nvPr>
            <p:ph type="sldNum" idx="12"/>
          </p:nvPr>
        </p:nvSpPr>
        <p:spPr>
          <a:xfrm>
            <a:off x="11296612" y="6217624"/>
            <a:ext cx="731600" cy="524800"/>
          </a:xfrm>
          <a:prstGeom prst="rect">
            <a:avLst/>
          </a:prstGeom>
        </p:spPr>
        <p:txBody>
          <a:bodyPr spcFirstLastPara="1" wrap="square" lIns="79209" tIns="79209" rIns="79209" bIns="7920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9588018"/>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2551549008"/>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1508465535"/>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936362531"/>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1687429289"/>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186616600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47075" y="6303480"/>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02135"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115186683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47075" y="6303480"/>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02135"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3831675058"/>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47075" y="6303480"/>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02135"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2573614516"/>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15" y="6356392"/>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2107828664"/>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15" y="6356392"/>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345565128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3018C-8943-4144-AF31-46801E2C82AC}"/>
              </a:ext>
            </a:extLst>
          </p:cNvPr>
          <p:cNvSpPr>
            <a:spLocks noGrp="1"/>
          </p:cNvSpPr>
          <p:nvPr>
            <p:ph type="title"/>
          </p:nvPr>
        </p:nvSpPr>
        <p:spPr>
          <a:xfrm>
            <a:off x="838201" y="348220"/>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xmlns="" id="{F3EB821C-5F1D-4D5D-9C93-58BA4059FEA1}"/>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52F691-4147-4067-8091-5A75C2FDDE9E}"/>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10/16/2021</a:t>
            </a:fld>
            <a:endParaRPr lang="en-US" sz="1700">
              <a:solidFill>
                <a:prstClr val="black"/>
              </a:solidFill>
            </a:endParaRPr>
          </a:p>
        </p:txBody>
      </p:sp>
      <p:sp>
        <p:nvSpPr>
          <p:cNvPr id="5" name="Footer Placeholder 4">
            <a:extLst>
              <a:ext uri="{FF2B5EF4-FFF2-40B4-BE49-F238E27FC236}">
                <a16:creationId xmlns:a16="http://schemas.microsoft.com/office/drawing/2014/main" xmlns="" id="{0A13CEE6-0091-4B97-B2A3-2EACD5377456}"/>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6" name="Slide Number Placeholder 5">
            <a:extLst>
              <a:ext uri="{FF2B5EF4-FFF2-40B4-BE49-F238E27FC236}">
                <a16:creationId xmlns:a16="http://schemas.microsoft.com/office/drawing/2014/main" xmlns="" id="{38E7FBDB-A13D-45F7-9E93-FF2014FDFD0A}"/>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393727960"/>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15" y="6356392"/>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955987149"/>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15" y="6356392"/>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391842403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15" y="6356392"/>
            <a:ext cx="4114800" cy="365125"/>
          </a:xfrm>
          <a:prstGeom prst="rect">
            <a:avLst/>
          </a:prstGeom>
        </p:spPr>
        <p:txBody>
          <a:bodyPr lIns="87478" tIns="43770" rIns="87478" bIns="4377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7478" tIns="43770" rIns="87478" bIns="43770"/>
          <a:lstStyle/>
          <a:p>
            <a:endParaRPr lang="en-US"/>
          </a:p>
        </p:txBody>
      </p:sp>
    </p:spTree>
    <p:extLst>
      <p:ext uri="{BB962C8B-B14F-4D97-AF65-F5344CB8AC3E}">
        <p14:creationId xmlns:p14="http://schemas.microsoft.com/office/powerpoint/2010/main" val="2279437328"/>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1A2E531-933D-41FD-839F-7258A04E8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30922434"/>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2019" tIns="41030" rIns="82019" bIns="4103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2019" tIns="41030" rIns="82019" bIns="410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2019" tIns="41030" rIns="82019" bIns="4103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15" y="6356392"/>
            <a:ext cx="4114800" cy="365125"/>
          </a:xfrm>
          <a:prstGeom prst="rect">
            <a:avLst/>
          </a:prstGeom>
        </p:spPr>
        <p:txBody>
          <a:bodyPr lIns="82019" tIns="41030" rIns="82019" bIns="4103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392"/>
            <a:ext cx="2743200" cy="365125"/>
          </a:xfrm>
          <a:prstGeom prst="rect">
            <a:avLst/>
          </a:prstGeom>
        </p:spPr>
        <p:txBody>
          <a:bodyPr lIns="82019" tIns="41030" rIns="82019" bIns="4103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2019" tIns="41030" rIns="82019" bIns="41030"/>
          <a:lstStyle/>
          <a:p>
            <a:endParaRPr lang="en-US"/>
          </a:p>
        </p:txBody>
      </p:sp>
    </p:spTree>
    <p:extLst>
      <p:ext uri="{BB962C8B-B14F-4D97-AF65-F5344CB8AC3E}">
        <p14:creationId xmlns:p14="http://schemas.microsoft.com/office/powerpoint/2010/main" val="2776638305"/>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2019" tIns="41030" rIns="82019" bIns="4103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2019" tIns="41030" rIns="82019" bIns="410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2019" tIns="41030" rIns="82019" bIns="4103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15" y="6356392"/>
            <a:ext cx="4114800" cy="365125"/>
          </a:xfrm>
          <a:prstGeom prst="rect">
            <a:avLst/>
          </a:prstGeom>
        </p:spPr>
        <p:txBody>
          <a:bodyPr lIns="82019" tIns="41030" rIns="82019" bIns="4103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392"/>
            <a:ext cx="2743200" cy="365125"/>
          </a:xfrm>
          <a:prstGeom prst="rect">
            <a:avLst/>
          </a:prstGeom>
        </p:spPr>
        <p:txBody>
          <a:bodyPr lIns="82019" tIns="41030" rIns="82019" bIns="4103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2019" tIns="41030" rIns="82019" bIns="41030"/>
          <a:lstStyle/>
          <a:p>
            <a:endParaRPr lang="en-US"/>
          </a:p>
        </p:txBody>
      </p:sp>
    </p:spTree>
    <p:extLst>
      <p:ext uri="{BB962C8B-B14F-4D97-AF65-F5344CB8AC3E}">
        <p14:creationId xmlns:p14="http://schemas.microsoft.com/office/powerpoint/2010/main" val="2376889624"/>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2019" tIns="41030" rIns="82019" bIns="4103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2019" tIns="41030" rIns="82019" bIns="410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2019" tIns="41030" rIns="82019" bIns="4103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15" y="6356392"/>
            <a:ext cx="4114800" cy="365125"/>
          </a:xfrm>
          <a:prstGeom prst="rect">
            <a:avLst/>
          </a:prstGeom>
        </p:spPr>
        <p:txBody>
          <a:bodyPr lIns="82019" tIns="41030" rIns="82019" bIns="4103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392"/>
            <a:ext cx="2743200" cy="365125"/>
          </a:xfrm>
          <a:prstGeom prst="rect">
            <a:avLst/>
          </a:prstGeom>
        </p:spPr>
        <p:txBody>
          <a:bodyPr lIns="82019" tIns="41030" rIns="82019" bIns="4103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2019" tIns="41030" rIns="82019" bIns="41030"/>
          <a:lstStyle/>
          <a:p>
            <a:endParaRPr lang="en-US"/>
          </a:p>
        </p:txBody>
      </p:sp>
    </p:spTree>
    <p:extLst>
      <p:ext uri="{BB962C8B-B14F-4D97-AF65-F5344CB8AC3E}">
        <p14:creationId xmlns:p14="http://schemas.microsoft.com/office/powerpoint/2010/main" val="734346191"/>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2019" tIns="41030" rIns="82019" bIns="4103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2019" tIns="41030" rIns="82019" bIns="410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2019" tIns="41030" rIns="82019" bIns="4103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15" y="6356392"/>
            <a:ext cx="4114800" cy="365125"/>
          </a:xfrm>
          <a:prstGeom prst="rect">
            <a:avLst/>
          </a:prstGeom>
        </p:spPr>
        <p:txBody>
          <a:bodyPr lIns="82019" tIns="41030" rIns="82019" bIns="4103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392"/>
            <a:ext cx="2743200" cy="365125"/>
          </a:xfrm>
          <a:prstGeom prst="rect">
            <a:avLst/>
          </a:prstGeom>
        </p:spPr>
        <p:txBody>
          <a:bodyPr lIns="82019" tIns="41030" rIns="82019" bIns="4103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2019" tIns="41030" rIns="82019" bIns="41030"/>
          <a:lstStyle/>
          <a:p>
            <a:endParaRPr lang="en-US"/>
          </a:p>
        </p:txBody>
      </p:sp>
    </p:spTree>
    <p:extLst>
      <p:ext uri="{BB962C8B-B14F-4D97-AF65-F5344CB8AC3E}">
        <p14:creationId xmlns:p14="http://schemas.microsoft.com/office/powerpoint/2010/main" val="20021429"/>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2019" tIns="41030" rIns="82019" bIns="4103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2019" tIns="41030" rIns="82019" bIns="410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2019" tIns="41030" rIns="82019" bIns="4103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15" y="6356392"/>
            <a:ext cx="4114800" cy="365125"/>
          </a:xfrm>
          <a:prstGeom prst="rect">
            <a:avLst/>
          </a:prstGeom>
        </p:spPr>
        <p:txBody>
          <a:bodyPr lIns="82019" tIns="41030" rIns="82019" bIns="4103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392"/>
            <a:ext cx="2743200" cy="365125"/>
          </a:xfrm>
          <a:prstGeom prst="rect">
            <a:avLst/>
          </a:prstGeom>
        </p:spPr>
        <p:txBody>
          <a:bodyPr lIns="82019" tIns="41030" rIns="82019" bIns="4103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2019" tIns="41030" rIns="82019" bIns="41030"/>
          <a:lstStyle/>
          <a:p>
            <a:endParaRPr lang="en-US"/>
          </a:p>
        </p:txBody>
      </p:sp>
    </p:spTree>
    <p:extLst>
      <p:ext uri="{BB962C8B-B14F-4D97-AF65-F5344CB8AC3E}">
        <p14:creationId xmlns:p14="http://schemas.microsoft.com/office/powerpoint/2010/main" val="2369556437"/>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4"/>
            <a:ext cx="10515600" cy="1325564"/>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80"/>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5" y="6356380"/>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80"/>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24"/>
            <a:ext cx="914400"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179171816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C9A538-13DC-4B1B-A673-1BAD8A8EA4F9}"/>
              </a:ext>
            </a:extLst>
          </p:cNvPr>
          <p:cNvSpPr>
            <a:spLocks noGrp="1"/>
          </p:cNvSpPr>
          <p:nvPr>
            <p:ph type="title"/>
          </p:nvPr>
        </p:nvSpPr>
        <p:spPr>
          <a:xfrm>
            <a:off x="831851" y="1709765"/>
            <a:ext cx="10515600" cy="2852739"/>
          </a:xfrm>
          <a:prstGeom prst="rect">
            <a:avLst/>
          </a:prstGeom>
        </p:spPr>
        <p:txBody>
          <a:bodyPr lIns="87478" tIns="43770" rIns="87478" bIns="43770" anchor="b"/>
          <a:lstStyle>
            <a:lvl1pPr>
              <a:defRPr sz="5900"/>
            </a:lvl1pPr>
          </a:lstStyle>
          <a:p>
            <a:r>
              <a:rPr lang="en-US"/>
              <a:t>Click to edit Master title style</a:t>
            </a:r>
          </a:p>
        </p:txBody>
      </p:sp>
      <p:sp>
        <p:nvSpPr>
          <p:cNvPr id="3" name="Text Placeholder 2">
            <a:extLst>
              <a:ext uri="{FF2B5EF4-FFF2-40B4-BE49-F238E27FC236}">
                <a16:creationId xmlns:a16="http://schemas.microsoft.com/office/drawing/2014/main" xmlns="" id="{0A83EF61-E106-490B-8C82-1E02264233C0}"/>
              </a:ext>
            </a:extLst>
          </p:cNvPr>
          <p:cNvSpPr>
            <a:spLocks noGrp="1"/>
          </p:cNvSpPr>
          <p:nvPr>
            <p:ph type="body" idx="1"/>
          </p:nvPr>
        </p:nvSpPr>
        <p:spPr>
          <a:xfrm>
            <a:off x="831851" y="4589495"/>
            <a:ext cx="10515600" cy="1500188"/>
          </a:xfrm>
          <a:prstGeom prst="rect">
            <a:avLst/>
          </a:prstGeom>
        </p:spPr>
        <p:txBody>
          <a:bodyPr lIns="87478" tIns="43770" rIns="87478" bIns="43770"/>
          <a:lstStyle>
            <a:lvl1pPr marL="0" indent="0">
              <a:buNone/>
              <a:defRPr sz="2400">
                <a:solidFill>
                  <a:schemeClr val="tx1">
                    <a:tint val="75000"/>
                  </a:schemeClr>
                </a:solidFill>
              </a:defRPr>
            </a:lvl1pPr>
            <a:lvl2pPr marL="437408" indent="0">
              <a:buNone/>
              <a:defRPr sz="1900">
                <a:solidFill>
                  <a:schemeClr val="tx1">
                    <a:tint val="75000"/>
                  </a:schemeClr>
                </a:solidFill>
              </a:defRPr>
            </a:lvl2pPr>
            <a:lvl3pPr marL="874805" indent="0">
              <a:buNone/>
              <a:defRPr sz="1700">
                <a:solidFill>
                  <a:schemeClr val="tx1">
                    <a:tint val="75000"/>
                  </a:schemeClr>
                </a:solidFill>
              </a:defRPr>
            </a:lvl3pPr>
            <a:lvl4pPr marL="1312230" indent="0">
              <a:buNone/>
              <a:defRPr sz="1500">
                <a:solidFill>
                  <a:schemeClr val="tx1">
                    <a:tint val="75000"/>
                  </a:schemeClr>
                </a:solidFill>
              </a:defRPr>
            </a:lvl4pPr>
            <a:lvl5pPr marL="1749599" indent="0">
              <a:buNone/>
              <a:defRPr sz="1500">
                <a:solidFill>
                  <a:schemeClr val="tx1">
                    <a:tint val="75000"/>
                  </a:schemeClr>
                </a:solidFill>
              </a:defRPr>
            </a:lvl5pPr>
            <a:lvl6pPr marL="2187015" indent="0">
              <a:buNone/>
              <a:defRPr sz="1500">
                <a:solidFill>
                  <a:schemeClr val="tx1">
                    <a:tint val="75000"/>
                  </a:schemeClr>
                </a:solidFill>
              </a:defRPr>
            </a:lvl6pPr>
            <a:lvl7pPr marL="2624422" indent="0">
              <a:buNone/>
              <a:defRPr sz="1500">
                <a:solidFill>
                  <a:schemeClr val="tx1">
                    <a:tint val="75000"/>
                  </a:schemeClr>
                </a:solidFill>
              </a:defRPr>
            </a:lvl7pPr>
            <a:lvl8pPr marL="3061834" indent="0">
              <a:buNone/>
              <a:defRPr sz="1500">
                <a:solidFill>
                  <a:schemeClr val="tx1">
                    <a:tint val="75000"/>
                  </a:schemeClr>
                </a:solidFill>
              </a:defRPr>
            </a:lvl8pPr>
            <a:lvl9pPr marL="3499211" indent="0">
              <a:buNone/>
              <a:defRPr sz="15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2BF44F2-4265-4159-9A67-CBD48898C249}"/>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10/16/2021</a:t>
            </a:fld>
            <a:endParaRPr lang="en-US" sz="1700">
              <a:solidFill>
                <a:prstClr val="black"/>
              </a:solidFill>
            </a:endParaRPr>
          </a:p>
        </p:txBody>
      </p:sp>
      <p:sp>
        <p:nvSpPr>
          <p:cNvPr id="5" name="Footer Placeholder 4">
            <a:extLst>
              <a:ext uri="{FF2B5EF4-FFF2-40B4-BE49-F238E27FC236}">
                <a16:creationId xmlns:a16="http://schemas.microsoft.com/office/drawing/2014/main" xmlns="" id="{AAE7979D-0B56-49FF-A61B-19874332C254}"/>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6" name="Slide Number Placeholder 5">
            <a:extLst>
              <a:ext uri="{FF2B5EF4-FFF2-40B4-BE49-F238E27FC236}">
                <a16:creationId xmlns:a16="http://schemas.microsoft.com/office/drawing/2014/main" xmlns="" id="{09BD9A3B-58D2-4F86-8EE8-19CFB73E623D}"/>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2054665583"/>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4"/>
            <a:ext cx="10515600" cy="1325564"/>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80"/>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5" y="6356380"/>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80"/>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24"/>
            <a:ext cx="914400"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1447387758"/>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4"/>
            <a:ext cx="10515600" cy="1325564"/>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80"/>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5" y="6356380"/>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80"/>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24"/>
            <a:ext cx="914400"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218184870"/>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4"/>
            <a:ext cx="10515600" cy="1325564"/>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80"/>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5" y="6356380"/>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80"/>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24"/>
            <a:ext cx="914400"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2653600698"/>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4"/>
            <a:ext cx="10515600" cy="1325564"/>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80"/>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5" y="6356380"/>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80"/>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24"/>
            <a:ext cx="914400"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1155809432"/>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322501" y="-836611"/>
            <a:ext cx="13314361" cy="1577976"/>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9791707" y="6021417"/>
            <a:ext cx="2400300" cy="958851"/>
          </a:xfrm>
          <a:prstGeom prst="rect">
            <a:avLst/>
          </a:prstGeom>
          <a:noFill/>
          <a:ln w="9525">
            <a:noFill/>
          </a:ln>
        </p:spPr>
      </p:pic>
    </p:spTree>
    <p:extLst>
      <p:ext uri="{BB962C8B-B14F-4D97-AF65-F5344CB8AC3E}">
        <p14:creationId xmlns:p14="http://schemas.microsoft.com/office/powerpoint/2010/main" val="3410548637"/>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15" y="6356392"/>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392"/>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2644814758"/>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15" y="6356392"/>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392"/>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339528508"/>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15" y="6356392"/>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392"/>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3069475129"/>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15" y="6356392"/>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392"/>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1183488934"/>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45"/>
            <a:ext cx="10515600" cy="1325563"/>
          </a:xfrm>
          <a:prstGeom prst="rect">
            <a:avLst/>
          </a:prstGeom>
        </p:spPr>
        <p:txBody>
          <a:bodyPr lIns="82257" tIns="41150" rIns="82257" bIns="4115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25629"/>
            <a:ext cx="10515600" cy="4351339"/>
          </a:xfrm>
          <a:prstGeom prst="rect">
            <a:avLst/>
          </a:prstGeom>
        </p:spPr>
        <p:txBody>
          <a:bodyPr lIns="82257" tIns="41150" rIns="82257" bIns="41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1" y="6356392"/>
            <a:ext cx="2743200" cy="365125"/>
          </a:xfrm>
          <a:prstGeom prst="rect">
            <a:avLst/>
          </a:prstGeom>
        </p:spPr>
        <p:txBody>
          <a:bodyPr lIns="82257" tIns="41150" rIns="82257" bIns="41150"/>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15" y="6356392"/>
            <a:ext cx="4114800" cy="365125"/>
          </a:xfrm>
          <a:prstGeom prst="rect">
            <a:avLst/>
          </a:prstGeom>
        </p:spPr>
        <p:txBody>
          <a:bodyPr lIns="82257" tIns="41150" rIns="82257" bIns="41150"/>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392"/>
            <a:ext cx="2743200" cy="365125"/>
          </a:xfrm>
          <a:prstGeom prst="rect">
            <a:avLst/>
          </a:prstGeom>
        </p:spPr>
        <p:txBody>
          <a:bodyPr lIns="82257" tIns="41150" rIns="82257" bIns="41150"/>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600" y="4252924"/>
            <a:ext cx="914399" cy="914400"/>
          </a:xfrm>
          <a:prstGeom prst="rect">
            <a:avLst/>
          </a:prstGeom>
        </p:spPr>
        <p:txBody>
          <a:bodyPr lIns="82257" tIns="41150" rIns="82257" bIns="41150"/>
          <a:lstStyle/>
          <a:p>
            <a:endParaRPr lang="en-US"/>
          </a:p>
        </p:txBody>
      </p:sp>
    </p:spTree>
    <p:extLst>
      <p:ext uri="{BB962C8B-B14F-4D97-AF65-F5344CB8AC3E}">
        <p14:creationId xmlns:p14="http://schemas.microsoft.com/office/powerpoint/2010/main" val="249501149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B0297-00DF-4407-A192-CFE8F8937929}"/>
              </a:ext>
            </a:extLst>
          </p:cNvPr>
          <p:cNvSpPr>
            <a:spLocks noGrp="1"/>
          </p:cNvSpPr>
          <p:nvPr>
            <p:ph type="title"/>
          </p:nvPr>
        </p:nvSpPr>
        <p:spPr>
          <a:xfrm>
            <a:off x="838201" y="348220"/>
            <a:ext cx="10515600" cy="1325563"/>
          </a:xfrm>
          <a:prstGeom prst="rect">
            <a:avLst/>
          </a:prstGeom>
        </p:spPr>
        <p:txBody>
          <a:bodyPr lIns="87478" tIns="43770" rIns="87478" bIns="43770"/>
          <a:lstStyle/>
          <a:p>
            <a:r>
              <a:rPr lang="en-US"/>
              <a:t>Click to edit Master title style</a:t>
            </a:r>
          </a:p>
        </p:txBody>
      </p:sp>
      <p:sp>
        <p:nvSpPr>
          <p:cNvPr id="3" name="Content Placeholder 2">
            <a:extLst>
              <a:ext uri="{FF2B5EF4-FFF2-40B4-BE49-F238E27FC236}">
                <a16:creationId xmlns:a16="http://schemas.microsoft.com/office/drawing/2014/main" xmlns="" id="{EA48910A-7DC9-45ED-AA9F-D95404EBF1EC}"/>
              </a:ext>
            </a:extLst>
          </p:cNvPr>
          <p:cNvSpPr>
            <a:spLocks noGrp="1"/>
          </p:cNvSpPr>
          <p:nvPr>
            <p:ph sz="half" idx="1"/>
          </p:nvPr>
        </p:nvSpPr>
        <p:spPr>
          <a:xfrm>
            <a:off x="838201" y="1825629"/>
            <a:ext cx="5181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0E4A2A-ECB1-4071-A8B3-D027E01720AE}"/>
              </a:ext>
            </a:extLst>
          </p:cNvPr>
          <p:cNvSpPr>
            <a:spLocks noGrp="1"/>
          </p:cNvSpPr>
          <p:nvPr>
            <p:ph sz="half" idx="2"/>
          </p:nvPr>
        </p:nvSpPr>
        <p:spPr>
          <a:xfrm>
            <a:off x="6172200" y="1825629"/>
            <a:ext cx="5181600" cy="4351339"/>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A8BA32-CD1B-455F-87C9-6B09B0660C87}"/>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10/16/2021</a:t>
            </a:fld>
            <a:endParaRPr lang="en-US" sz="1700">
              <a:solidFill>
                <a:prstClr val="black"/>
              </a:solidFill>
            </a:endParaRPr>
          </a:p>
        </p:txBody>
      </p:sp>
      <p:sp>
        <p:nvSpPr>
          <p:cNvPr id="6" name="Footer Placeholder 5">
            <a:extLst>
              <a:ext uri="{FF2B5EF4-FFF2-40B4-BE49-F238E27FC236}">
                <a16:creationId xmlns:a16="http://schemas.microsoft.com/office/drawing/2014/main" xmlns="" id="{6FF19B83-BDC8-491C-9BD3-7542D6092D81}"/>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7" name="Slide Number Placeholder 6">
            <a:extLst>
              <a:ext uri="{FF2B5EF4-FFF2-40B4-BE49-F238E27FC236}">
                <a16:creationId xmlns:a16="http://schemas.microsoft.com/office/drawing/2014/main" xmlns="" id="{638D8928-0E14-437F-BD67-2130D1DCE527}"/>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4085300851"/>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799668"/>
      </p:ext>
    </p:extLst>
  </p:cSld>
  <p:clrMapOvr>
    <a:masterClrMapping/>
  </p:clrMapOvr>
  <p:transition spd="slow"/>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1667" y="6456912"/>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371961024"/>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1667" y="6456912"/>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202691495"/>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1667" y="6456912"/>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3910796400"/>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1667" y="6456912"/>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333795565"/>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1667" y="6456912"/>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3571762804"/>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1532807970"/>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897969931"/>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2778638364"/>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2167956608"/>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1B2C1-5FD8-4CF9-A365-0EA6713FA442}"/>
              </a:ext>
            </a:extLst>
          </p:cNvPr>
          <p:cNvSpPr>
            <a:spLocks noGrp="1"/>
          </p:cNvSpPr>
          <p:nvPr>
            <p:ph type="title"/>
          </p:nvPr>
        </p:nvSpPr>
        <p:spPr>
          <a:xfrm>
            <a:off x="839788" y="365145"/>
            <a:ext cx="10515600" cy="1325563"/>
          </a:xfrm>
          <a:prstGeom prst="rect">
            <a:avLst/>
          </a:prstGeom>
        </p:spPr>
        <p:txBody>
          <a:bodyPr lIns="87478" tIns="43770" rIns="87478" bIns="43770"/>
          <a:lstStyle/>
          <a:p>
            <a:r>
              <a:rPr lang="en-US"/>
              <a:t>Click to edit Master title style</a:t>
            </a:r>
          </a:p>
        </p:txBody>
      </p:sp>
      <p:sp>
        <p:nvSpPr>
          <p:cNvPr id="3" name="Text Placeholder 2">
            <a:extLst>
              <a:ext uri="{FF2B5EF4-FFF2-40B4-BE49-F238E27FC236}">
                <a16:creationId xmlns:a16="http://schemas.microsoft.com/office/drawing/2014/main" xmlns="" id="{47BF44BD-5D8C-45C8-937B-1A3F9670D2CD}"/>
              </a:ext>
            </a:extLst>
          </p:cNvPr>
          <p:cNvSpPr>
            <a:spLocks noGrp="1"/>
          </p:cNvSpPr>
          <p:nvPr>
            <p:ph type="body" idx="1"/>
          </p:nvPr>
        </p:nvSpPr>
        <p:spPr>
          <a:xfrm>
            <a:off x="839793" y="1681163"/>
            <a:ext cx="5157787" cy="823912"/>
          </a:xfrm>
          <a:prstGeom prst="rect">
            <a:avLst/>
          </a:prstGeom>
        </p:spPr>
        <p:txBody>
          <a:bodyPr lIns="87478" tIns="43770" rIns="87478" bIns="43770" anchor="b"/>
          <a:lstStyle>
            <a:lvl1pPr marL="0" indent="0">
              <a:buNone/>
              <a:defRPr sz="2400" b="1"/>
            </a:lvl1pPr>
            <a:lvl2pPr marL="437408" indent="0">
              <a:buNone/>
              <a:defRPr sz="1900" b="1"/>
            </a:lvl2pPr>
            <a:lvl3pPr marL="874805" indent="0">
              <a:buNone/>
              <a:defRPr sz="1700" b="1"/>
            </a:lvl3pPr>
            <a:lvl4pPr marL="1312230" indent="0">
              <a:buNone/>
              <a:defRPr sz="1500" b="1"/>
            </a:lvl4pPr>
            <a:lvl5pPr marL="1749599" indent="0">
              <a:buNone/>
              <a:defRPr sz="1500" b="1"/>
            </a:lvl5pPr>
            <a:lvl6pPr marL="2187015" indent="0">
              <a:buNone/>
              <a:defRPr sz="1500" b="1"/>
            </a:lvl6pPr>
            <a:lvl7pPr marL="2624422" indent="0">
              <a:buNone/>
              <a:defRPr sz="1500" b="1"/>
            </a:lvl7pPr>
            <a:lvl8pPr marL="3061834" indent="0">
              <a:buNone/>
              <a:defRPr sz="1500" b="1"/>
            </a:lvl8pPr>
            <a:lvl9pPr marL="3499211" indent="0">
              <a:buNone/>
              <a:defRPr sz="15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83564EA-74A6-42BC-93CF-21136AA47058}"/>
              </a:ext>
            </a:extLst>
          </p:cNvPr>
          <p:cNvSpPr>
            <a:spLocks noGrp="1"/>
          </p:cNvSpPr>
          <p:nvPr>
            <p:ph sz="half" idx="2"/>
          </p:nvPr>
        </p:nvSpPr>
        <p:spPr>
          <a:xfrm>
            <a:off x="839793" y="2505097"/>
            <a:ext cx="5157787" cy="3684587"/>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AAA5BDE-53A9-462B-AB3E-5CF6EA441922}"/>
              </a:ext>
            </a:extLst>
          </p:cNvPr>
          <p:cNvSpPr>
            <a:spLocks noGrp="1"/>
          </p:cNvSpPr>
          <p:nvPr>
            <p:ph type="body" sz="quarter" idx="3"/>
          </p:nvPr>
        </p:nvSpPr>
        <p:spPr>
          <a:xfrm>
            <a:off x="6172212" y="1681163"/>
            <a:ext cx="5183189" cy="823912"/>
          </a:xfrm>
          <a:prstGeom prst="rect">
            <a:avLst/>
          </a:prstGeom>
        </p:spPr>
        <p:txBody>
          <a:bodyPr lIns="87478" tIns="43770" rIns="87478" bIns="43770" anchor="b"/>
          <a:lstStyle>
            <a:lvl1pPr marL="0" indent="0">
              <a:buNone/>
              <a:defRPr sz="2400" b="1"/>
            </a:lvl1pPr>
            <a:lvl2pPr marL="437408" indent="0">
              <a:buNone/>
              <a:defRPr sz="1900" b="1"/>
            </a:lvl2pPr>
            <a:lvl3pPr marL="874805" indent="0">
              <a:buNone/>
              <a:defRPr sz="1700" b="1"/>
            </a:lvl3pPr>
            <a:lvl4pPr marL="1312230" indent="0">
              <a:buNone/>
              <a:defRPr sz="1500" b="1"/>
            </a:lvl4pPr>
            <a:lvl5pPr marL="1749599" indent="0">
              <a:buNone/>
              <a:defRPr sz="1500" b="1"/>
            </a:lvl5pPr>
            <a:lvl6pPr marL="2187015" indent="0">
              <a:buNone/>
              <a:defRPr sz="1500" b="1"/>
            </a:lvl6pPr>
            <a:lvl7pPr marL="2624422" indent="0">
              <a:buNone/>
              <a:defRPr sz="1500" b="1"/>
            </a:lvl7pPr>
            <a:lvl8pPr marL="3061834" indent="0">
              <a:buNone/>
              <a:defRPr sz="1500" b="1"/>
            </a:lvl8pPr>
            <a:lvl9pPr marL="3499211" indent="0">
              <a:buNone/>
              <a:defRPr sz="15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671B068-017E-4495-8E6D-A7D34494F328}"/>
              </a:ext>
            </a:extLst>
          </p:cNvPr>
          <p:cNvSpPr>
            <a:spLocks noGrp="1"/>
          </p:cNvSpPr>
          <p:nvPr>
            <p:ph sz="quarter" idx="4"/>
          </p:nvPr>
        </p:nvSpPr>
        <p:spPr>
          <a:xfrm>
            <a:off x="6172212" y="2505097"/>
            <a:ext cx="5183189" cy="3684587"/>
          </a:xfrm>
          <a:prstGeom prst="rect">
            <a:avLst/>
          </a:prstGeom>
        </p:spPr>
        <p:txBody>
          <a:bodyPr lIns="87478" tIns="43770" rIns="87478" bIns="437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5A45E42-2886-42A2-9DE1-0C21490B3FC0}"/>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10/16/2021</a:t>
            </a:fld>
            <a:endParaRPr lang="en-US" sz="1700">
              <a:solidFill>
                <a:prstClr val="black"/>
              </a:solidFill>
            </a:endParaRPr>
          </a:p>
        </p:txBody>
      </p:sp>
      <p:sp>
        <p:nvSpPr>
          <p:cNvPr id="8" name="Footer Placeholder 7">
            <a:extLst>
              <a:ext uri="{FF2B5EF4-FFF2-40B4-BE49-F238E27FC236}">
                <a16:creationId xmlns:a16="http://schemas.microsoft.com/office/drawing/2014/main" xmlns="" id="{988995A9-6437-4890-A073-34B1B4454B96}"/>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9" name="Slide Number Placeholder 8">
            <a:extLst>
              <a:ext uri="{FF2B5EF4-FFF2-40B4-BE49-F238E27FC236}">
                <a16:creationId xmlns:a16="http://schemas.microsoft.com/office/drawing/2014/main" xmlns="" id="{611D5B07-E95C-44A5-8EA3-377BC1E66402}"/>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2508088546"/>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2455295078"/>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3134358370"/>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4064141185"/>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359943943"/>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3282477286"/>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2478241229"/>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2279785074"/>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976579030"/>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802635186"/>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213266817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367D37-FA39-40D2-9B02-60B4DAFCB7C7}"/>
              </a:ext>
            </a:extLst>
          </p:cNvPr>
          <p:cNvSpPr>
            <a:spLocks noGrp="1"/>
          </p:cNvSpPr>
          <p:nvPr>
            <p:ph type="title"/>
          </p:nvPr>
        </p:nvSpPr>
        <p:spPr>
          <a:xfrm>
            <a:off x="838201" y="348220"/>
            <a:ext cx="10515600" cy="1325563"/>
          </a:xfrm>
          <a:prstGeom prst="rect">
            <a:avLst/>
          </a:prstGeom>
        </p:spPr>
        <p:txBody>
          <a:bodyPr lIns="87478" tIns="43770" rIns="87478" bIns="43770"/>
          <a:lstStyle/>
          <a:p>
            <a:r>
              <a:rPr lang="en-US"/>
              <a:t>Click to edit Master title style</a:t>
            </a:r>
          </a:p>
        </p:txBody>
      </p:sp>
      <p:sp>
        <p:nvSpPr>
          <p:cNvPr id="3" name="Date Placeholder 2">
            <a:extLst>
              <a:ext uri="{FF2B5EF4-FFF2-40B4-BE49-F238E27FC236}">
                <a16:creationId xmlns:a16="http://schemas.microsoft.com/office/drawing/2014/main" xmlns="" id="{E335BBA7-A64C-4FA9-9F7C-0112DE1580D1}"/>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10/16/2021</a:t>
            </a:fld>
            <a:endParaRPr lang="en-US" sz="1700">
              <a:solidFill>
                <a:prstClr val="black"/>
              </a:solidFill>
            </a:endParaRPr>
          </a:p>
        </p:txBody>
      </p:sp>
      <p:sp>
        <p:nvSpPr>
          <p:cNvPr id="4" name="Footer Placeholder 3">
            <a:extLst>
              <a:ext uri="{FF2B5EF4-FFF2-40B4-BE49-F238E27FC236}">
                <a16:creationId xmlns:a16="http://schemas.microsoft.com/office/drawing/2014/main" xmlns="" id="{6B27E15B-28CC-4272-A030-B6A307B469A1}"/>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5" name="Slide Number Placeholder 4">
            <a:extLst>
              <a:ext uri="{FF2B5EF4-FFF2-40B4-BE49-F238E27FC236}">
                <a16:creationId xmlns:a16="http://schemas.microsoft.com/office/drawing/2014/main" xmlns="" id="{CE431BCA-3F24-420E-85C4-8D5F354098F2}"/>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193164553"/>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82299" tIns="41174" rIns="82299" bIns="41174"/>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82299" tIns="41174" rIns="82299" bIns="411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68"/>
            <a:ext cx="2743200" cy="365125"/>
          </a:xfrm>
          <a:prstGeom prst="rect">
            <a:avLst/>
          </a:prstGeom>
        </p:spPr>
        <p:txBody>
          <a:bodyPr lIns="82299" tIns="41174" rIns="82299" bIns="41174"/>
          <a:lstStyle/>
          <a:p>
            <a:pPr defTabSz="874805"/>
            <a:fld id="{A3C39D9B-1707-4BC2-A8DF-A9A95A2D1DDF}" type="datetimeFigureOut">
              <a:rPr lang="en-US" sz="1700" smtClean="0">
                <a:solidFill>
                  <a:prstClr val="black">
                    <a:tint val="75000"/>
                  </a:prstClr>
                </a:solidFill>
              </a:rPr>
              <a:pPr defTabSz="874805"/>
              <a:t>10/16/2021</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lIns="82299" tIns="41174" rIns="82299" bIns="41174"/>
          <a:lstStyle/>
          <a:p>
            <a:pPr defTabSz="87480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68"/>
            <a:ext cx="2743200" cy="365125"/>
          </a:xfrm>
          <a:prstGeom prst="rect">
            <a:avLst/>
          </a:prstGeom>
        </p:spPr>
        <p:txBody>
          <a:bodyPr lIns="82299" tIns="41174" rIns="82299" bIns="41174"/>
          <a:lstStyle/>
          <a:p>
            <a:pPr defTabSz="874805"/>
            <a:fld id="{7E4F7387-1A44-43D0-A42C-0F5D255AB470}" type="slidenum">
              <a:rPr lang="en-US" sz="1700" smtClean="0">
                <a:solidFill>
                  <a:prstClr val="black">
                    <a:tint val="75000"/>
                  </a:prstClr>
                </a:solidFill>
              </a:rPr>
              <a:pPr defTabSz="87480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82299" tIns="41174" rIns="82299" bIns="41174"/>
          <a:lstStyle/>
          <a:p>
            <a:endParaRPr lang="en-US"/>
          </a:p>
        </p:txBody>
      </p:sp>
    </p:spTree>
    <p:extLst>
      <p:ext uri="{BB962C8B-B14F-4D97-AF65-F5344CB8AC3E}">
        <p14:creationId xmlns:p14="http://schemas.microsoft.com/office/powerpoint/2010/main" val="3199003657"/>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24" y="-835855"/>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701" y="6021289"/>
            <a:ext cx="2400337" cy="959467"/>
          </a:xfrm>
          <a:prstGeom prst="rect">
            <a:avLst/>
          </a:prstGeom>
        </p:spPr>
      </p:pic>
    </p:spTree>
    <p:extLst>
      <p:ext uri="{BB962C8B-B14F-4D97-AF65-F5344CB8AC3E}">
        <p14:creationId xmlns:p14="http://schemas.microsoft.com/office/powerpoint/2010/main" val="578199069"/>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2659024249"/>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1542485982"/>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227093901"/>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2906155020"/>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1436631802"/>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47067" y="630345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02133"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1399691248"/>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47067" y="630345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02133"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3763826734"/>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47067" y="630345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02133"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1771626439"/>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4D2B3D3-D5FD-41B7-8809-7B88D0071797}"/>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10/16/2021</a:t>
            </a:fld>
            <a:endParaRPr lang="en-US" sz="1700">
              <a:solidFill>
                <a:prstClr val="black"/>
              </a:solidFill>
            </a:endParaRPr>
          </a:p>
        </p:txBody>
      </p:sp>
      <p:sp>
        <p:nvSpPr>
          <p:cNvPr id="3" name="Footer Placeholder 2">
            <a:extLst>
              <a:ext uri="{FF2B5EF4-FFF2-40B4-BE49-F238E27FC236}">
                <a16:creationId xmlns:a16="http://schemas.microsoft.com/office/drawing/2014/main" xmlns="" id="{DD64B94B-C3D9-46FD-A420-6350DEB10D2A}"/>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4" name="Slide Number Placeholder 3">
            <a:extLst>
              <a:ext uri="{FF2B5EF4-FFF2-40B4-BE49-F238E27FC236}">
                <a16:creationId xmlns:a16="http://schemas.microsoft.com/office/drawing/2014/main" xmlns="" id="{36A2C36A-E333-46D7-AA88-62CAE4E0A967}"/>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1808911717"/>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47067" y="630345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02133"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3165043855"/>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47067" y="630345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02133"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1866659922"/>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5" y="635637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4078973313"/>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5" y="635637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1989277812"/>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5" y="635637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2975286289"/>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5" y="635637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3881317601"/>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41"/>
            <a:ext cx="10515600" cy="1325563"/>
          </a:xfrm>
          <a:prstGeom prst="rect">
            <a:avLst/>
          </a:prstGeom>
        </p:spPr>
        <p:txBody>
          <a:bodyPr lIns="91210" tIns="45630" rIns="91210" bIns="45630"/>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9"/>
            <a:ext cx="10515600" cy="4351339"/>
          </a:xfrm>
          <a:prstGeom prst="rect">
            <a:avLst/>
          </a:prstGeom>
        </p:spPr>
        <p:txBody>
          <a:bodyPr lIns="91210" tIns="45630" rIns="91210" bIns="456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76"/>
            <a:ext cx="2743200" cy="365125"/>
          </a:xfrm>
          <a:prstGeom prst="rect">
            <a:avLst/>
          </a:prstGeom>
        </p:spPr>
        <p:txBody>
          <a:bodyPr lIns="91210" tIns="45630" rIns="91210" bIns="45630"/>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5" y="6356376"/>
            <a:ext cx="4114800" cy="365125"/>
          </a:xfrm>
          <a:prstGeom prst="rect">
            <a:avLst/>
          </a:prstGeom>
        </p:spPr>
        <p:txBody>
          <a:bodyPr lIns="91210" tIns="45630" rIns="91210" bIns="45630"/>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76"/>
            <a:ext cx="2743200" cy="365125"/>
          </a:xfrm>
          <a:prstGeom prst="rect">
            <a:avLst/>
          </a:prstGeom>
        </p:spPr>
        <p:txBody>
          <a:bodyPr lIns="91210" tIns="45630" rIns="91210" bIns="45630"/>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lIns="91210" tIns="45630" rIns="91210" bIns="45630"/>
          <a:lstStyle/>
          <a:p>
            <a:endParaRPr lang="en-US"/>
          </a:p>
        </p:txBody>
      </p:sp>
    </p:spTree>
    <p:extLst>
      <p:ext uri="{BB962C8B-B14F-4D97-AF65-F5344CB8AC3E}">
        <p14:creationId xmlns:p14="http://schemas.microsoft.com/office/powerpoint/2010/main" val="3106291981"/>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3" y="6356372"/>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1" y="6356372"/>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3" y="6356372"/>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24"/>
            <a:ext cx="914400" cy="914400"/>
          </a:xfrm>
          <a:prstGeom prst="rect">
            <a:avLst/>
          </a:prstGeom>
        </p:spPr>
        <p:txBody>
          <a:bodyPr/>
          <a:lstStyle/>
          <a:p>
            <a:endParaRPr lang="en-US"/>
          </a:p>
        </p:txBody>
      </p:sp>
    </p:spTree>
    <p:extLst>
      <p:ext uri="{BB962C8B-B14F-4D97-AF65-F5344CB8AC3E}">
        <p14:creationId xmlns:p14="http://schemas.microsoft.com/office/powerpoint/2010/main" val="2857108124"/>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3" y="6356372"/>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1" y="6356372"/>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3" y="6356372"/>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24"/>
            <a:ext cx="914400" cy="914400"/>
          </a:xfrm>
          <a:prstGeom prst="rect">
            <a:avLst/>
          </a:prstGeom>
        </p:spPr>
        <p:txBody>
          <a:bodyPr/>
          <a:lstStyle/>
          <a:p>
            <a:endParaRPr lang="en-US"/>
          </a:p>
        </p:txBody>
      </p:sp>
    </p:spTree>
    <p:extLst>
      <p:ext uri="{BB962C8B-B14F-4D97-AF65-F5344CB8AC3E}">
        <p14:creationId xmlns:p14="http://schemas.microsoft.com/office/powerpoint/2010/main" val="3185034825"/>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3" y="6356372"/>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1" y="6356372"/>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3" y="6356372"/>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24"/>
            <a:ext cx="914400" cy="914400"/>
          </a:xfrm>
          <a:prstGeom prst="rect">
            <a:avLst/>
          </a:prstGeom>
        </p:spPr>
        <p:txBody>
          <a:bodyPr/>
          <a:lstStyle/>
          <a:p>
            <a:endParaRPr lang="en-US"/>
          </a:p>
        </p:txBody>
      </p:sp>
    </p:spTree>
    <p:extLst>
      <p:ext uri="{BB962C8B-B14F-4D97-AF65-F5344CB8AC3E}">
        <p14:creationId xmlns:p14="http://schemas.microsoft.com/office/powerpoint/2010/main" val="122428426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85AA08-AE4E-4F4C-ADF3-38584E8E58DD}"/>
              </a:ext>
            </a:extLst>
          </p:cNvPr>
          <p:cNvSpPr>
            <a:spLocks noGrp="1"/>
          </p:cNvSpPr>
          <p:nvPr>
            <p:ph type="title"/>
          </p:nvPr>
        </p:nvSpPr>
        <p:spPr>
          <a:xfrm>
            <a:off x="839831" y="457200"/>
            <a:ext cx="3932236" cy="1600200"/>
          </a:xfrm>
          <a:prstGeom prst="rect">
            <a:avLst/>
          </a:prstGeom>
        </p:spPr>
        <p:txBody>
          <a:bodyPr lIns="87478" tIns="43770" rIns="87478" bIns="43770" anchor="b"/>
          <a:lstStyle>
            <a:lvl1pPr>
              <a:defRPr sz="3100"/>
            </a:lvl1pPr>
          </a:lstStyle>
          <a:p>
            <a:r>
              <a:rPr lang="en-US"/>
              <a:t>Click to edit Master title style</a:t>
            </a:r>
          </a:p>
        </p:txBody>
      </p:sp>
      <p:sp>
        <p:nvSpPr>
          <p:cNvPr id="3" name="Content Placeholder 2">
            <a:extLst>
              <a:ext uri="{FF2B5EF4-FFF2-40B4-BE49-F238E27FC236}">
                <a16:creationId xmlns:a16="http://schemas.microsoft.com/office/drawing/2014/main" xmlns="" id="{E0912721-B04B-4991-B1DB-76915DF1ED20}"/>
              </a:ext>
            </a:extLst>
          </p:cNvPr>
          <p:cNvSpPr>
            <a:spLocks noGrp="1"/>
          </p:cNvSpPr>
          <p:nvPr>
            <p:ph idx="1"/>
          </p:nvPr>
        </p:nvSpPr>
        <p:spPr>
          <a:xfrm>
            <a:off x="5183199" y="987485"/>
            <a:ext cx="6172200" cy="4873627"/>
          </a:xfrm>
          <a:prstGeom prst="rect">
            <a:avLst/>
          </a:prstGeom>
        </p:spPr>
        <p:txBody>
          <a:bodyPr lIns="87478" tIns="43770" rIns="87478" bIns="43770"/>
          <a:lstStyle>
            <a:lvl1pPr>
              <a:defRPr sz="3100"/>
            </a:lvl1pPr>
            <a:lvl2pPr>
              <a:defRPr sz="27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C799A2-3E9A-48CD-8E37-74EDFF3C9DB7}"/>
              </a:ext>
            </a:extLst>
          </p:cNvPr>
          <p:cNvSpPr>
            <a:spLocks noGrp="1"/>
          </p:cNvSpPr>
          <p:nvPr>
            <p:ph type="body" sz="half" idx="2"/>
          </p:nvPr>
        </p:nvSpPr>
        <p:spPr>
          <a:xfrm>
            <a:off x="839831" y="2057403"/>
            <a:ext cx="3932236" cy="3811588"/>
          </a:xfrm>
          <a:prstGeom prst="rect">
            <a:avLst/>
          </a:prstGeom>
        </p:spPr>
        <p:txBody>
          <a:bodyPr lIns="87478" tIns="43770" rIns="87478" bIns="43770"/>
          <a:lstStyle>
            <a:lvl1pPr marL="0" indent="0">
              <a:buNone/>
              <a:defRPr sz="1500"/>
            </a:lvl1pPr>
            <a:lvl2pPr marL="437408" indent="0">
              <a:buNone/>
              <a:defRPr sz="1500"/>
            </a:lvl2pPr>
            <a:lvl3pPr marL="874805" indent="0">
              <a:buNone/>
              <a:defRPr sz="1200"/>
            </a:lvl3pPr>
            <a:lvl4pPr marL="1312230" indent="0">
              <a:buNone/>
              <a:defRPr sz="800"/>
            </a:lvl4pPr>
            <a:lvl5pPr marL="1749599" indent="0">
              <a:buNone/>
              <a:defRPr sz="800"/>
            </a:lvl5pPr>
            <a:lvl6pPr marL="2187015" indent="0">
              <a:buNone/>
              <a:defRPr sz="800"/>
            </a:lvl6pPr>
            <a:lvl7pPr marL="2624422" indent="0">
              <a:buNone/>
              <a:defRPr sz="800"/>
            </a:lvl7pPr>
            <a:lvl8pPr marL="3061834" indent="0">
              <a:buNone/>
              <a:defRPr sz="800"/>
            </a:lvl8pPr>
            <a:lvl9pPr marL="3499211"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D3883EE9-BD5F-46CD-9EE3-AF484B2BEDC1}"/>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10/16/2021</a:t>
            </a:fld>
            <a:endParaRPr lang="en-US" sz="1700">
              <a:solidFill>
                <a:prstClr val="black"/>
              </a:solidFill>
            </a:endParaRPr>
          </a:p>
        </p:txBody>
      </p:sp>
      <p:sp>
        <p:nvSpPr>
          <p:cNvPr id="6" name="Footer Placeholder 5">
            <a:extLst>
              <a:ext uri="{FF2B5EF4-FFF2-40B4-BE49-F238E27FC236}">
                <a16:creationId xmlns:a16="http://schemas.microsoft.com/office/drawing/2014/main" xmlns="" id="{20613A77-6FA0-46D3-8E06-D597221CCF9D}"/>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7" name="Slide Number Placeholder 6">
            <a:extLst>
              <a:ext uri="{FF2B5EF4-FFF2-40B4-BE49-F238E27FC236}">
                <a16:creationId xmlns:a16="http://schemas.microsoft.com/office/drawing/2014/main" xmlns="" id="{C7D7A6A6-DDF5-47DC-B117-5A42737C2C39}"/>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918074122"/>
      </p:ext>
    </p:extLst>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3" y="6356372"/>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1" y="6356372"/>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3" y="6356372"/>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24"/>
            <a:ext cx="914400" cy="914400"/>
          </a:xfrm>
          <a:prstGeom prst="rect">
            <a:avLst/>
          </a:prstGeom>
        </p:spPr>
        <p:txBody>
          <a:bodyPr/>
          <a:lstStyle/>
          <a:p>
            <a:endParaRPr lang="en-US"/>
          </a:p>
        </p:txBody>
      </p:sp>
    </p:spTree>
    <p:extLst>
      <p:ext uri="{BB962C8B-B14F-4D97-AF65-F5344CB8AC3E}">
        <p14:creationId xmlns:p14="http://schemas.microsoft.com/office/powerpoint/2010/main" val="1934939742"/>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3" y="6356372"/>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1" y="6356372"/>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3" y="6356372"/>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24"/>
            <a:ext cx="914400" cy="914400"/>
          </a:xfrm>
          <a:prstGeom prst="rect">
            <a:avLst/>
          </a:prstGeom>
        </p:spPr>
        <p:txBody>
          <a:bodyPr/>
          <a:lstStyle/>
          <a:p>
            <a:endParaRPr lang="en-US"/>
          </a:p>
        </p:txBody>
      </p:sp>
    </p:spTree>
    <p:extLst>
      <p:ext uri="{BB962C8B-B14F-4D97-AF65-F5344CB8AC3E}">
        <p14:creationId xmlns:p14="http://schemas.microsoft.com/office/powerpoint/2010/main" val="168566095"/>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3564302182"/>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3171574843"/>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4128033296"/>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47915483"/>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258377980"/>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68"/>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23"/>
            <a:ext cx="914400" cy="914400"/>
          </a:xfrm>
          <a:prstGeom prst="rect">
            <a:avLst/>
          </a:prstGeom>
        </p:spPr>
        <p:txBody>
          <a:bodyPr/>
          <a:lstStyle/>
          <a:p>
            <a:endParaRPr lang="en-US"/>
          </a:p>
        </p:txBody>
      </p:sp>
    </p:spTree>
    <p:extLst>
      <p:ext uri="{BB962C8B-B14F-4D97-AF65-F5344CB8AC3E}">
        <p14:creationId xmlns:p14="http://schemas.microsoft.com/office/powerpoint/2010/main" val="1255937783"/>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68"/>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23"/>
            <a:ext cx="914400" cy="914400"/>
          </a:xfrm>
          <a:prstGeom prst="rect">
            <a:avLst/>
          </a:prstGeom>
        </p:spPr>
        <p:txBody>
          <a:bodyPr/>
          <a:lstStyle/>
          <a:p>
            <a:endParaRPr lang="en-US"/>
          </a:p>
        </p:txBody>
      </p:sp>
    </p:spTree>
    <p:extLst>
      <p:ext uri="{BB962C8B-B14F-4D97-AF65-F5344CB8AC3E}">
        <p14:creationId xmlns:p14="http://schemas.microsoft.com/office/powerpoint/2010/main" val="3267399972"/>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68"/>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23"/>
            <a:ext cx="914400" cy="914400"/>
          </a:xfrm>
          <a:prstGeom prst="rect">
            <a:avLst/>
          </a:prstGeom>
        </p:spPr>
        <p:txBody>
          <a:bodyPr/>
          <a:lstStyle/>
          <a:p>
            <a:endParaRPr lang="en-US"/>
          </a:p>
        </p:txBody>
      </p:sp>
    </p:spTree>
    <p:extLst>
      <p:ext uri="{BB962C8B-B14F-4D97-AF65-F5344CB8AC3E}">
        <p14:creationId xmlns:p14="http://schemas.microsoft.com/office/powerpoint/2010/main" val="154192455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DF9BA-5354-4648-AEF2-F55D33FF3A4C}"/>
              </a:ext>
            </a:extLst>
          </p:cNvPr>
          <p:cNvSpPr>
            <a:spLocks noGrp="1"/>
          </p:cNvSpPr>
          <p:nvPr>
            <p:ph type="title"/>
          </p:nvPr>
        </p:nvSpPr>
        <p:spPr>
          <a:xfrm>
            <a:off x="839831" y="457200"/>
            <a:ext cx="3932236" cy="1600200"/>
          </a:xfrm>
          <a:prstGeom prst="rect">
            <a:avLst/>
          </a:prstGeom>
        </p:spPr>
        <p:txBody>
          <a:bodyPr lIns="87478" tIns="43770" rIns="87478" bIns="43770" anchor="b"/>
          <a:lstStyle>
            <a:lvl1pPr>
              <a:defRPr sz="3100"/>
            </a:lvl1pPr>
          </a:lstStyle>
          <a:p>
            <a:r>
              <a:rPr lang="en-US"/>
              <a:t>Click to edit Master title style</a:t>
            </a:r>
          </a:p>
        </p:txBody>
      </p:sp>
      <p:sp>
        <p:nvSpPr>
          <p:cNvPr id="3" name="Picture Placeholder 2">
            <a:extLst>
              <a:ext uri="{FF2B5EF4-FFF2-40B4-BE49-F238E27FC236}">
                <a16:creationId xmlns:a16="http://schemas.microsoft.com/office/drawing/2014/main" xmlns="" id="{2A8631F1-27FB-4815-8916-36F28E6A2DFC}"/>
              </a:ext>
            </a:extLst>
          </p:cNvPr>
          <p:cNvSpPr>
            <a:spLocks noGrp="1"/>
          </p:cNvSpPr>
          <p:nvPr>
            <p:ph type="pic" idx="1"/>
          </p:nvPr>
        </p:nvSpPr>
        <p:spPr>
          <a:xfrm>
            <a:off x="5183199" y="987485"/>
            <a:ext cx="6172200" cy="4873627"/>
          </a:xfrm>
          <a:prstGeom prst="rect">
            <a:avLst/>
          </a:prstGeom>
        </p:spPr>
        <p:txBody>
          <a:bodyPr lIns="87478" tIns="43770" rIns="87478" bIns="43770"/>
          <a:lstStyle>
            <a:lvl1pPr marL="0" indent="0">
              <a:buNone/>
              <a:defRPr sz="3100"/>
            </a:lvl1pPr>
            <a:lvl2pPr marL="437408" indent="0">
              <a:buNone/>
              <a:defRPr sz="2700"/>
            </a:lvl2pPr>
            <a:lvl3pPr marL="874805" indent="0">
              <a:buNone/>
              <a:defRPr sz="2400"/>
            </a:lvl3pPr>
            <a:lvl4pPr marL="1312230" indent="0">
              <a:buNone/>
              <a:defRPr sz="1900"/>
            </a:lvl4pPr>
            <a:lvl5pPr marL="1749599" indent="0">
              <a:buNone/>
              <a:defRPr sz="1900"/>
            </a:lvl5pPr>
            <a:lvl6pPr marL="2187015" indent="0">
              <a:buNone/>
              <a:defRPr sz="1900"/>
            </a:lvl6pPr>
            <a:lvl7pPr marL="2624422" indent="0">
              <a:buNone/>
              <a:defRPr sz="1900"/>
            </a:lvl7pPr>
            <a:lvl8pPr marL="3061834" indent="0">
              <a:buNone/>
              <a:defRPr sz="1900"/>
            </a:lvl8pPr>
            <a:lvl9pPr marL="3499211" indent="0">
              <a:buNone/>
              <a:defRPr sz="1900"/>
            </a:lvl9pPr>
          </a:lstStyle>
          <a:p>
            <a:endParaRPr lang="en-US"/>
          </a:p>
        </p:txBody>
      </p:sp>
      <p:sp>
        <p:nvSpPr>
          <p:cNvPr id="4" name="Text Placeholder 3">
            <a:extLst>
              <a:ext uri="{FF2B5EF4-FFF2-40B4-BE49-F238E27FC236}">
                <a16:creationId xmlns:a16="http://schemas.microsoft.com/office/drawing/2014/main" xmlns="" id="{A70A6B13-8A56-4B9B-9EC5-E8E77A201013}"/>
              </a:ext>
            </a:extLst>
          </p:cNvPr>
          <p:cNvSpPr>
            <a:spLocks noGrp="1"/>
          </p:cNvSpPr>
          <p:nvPr>
            <p:ph type="body" sz="half" idx="2"/>
          </p:nvPr>
        </p:nvSpPr>
        <p:spPr>
          <a:xfrm>
            <a:off x="839831" y="2057403"/>
            <a:ext cx="3932236" cy="3811588"/>
          </a:xfrm>
          <a:prstGeom prst="rect">
            <a:avLst/>
          </a:prstGeom>
        </p:spPr>
        <p:txBody>
          <a:bodyPr lIns="87478" tIns="43770" rIns="87478" bIns="43770"/>
          <a:lstStyle>
            <a:lvl1pPr marL="0" indent="0">
              <a:buNone/>
              <a:defRPr sz="1500"/>
            </a:lvl1pPr>
            <a:lvl2pPr marL="437408" indent="0">
              <a:buNone/>
              <a:defRPr sz="1500"/>
            </a:lvl2pPr>
            <a:lvl3pPr marL="874805" indent="0">
              <a:buNone/>
              <a:defRPr sz="1200"/>
            </a:lvl3pPr>
            <a:lvl4pPr marL="1312230" indent="0">
              <a:buNone/>
              <a:defRPr sz="800"/>
            </a:lvl4pPr>
            <a:lvl5pPr marL="1749599" indent="0">
              <a:buNone/>
              <a:defRPr sz="800"/>
            </a:lvl5pPr>
            <a:lvl6pPr marL="2187015" indent="0">
              <a:buNone/>
              <a:defRPr sz="800"/>
            </a:lvl6pPr>
            <a:lvl7pPr marL="2624422" indent="0">
              <a:buNone/>
              <a:defRPr sz="800"/>
            </a:lvl7pPr>
            <a:lvl8pPr marL="3061834" indent="0">
              <a:buNone/>
              <a:defRPr sz="800"/>
            </a:lvl8pPr>
            <a:lvl9pPr marL="3499211"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65B46E71-127F-4719-8E52-48AD557F5E83}"/>
              </a:ext>
            </a:extLst>
          </p:cNvPr>
          <p:cNvSpPr>
            <a:spLocks noGrp="1"/>
          </p:cNvSpPr>
          <p:nvPr>
            <p:ph type="dt" sz="half" idx="10"/>
          </p:nvPr>
        </p:nvSpPr>
        <p:spPr>
          <a:xfrm>
            <a:off x="838201" y="6356392"/>
            <a:ext cx="2743200" cy="365125"/>
          </a:xfrm>
          <a:prstGeom prst="rect">
            <a:avLst/>
          </a:prstGeom>
        </p:spPr>
        <p:txBody>
          <a:bodyPr lIns="87478" tIns="43770" rIns="87478" bIns="43770"/>
          <a:lstStyle/>
          <a:p>
            <a:pPr defTabSz="874805"/>
            <a:fld id="{117B3AC9-6F66-442D-8A61-F06030142A82}" type="datetimeFigureOut">
              <a:rPr lang="en-US" sz="1700" smtClean="0">
                <a:solidFill>
                  <a:prstClr val="black"/>
                </a:solidFill>
              </a:rPr>
              <a:pPr defTabSz="874805"/>
              <a:t>10/16/2021</a:t>
            </a:fld>
            <a:endParaRPr lang="en-US" sz="1700">
              <a:solidFill>
                <a:prstClr val="black"/>
              </a:solidFill>
            </a:endParaRPr>
          </a:p>
        </p:txBody>
      </p:sp>
      <p:sp>
        <p:nvSpPr>
          <p:cNvPr id="6" name="Footer Placeholder 5">
            <a:extLst>
              <a:ext uri="{FF2B5EF4-FFF2-40B4-BE49-F238E27FC236}">
                <a16:creationId xmlns:a16="http://schemas.microsoft.com/office/drawing/2014/main" xmlns="" id="{1D351EAA-711E-4416-9605-D04FC58FFD3D}"/>
              </a:ext>
            </a:extLst>
          </p:cNvPr>
          <p:cNvSpPr>
            <a:spLocks noGrp="1"/>
          </p:cNvSpPr>
          <p:nvPr>
            <p:ph type="ftr" sz="quarter" idx="11"/>
          </p:nvPr>
        </p:nvSpPr>
        <p:spPr>
          <a:xfrm>
            <a:off x="4064017" y="6362744"/>
            <a:ext cx="4114800" cy="365125"/>
          </a:xfrm>
          <a:prstGeom prst="rect">
            <a:avLst/>
          </a:prstGeom>
        </p:spPr>
        <p:txBody>
          <a:bodyPr lIns="87478" tIns="43770" rIns="87478" bIns="43770"/>
          <a:lstStyle/>
          <a:p>
            <a:pPr defTabSz="874805"/>
            <a:endParaRPr lang="en-US" sz="1700">
              <a:solidFill>
                <a:prstClr val="black"/>
              </a:solidFill>
            </a:endParaRPr>
          </a:p>
        </p:txBody>
      </p:sp>
      <p:sp>
        <p:nvSpPr>
          <p:cNvPr id="7" name="Slide Number Placeholder 6">
            <a:extLst>
              <a:ext uri="{FF2B5EF4-FFF2-40B4-BE49-F238E27FC236}">
                <a16:creationId xmlns:a16="http://schemas.microsoft.com/office/drawing/2014/main" xmlns="" id="{4FFC916C-12CA-482E-AE87-A4C553B9973D}"/>
              </a:ext>
            </a:extLst>
          </p:cNvPr>
          <p:cNvSpPr>
            <a:spLocks noGrp="1"/>
          </p:cNvSpPr>
          <p:nvPr>
            <p:ph type="sldNum" sz="quarter" idx="12"/>
          </p:nvPr>
        </p:nvSpPr>
        <p:spPr>
          <a:xfrm>
            <a:off x="8610601" y="6356392"/>
            <a:ext cx="2743200" cy="365125"/>
          </a:xfrm>
          <a:prstGeom prst="rect">
            <a:avLst/>
          </a:prstGeom>
        </p:spPr>
        <p:txBody>
          <a:bodyPr lIns="87478" tIns="43770" rIns="87478" bIns="43770"/>
          <a:lstStyle/>
          <a:p>
            <a:pPr defTabSz="874805"/>
            <a:fld id="{36F16E06-0DD9-48EC-8D3A-7CC625600D6C}" type="slidenum">
              <a:rPr lang="en-US" sz="1700" smtClean="0">
                <a:solidFill>
                  <a:prstClr val="black"/>
                </a:solidFill>
              </a:rPr>
              <a:pPr defTabSz="874805"/>
              <a:t>‹#›</a:t>
            </a:fld>
            <a:endParaRPr lang="en-US" sz="1700">
              <a:solidFill>
                <a:prstClr val="black"/>
              </a:solidFill>
            </a:endParaRPr>
          </a:p>
        </p:txBody>
      </p:sp>
    </p:spTree>
    <p:extLst>
      <p:ext uri="{BB962C8B-B14F-4D97-AF65-F5344CB8AC3E}">
        <p14:creationId xmlns:p14="http://schemas.microsoft.com/office/powerpoint/2010/main" val="227009381"/>
      </p:ext>
    </p:extLst>
  </p:cSld>
  <p:clrMapOvr>
    <a:masterClrMapping/>
  </p:clrMapOvr>
  <p:transition spd="slow"/>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68"/>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23"/>
            <a:ext cx="914400" cy="914400"/>
          </a:xfrm>
          <a:prstGeom prst="rect">
            <a:avLst/>
          </a:prstGeom>
        </p:spPr>
        <p:txBody>
          <a:bodyPr/>
          <a:lstStyle/>
          <a:p>
            <a:endParaRPr lang="en-US"/>
          </a:p>
        </p:txBody>
      </p:sp>
    </p:spTree>
    <p:extLst>
      <p:ext uri="{BB962C8B-B14F-4D97-AF65-F5344CB8AC3E}">
        <p14:creationId xmlns:p14="http://schemas.microsoft.com/office/powerpoint/2010/main" val="3801144861"/>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68"/>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23"/>
            <a:ext cx="914400" cy="914400"/>
          </a:xfrm>
          <a:prstGeom prst="rect">
            <a:avLst/>
          </a:prstGeom>
        </p:spPr>
        <p:txBody>
          <a:bodyPr/>
          <a:lstStyle/>
          <a:p>
            <a:endParaRPr lang="en-US"/>
          </a:p>
        </p:txBody>
      </p:sp>
    </p:spTree>
    <p:extLst>
      <p:ext uri="{BB962C8B-B14F-4D97-AF65-F5344CB8AC3E}">
        <p14:creationId xmlns:p14="http://schemas.microsoft.com/office/powerpoint/2010/main" val="1194607339"/>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60"/>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6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3242357735"/>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7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60"/>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6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3644268351"/>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7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60"/>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6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4066935682"/>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7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60"/>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6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2409891605"/>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3" y="6356360"/>
            <a:ext cx="2743200" cy="365125"/>
          </a:xfrm>
          <a:prstGeom prst="rect">
            <a:avLst/>
          </a:prstGeom>
        </p:spPr>
        <p:txBody>
          <a:bodyPr/>
          <a:lstStyle/>
          <a:p>
            <a:fld id="{A3C39D9B-1707-4BC2-A8DF-A9A95A2D1DDF}" type="datetimeFigureOut">
              <a:rPr lang="en-US" smtClean="0">
                <a:solidFill>
                  <a:prstClr val="black">
                    <a:tint val="75000"/>
                  </a:prstClr>
                </a:solidFill>
              </a:rPr>
              <a:pPr/>
              <a:t>10/16/2021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1" y="635636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3" y="635636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749246507"/>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57" y="2514616"/>
            <a:ext cx="8915399" cy="2262781"/>
          </a:xfrm>
          <a:prstGeom prst="rect">
            <a:avLst/>
          </a:prstGeom>
        </p:spPr>
        <p:txBody>
          <a:bodyPr lIns="91276" tIns="45658" rIns="91276" bIns="45658" anchor="b">
            <a:normAutofit/>
          </a:bodyPr>
          <a:lstStyle>
            <a:lvl1pPr>
              <a:defRPr sz="5500"/>
            </a:lvl1pPr>
          </a:lstStyle>
          <a:p>
            <a:r>
              <a:rPr lang="en-US" smtClean="0"/>
              <a:t>Click to edit Master title style</a:t>
            </a:r>
            <a:endParaRPr lang="en-US" dirty="0"/>
          </a:p>
        </p:txBody>
      </p:sp>
      <p:sp>
        <p:nvSpPr>
          <p:cNvPr id="3" name="Subtitle 2"/>
          <p:cNvSpPr>
            <a:spLocks noGrp="1"/>
          </p:cNvSpPr>
          <p:nvPr>
            <p:ph type="subTitle" idx="1"/>
          </p:nvPr>
        </p:nvSpPr>
        <p:spPr>
          <a:xfrm>
            <a:off x="2589257" y="4777397"/>
            <a:ext cx="8915399" cy="1126283"/>
          </a:xfrm>
          <a:prstGeom prst="rect">
            <a:avLst/>
          </a:prstGeom>
        </p:spPr>
        <p:txBody>
          <a:bodyPr lIns="91276" tIns="45658" rIns="91276" bIns="45658" anchor="t"/>
          <a:lstStyle>
            <a:lvl1pPr marL="0" indent="0" algn="l">
              <a:buNone/>
              <a:defRPr>
                <a:solidFill>
                  <a:schemeClr val="tx1">
                    <a:lumMod val="65000"/>
                    <a:lumOff val="35000"/>
                  </a:schemeClr>
                </a:solidFill>
              </a:defRPr>
            </a:lvl1pPr>
            <a:lvl2pPr marL="456343" indent="0" algn="ctr">
              <a:buNone/>
              <a:defRPr>
                <a:solidFill>
                  <a:schemeClr val="tx1">
                    <a:tint val="75000"/>
                  </a:schemeClr>
                </a:solidFill>
              </a:defRPr>
            </a:lvl2pPr>
            <a:lvl3pPr marL="912709" indent="0" algn="ctr">
              <a:buNone/>
              <a:defRPr>
                <a:solidFill>
                  <a:schemeClr val="tx1">
                    <a:tint val="75000"/>
                  </a:schemeClr>
                </a:solidFill>
              </a:defRPr>
            </a:lvl3pPr>
            <a:lvl4pPr marL="1369066" indent="0" algn="ctr">
              <a:buNone/>
              <a:defRPr>
                <a:solidFill>
                  <a:schemeClr val="tx1">
                    <a:tint val="75000"/>
                  </a:schemeClr>
                </a:solidFill>
              </a:defRPr>
            </a:lvl4pPr>
            <a:lvl5pPr marL="1825418" indent="0" algn="ctr">
              <a:buNone/>
              <a:defRPr>
                <a:solidFill>
                  <a:schemeClr val="tx1">
                    <a:tint val="75000"/>
                  </a:schemeClr>
                </a:solidFill>
              </a:defRPr>
            </a:lvl5pPr>
            <a:lvl6pPr marL="2281790" indent="0" algn="ctr">
              <a:buNone/>
              <a:defRPr>
                <a:solidFill>
                  <a:schemeClr val="tx1">
                    <a:tint val="75000"/>
                  </a:schemeClr>
                </a:solidFill>
              </a:defRPr>
            </a:lvl6pPr>
            <a:lvl7pPr marL="2738130" indent="0" algn="ctr">
              <a:buNone/>
              <a:defRPr>
                <a:solidFill>
                  <a:schemeClr val="tx1">
                    <a:tint val="75000"/>
                  </a:schemeClr>
                </a:solidFill>
              </a:defRPr>
            </a:lvl7pPr>
            <a:lvl8pPr marL="3194472" indent="0" algn="ctr">
              <a:buNone/>
              <a:defRPr>
                <a:solidFill>
                  <a:schemeClr val="tx1">
                    <a:tint val="75000"/>
                  </a:schemeClr>
                </a:solidFill>
              </a:defRPr>
            </a:lvl8pPr>
            <a:lvl9pPr marL="3650815"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2021/10/16</a:t>
            </a:fld>
            <a:endParaRPr lang="zh-CN" altLang="en-US">
              <a:solidFill>
                <a:prstClr val="black"/>
              </a:solidFill>
            </a:endParaRPr>
          </a:p>
        </p:txBody>
      </p:sp>
      <p:sp>
        <p:nvSpPr>
          <p:cNvPr id="5" name="Footer Placeholder 4"/>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6" name="Slide Number Placeholder 5"/>
          <p:cNvSpPr>
            <a:spLocks noGrp="1"/>
          </p:cNvSpPr>
          <p:nvPr>
            <p:ph type="sldNum" sz="quarter" idx="12"/>
          </p:nvPr>
        </p:nvSpPr>
        <p:spPr>
          <a:xfrm>
            <a:off x="531855" y="4529556"/>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27548594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44" y="624109"/>
            <a:ext cx="8911687" cy="1280891"/>
          </a:xfrm>
          <a:prstGeom prst="rect">
            <a:avLst/>
          </a:prstGeom>
        </p:spPr>
        <p:txBody>
          <a:bodyPr lIns="91276" tIns="45658" rIns="91276" bIns="45658"/>
          <a:lstStyle/>
          <a:p>
            <a:r>
              <a:rPr lang="en-US" smtClean="0"/>
              <a:t>Click to edit Master title style</a:t>
            </a:r>
            <a:endParaRPr lang="en-US" dirty="0"/>
          </a:p>
        </p:txBody>
      </p:sp>
      <p:sp>
        <p:nvSpPr>
          <p:cNvPr id="3" name="Content Placeholder 2"/>
          <p:cNvSpPr>
            <a:spLocks noGrp="1"/>
          </p:cNvSpPr>
          <p:nvPr>
            <p:ph idx="1"/>
          </p:nvPr>
        </p:nvSpPr>
        <p:spPr>
          <a:xfrm>
            <a:off x="2589212" y="2133608"/>
            <a:ext cx="8915400" cy="3777623"/>
          </a:xfrm>
          <a:prstGeom prst="rect">
            <a:avLst/>
          </a:prstGeom>
        </p:spPr>
        <p:txBody>
          <a:bodyPr lIns="91276" tIns="45658" rIns="91276" bIns="4565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2021/10/16</a:t>
            </a:fld>
            <a:endParaRPr lang="zh-CN" altLang="en-US">
              <a:solidFill>
                <a:prstClr val="black"/>
              </a:solidFill>
            </a:endParaRPr>
          </a:p>
        </p:txBody>
      </p:sp>
      <p:sp>
        <p:nvSpPr>
          <p:cNvPr id="5" name="Footer Placeholder 4"/>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6" name="Slide Number Placeholder 5"/>
          <p:cNvSpPr>
            <a:spLocks noGrp="1"/>
          </p:cNvSpPr>
          <p:nvPr>
            <p:ph type="sldNum" sz="quarter" idx="12"/>
          </p:nvPr>
        </p:nvSpPr>
        <p:spPr>
          <a:xfrm>
            <a:off x="531855" y="787797"/>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6622380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55" y="2058751"/>
            <a:ext cx="8915399" cy="1468800"/>
          </a:xfrm>
          <a:prstGeom prst="rect">
            <a:avLst/>
          </a:prstGeom>
        </p:spPr>
        <p:txBody>
          <a:bodyPr lIns="91276" tIns="45658" rIns="91276" bIns="45658"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55" y="3530129"/>
            <a:ext cx="8915399" cy="860400"/>
          </a:xfrm>
          <a:prstGeom prst="rect">
            <a:avLst/>
          </a:prstGeom>
        </p:spPr>
        <p:txBody>
          <a:bodyPr lIns="91276" tIns="45658" rIns="91276" bIns="45658" anchor="t"/>
          <a:lstStyle>
            <a:lvl1pPr marL="0" indent="0" algn="l">
              <a:buNone/>
              <a:defRPr sz="2000">
                <a:solidFill>
                  <a:schemeClr val="tx1">
                    <a:lumMod val="65000"/>
                    <a:lumOff val="35000"/>
                  </a:schemeClr>
                </a:solidFill>
              </a:defRPr>
            </a:lvl1pPr>
            <a:lvl2pPr marL="456343" indent="0">
              <a:buNone/>
              <a:defRPr sz="1900">
                <a:solidFill>
                  <a:schemeClr val="tx1">
                    <a:tint val="75000"/>
                  </a:schemeClr>
                </a:solidFill>
              </a:defRPr>
            </a:lvl2pPr>
            <a:lvl3pPr marL="912709" indent="0">
              <a:buNone/>
              <a:defRPr sz="1600">
                <a:solidFill>
                  <a:schemeClr val="tx1">
                    <a:tint val="75000"/>
                  </a:schemeClr>
                </a:solidFill>
              </a:defRPr>
            </a:lvl3pPr>
            <a:lvl4pPr marL="1369066" indent="0">
              <a:buNone/>
              <a:defRPr sz="1500">
                <a:solidFill>
                  <a:schemeClr val="tx1">
                    <a:tint val="75000"/>
                  </a:schemeClr>
                </a:solidFill>
              </a:defRPr>
            </a:lvl4pPr>
            <a:lvl5pPr marL="1825418" indent="0">
              <a:buNone/>
              <a:defRPr sz="1500">
                <a:solidFill>
                  <a:schemeClr val="tx1">
                    <a:tint val="75000"/>
                  </a:schemeClr>
                </a:solidFill>
              </a:defRPr>
            </a:lvl5pPr>
            <a:lvl6pPr marL="2281790" indent="0">
              <a:buNone/>
              <a:defRPr sz="1500">
                <a:solidFill>
                  <a:schemeClr val="tx1">
                    <a:tint val="75000"/>
                  </a:schemeClr>
                </a:solidFill>
              </a:defRPr>
            </a:lvl6pPr>
            <a:lvl7pPr marL="2738130" indent="0">
              <a:buNone/>
              <a:defRPr sz="1500">
                <a:solidFill>
                  <a:schemeClr val="tx1">
                    <a:tint val="75000"/>
                  </a:schemeClr>
                </a:solidFill>
              </a:defRPr>
            </a:lvl7pPr>
            <a:lvl8pPr marL="3194472" indent="0">
              <a:buNone/>
              <a:defRPr sz="1500">
                <a:solidFill>
                  <a:schemeClr val="tx1">
                    <a:tint val="75000"/>
                  </a:schemeClr>
                </a:solidFill>
              </a:defRPr>
            </a:lvl8pPr>
            <a:lvl9pPr marL="3650815"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361629" y="6130439"/>
            <a:ext cx="1146283" cy="370396"/>
          </a:xfrm>
          <a:prstGeom prst="rect">
            <a:avLst/>
          </a:prstGeom>
        </p:spPr>
        <p:txBody>
          <a:bodyPr lIns="91276" tIns="45658" rIns="91276" bIns="45658"/>
          <a:lstStyle/>
          <a:p>
            <a:pPr defTabSz="912709"/>
            <a:fld id="{4E08E231-020E-454B-814C-04386EE4B12D}" type="datetimeFigureOut">
              <a:rPr lang="zh-CN" altLang="en-US" smtClean="0">
                <a:solidFill>
                  <a:prstClr val="black"/>
                </a:solidFill>
              </a:rPr>
              <a:pPr defTabSz="912709"/>
              <a:t>2021/10/16</a:t>
            </a:fld>
            <a:endParaRPr lang="zh-CN" altLang="en-US">
              <a:solidFill>
                <a:prstClr val="black"/>
              </a:solidFill>
            </a:endParaRPr>
          </a:p>
        </p:txBody>
      </p:sp>
      <p:sp>
        <p:nvSpPr>
          <p:cNvPr id="5" name="Footer Placeholder 4"/>
          <p:cNvSpPr>
            <a:spLocks noGrp="1"/>
          </p:cNvSpPr>
          <p:nvPr>
            <p:ph type="ftr" sz="quarter" idx="11"/>
          </p:nvPr>
        </p:nvSpPr>
        <p:spPr>
          <a:xfrm>
            <a:off x="2589255" y="6135824"/>
            <a:ext cx="7619999" cy="365125"/>
          </a:xfrm>
          <a:prstGeom prst="rect">
            <a:avLst/>
          </a:prstGeom>
        </p:spPr>
        <p:txBody>
          <a:bodyPr lIns="91276" tIns="45658" rIns="91276" bIns="45658"/>
          <a:lstStyle/>
          <a:p>
            <a:pPr defTabSz="912709"/>
            <a:endParaRPr lang="zh-CN" altLang="en-US">
              <a:solidFill>
                <a:prstClr val="black"/>
              </a:solidFill>
            </a:endParaRPr>
          </a:p>
        </p:txBody>
      </p:sp>
      <p:sp>
        <p:nvSpPr>
          <p:cNvPr id="6" name="Slide Number Placeholder 5"/>
          <p:cNvSpPr>
            <a:spLocks noGrp="1"/>
          </p:cNvSpPr>
          <p:nvPr>
            <p:ph type="sldNum" sz="quarter" idx="12"/>
          </p:nvPr>
        </p:nvSpPr>
        <p:spPr>
          <a:xfrm>
            <a:off x="531855" y="3244156"/>
            <a:ext cx="779767" cy="365125"/>
          </a:xfrm>
          <a:prstGeom prst="rect">
            <a:avLst/>
          </a:prstGeom>
        </p:spPr>
        <p:txBody>
          <a:bodyPr lIns="91276" tIns="45658" rIns="91276" bIns="45658"/>
          <a:lstStyle/>
          <a:p>
            <a:pPr defTabSz="912709"/>
            <a:fld id="{4BE349D6-2446-475D-9F9F-B6A9DFEA62F2}" type="slidenum">
              <a:rPr lang="zh-CN" altLang="en-US" smtClean="0">
                <a:solidFill>
                  <a:prstClr val="black"/>
                </a:solidFill>
              </a:rPr>
              <a:pPr defTabSz="912709"/>
              <a:t>‹#›</a:t>
            </a:fld>
            <a:endParaRPr lang="zh-CN" altLang="en-US">
              <a:solidFill>
                <a:prstClr val="black"/>
              </a:solidFill>
            </a:endParaRPr>
          </a:p>
        </p:txBody>
      </p:sp>
    </p:spTree>
    <p:extLst>
      <p:ext uri="{BB962C8B-B14F-4D97-AF65-F5344CB8AC3E}">
        <p14:creationId xmlns:p14="http://schemas.microsoft.com/office/powerpoint/2010/main" val="14368819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theme" Target="../theme/theme2.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19" Type="http://schemas.openxmlformats.org/officeDocument/2006/relationships/theme" Target="../theme/theme4.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98"/>
          <a:stretch>
            <a:fillRect/>
          </a:stretch>
        </p:blipFill>
        <p:spPr>
          <a:xfrm>
            <a:off x="0" y="0"/>
            <a:ext cx="12260062" cy="6924583"/>
          </a:xfrm>
          <a:prstGeom prst="rect">
            <a:avLst/>
          </a:prstGeom>
        </p:spPr>
      </p:pic>
    </p:spTree>
    <p:extLst>
      <p:ext uri="{BB962C8B-B14F-4D97-AF65-F5344CB8AC3E}">
        <p14:creationId xmlns:p14="http://schemas.microsoft.com/office/powerpoint/2010/main" val="4068775197"/>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 id="2147484161" r:id="rId14"/>
    <p:sldLayoutId id="2147484162" r:id="rId15"/>
    <p:sldLayoutId id="2147484163" r:id="rId16"/>
    <p:sldLayoutId id="2147484164" r:id="rId17"/>
    <p:sldLayoutId id="2147484165" r:id="rId18"/>
    <p:sldLayoutId id="2147484166" r:id="rId19"/>
    <p:sldLayoutId id="2147484167" r:id="rId20"/>
    <p:sldLayoutId id="2147484168" r:id="rId21"/>
    <p:sldLayoutId id="2147484169" r:id="rId22"/>
    <p:sldLayoutId id="2147484170" r:id="rId23"/>
    <p:sldLayoutId id="2147484171" r:id="rId24"/>
    <p:sldLayoutId id="2147484172" r:id="rId25"/>
    <p:sldLayoutId id="2147484173" r:id="rId26"/>
    <p:sldLayoutId id="2147484174" r:id="rId27"/>
    <p:sldLayoutId id="2147484175" r:id="rId28"/>
    <p:sldLayoutId id="2147484176" r:id="rId29"/>
    <p:sldLayoutId id="2147484177" r:id="rId30"/>
    <p:sldLayoutId id="2147484178" r:id="rId31"/>
    <p:sldLayoutId id="2147484179" r:id="rId32"/>
    <p:sldLayoutId id="2147484180" r:id="rId33"/>
    <p:sldLayoutId id="2147484181" r:id="rId34"/>
    <p:sldLayoutId id="2147484182" r:id="rId35"/>
    <p:sldLayoutId id="2147484183" r:id="rId36"/>
    <p:sldLayoutId id="2147484184" r:id="rId37"/>
    <p:sldLayoutId id="2147484185" r:id="rId38"/>
    <p:sldLayoutId id="2147484186" r:id="rId39"/>
    <p:sldLayoutId id="2147484187" r:id="rId40"/>
    <p:sldLayoutId id="2147484188" r:id="rId41"/>
    <p:sldLayoutId id="2147484189" r:id="rId42"/>
    <p:sldLayoutId id="2147484190" r:id="rId43"/>
    <p:sldLayoutId id="2147484191" r:id="rId44"/>
    <p:sldLayoutId id="2147484192" r:id="rId45"/>
    <p:sldLayoutId id="2147484193" r:id="rId46"/>
    <p:sldLayoutId id="2147484194" r:id="rId47"/>
    <p:sldLayoutId id="2147484195" r:id="rId48"/>
    <p:sldLayoutId id="2147484196" r:id="rId49"/>
    <p:sldLayoutId id="2147484197" r:id="rId50"/>
    <p:sldLayoutId id="2147484198" r:id="rId51"/>
    <p:sldLayoutId id="2147484199" r:id="rId52"/>
    <p:sldLayoutId id="2147484200" r:id="rId53"/>
    <p:sldLayoutId id="2147484201" r:id="rId54"/>
    <p:sldLayoutId id="2147484202" r:id="rId55"/>
    <p:sldLayoutId id="2147484203" r:id="rId56"/>
    <p:sldLayoutId id="2147484204" r:id="rId57"/>
    <p:sldLayoutId id="2147484205" r:id="rId58"/>
    <p:sldLayoutId id="2147484206" r:id="rId59"/>
    <p:sldLayoutId id="2147484207" r:id="rId60"/>
    <p:sldLayoutId id="2147484208" r:id="rId61"/>
    <p:sldLayoutId id="2147484335" r:id="rId62"/>
    <p:sldLayoutId id="2147484336" r:id="rId63"/>
    <p:sldLayoutId id="2147484337" r:id="rId64"/>
    <p:sldLayoutId id="2147484338" r:id="rId65"/>
    <p:sldLayoutId id="2147484339" r:id="rId66"/>
    <p:sldLayoutId id="2147483850" r:id="rId67"/>
    <p:sldLayoutId id="2147483851" r:id="rId68"/>
    <p:sldLayoutId id="2147483852" r:id="rId69"/>
    <p:sldLayoutId id="2147483853" r:id="rId70"/>
    <p:sldLayoutId id="2147483854" r:id="rId71"/>
    <p:sldLayoutId id="2147484128" r:id="rId72"/>
    <p:sldLayoutId id="2147484129" r:id="rId73"/>
    <p:sldLayoutId id="2147484130" r:id="rId74"/>
    <p:sldLayoutId id="2147484131" r:id="rId75"/>
    <p:sldLayoutId id="2147484132" r:id="rId76"/>
    <p:sldLayoutId id="2147484223" r:id="rId77"/>
    <p:sldLayoutId id="2147484224" r:id="rId78"/>
    <p:sldLayoutId id="2147484225" r:id="rId79"/>
    <p:sldLayoutId id="2147484226" r:id="rId80"/>
    <p:sldLayoutId id="2147484227" r:id="rId81"/>
    <p:sldLayoutId id="2147484354" r:id="rId82"/>
    <p:sldLayoutId id="2147484355" r:id="rId83"/>
    <p:sldLayoutId id="2147484356" r:id="rId84"/>
    <p:sldLayoutId id="2147484357" r:id="rId85"/>
    <p:sldLayoutId id="2147484358" r:id="rId86"/>
    <p:sldLayoutId id="2147484266" r:id="rId87"/>
    <p:sldLayoutId id="2147484267" r:id="rId88"/>
    <p:sldLayoutId id="2147484268" r:id="rId89"/>
    <p:sldLayoutId id="2147484269" r:id="rId90"/>
    <p:sldLayoutId id="2147484270" r:id="rId91"/>
    <p:sldLayoutId id="2147484285" r:id="rId92"/>
    <p:sldLayoutId id="2147484286" r:id="rId93"/>
    <p:sldLayoutId id="2147484287" r:id="rId94"/>
    <p:sldLayoutId id="2147484288" r:id="rId95"/>
    <p:sldLayoutId id="2147484289" r:id="rId96"/>
  </p:sldLayoutIdLst>
  <p:transition spd="slow"/>
  <p:txStyles>
    <p:titleStyle>
      <a:lvl1pPr algn="l" defTabSz="874805"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8715" indent="-218715" algn="l" defTabSz="874805" rtl="0" eaLnBrk="1" latinLnBrk="0" hangingPunct="1">
        <a:lnSpc>
          <a:spcPct val="90000"/>
        </a:lnSpc>
        <a:spcBef>
          <a:spcPts val="965"/>
        </a:spcBef>
        <a:buFont typeface="Arial" panose="020B0604020202020204" pitchFamily="34" charset="0"/>
        <a:buChar char="•"/>
        <a:defRPr sz="2700" kern="1200">
          <a:solidFill>
            <a:schemeClr val="tx1"/>
          </a:solidFill>
          <a:latin typeface="+mn-lt"/>
          <a:ea typeface="+mn-ea"/>
          <a:cs typeface="+mn-cs"/>
        </a:defRPr>
      </a:lvl1pPr>
      <a:lvl2pPr marL="656110" indent="-218715" algn="l" defTabSz="874805" rtl="0" eaLnBrk="1" latinLnBrk="0" hangingPunct="1">
        <a:lnSpc>
          <a:spcPct val="90000"/>
        </a:lnSpc>
        <a:spcBef>
          <a:spcPts val="483"/>
        </a:spcBef>
        <a:buFont typeface="Arial" panose="020B0604020202020204" pitchFamily="34" charset="0"/>
        <a:buChar char="•"/>
        <a:defRPr sz="2400" kern="1200">
          <a:solidFill>
            <a:schemeClr val="tx1"/>
          </a:solidFill>
          <a:latin typeface="+mn-lt"/>
          <a:ea typeface="+mn-ea"/>
          <a:cs typeface="+mn-cs"/>
        </a:defRPr>
      </a:lvl2pPr>
      <a:lvl3pPr marL="1093495" indent="-218715" algn="l" defTabSz="874805" rtl="0" eaLnBrk="1" latinLnBrk="0" hangingPunct="1">
        <a:lnSpc>
          <a:spcPct val="90000"/>
        </a:lnSpc>
        <a:spcBef>
          <a:spcPts val="483"/>
        </a:spcBef>
        <a:buFont typeface="Arial" panose="020B0604020202020204" pitchFamily="34" charset="0"/>
        <a:buChar char="•"/>
        <a:defRPr sz="1900" kern="1200">
          <a:solidFill>
            <a:schemeClr val="tx1"/>
          </a:solidFill>
          <a:latin typeface="+mn-lt"/>
          <a:ea typeface="+mn-ea"/>
          <a:cs typeface="+mn-cs"/>
        </a:defRPr>
      </a:lvl3pPr>
      <a:lvl4pPr marL="1530916" indent="-218715" algn="l" defTabSz="874805"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4pPr>
      <a:lvl5pPr marL="1968315" indent="-218715" algn="l" defTabSz="874805"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5pPr>
      <a:lvl6pPr marL="2405715" indent="-218715" algn="l" defTabSz="874805"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6pPr>
      <a:lvl7pPr marL="2843125" indent="-218715" algn="l" defTabSz="874805"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7pPr>
      <a:lvl8pPr marL="3280521" indent="-218715" algn="l" defTabSz="874805"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8pPr>
      <a:lvl9pPr marL="3717950" indent="-218715" algn="l" defTabSz="874805"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74805" rtl="0" eaLnBrk="1" latinLnBrk="0" hangingPunct="1">
        <a:defRPr sz="1700" kern="1200">
          <a:solidFill>
            <a:schemeClr val="tx1"/>
          </a:solidFill>
          <a:latin typeface="+mn-lt"/>
          <a:ea typeface="+mn-ea"/>
          <a:cs typeface="+mn-cs"/>
        </a:defRPr>
      </a:lvl1pPr>
      <a:lvl2pPr marL="437408" algn="l" defTabSz="874805" rtl="0" eaLnBrk="1" latinLnBrk="0" hangingPunct="1">
        <a:defRPr sz="1700" kern="1200">
          <a:solidFill>
            <a:schemeClr val="tx1"/>
          </a:solidFill>
          <a:latin typeface="+mn-lt"/>
          <a:ea typeface="+mn-ea"/>
          <a:cs typeface="+mn-cs"/>
        </a:defRPr>
      </a:lvl2pPr>
      <a:lvl3pPr marL="874805" algn="l" defTabSz="874805" rtl="0" eaLnBrk="1" latinLnBrk="0" hangingPunct="1">
        <a:defRPr sz="1700" kern="1200">
          <a:solidFill>
            <a:schemeClr val="tx1"/>
          </a:solidFill>
          <a:latin typeface="+mn-lt"/>
          <a:ea typeface="+mn-ea"/>
          <a:cs typeface="+mn-cs"/>
        </a:defRPr>
      </a:lvl3pPr>
      <a:lvl4pPr marL="1312230" algn="l" defTabSz="874805" rtl="0" eaLnBrk="1" latinLnBrk="0" hangingPunct="1">
        <a:defRPr sz="1700" kern="1200">
          <a:solidFill>
            <a:schemeClr val="tx1"/>
          </a:solidFill>
          <a:latin typeface="+mn-lt"/>
          <a:ea typeface="+mn-ea"/>
          <a:cs typeface="+mn-cs"/>
        </a:defRPr>
      </a:lvl4pPr>
      <a:lvl5pPr marL="1749599" algn="l" defTabSz="874805" rtl="0" eaLnBrk="1" latinLnBrk="0" hangingPunct="1">
        <a:defRPr sz="1700" kern="1200">
          <a:solidFill>
            <a:schemeClr val="tx1"/>
          </a:solidFill>
          <a:latin typeface="+mn-lt"/>
          <a:ea typeface="+mn-ea"/>
          <a:cs typeface="+mn-cs"/>
        </a:defRPr>
      </a:lvl5pPr>
      <a:lvl6pPr marL="2187015" algn="l" defTabSz="874805" rtl="0" eaLnBrk="1" latinLnBrk="0" hangingPunct="1">
        <a:defRPr sz="1700" kern="1200">
          <a:solidFill>
            <a:schemeClr val="tx1"/>
          </a:solidFill>
          <a:latin typeface="+mn-lt"/>
          <a:ea typeface="+mn-ea"/>
          <a:cs typeface="+mn-cs"/>
        </a:defRPr>
      </a:lvl6pPr>
      <a:lvl7pPr marL="2624422" algn="l" defTabSz="874805" rtl="0" eaLnBrk="1" latinLnBrk="0" hangingPunct="1">
        <a:defRPr sz="1700" kern="1200">
          <a:solidFill>
            <a:schemeClr val="tx1"/>
          </a:solidFill>
          <a:latin typeface="+mn-lt"/>
          <a:ea typeface="+mn-ea"/>
          <a:cs typeface="+mn-cs"/>
        </a:defRPr>
      </a:lvl7pPr>
      <a:lvl8pPr marL="3061834" algn="l" defTabSz="874805" rtl="0" eaLnBrk="1" latinLnBrk="0" hangingPunct="1">
        <a:defRPr sz="1700" kern="1200">
          <a:solidFill>
            <a:schemeClr val="tx1"/>
          </a:solidFill>
          <a:latin typeface="+mn-lt"/>
          <a:ea typeface="+mn-ea"/>
          <a:cs typeface="+mn-cs"/>
        </a:defRPr>
      </a:lvl8pPr>
      <a:lvl9pPr marL="3499211" algn="l" defTabSz="874805"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725813"/>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 id="2147484241" r:id="rId13"/>
    <p:sldLayoutId id="2147484242" r:id="rId14"/>
    <p:sldLayoutId id="2147484243" r:id="rId15"/>
    <p:sldLayoutId id="2147484244" r:id="rId16"/>
    <p:sldLayoutId id="2147484245" r:id="rId17"/>
    <p:sldLayoutId id="2147484246" r:id="rId18"/>
    <p:sldLayoutId id="2147484247" r:id="rId19"/>
    <p:sldLayoutId id="2147484248" r:id="rId20"/>
    <p:sldLayoutId id="2147484249" r:id="rId21"/>
    <p:sldLayoutId id="2147484250" r:id="rId22"/>
    <p:sldLayoutId id="2147484251" r:id="rId23"/>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456343"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278" indent="-342278" algn="l" defTabSz="456343" rtl="0" eaLnBrk="1" latinLnBrk="0" hangingPunct="1">
        <a:spcBef>
          <a:spcPts val="1000"/>
        </a:spcBef>
        <a:spcAft>
          <a:spcPts val="0"/>
        </a:spcAft>
        <a:buClr>
          <a:schemeClr val="accent1"/>
        </a:buClr>
        <a:buFont typeface="Wingdings 3" charset="2"/>
        <a:buChar char=""/>
        <a:defRPr sz="1900" kern="1200">
          <a:solidFill>
            <a:schemeClr val="tx1">
              <a:lumMod val="75000"/>
              <a:lumOff val="25000"/>
            </a:schemeClr>
          </a:solidFill>
          <a:latin typeface="+mn-lt"/>
          <a:ea typeface="+mn-ea"/>
          <a:cs typeface="+mn-cs"/>
        </a:defRPr>
      </a:lvl1pPr>
      <a:lvl2pPr marL="741572" indent="-285230" algn="l" defTabSz="456343"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0894" indent="-228185" algn="l" defTabSz="456343" rtl="0" eaLnBrk="1" latinLnBrk="0" hangingPunct="1">
        <a:spcBef>
          <a:spcPts val="1000"/>
        </a:spcBef>
        <a:spcAft>
          <a:spcPts val="0"/>
        </a:spcAft>
        <a:buClr>
          <a:schemeClr val="accent1"/>
        </a:buClr>
        <a:buFont typeface="Wingdings 3" charset="2"/>
        <a:buChar char=""/>
        <a:defRPr sz="1500" kern="1200">
          <a:solidFill>
            <a:schemeClr val="tx1">
              <a:lumMod val="75000"/>
              <a:lumOff val="25000"/>
            </a:schemeClr>
          </a:solidFill>
          <a:latin typeface="+mn-lt"/>
          <a:ea typeface="+mn-ea"/>
          <a:cs typeface="+mn-cs"/>
        </a:defRPr>
      </a:lvl3pPr>
      <a:lvl4pPr marL="1597237" indent="-228185" algn="l" defTabSz="45634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3579" indent="-228185" algn="l" defTabSz="45634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09947" indent="-228185" algn="l" defTabSz="45634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66301" indent="-228185" algn="l" defTabSz="45634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2654" indent="-228185" algn="l" defTabSz="45634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79022" indent="-228185" algn="l" defTabSz="45634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6343" rtl="0" eaLnBrk="1" latinLnBrk="0" hangingPunct="1">
        <a:defRPr sz="1900" kern="1200">
          <a:solidFill>
            <a:schemeClr val="tx1"/>
          </a:solidFill>
          <a:latin typeface="+mn-lt"/>
          <a:ea typeface="+mn-ea"/>
          <a:cs typeface="+mn-cs"/>
        </a:defRPr>
      </a:lvl1pPr>
      <a:lvl2pPr marL="456343" algn="l" defTabSz="456343" rtl="0" eaLnBrk="1" latinLnBrk="0" hangingPunct="1">
        <a:defRPr sz="1900" kern="1200">
          <a:solidFill>
            <a:schemeClr val="tx1"/>
          </a:solidFill>
          <a:latin typeface="+mn-lt"/>
          <a:ea typeface="+mn-ea"/>
          <a:cs typeface="+mn-cs"/>
        </a:defRPr>
      </a:lvl2pPr>
      <a:lvl3pPr marL="912709" algn="l" defTabSz="456343" rtl="0" eaLnBrk="1" latinLnBrk="0" hangingPunct="1">
        <a:defRPr sz="1900" kern="1200">
          <a:solidFill>
            <a:schemeClr val="tx1"/>
          </a:solidFill>
          <a:latin typeface="+mn-lt"/>
          <a:ea typeface="+mn-ea"/>
          <a:cs typeface="+mn-cs"/>
        </a:defRPr>
      </a:lvl3pPr>
      <a:lvl4pPr marL="1369066" algn="l" defTabSz="456343" rtl="0" eaLnBrk="1" latinLnBrk="0" hangingPunct="1">
        <a:defRPr sz="1900" kern="1200">
          <a:solidFill>
            <a:schemeClr val="tx1"/>
          </a:solidFill>
          <a:latin typeface="+mn-lt"/>
          <a:ea typeface="+mn-ea"/>
          <a:cs typeface="+mn-cs"/>
        </a:defRPr>
      </a:lvl4pPr>
      <a:lvl5pPr marL="1825418" algn="l" defTabSz="456343" rtl="0" eaLnBrk="1" latinLnBrk="0" hangingPunct="1">
        <a:defRPr sz="1900" kern="1200">
          <a:solidFill>
            <a:schemeClr val="tx1"/>
          </a:solidFill>
          <a:latin typeface="+mn-lt"/>
          <a:ea typeface="+mn-ea"/>
          <a:cs typeface="+mn-cs"/>
        </a:defRPr>
      </a:lvl5pPr>
      <a:lvl6pPr marL="2281790" algn="l" defTabSz="456343" rtl="0" eaLnBrk="1" latinLnBrk="0" hangingPunct="1">
        <a:defRPr sz="1900" kern="1200">
          <a:solidFill>
            <a:schemeClr val="tx1"/>
          </a:solidFill>
          <a:latin typeface="+mn-lt"/>
          <a:ea typeface="+mn-ea"/>
          <a:cs typeface="+mn-cs"/>
        </a:defRPr>
      </a:lvl6pPr>
      <a:lvl7pPr marL="2738130" algn="l" defTabSz="456343" rtl="0" eaLnBrk="1" latinLnBrk="0" hangingPunct="1">
        <a:defRPr sz="1900" kern="1200">
          <a:solidFill>
            <a:schemeClr val="tx1"/>
          </a:solidFill>
          <a:latin typeface="+mn-lt"/>
          <a:ea typeface="+mn-ea"/>
          <a:cs typeface="+mn-cs"/>
        </a:defRPr>
      </a:lvl7pPr>
      <a:lvl8pPr marL="3194472" algn="l" defTabSz="456343" rtl="0" eaLnBrk="1" latinLnBrk="0" hangingPunct="1">
        <a:defRPr sz="1900" kern="1200">
          <a:solidFill>
            <a:schemeClr val="tx1"/>
          </a:solidFill>
          <a:latin typeface="+mn-lt"/>
          <a:ea typeface="+mn-ea"/>
          <a:cs typeface="+mn-cs"/>
        </a:defRPr>
      </a:lvl8pPr>
      <a:lvl9pPr marL="3650815" algn="l" defTabSz="456343"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398" tIns="45718" rIns="91398" bIns="45718"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1" y="1825625"/>
            <a:ext cx="10515600" cy="4351339"/>
          </a:xfrm>
          <a:prstGeom prst="rect">
            <a:avLst/>
          </a:prstGeom>
        </p:spPr>
        <p:txBody>
          <a:bodyPr vert="horz" lIns="91398" tIns="45718" rIns="91398"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1" y="6356352"/>
            <a:ext cx="2743200" cy="365125"/>
          </a:xfrm>
          <a:prstGeom prst="rect">
            <a:avLst/>
          </a:prstGeom>
        </p:spPr>
        <p:txBody>
          <a:bodyPr vert="horz" lIns="91398" tIns="45718" rIns="91398" bIns="45718" rtlCol="0" anchor="ctr"/>
          <a:lstStyle>
            <a:lvl1pPr algn="l">
              <a:defRPr sz="1200">
                <a:solidFill>
                  <a:schemeClr val="tx1">
                    <a:tint val="75000"/>
                  </a:schemeClr>
                </a:solidFill>
              </a:defRPr>
            </a:lvl1pPr>
          </a:lstStyle>
          <a:p>
            <a:pPr defTabSz="913650">
              <a:defRPr/>
            </a:pPr>
            <a:fld id="{F73595AD-C1AF-464B-BF1D-D978AB1522A0}" type="datetimeFigureOut">
              <a:rPr lang="en-GB" smtClean="0">
                <a:solidFill>
                  <a:prstClr val="black">
                    <a:tint val="75000"/>
                  </a:prstClr>
                </a:solidFill>
              </a:rPr>
              <a:pPr defTabSz="913650">
                <a:defRPr/>
              </a:pPr>
              <a:t>16/10/2021</a:t>
            </a:fld>
            <a:endParaRPr lang="en-GB" smtClean="0">
              <a:solidFill>
                <a:prstClr val="black">
                  <a:tint val="75000"/>
                </a:prst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398" tIns="45718" rIns="91398" bIns="45718" rtlCol="0" anchor="ctr"/>
          <a:lstStyle>
            <a:lvl1pPr algn="ctr">
              <a:defRPr sz="1200">
                <a:solidFill>
                  <a:schemeClr val="tx1">
                    <a:tint val="75000"/>
                  </a:schemeClr>
                </a:solidFill>
              </a:defRPr>
            </a:lvl1pPr>
          </a:lstStyle>
          <a:p>
            <a:pPr defTabSz="913650">
              <a:defRPr/>
            </a:pPr>
            <a:endParaRPr lang="en-GB" smtClean="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98" tIns="45718" rIns="91398" bIns="45718" rtlCol="0" anchor="ctr"/>
          <a:lstStyle>
            <a:lvl1pPr algn="r">
              <a:defRPr sz="1200">
                <a:solidFill>
                  <a:schemeClr val="tx1">
                    <a:tint val="75000"/>
                  </a:schemeClr>
                </a:solidFill>
              </a:defRPr>
            </a:lvl1pPr>
          </a:lstStyle>
          <a:p>
            <a:pPr defTabSz="913650">
              <a:defRPr/>
            </a:pPr>
            <a:fld id="{1159324C-55AC-4911-B37D-63229F4D30FC}" type="slidenum">
              <a:rPr lang="en-GB" smtClean="0">
                <a:solidFill>
                  <a:prstClr val="black">
                    <a:tint val="75000"/>
                  </a:prstClr>
                </a:solidFill>
              </a:rPr>
              <a:pPr defTabSz="913650">
                <a:defRPr/>
              </a:pPr>
              <a:t>‹#›</a:t>
            </a:fld>
            <a:endParaRPr lang="en-GB" smtClean="0">
              <a:solidFill>
                <a:prstClr val="black">
                  <a:tint val="75000"/>
                </a:prstClr>
              </a:solidFill>
            </a:endParaRPr>
          </a:p>
        </p:txBody>
      </p:sp>
    </p:spTree>
    <p:extLst>
      <p:ext uri="{BB962C8B-B14F-4D97-AF65-F5344CB8AC3E}">
        <p14:creationId xmlns:p14="http://schemas.microsoft.com/office/powerpoint/2010/main" val="3622270644"/>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xStyles>
    <p:titleStyle>
      <a:lvl1pPr algn="l" defTabSz="91365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18" indent="-228418" algn="l" defTabSz="91365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58" indent="-228418" algn="l" defTabSz="91365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069" indent="-228418" algn="l" defTabSz="91365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880" indent="-228418" algn="l" defTabSz="9136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691" indent="-228418" algn="l" defTabSz="9136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531" indent="-228418" algn="l" defTabSz="9136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354" indent="-228418" algn="l" defTabSz="9136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178" indent="-228418" algn="l" defTabSz="9136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018" indent="-228418" algn="l" defTabSz="91365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650" rtl="0" eaLnBrk="1" latinLnBrk="0" hangingPunct="1">
        <a:defRPr sz="1900" kern="1200">
          <a:solidFill>
            <a:schemeClr val="tx1"/>
          </a:solidFill>
          <a:latin typeface="+mn-lt"/>
          <a:ea typeface="+mn-ea"/>
          <a:cs typeface="+mn-cs"/>
        </a:defRPr>
      </a:lvl1pPr>
      <a:lvl2pPr marL="456811" algn="l" defTabSz="913650" rtl="0" eaLnBrk="1" latinLnBrk="0" hangingPunct="1">
        <a:defRPr sz="1900" kern="1200">
          <a:solidFill>
            <a:schemeClr val="tx1"/>
          </a:solidFill>
          <a:latin typeface="+mn-lt"/>
          <a:ea typeface="+mn-ea"/>
          <a:cs typeface="+mn-cs"/>
        </a:defRPr>
      </a:lvl2pPr>
      <a:lvl3pPr marL="913650" algn="l" defTabSz="913650" rtl="0" eaLnBrk="1" latinLnBrk="0" hangingPunct="1">
        <a:defRPr sz="1900" kern="1200">
          <a:solidFill>
            <a:schemeClr val="tx1"/>
          </a:solidFill>
          <a:latin typeface="+mn-lt"/>
          <a:ea typeface="+mn-ea"/>
          <a:cs typeface="+mn-cs"/>
        </a:defRPr>
      </a:lvl3pPr>
      <a:lvl4pPr marL="1370474" algn="l" defTabSz="913650" rtl="0" eaLnBrk="1" latinLnBrk="0" hangingPunct="1">
        <a:defRPr sz="1900" kern="1200">
          <a:solidFill>
            <a:schemeClr val="tx1"/>
          </a:solidFill>
          <a:latin typeface="+mn-lt"/>
          <a:ea typeface="+mn-ea"/>
          <a:cs typeface="+mn-cs"/>
        </a:defRPr>
      </a:lvl4pPr>
      <a:lvl5pPr marL="1827298" algn="l" defTabSz="913650" rtl="0" eaLnBrk="1" latinLnBrk="0" hangingPunct="1">
        <a:defRPr sz="1900" kern="1200">
          <a:solidFill>
            <a:schemeClr val="tx1"/>
          </a:solidFill>
          <a:latin typeface="+mn-lt"/>
          <a:ea typeface="+mn-ea"/>
          <a:cs typeface="+mn-cs"/>
        </a:defRPr>
      </a:lvl5pPr>
      <a:lvl6pPr marL="2284138" algn="l" defTabSz="913650" rtl="0" eaLnBrk="1" latinLnBrk="0" hangingPunct="1">
        <a:defRPr sz="1900" kern="1200">
          <a:solidFill>
            <a:schemeClr val="tx1"/>
          </a:solidFill>
          <a:latin typeface="+mn-lt"/>
          <a:ea typeface="+mn-ea"/>
          <a:cs typeface="+mn-cs"/>
        </a:defRPr>
      </a:lvl6pPr>
      <a:lvl7pPr marL="2740949" algn="l" defTabSz="913650" rtl="0" eaLnBrk="1" latinLnBrk="0" hangingPunct="1">
        <a:defRPr sz="1900" kern="1200">
          <a:solidFill>
            <a:schemeClr val="tx1"/>
          </a:solidFill>
          <a:latin typeface="+mn-lt"/>
          <a:ea typeface="+mn-ea"/>
          <a:cs typeface="+mn-cs"/>
        </a:defRPr>
      </a:lvl7pPr>
      <a:lvl8pPr marL="3197760" algn="l" defTabSz="913650" rtl="0" eaLnBrk="1" latinLnBrk="0" hangingPunct="1">
        <a:defRPr sz="1900" kern="1200">
          <a:solidFill>
            <a:schemeClr val="tx1"/>
          </a:solidFill>
          <a:latin typeface="+mn-lt"/>
          <a:ea typeface="+mn-ea"/>
          <a:cs typeface="+mn-cs"/>
        </a:defRPr>
      </a:lvl8pPr>
      <a:lvl9pPr marL="3654571" algn="l" defTabSz="913650"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31"/>
            <a:ext cx="10515600" cy="1325564"/>
          </a:xfrm>
          <a:prstGeom prst="rect">
            <a:avLst/>
          </a:prstGeom>
        </p:spPr>
        <p:txBody>
          <a:bodyPr vert="horz" lIns="79221" tIns="39626" rIns="79221" bIns="3962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9"/>
            <a:ext cx="10515600" cy="4351339"/>
          </a:xfrm>
          <a:prstGeom prst="rect">
            <a:avLst/>
          </a:prstGeom>
        </p:spPr>
        <p:txBody>
          <a:bodyPr vert="horz" lIns="79221" tIns="39626" rIns="79221" bIns="39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3" y="6356356"/>
            <a:ext cx="2743200" cy="365125"/>
          </a:xfrm>
          <a:prstGeom prst="rect">
            <a:avLst/>
          </a:prstGeom>
        </p:spPr>
        <p:txBody>
          <a:bodyPr vert="horz" lIns="79221" tIns="39626" rIns="79221" bIns="39626" rtlCol="0" anchor="ctr"/>
          <a:lstStyle>
            <a:lvl1pPr algn="l">
              <a:defRPr sz="1100">
                <a:solidFill>
                  <a:schemeClr val="tx1">
                    <a:tint val="75000"/>
                  </a:schemeClr>
                </a:solidFill>
              </a:defRPr>
            </a:lvl1pPr>
          </a:lstStyle>
          <a:p>
            <a:pPr defTabSz="792204"/>
            <a:fld id="{DA7268BB-C1B0-4A07-841E-B140DAEE97CE}" type="datetimeFigureOut">
              <a:rPr lang="en-US" smtClean="0">
                <a:solidFill>
                  <a:prstClr val="black">
                    <a:tint val="75000"/>
                  </a:prstClr>
                </a:solidFill>
              </a:rPr>
              <a:pPr defTabSz="792204"/>
              <a:t>10/16/2021</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6"/>
            <a:ext cx="4114800" cy="365125"/>
          </a:xfrm>
          <a:prstGeom prst="rect">
            <a:avLst/>
          </a:prstGeom>
        </p:spPr>
        <p:txBody>
          <a:bodyPr vert="horz" lIns="79221" tIns="39626" rIns="79221" bIns="39626" rtlCol="0" anchor="ctr"/>
          <a:lstStyle>
            <a:lvl1pPr algn="ctr">
              <a:defRPr sz="1100">
                <a:solidFill>
                  <a:schemeClr val="tx1">
                    <a:tint val="75000"/>
                  </a:schemeClr>
                </a:solidFill>
              </a:defRPr>
            </a:lvl1pPr>
          </a:lstStyle>
          <a:p>
            <a:pPr defTabSz="792204"/>
            <a:endParaRPr lang="en-US">
              <a:solidFill>
                <a:prstClr val="black">
                  <a:tint val="75000"/>
                </a:prstClr>
              </a:solidFill>
            </a:endParaRPr>
          </a:p>
        </p:txBody>
      </p:sp>
      <p:sp>
        <p:nvSpPr>
          <p:cNvPr id="6" name="Slide Number Placeholder 5"/>
          <p:cNvSpPr>
            <a:spLocks noGrp="1"/>
          </p:cNvSpPr>
          <p:nvPr>
            <p:ph type="sldNum" sz="quarter" idx="4"/>
          </p:nvPr>
        </p:nvSpPr>
        <p:spPr>
          <a:xfrm>
            <a:off x="8610603" y="6356356"/>
            <a:ext cx="2743200" cy="365125"/>
          </a:xfrm>
          <a:prstGeom prst="rect">
            <a:avLst/>
          </a:prstGeom>
        </p:spPr>
        <p:txBody>
          <a:bodyPr vert="horz" lIns="79221" tIns="39626" rIns="79221" bIns="39626" rtlCol="0" anchor="ctr"/>
          <a:lstStyle>
            <a:lvl1pPr algn="r">
              <a:defRPr sz="1100">
                <a:solidFill>
                  <a:schemeClr val="tx1">
                    <a:tint val="75000"/>
                  </a:schemeClr>
                </a:solidFill>
              </a:defRPr>
            </a:lvl1pPr>
          </a:lstStyle>
          <a:p>
            <a:pPr defTabSz="792204"/>
            <a:fld id="{9EDB716F-5A96-4A9A-BE33-5D9C969214D1}" type="slidenum">
              <a:rPr lang="en-US" smtClean="0">
                <a:solidFill>
                  <a:prstClr val="black">
                    <a:tint val="75000"/>
                  </a:prstClr>
                </a:solidFill>
              </a:rPr>
              <a:pPr defTabSz="792204"/>
              <a:t>‹#›</a:t>
            </a:fld>
            <a:endParaRPr lang="en-US">
              <a:solidFill>
                <a:prstClr val="black">
                  <a:tint val="75000"/>
                </a:prstClr>
              </a:solidFill>
            </a:endParaRPr>
          </a:p>
        </p:txBody>
      </p:sp>
    </p:spTree>
    <p:extLst>
      <p:ext uri="{BB962C8B-B14F-4D97-AF65-F5344CB8AC3E}">
        <p14:creationId xmlns:p14="http://schemas.microsoft.com/office/powerpoint/2010/main" val="3923293973"/>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 id="2147484316" r:id="rId14"/>
    <p:sldLayoutId id="2147484317" r:id="rId15"/>
    <p:sldLayoutId id="2147484318" r:id="rId16"/>
    <p:sldLayoutId id="2147484319" r:id="rId17"/>
    <p:sldLayoutId id="2147484320" r:id="rId18"/>
  </p:sldLayoutIdLst>
  <p:transition spd="med"/>
  <p:txStyles>
    <p:titleStyle>
      <a:lvl1pPr algn="l" defTabSz="792204" rtl="0" eaLnBrk="1" latinLnBrk="0" hangingPunct="1">
        <a:lnSpc>
          <a:spcPct val="90000"/>
        </a:lnSpc>
        <a:spcBef>
          <a:spcPct val="0"/>
        </a:spcBef>
        <a:buNone/>
        <a:defRPr sz="3900" kern="1200">
          <a:solidFill>
            <a:schemeClr val="tx1"/>
          </a:solidFill>
          <a:latin typeface="+mj-lt"/>
          <a:ea typeface="+mj-ea"/>
          <a:cs typeface="+mj-cs"/>
        </a:defRPr>
      </a:lvl1pPr>
    </p:titleStyle>
    <p:bodyStyle>
      <a:lvl1pPr marL="198066" indent="-198066" algn="l" defTabSz="792204" rtl="0" eaLnBrk="1" latinLnBrk="0" hangingPunct="1">
        <a:lnSpc>
          <a:spcPct val="90000"/>
        </a:lnSpc>
        <a:spcBef>
          <a:spcPts val="867"/>
        </a:spcBef>
        <a:buFont typeface="Arial" panose="020B0604020202020204" pitchFamily="34" charset="0"/>
        <a:buChar char="•"/>
        <a:defRPr sz="2400" kern="1200">
          <a:solidFill>
            <a:schemeClr val="tx1"/>
          </a:solidFill>
          <a:latin typeface="+mn-lt"/>
          <a:ea typeface="+mn-ea"/>
          <a:cs typeface="+mn-cs"/>
        </a:defRPr>
      </a:lvl1pPr>
      <a:lvl2pPr marL="594158" indent="-198066" algn="l" defTabSz="792204" rtl="0" eaLnBrk="1" latinLnBrk="0" hangingPunct="1">
        <a:lnSpc>
          <a:spcPct val="90000"/>
        </a:lnSpc>
        <a:spcBef>
          <a:spcPts val="433"/>
        </a:spcBef>
        <a:buFont typeface="Arial" panose="020B0604020202020204" pitchFamily="34" charset="0"/>
        <a:buChar char="•"/>
        <a:defRPr sz="2100" kern="1200">
          <a:solidFill>
            <a:schemeClr val="tx1"/>
          </a:solidFill>
          <a:latin typeface="+mn-lt"/>
          <a:ea typeface="+mn-ea"/>
          <a:cs typeface="+mn-cs"/>
        </a:defRPr>
      </a:lvl2pPr>
      <a:lvl3pPr marL="990270" indent="-198066" algn="l" defTabSz="792204" rtl="0" eaLnBrk="1" latinLnBrk="0" hangingPunct="1">
        <a:lnSpc>
          <a:spcPct val="90000"/>
        </a:lnSpc>
        <a:spcBef>
          <a:spcPts val="433"/>
        </a:spcBef>
        <a:buFont typeface="Arial" panose="020B0604020202020204" pitchFamily="34" charset="0"/>
        <a:buChar char="•"/>
        <a:defRPr sz="1700" kern="1200">
          <a:solidFill>
            <a:schemeClr val="tx1"/>
          </a:solidFill>
          <a:latin typeface="+mn-lt"/>
          <a:ea typeface="+mn-ea"/>
          <a:cs typeface="+mn-cs"/>
        </a:defRPr>
      </a:lvl3pPr>
      <a:lvl4pPr marL="1386361" indent="-198066" algn="l" defTabSz="79220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4pPr>
      <a:lvl5pPr marL="1782474" indent="-198066" algn="l" defTabSz="79220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5pPr>
      <a:lvl6pPr marL="2178576" indent="-198066" algn="l" defTabSz="79220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6pPr>
      <a:lvl7pPr marL="2574678" indent="-198066" algn="l" defTabSz="79220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7pPr>
      <a:lvl8pPr marL="2970780" indent="-198066" algn="l" defTabSz="79220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8pPr>
      <a:lvl9pPr marL="3366882" indent="-198066" algn="l" defTabSz="79220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92204" rtl="0" eaLnBrk="1" latinLnBrk="0" hangingPunct="1">
        <a:defRPr sz="1500" kern="1200">
          <a:solidFill>
            <a:schemeClr val="tx1"/>
          </a:solidFill>
          <a:latin typeface="+mn-lt"/>
          <a:ea typeface="+mn-ea"/>
          <a:cs typeface="+mn-cs"/>
        </a:defRPr>
      </a:lvl1pPr>
      <a:lvl2pPr marL="396103" algn="l" defTabSz="792204" rtl="0" eaLnBrk="1" latinLnBrk="0" hangingPunct="1">
        <a:defRPr sz="1500" kern="1200">
          <a:solidFill>
            <a:schemeClr val="tx1"/>
          </a:solidFill>
          <a:latin typeface="+mn-lt"/>
          <a:ea typeface="+mn-ea"/>
          <a:cs typeface="+mn-cs"/>
        </a:defRPr>
      </a:lvl2pPr>
      <a:lvl3pPr marL="792204" algn="l" defTabSz="792204" rtl="0" eaLnBrk="1" latinLnBrk="0" hangingPunct="1">
        <a:defRPr sz="1500" kern="1200">
          <a:solidFill>
            <a:schemeClr val="tx1"/>
          </a:solidFill>
          <a:latin typeface="+mn-lt"/>
          <a:ea typeface="+mn-ea"/>
          <a:cs typeface="+mn-cs"/>
        </a:defRPr>
      </a:lvl3pPr>
      <a:lvl4pPr marL="1188316" algn="l" defTabSz="792204" rtl="0" eaLnBrk="1" latinLnBrk="0" hangingPunct="1">
        <a:defRPr sz="1500" kern="1200">
          <a:solidFill>
            <a:schemeClr val="tx1"/>
          </a:solidFill>
          <a:latin typeface="+mn-lt"/>
          <a:ea typeface="+mn-ea"/>
          <a:cs typeface="+mn-cs"/>
        </a:defRPr>
      </a:lvl4pPr>
      <a:lvl5pPr marL="1584407" algn="l" defTabSz="792204" rtl="0" eaLnBrk="1" latinLnBrk="0" hangingPunct="1">
        <a:defRPr sz="1500" kern="1200">
          <a:solidFill>
            <a:schemeClr val="tx1"/>
          </a:solidFill>
          <a:latin typeface="+mn-lt"/>
          <a:ea typeface="+mn-ea"/>
          <a:cs typeface="+mn-cs"/>
        </a:defRPr>
      </a:lvl5pPr>
      <a:lvl6pPr marL="1980521" algn="l" defTabSz="792204" rtl="0" eaLnBrk="1" latinLnBrk="0" hangingPunct="1">
        <a:defRPr sz="1500" kern="1200">
          <a:solidFill>
            <a:schemeClr val="tx1"/>
          </a:solidFill>
          <a:latin typeface="+mn-lt"/>
          <a:ea typeface="+mn-ea"/>
          <a:cs typeface="+mn-cs"/>
        </a:defRPr>
      </a:lvl6pPr>
      <a:lvl7pPr marL="2376611" algn="l" defTabSz="792204" rtl="0" eaLnBrk="1" latinLnBrk="0" hangingPunct="1">
        <a:defRPr sz="1500" kern="1200">
          <a:solidFill>
            <a:schemeClr val="tx1"/>
          </a:solidFill>
          <a:latin typeface="+mn-lt"/>
          <a:ea typeface="+mn-ea"/>
          <a:cs typeface="+mn-cs"/>
        </a:defRPr>
      </a:lvl7pPr>
      <a:lvl8pPr marL="2772723" algn="l" defTabSz="792204" rtl="0" eaLnBrk="1" latinLnBrk="0" hangingPunct="1">
        <a:defRPr sz="1500" kern="1200">
          <a:solidFill>
            <a:schemeClr val="tx1"/>
          </a:solidFill>
          <a:latin typeface="+mn-lt"/>
          <a:ea typeface="+mn-ea"/>
          <a:cs typeface="+mn-cs"/>
        </a:defRPr>
      </a:lvl8pPr>
      <a:lvl9pPr marL="3168815" algn="l" defTabSz="792204"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0.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e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0.png"/><Relationship Id="rId7" Type="http://schemas.openxmlformats.org/officeDocument/2006/relationships/image" Target="../media/image42.png"/><Relationship Id="rId12" Type="http://schemas.microsoft.com/office/2007/relationships/hdphoto" Target="../media/hdphoto11.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43.png"/><Relationship Id="rId5" Type="http://schemas.openxmlformats.org/officeDocument/2006/relationships/image" Target="../media/image41.png"/><Relationship Id="rId10" Type="http://schemas.microsoft.com/office/2007/relationships/hdphoto" Target="../media/hdphoto2.wdp"/><Relationship Id="rId4" Type="http://schemas.microsoft.com/office/2007/relationships/hdphoto" Target="../media/hdphoto8.wdp"/><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emf"/><Relationship Id="rId10" Type="http://schemas.openxmlformats.org/officeDocument/2006/relationships/image" Target="../media/image54.emf"/><Relationship Id="rId4" Type="http://schemas.openxmlformats.org/officeDocument/2006/relationships/image" Target="../media/image48.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26.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notesSlide" Target="../notesSlides/notesSlide3.xml"/><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1.wav"/><Relationship Id="rId7" Type="http://schemas.openxmlformats.org/officeDocument/2006/relationships/image" Target="../media/image23.gif"/><Relationship Id="rId2" Type="http://schemas.openxmlformats.org/officeDocument/2006/relationships/notesSlide" Target="../notesSlides/notesSlide4.xml"/><Relationship Id="rId1" Type="http://schemas.openxmlformats.org/officeDocument/2006/relationships/slideLayout" Target="../slideLayouts/slideLayout126.xml"/><Relationship Id="rId6" Type="http://schemas.openxmlformats.org/officeDocument/2006/relationships/image" Target="../media/image22.png"/><Relationship Id="rId5" Type="http://schemas.openxmlformats.org/officeDocument/2006/relationships/image" Target="../media/image18.jp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26.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8.jpg"/><Relationship Id="rId10" Type="http://schemas.openxmlformats.org/officeDocument/2006/relationships/image" Target="../media/image21.png"/><Relationship Id="rId4" Type="http://schemas.openxmlformats.org/officeDocument/2006/relationships/notesSlide" Target="../notesSlides/notesSlide5.xml"/><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2.wav"/><Relationship Id="rId7"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126.xml"/><Relationship Id="rId6" Type="http://schemas.openxmlformats.org/officeDocument/2006/relationships/image" Target="../media/image22.png"/><Relationship Id="rId5" Type="http://schemas.openxmlformats.org/officeDocument/2006/relationships/image" Target="../media/image18.jp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26.png"/><Relationship Id="rId12" Type="http://schemas.openxmlformats.org/officeDocument/2006/relationships/image" Target="../media/image2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jpg"/><Relationship Id="rId11" Type="http://schemas.openxmlformats.org/officeDocument/2006/relationships/image" Target="../media/image21.png"/><Relationship Id="rId5" Type="http://schemas.openxmlformats.org/officeDocument/2006/relationships/slideLayout" Target="../slideLayouts/slideLayout126.xml"/><Relationship Id="rId10" Type="http://schemas.openxmlformats.org/officeDocument/2006/relationships/image" Target="../media/image25.png"/><Relationship Id="rId4" Type="http://schemas.openxmlformats.org/officeDocument/2006/relationships/audio" Target="../media/media2.mp3"/><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31.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5244" b="10434"/>
          <a:stretch>
            <a:fillRect/>
          </a:stretch>
        </p:blipFill>
        <p:spPr bwMode="auto">
          <a:xfrm>
            <a:off x="22291" y="16981"/>
            <a:ext cx="12169756" cy="684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t="35313" b="20813"/>
          <a:stretch>
            <a:fillRect/>
          </a:stretch>
        </p:blipFill>
        <p:spPr bwMode="auto">
          <a:xfrm>
            <a:off x="37" y="-61857"/>
            <a:ext cx="12177675" cy="380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178217" y="3913417"/>
            <a:ext cx="11456731" cy="22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470" tIns="43766" rIns="87470" bIns="43766">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36270" lvl="1" algn="ctr" defTabSz="872550"/>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ǥin</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l-GR" altLang="zh-CN" sz="6900" b="1" dirty="0">
                <a:solidFill>
                  <a:prstClr val="black"/>
                </a:solidFill>
                <a:latin typeface="HP001 4 hàng" panose="020B0603050302020204" pitchFamily="34" charset="0"/>
                <a:ea typeface="字魂17号-萌趣果冻体"/>
                <a:cs typeface="Times New Roman" panose="02020603050405020304" pitchFamily="18" charset="0"/>
              </a:rPr>
              <a:t>Έ</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ào</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Ǉất</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cả</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các</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con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đến</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vƞ</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tiết</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hǌ</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Tiếng</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6900" b="1" dirty="0" err="1">
                <a:solidFill>
                  <a:prstClr val="black"/>
                </a:solidFill>
                <a:latin typeface="HP001 4 hàng" panose="020B0603050302020204" pitchFamily="34" charset="0"/>
                <a:ea typeface="字魂17号-萌趣果冻体"/>
                <a:cs typeface="Times New Roman" panose="02020603050405020304" pitchFamily="18" charset="0"/>
              </a:rPr>
              <a:t>Việt</a:t>
            </a:r>
            <a:r>
              <a:rPr lang="en-US" altLang="zh-CN" sz="6900" b="1" dirty="0">
                <a:solidFill>
                  <a:prstClr val="black"/>
                </a:solidFill>
                <a:latin typeface="HP001 4 hàng" panose="020B0603050302020204" pitchFamily="34" charset="0"/>
                <a:ea typeface="字魂17号-萌趣果冻体"/>
                <a:cs typeface="Times New Roman" panose="02020603050405020304" pitchFamily="18" charset="0"/>
              </a:rPr>
              <a:t>!</a:t>
            </a:r>
            <a:endParaRPr lang="zh-CN" altLang="en-US" sz="6900" b="1" dirty="0">
              <a:solidFill>
                <a:prstClr val="black"/>
              </a:solidFill>
              <a:latin typeface="HP001 4 hàng" panose="020B0603050302020204" pitchFamily="34" charset="0"/>
              <a:ea typeface="字魂17号-萌趣果冻体"/>
              <a:cs typeface="Times New Roman" panose="02020603050405020304"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97" y="9"/>
            <a:ext cx="1128639" cy="142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51418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iterate type="lt">
                                    <p:tmPct val="0"/>
                                  </p:iterate>
                                  <p:childTnLst>
                                    <p:set>
                                      <p:cBhvr>
                                        <p:cTn id="11" dur="1" fill="hold">
                                          <p:stCondLst>
                                            <p:cond delay="0"/>
                                          </p:stCondLst>
                                        </p:cTn>
                                        <p:tgtEl>
                                          <p:spTgt spid="2"/>
                                        </p:tgtEl>
                                        <p:attrNameLst>
                                          <p:attrName>style.visibility</p:attrName>
                                        </p:attrNameLst>
                                      </p:cBhvr>
                                      <p:to>
                                        <p:strVal val="visible"/>
                                      </p:to>
                                    </p:set>
                                    <p:animEffect transition="in" filter="blinds(vertical)">
                                      <p:cBhvr>
                                        <p:cTn id="12" dur="500"/>
                                        <p:tgtEl>
                                          <p:spTgt spid="2"/>
                                        </p:tgtEl>
                                      </p:cBhvr>
                                    </p:animEffect>
                                  </p:childTnLst>
                                </p:cTn>
                              </p:par>
                            </p:childTnLst>
                          </p:cTn>
                        </p:par>
                        <p:par>
                          <p:cTn id="13" fill="hold">
                            <p:stCondLst>
                              <p:cond delay="500"/>
                            </p:stCondLst>
                            <p:childTnLst>
                              <p:par>
                                <p:cTn id="14" presetID="26" presetClass="emph" presetSubtype="0" repeatCount="5000" fill="hold" grpId="1" nodeType="afterEffect">
                                  <p:stCondLst>
                                    <p:cond delay="0"/>
                                  </p:stCondLst>
                                  <p:iterate type="lt">
                                    <p:tmPct val="0"/>
                                  </p:iterate>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a:extLst>
              <a:ext uri="{FF2B5EF4-FFF2-40B4-BE49-F238E27FC236}">
                <a16:creationId xmlns="" xmlns:a16="http://schemas.microsoft.com/office/drawing/2014/main" id="{EA47FC4F-23B0-4205-A42E-18E160A5C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540" y="891661"/>
            <a:ext cx="8188657" cy="5276723"/>
          </a:xfrm>
          <a:prstGeom prst="rect">
            <a:avLst/>
          </a:prstGeom>
        </p:spPr>
      </p:pic>
      <p:pic>
        <p:nvPicPr>
          <p:cNvPr id="29" name="18">
            <a:extLst>
              <a:ext uri="{FF2B5EF4-FFF2-40B4-BE49-F238E27FC236}">
                <a16:creationId xmlns:a16="http://schemas.microsoft.com/office/drawing/2014/main" xmlns=""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7726902" y="3632889"/>
            <a:ext cx="2263295" cy="3624043"/>
          </a:xfrm>
          <a:prstGeom prst="rect">
            <a:avLst/>
          </a:prstGeom>
        </p:spPr>
      </p:pic>
      <p:sp>
        <p:nvSpPr>
          <p:cNvPr id="16" name="TextBox 15">
            <a:extLst>
              <a:ext uri="{FF2B5EF4-FFF2-40B4-BE49-F238E27FC236}">
                <a16:creationId xmlns:a16="http://schemas.microsoft.com/office/drawing/2014/main" xmlns="" id="{C427ADA6-213D-424A-8265-DDE2F08EB70B}"/>
              </a:ext>
            </a:extLst>
          </p:cNvPr>
          <p:cNvSpPr txBox="1"/>
          <p:nvPr/>
        </p:nvSpPr>
        <p:spPr>
          <a:xfrm>
            <a:off x="2912139" y="2702513"/>
            <a:ext cx="5492476" cy="1323391"/>
          </a:xfrm>
          <a:prstGeom prst="rect">
            <a:avLst/>
          </a:prstGeom>
          <a:noFill/>
        </p:spPr>
        <p:txBody>
          <a:bodyPr wrap="square" lIns="91216" tIns="45634" rIns="91216" bIns="45634" rtlCol="0">
            <a:spAutoFit/>
          </a:bodyPr>
          <a:lstStyle/>
          <a:p>
            <a:pPr algn="ctr" defTabSz="912573">
              <a:defRPr/>
            </a:pPr>
            <a:r>
              <a:rPr lang="en-US" sz="8000" dirty="0" err="1">
                <a:solidFill>
                  <a:prstClr val="black"/>
                </a:solidFill>
                <a:ea typeface="Arial-Rounded" pitchFamily="34" charset="0"/>
                <a:cs typeface="Arial-Rounded" pitchFamily="34" charset="0"/>
              </a:rPr>
              <a:t>Viết</a:t>
            </a:r>
            <a:endParaRPr lang="en-US" sz="8000" dirty="0">
              <a:solidFill>
                <a:prstClr val="black"/>
              </a:solidFill>
              <a:ea typeface="Arial-Rounded" pitchFamily="34" charset="0"/>
              <a:cs typeface="Arial-Rounded" pitchFamily="34" charset="0"/>
            </a:endParaRPr>
          </a:p>
        </p:txBody>
      </p:sp>
    </p:spTree>
    <p:extLst>
      <p:ext uri="{BB962C8B-B14F-4D97-AF65-F5344CB8AC3E}">
        <p14:creationId xmlns:p14="http://schemas.microsoft.com/office/powerpoint/2010/main" val="693529443"/>
      </p:ext>
    </p:extLst>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accel="44000" fill="hold" nodeType="afterEffect" p14:presetBounceEnd="32000">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14:bounceEnd="32000">
                                          <p:cBhvr additive="base">
                                            <p:cTn id="13" dur="500" fill="hold"/>
                                            <p:tgtEl>
                                              <p:spTgt spid="17"/>
                                            </p:tgtEl>
                                            <p:attrNameLst>
                                              <p:attrName>ppt_x</p:attrName>
                                            </p:attrNameLst>
                                          </p:cBhvr>
                                          <p:tavLst>
                                            <p:tav tm="0">
                                              <p:val>
                                                <p:strVal val="#ppt_x"/>
                                              </p:val>
                                            </p:tav>
                                            <p:tav tm="100000">
                                              <p:val>
                                                <p:strVal val="#ppt_x"/>
                                              </p:val>
                                            </p:tav>
                                          </p:tavLst>
                                        </p:anim>
                                        <p:anim calcmode="lin" valueType="num" p14:bounceEnd="32000">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accel="4400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 xmlns:a16="http://schemas.microsoft.com/office/drawing/2014/main" id="{DA3D6D13-98E5-544E-A2A0-7B1710E8DFA4}"/>
              </a:ext>
            </a:extLst>
          </p:cNvPr>
          <p:cNvSpPr txBox="1"/>
          <p:nvPr/>
        </p:nvSpPr>
        <p:spPr>
          <a:xfrm>
            <a:off x="394623" y="1696863"/>
            <a:ext cx="8833464" cy="3970318"/>
          </a:xfrm>
          <a:prstGeom prst="rect">
            <a:avLst/>
          </a:prstGeom>
          <a:noFill/>
        </p:spPr>
        <p:txBody>
          <a:bodyPr wrap="square" rtlCol="0">
            <a:spAutoFit/>
          </a:bodyPr>
          <a:lstStyle/>
          <a:p>
            <a:pPr marL="7938" algn="just">
              <a:lnSpc>
                <a:spcPct val="150000"/>
              </a:lnSpc>
            </a:pPr>
            <a:r>
              <a:rPr lang="vi-VN" sz="2800" dirty="0"/>
              <a:t>     Vào dịp Tết, các gia đình thường gói bánh chưng hoặc bánh tét. Người lớn thường tặng trẻ em những bao lì xì xinh xắn với mong ước các em mạnh khoẻ, giỏi giang. Tết là dịp mọi người quây quần bên nhau và dành cho nhau những lời chúc tốt đẹp.</a:t>
            </a:r>
          </a:p>
          <a:p>
            <a:pPr marL="266700" algn="just">
              <a:lnSpc>
                <a:spcPct val="150000"/>
              </a:lnSpc>
            </a:pPr>
            <a:r>
              <a:rPr lang="vi-VN" sz="2800" dirty="0"/>
              <a:t>			    </a:t>
            </a:r>
            <a:endParaRPr lang="en-US" sz="2800" dirty="0"/>
          </a:p>
        </p:txBody>
      </p:sp>
      <p:sp>
        <p:nvSpPr>
          <p:cNvPr id="5" name="TextBox 4"/>
          <p:cNvSpPr txBox="1"/>
          <p:nvPr/>
        </p:nvSpPr>
        <p:spPr>
          <a:xfrm>
            <a:off x="1225496" y="1147695"/>
            <a:ext cx="2833942" cy="584650"/>
          </a:xfrm>
          <a:prstGeom prst="rect">
            <a:avLst/>
          </a:prstGeom>
          <a:noFill/>
        </p:spPr>
        <p:txBody>
          <a:bodyPr wrap="square" lIns="91276" tIns="45658" rIns="91276" bIns="45658" rtlCol="0">
            <a:spAutoFit/>
          </a:bodyPr>
          <a:lstStyle/>
          <a:p>
            <a:r>
              <a:rPr lang="en-US" sz="3200" b="1" dirty="0">
                <a:solidFill>
                  <a:srgbClr val="C00000"/>
                </a:solidFill>
              </a:rPr>
              <a:t>1.</a:t>
            </a:r>
            <a:r>
              <a:rPr lang="en-US" sz="3200" dirty="0"/>
              <a:t> </a:t>
            </a:r>
            <a:r>
              <a:rPr lang="en-US" sz="3200" dirty="0" err="1"/>
              <a:t>Nghe</a:t>
            </a:r>
            <a:r>
              <a:rPr lang="en-US" sz="3200" dirty="0"/>
              <a:t> – </a:t>
            </a:r>
            <a:r>
              <a:rPr lang="en-US" sz="3200" dirty="0" err="1"/>
              <a:t>viết</a:t>
            </a:r>
            <a:r>
              <a:rPr lang="en-US" sz="3200" dirty="0"/>
              <a:t>: </a:t>
            </a:r>
          </a:p>
        </p:txBody>
      </p:sp>
      <p:sp>
        <p:nvSpPr>
          <p:cNvPr id="7" name="TextBox 6"/>
          <p:cNvSpPr txBox="1"/>
          <p:nvPr/>
        </p:nvSpPr>
        <p:spPr>
          <a:xfrm>
            <a:off x="3719806" y="921781"/>
            <a:ext cx="4338117" cy="775082"/>
          </a:xfrm>
          <a:prstGeom prst="rect">
            <a:avLst/>
          </a:prstGeom>
          <a:noFill/>
        </p:spPr>
        <p:txBody>
          <a:bodyPr wrap="square" lIns="97024" tIns="48513" rIns="97024" bIns="48513" rtlCol="0">
            <a:spAutoFit/>
          </a:bodyPr>
          <a:lstStyle/>
          <a:p>
            <a:pPr algn="ctr"/>
            <a:r>
              <a:rPr lang="en-US" sz="4400" dirty="0" err="1" smtClean="0">
                <a:latin typeface="Arial-Rounded" pitchFamily="34" charset="0"/>
                <a:ea typeface="Arial-Rounded" pitchFamily="34" charset="0"/>
                <a:cs typeface="Arial-Rounded" pitchFamily="34" charset="0"/>
              </a:rPr>
              <a:t>Tết</a:t>
            </a:r>
            <a:r>
              <a:rPr lang="en-US" sz="4400" dirty="0" smtClean="0">
                <a:latin typeface="Arial-Rounded" pitchFamily="34" charset="0"/>
                <a:ea typeface="Arial-Rounded" pitchFamily="34" charset="0"/>
                <a:cs typeface="Arial-Rounded" pitchFamily="34" charset="0"/>
              </a:rPr>
              <a:t> </a:t>
            </a:r>
            <a:r>
              <a:rPr lang="en-US" sz="4400" dirty="0" err="1" smtClean="0">
                <a:latin typeface="Arial-Rounded" pitchFamily="34" charset="0"/>
                <a:ea typeface="Arial-Rounded" pitchFamily="34" charset="0"/>
                <a:cs typeface="Arial-Rounded" pitchFamily="34" charset="0"/>
              </a:rPr>
              <a:t>đến</a:t>
            </a:r>
            <a:r>
              <a:rPr lang="en-US" sz="4400" dirty="0" smtClean="0">
                <a:latin typeface="Arial-Rounded" pitchFamily="34" charset="0"/>
                <a:ea typeface="Arial-Rounded" pitchFamily="34" charset="0"/>
                <a:cs typeface="Arial-Rounded" pitchFamily="34" charset="0"/>
              </a:rPr>
              <a:t> </a:t>
            </a:r>
            <a:r>
              <a:rPr lang="en-US" sz="4400" dirty="0" err="1" smtClean="0">
                <a:latin typeface="Arial-Rounded" pitchFamily="34" charset="0"/>
                <a:ea typeface="Arial-Rounded" pitchFamily="34" charset="0"/>
                <a:cs typeface="Arial-Rounded" pitchFamily="34" charset="0"/>
              </a:rPr>
              <a:t>rồi</a:t>
            </a:r>
            <a:endParaRPr lang="en-US" sz="4400" dirty="0">
              <a:latin typeface="Arial-Rounded" pitchFamily="34" charset="0"/>
              <a:ea typeface="Arial-Rounded" pitchFamily="34" charset="0"/>
              <a:cs typeface="Arial-Rounded" pitchFamily="34" charset="0"/>
            </a:endParaRPr>
          </a:p>
        </p:txBody>
      </p:sp>
      <p:sp>
        <p:nvSpPr>
          <p:cNvPr id="10" name="Rounded Rectangular Callout 9"/>
          <p:cNvSpPr/>
          <p:nvPr/>
        </p:nvSpPr>
        <p:spPr>
          <a:xfrm>
            <a:off x="9228087" y="246973"/>
            <a:ext cx="2847759" cy="1108543"/>
          </a:xfrm>
          <a:prstGeom prst="wedgeRoundRectCallout">
            <a:avLst>
              <a:gd name="adj1" fmla="val -4681"/>
              <a:gd name="adj2" fmla="val 10959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276" tIns="45658" rIns="91276" bIns="45658" rtlCol="0" anchor="ctr"/>
          <a:lstStyle/>
          <a:p>
            <a:pPr algn="ctr"/>
            <a:r>
              <a:rPr lang="en-GB" sz="2800" dirty="0" err="1">
                <a:solidFill>
                  <a:srgbClr val="002060"/>
                </a:solidFill>
              </a:rPr>
              <a:t>Tên</a:t>
            </a:r>
            <a:r>
              <a:rPr lang="en-GB" sz="2800" dirty="0">
                <a:solidFill>
                  <a:srgbClr val="002060"/>
                </a:solidFill>
              </a:rPr>
              <a:t> </a:t>
            </a:r>
            <a:r>
              <a:rPr lang="en-GB" sz="2800" dirty="0" err="1">
                <a:solidFill>
                  <a:srgbClr val="002060"/>
                </a:solidFill>
              </a:rPr>
              <a:t>bài</a:t>
            </a:r>
            <a:r>
              <a:rPr lang="en-GB" sz="2800" dirty="0">
                <a:solidFill>
                  <a:srgbClr val="002060"/>
                </a:solidFill>
              </a:rPr>
              <a:t> </a:t>
            </a:r>
            <a:r>
              <a:rPr lang="en-GB" sz="2800" dirty="0" err="1">
                <a:solidFill>
                  <a:srgbClr val="002060"/>
                </a:solidFill>
              </a:rPr>
              <a:t>được</a:t>
            </a:r>
            <a:r>
              <a:rPr lang="en-GB" sz="2800" dirty="0">
                <a:solidFill>
                  <a:srgbClr val="002060"/>
                </a:solidFill>
              </a:rPr>
              <a:t> </a:t>
            </a:r>
            <a:r>
              <a:rPr lang="en-GB" sz="2800" dirty="0" err="1">
                <a:solidFill>
                  <a:srgbClr val="002060"/>
                </a:solidFill>
              </a:rPr>
              <a:t>viết</a:t>
            </a:r>
            <a:r>
              <a:rPr lang="en-GB" sz="2800" dirty="0">
                <a:solidFill>
                  <a:srgbClr val="002060"/>
                </a:solidFill>
              </a:rPr>
              <a:t> ở </a:t>
            </a:r>
            <a:r>
              <a:rPr lang="en-GB" sz="2800" dirty="0" err="1">
                <a:solidFill>
                  <a:srgbClr val="002060"/>
                </a:solidFill>
              </a:rPr>
              <a:t>vị</a:t>
            </a:r>
            <a:r>
              <a:rPr lang="en-GB" sz="2800" dirty="0">
                <a:solidFill>
                  <a:srgbClr val="002060"/>
                </a:solidFill>
              </a:rPr>
              <a:t> </a:t>
            </a:r>
            <a:r>
              <a:rPr lang="en-GB" sz="2800" dirty="0" err="1">
                <a:solidFill>
                  <a:srgbClr val="002060"/>
                </a:solidFill>
              </a:rPr>
              <a:t>trí</a:t>
            </a:r>
            <a:r>
              <a:rPr lang="en-GB" sz="2800" dirty="0">
                <a:solidFill>
                  <a:srgbClr val="002060"/>
                </a:solidFill>
              </a:rPr>
              <a:t> </a:t>
            </a:r>
            <a:r>
              <a:rPr lang="en-GB" sz="2800" dirty="0" err="1">
                <a:solidFill>
                  <a:srgbClr val="002060"/>
                </a:solidFill>
              </a:rPr>
              <a:t>nào</a:t>
            </a:r>
            <a:r>
              <a:rPr lang="en-GB" sz="2800" dirty="0">
                <a:solidFill>
                  <a:srgbClr val="002060"/>
                </a:solidFill>
              </a:rPr>
              <a:t>?</a:t>
            </a:r>
            <a:endParaRPr lang="en-US" sz="2800" dirty="0">
              <a:solidFill>
                <a:srgbClr val="002060"/>
              </a:solidFill>
            </a:endParaRPr>
          </a:p>
        </p:txBody>
      </p:sp>
      <p:pic>
        <p:nvPicPr>
          <p:cNvPr id="11" name="Picture 2">
            <a:extLst>
              <a:ext uri="{FF2B5EF4-FFF2-40B4-BE49-F238E27FC236}">
                <a16:creationId xmlns="" xmlns:a16="http://schemas.microsoft.com/office/drawing/2014/main" id="{6356B5CE-4BCE-474B-B73B-D2E7A6A9EBD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933641" y="3895328"/>
            <a:ext cx="2557047" cy="2978445"/>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9228086" y="148774"/>
            <a:ext cx="2847759" cy="1319475"/>
          </a:xfrm>
          <a:prstGeom prst="wedgeRoundRectCallout">
            <a:avLst>
              <a:gd name="adj1" fmla="val -4681"/>
              <a:gd name="adj2" fmla="val 109595"/>
              <a:gd name="adj3" fmla="val 16667"/>
            </a:avLst>
          </a:prstGeom>
          <a:solidFill>
            <a:srgbClr val="FFFF69"/>
          </a:solidFill>
          <a:ln>
            <a:noFill/>
          </a:ln>
        </p:spPr>
        <p:style>
          <a:lnRef idx="2">
            <a:schemeClr val="accent1">
              <a:shade val="50000"/>
            </a:schemeClr>
          </a:lnRef>
          <a:fillRef idx="1">
            <a:schemeClr val="accent1"/>
          </a:fillRef>
          <a:effectRef idx="0">
            <a:schemeClr val="accent1"/>
          </a:effectRef>
          <a:fontRef idx="minor">
            <a:schemeClr val="lt1"/>
          </a:fontRef>
        </p:style>
        <p:txBody>
          <a:bodyPr lIns="91276" tIns="45658" rIns="91276" bIns="45658" rtlCol="0" anchor="ctr"/>
          <a:lstStyle/>
          <a:p>
            <a:pPr algn="ctr"/>
            <a:r>
              <a:rPr lang="en-GB" sz="2400" dirty="0" err="1">
                <a:solidFill>
                  <a:srgbClr val="002060"/>
                </a:solidFill>
              </a:rPr>
              <a:t>Chữ</a:t>
            </a:r>
            <a:r>
              <a:rPr lang="en-GB" sz="2400" dirty="0">
                <a:solidFill>
                  <a:srgbClr val="002060"/>
                </a:solidFill>
              </a:rPr>
              <a:t> </a:t>
            </a:r>
            <a:r>
              <a:rPr lang="en-GB" sz="2400" dirty="0" err="1">
                <a:solidFill>
                  <a:srgbClr val="002060"/>
                </a:solidFill>
              </a:rPr>
              <a:t>đầu</a:t>
            </a:r>
            <a:r>
              <a:rPr lang="en-GB" sz="2400" dirty="0">
                <a:solidFill>
                  <a:srgbClr val="002060"/>
                </a:solidFill>
              </a:rPr>
              <a:t> </a:t>
            </a:r>
            <a:r>
              <a:rPr lang="en-GB" sz="2400" dirty="0" err="1" smtClean="0">
                <a:solidFill>
                  <a:srgbClr val="002060"/>
                </a:solidFill>
              </a:rPr>
              <a:t>câu</a:t>
            </a:r>
            <a:r>
              <a:rPr lang="en-GB" sz="2400" dirty="0" smtClean="0">
                <a:solidFill>
                  <a:srgbClr val="002060"/>
                </a:solidFill>
              </a:rPr>
              <a:t> </a:t>
            </a:r>
            <a:r>
              <a:rPr lang="en-GB" sz="2400" dirty="0" err="1">
                <a:solidFill>
                  <a:srgbClr val="002060"/>
                </a:solidFill>
              </a:rPr>
              <a:t>được</a:t>
            </a:r>
            <a:r>
              <a:rPr lang="en-GB" sz="2400" dirty="0">
                <a:solidFill>
                  <a:srgbClr val="002060"/>
                </a:solidFill>
              </a:rPr>
              <a:t> </a:t>
            </a:r>
            <a:r>
              <a:rPr lang="en-GB" sz="2400" dirty="0" err="1">
                <a:solidFill>
                  <a:srgbClr val="002060"/>
                </a:solidFill>
              </a:rPr>
              <a:t>viết</a:t>
            </a:r>
            <a:r>
              <a:rPr lang="en-GB" sz="2400" dirty="0">
                <a:solidFill>
                  <a:srgbClr val="002060"/>
                </a:solidFill>
              </a:rPr>
              <a:t> </a:t>
            </a:r>
            <a:r>
              <a:rPr lang="en-GB" sz="2400" dirty="0" err="1">
                <a:solidFill>
                  <a:srgbClr val="002060"/>
                </a:solidFill>
              </a:rPr>
              <a:t>như</a:t>
            </a:r>
            <a:r>
              <a:rPr lang="en-GB" sz="2400" dirty="0">
                <a:solidFill>
                  <a:srgbClr val="002060"/>
                </a:solidFill>
              </a:rPr>
              <a:t> </a:t>
            </a:r>
            <a:r>
              <a:rPr lang="en-GB" sz="2400" dirty="0" err="1">
                <a:solidFill>
                  <a:srgbClr val="002060"/>
                </a:solidFill>
              </a:rPr>
              <a:t>thế</a:t>
            </a:r>
            <a:r>
              <a:rPr lang="en-GB" sz="2400" dirty="0">
                <a:solidFill>
                  <a:srgbClr val="002060"/>
                </a:solidFill>
              </a:rPr>
              <a:t> </a:t>
            </a:r>
            <a:r>
              <a:rPr lang="en-GB" sz="2400" dirty="0" err="1">
                <a:solidFill>
                  <a:srgbClr val="002060"/>
                </a:solidFill>
              </a:rPr>
              <a:t>nào</a:t>
            </a:r>
            <a:r>
              <a:rPr lang="en-GB" sz="2400" dirty="0">
                <a:solidFill>
                  <a:srgbClr val="002060"/>
                </a:solidFill>
              </a:rPr>
              <a:t>?</a:t>
            </a:r>
            <a:endParaRPr lang="en-US" sz="2400" dirty="0">
              <a:solidFill>
                <a:srgbClr val="002060"/>
              </a:solidFill>
            </a:endParaRPr>
          </a:p>
        </p:txBody>
      </p:sp>
      <p:cxnSp>
        <p:nvCxnSpPr>
          <p:cNvPr id="14" name="Straight Connector 13"/>
          <p:cNvCxnSpPr/>
          <p:nvPr/>
        </p:nvCxnSpPr>
        <p:spPr>
          <a:xfrm>
            <a:off x="4681701" y="1602750"/>
            <a:ext cx="2593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1489" y="2905476"/>
            <a:ext cx="2593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01222" y="2276458"/>
            <a:ext cx="2593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783121" y="3553905"/>
            <a:ext cx="2593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ounded Rectangular Callout 24"/>
          <p:cNvSpPr/>
          <p:nvPr/>
        </p:nvSpPr>
        <p:spPr>
          <a:xfrm>
            <a:off x="9228085" y="246972"/>
            <a:ext cx="2847759" cy="1108543"/>
          </a:xfrm>
          <a:prstGeom prst="wedgeRoundRectCallout">
            <a:avLst>
              <a:gd name="adj1" fmla="val -4681"/>
              <a:gd name="adj2" fmla="val 109595"/>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76" tIns="45658" rIns="91276" bIns="45658" rtlCol="0" anchor="ctr"/>
          <a:lstStyle/>
          <a:p>
            <a:pPr algn="ctr"/>
            <a:r>
              <a:rPr lang="en-GB" sz="2800" dirty="0" err="1">
                <a:solidFill>
                  <a:srgbClr val="002060"/>
                </a:solidFill>
              </a:rPr>
              <a:t>Khi</a:t>
            </a:r>
            <a:r>
              <a:rPr lang="en-GB" sz="2800" dirty="0">
                <a:solidFill>
                  <a:srgbClr val="002060"/>
                </a:solidFill>
              </a:rPr>
              <a:t> </a:t>
            </a:r>
            <a:r>
              <a:rPr lang="en-GB" sz="2800" dirty="0" err="1">
                <a:solidFill>
                  <a:srgbClr val="002060"/>
                </a:solidFill>
              </a:rPr>
              <a:t>viết</a:t>
            </a:r>
            <a:r>
              <a:rPr lang="en-GB" sz="2800" dirty="0">
                <a:solidFill>
                  <a:srgbClr val="002060"/>
                </a:solidFill>
              </a:rPr>
              <a:t> </a:t>
            </a:r>
            <a:r>
              <a:rPr lang="en-GB" sz="2800" dirty="0" err="1">
                <a:solidFill>
                  <a:srgbClr val="002060"/>
                </a:solidFill>
              </a:rPr>
              <a:t>em</a:t>
            </a:r>
            <a:r>
              <a:rPr lang="en-GB" sz="2800" dirty="0">
                <a:solidFill>
                  <a:srgbClr val="002060"/>
                </a:solidFill>
              </a:rPr>
              <a:t> </a:t>
            </a:r>
            <a:r>
              <a:rPr lang="en-GB" sz="2800" dirty="0" err="1">
                <a:solidFill>
                  <a:srgbClr val="002060"/>
                </a:solidFill>
              </a:rPr>
              <a:t>cần</a:t>
            </a:r>
            <a:r>
              <a:rPr lang="en-GB" sz="2800" dirty="0">
                <a:solidFill>
                  <a:srgbClr val="002060"/>
                </a:solidFill>
              </a:rPr>
              <a:t> </a:t>
            </a:r>
            <a:r>
              <a:rPr lang="en-GB" sz="2800" dirty="0" err="1">
                <a:solidFill>
                  <a:srgbClr val="002060"/>
                </a:solidFill>
              </a:rPr>
              <a:t>lưu</a:t>
            </a:r>
            <a:r>
              <a:rPr lang="en-GB" sz="2800" dirty="0">
                <a:solidFill>
                  <a:srgbClr val="002060"/>
                </a:solidFill>
              </a:rPr>
              <a:t> ý </a:t>
            </a:r>
            <a:r>
              <a:rPr lang="en-GB" sz="2800" dirty="0" err="1">
                <a:solidFill>
                  <a:srgbClr val="002060"/>
                </a:solidFill>
              </a:rPr>
              <a:t>điều</a:t>
            </a:r>
            <a:r>
              <a:rPr lang="en-GB" sz="2800" dirty="0">
                <a:solidFill>
                  <a:srgbClr val="002060"/>
                </a:solidFill>
              </a:rPr>
              <a:t> </a:t>
            </a:r>
            <a:r>
              <a:rPr lang="en-GB" sz="2800" dirty="0" err="1">
                <a:solidFill>
                  <a:srgbClr val="002060"/>
                </a:solidFill>
              </a:rPr>
              <a:t>gì</a:t>
            </a:r>
            <a:r>
              <a:rPr lang="en-GB" sz="2800" dirty="0">
                <a:solidFill>
                  <a:srgbClr val="002060"/>
                </a:solidFill>
              </a:rPr>
              <a:t>?</a:t>
            </a:r>
            <a:endParaRPr lang="en-US" sz="2800" dirty="0">
              <a:solidFill>
                <a:srgbClr val="002060"/>
              </a:solidFill>
            </a:endParaRPr>
          </a:p>
        </p:txBody>
      </p:sp>
      <p:pic>
        <p:nvPicPr>
          <p:cNvPr id="48" name="Picture 47">
            <a:extLst>
              <a:ext uri="{FF2B5EF4-FFF2-40B4-BE49-F238E27FC236}">
                <a16:creationId xmlns="" xmlns:a16="http://schemas.microsoft.com/office/drawing/2014/main" id="{0B8F536A-2007-5F40-B7DA-6B5A79D1AB6A}"/>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4547374" y="4260394"/>
            <a:ext cx="2006318" cy="1364875"/>
          </a:xfrm>
          <a:prstGeom prst="roundRect">
            <a:avLst>
              <a:gd name="adj" fmla="val 29724"/>
            </a:avLst>
          </a:prstGeom>
        </p:spPr>
      </p:pic>
      <p:pic>
        <p:nvPicPr>
          <p:cNvPr id="49" name="Picture 48">
            <a:extLst>
              <a:ext uri="{FF2B5EF4-FFF2-40B4-BE49-F238E27FC236}">
                <a16:creationId xmlns="" xmlns:a16="http://schemas.microsoft.com/office/drawing/2014/main" id="{0DA4476C-D92A-0142-9685-2403C5C1F89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4502422" y="5625269"/>
            <a:ext cx="1521223" cy="1105564"/>
          </a:xfrm>
          <a:prstGeom prst="rect">
            <a:avLst/>
          </a:prstGeom>
        </p:spPr>
      </p:pic>
      <p:pic>
        <p:nvPicPr>
          <p:cNvPr id="50" name="Picture 49">
            <a:extLst>
              <a:ext uri="{FF2B5EF4-FFF2-40B4-BE49-F238E27FC236}">
                <a16:creationId xmlns="" xmlns:a16="http://schemas.microsoft.com/office/drawing/2014/main" id="{D8936DDF-318B-254C-BCAA-8679284E799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888865" y="4759641"/>
            <a:ext cx="2478375" cy="2136349"/>
          </a:xfrm>
          <a:prstGeom prst="rect">
            <a:avLst/>
          </a:prstGeom>
        </p:spPr>
      </p:pic>
      <p:sp>
        <p:nvSpPr>
          <p:cNvPr id="18" name="TextBox 2"/>
          <p:cNvSpPr txBox="1">
            <a:spLocks noChangeArrowheads="1"/>
          </p:cNvSpPr>
          <p:nvPr/>
        </p:nvSpPr>
        <p:spPr bwMode="auto">
          <a:xfrm>
            <a:off x="2471896" y="476236"/>
            <a:ext cx="6833936" cy="58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0" tIns="45630" rIns="91210" bIns="4563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3200" b="1" dirty="0" err="1">
                <a:solidFill>
                  <a:prstClr val="black"/>
                </a:solidFill>
                <a:latin typeface="HP001 4 hàng" panose="020B0603050302020204" pitchFamily="34" charset="0"/>
              </a:rPr>
              <a:t>Thứ</a:t>
            </a:r>
            <a:r>
              <a:rPr lang="en-US" sz="3200" b="1" dirty="0">
                <a:solidFill>
                  <a:prstClr val="black"/>
                </a:solidFill>
                <a:latin typeface="HP001 4 hàng" panose="020B0603050302020204" pitchFamily="34" charset="0"/>
              </a:rPr>
              <a:t>   </a:t>
            </a:r>
            <a:r>
              <a:rPr lang="en-US" sz="3200" b="1" dirty="0" err="1">
                <a:solidFill>
                  <a:prstClr val="black"/>
                </a:solidFill>
                <a:latin typeface="HP001 4 hàng" panose="020B0603050302020204" pitchFamily="34" charset="0"/>
              </a:rPr>
              <a:t>ngày</a:t>
            </a:r>
            <a:r>
              <a:rPr lang="en-US" sz="3200" b="1" dirty="0">
                <a:solidFill>
                  <a:prstClr val="black"/>
                </a:solidFill>
                <a:latin typeface="HP001 4 hàng" panose="020B0603050302020204" pitchFamily="34" charset="0"/>
              </a:rPr>
              <a:t>   </a:t>
            </a:r>
            <a:r>
              <a:rPr lang="en-US" sz="3200" b="1" dirty="0" err="1">
                <a:solidFill>
                  <a:prstClr val="black"/>
                </a:solidFill>
                <a:latin typeface="HP001 4 hàng" panose="020B0603050302020204" pitchFamily="34" charset="0"/>
              </a:rPr>
              <a:t>tháng</a:t>
            </a:r>
            <a:r>
              <a:rPr lang="en-US" sz="3200" b="1" dirty="0">
                <a:solidFill>
                  <a:prstClr val="black"/>
                </a:solidFill>
                <a:latin typeface="HP001 4 hàng" panose="020B0603050302020204" pitchFamily="34" charset="0"/>
              </a:rPr>
              <a:t>   </a:t>
            </a:r>
            <a:r>
              <a:rPr lang="en-US" sz="3200" b="1" dirty="0" err="1">
                <a:solidFill>
                  <a:prstClr val="black"/>
                </a:solidFill>
                <a:latin typeface="HP001 4 hàng" panose="020B0603050302020204" pitchFamily="34" charset="0"/>
              </a:rPr>
              <a:t>năm</a:t>
            </a:r>
            <a:r>
              <a:rPr lang="en-US" sz="3200" b="1" dirty="0">
                <a:solidFill>
                  <a:prstClr val="black"/>
                </a:solidFill>
                <a:latin typeface="HP001 4 hàng" panose="020B0603050302020204" pitchFamily="34" charset="0"/>
              </a:rPr>
              <a:t> 2021</a:t>
            </a:r>
          </a:p>
        </p:txBody>
      </p:sp>
    </p:spTree>
    <p:extLst>
      <p:ext uri="{BB962C8B-B14F-4D97-AF65-F5344CB8AC3E}">
        <p14:creationId xmlns:p14="http://schemas.microsoft.com/office/powerpoint/2010/main" val="28604503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a:grpSpLocks/>
          </p:cNvGrpSpPr>
          <p:nvPr/>
        </p:nvGrpSpPr>
        <p:grpSpPr bwMode="auto">
          <a:xfrm>
            <a:off x="4297093" y="-1951762"/>
            <a:ext cx="1543984" cy="4693709"/>
            <a:chOff x="2102024" y="-1714093"/>
            <a:chExt cx="1143795" cy="3479248"/>
          </a:xfrm>
        </p:grpSpPr>
        <p:grpSp>
          <p:nvGrpSpPr>
            <p:cNvPr id="157735" name="组合 64"/>
            <p:cNvGrpSpPr>
              <a:grpSpLocks/>
            </p:cNvGrpSpPr>
            <p:nvPr/>
          </p:nvGrpSpPr>
          <p:grpSpPr bwMode="auto">
            <a:xfrm>
              <a:off x="2102024" y="18263"/>
              <a:ext cx="1108721" cy="1746892"/>
              <a:chOff x="1547664" y="32770"/>
              <a:chExt cx="1217765" cy="1918701"/>
            </a:xfrm>
          </p:grpSpPr>
          <p:sp>
            <p:nvSpPr>
              <p:cNvPr id="69"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213878">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70" name="心形 69"/>
              <p:cNvSpPr/>
              <p:nvPr/>
            </p:nvSpPr>
            <p:spPr>
              <a:xfrm>
                <a:off x="1547664" y="899265"/>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a:solidFill>
                      <a:srgbClr val="FFFFFF"/>
                    </a:solidFill>
                    <a:latin typeface=".黑体-日本语"/>
                    <a:ea typeface=".黑体-日本语"/>
                    <a:cs typeface=".黑体-日本语"/>
                    <a:sym typeface="+mn-lt"/>
                  </a:rPr>
                  <a:t>4</a:t>
                </a:r>
                <a:endParaRPr lang="zh-CN" altLang="en-US" sz="4800" b="1">
                  <a:solidFill>
                    <a:srgbClr val="FFFFFF"/>
                  </a:solidFill>
                  <a:latin typeface=".黑体-日本语"/>
                  <a:ea typeface=".黑体-日本语"/>
                  <a:cs typeface=".黑体-日本语"/>
                  <a:sym typeface="+mn-lt"/>
                </a:endParaRPr>
              </a:p>
            </p:txBody>
          </p:sp>
        </p:grpSp>
        <p:grpSp>
          <p:nvGrpSpPr>
            <p:cNvPr id="66" name="组合 65"/>
            <p:cNvGrpSpPr/>
            <p:nvPr/>
          </p:nvGrpSpPr>
          <p:grpSpPr>
            <a:xfrm flipV="1">
              <a:off x="2137098" y="-1714093"/>
              <a:ext cx="1108721" cy="1746892"/>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3878">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3878">
                  <a:defRPr/>
                </a:pPr>
                <a:endParaRPr lang="zh-CN" altLang="en-US"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54" name="组合 53"/>
          <p:cNvGrpSpPr>
            <a:grpSpLocks/>
          </p:cNvGrpSpPr>
          <p:nvPr/>
        </p:nvGrpSpPr>
        <p:grpSpPr bwMode="auto">
          <a:xfrm>
            <a:off x="4544887" y="-3099361"/>
            <a:ext cx="1543984" cy="4693709"/>
            <a:chOff x="2102024" y="-1714093"/>
            <a:chExt cx="1143795" cy="3479248"/>
          </a:xfrm>
        </p:grpSpPr>
        <p:grpSp>
          <p:nvGrpSpPr>
            <p:cNvPr id="157729" name="组合 54"/>
            <p:cNvGrpSpPr>
              <a:grpSpLocks/>
            </p:cNvGrpSpPr>
            <p:nvPr/>
          </p:nvGrpSpPr>
          <p:grpSpPr bwMode="auto">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213878">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0"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a:solidFill>
                      <a:srgbClr val="FFFFFF"/>
                    </a:solidFill>
                    <a:latin typeface=".黑体-日本语"/>
                    <a:ea typeface=".黑体-日本语"/>
                    <a:cs typeface=".黑体-日本语"/>
                    <a:sym typeface="+mn-lt"/>
                  </a:rPr>
                  <a:t>3</a:t>
                </a:r>
                <a:endParaRPr lang="zh-CN" altLang="en-US" sz="4800" b="1">
                  <a:solidFill>
                    <a:srgbClr val="FFFFFF"/>
                  </a:solidFill>
                  <a:latin typeface=".黑体-日本语"/>
                  <a:ea typeface=".黑体-日本语"/>
                  <a:cs typeface=".黑体-日本语"/>
                  <a:sym typeface="+mn-lt"/>
                </a:endParaRP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3878">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3878">
                  <a:defRPr/>
                </a:pPr>
                <a:endParaRPr lang="zh-CN" altLang="en-US"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44" name="组合 43"/>
          <p:cNvGrpSpPr>
            <a:grpSpLocks/>
          </p:cNvGrpSpPr>
          <p:nvPr/>
        </p:nvGrpSpPr>
        <p:grpSpPr bwMode="auto">
          <a:xfrm>
            <a:off x="3349140" y="-852677"/>
            <a:ext cx="1542400" cy="4693709"/>
            <a:chOff x="2102024" y="-1714093"/>
            <a:chExt cx="1143795" cy="3479248"/>
          </a:xfrm>
        </p:grpSpPr>
        <p:grpSp>
          <p:nvGrpSpPr>
            <p:cNvPr id="157723" name="组合 44"/>
            <p:cNvGrpSpPr>
              <a:grpSpLocks/>
            </p:cNvGrpSpPr>
            <p:nvPr/>
          </p:nvGrpSpPr>
          <p:grpSpPr bwMode="auto">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defTabSz="1213878">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0"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a:solidFill>
                      <a:srgbClr val="FFFFFF"/>
                    </a:solidFill>
                    <a:latin typeface=".黑体-日本语"/>
                    <a:ea typeface=".黑体-日本语"/>
                    <a:cs typeface=".黑体-日本语"/>
                    <a:sym typeface="+mn-lt"/>
                  </a:rPr>
                  <a:t>2</a:t>
                </a:r>
                <a:endParaRPr lang="zh-CN" altLang="en-US" sz="4800" b="1">
                  <a:solidFill>
                    <a:srgbClr val="FFFFFF"/>
                  </a:solidFill>
                  <a:latin typeface=".黑体-日本语"/>
                  <a:ea typeface=".黑体-日本语"/>
                  <a:cs typeface=".黑体-日本语"/>
                  <a:sym typeface="+mn-lt"/>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3878">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3878">
                  <a:defRPr/>
                </a:pPr>
                <a:endParaRPr lang="zh-CN" altLang="en-US"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pic>
        <p:nvPicPr>
          <p:cNvPr id="2" name="图片 1"/>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15109" y="3071132"/>
            <a:ext cx="3740399" cy="362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组合 14"/>
          <p:cNvGrpSpPr>
            <a:grpSpLocks/>
          </p:cNvGrpSpPr>
          <p:nvPr/>
        </p:nvGrpSpPr>
        <p:grpSpPr bwMode="auto">
          <a:xfrm>
            <a:off x="5045412" y="1276658"/>
            <a:ext cx="7146588" cy="1871538"/>
            <a:chOff x="462046" y="1476592"/>
            <a:chExt cx="10682985" cy="1101593"/>
          </a:xfrm>
        </p:grpSpPr>
        <p:sp>
          <p:nvSpPr>
            <p:cNvPr id="16" name="圆角矩形 1"/>
            <p:cNvSpPr/>
            <p:nvPr/>
          </p:nvSpPr>
          <p:spPr>
            <a:xfrm>
              <a:off x="462046" y="1476592"/>
              <a:ext cx="10595356" cy="1067591"/>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anchor="ctr"/>
            <a:lstStyle/>
            <a:p>
              <a:pPr algn="ctr" defTabSz="1213878">
                <a:defRPr/>
              </a:pPr>
              <a:endParaRPr lang="zh-CN" altLang="en-US" sz="4800" kern="0" dirty="0">
                <a:solidFill>
                  <a:srgbClr val="002060"/>
                </a:solidFill>
                <a:latin typeface="UTM Avo"/>
                <a:ea typeface=".黑体-日本语" panose="02000500000000000000" pitchFamily="2" charset="-122"/>
                <a:cs typeface=".黑体-日本语" panose="02000500000000000000" pitchFamily="2" charset="-122"/>
                <a:sym typeface="+mn-lt"/>
              </a:endParaRPr>
            </a:p>
          </p:txBody>
        </p:sp>
        <p:sp>
          <p:nvSpPr>
            <p:cNvPr id="17" name="矩形 16"/>
            <p:cNvSpPr/>
            <p:nvPr/>
          </p:nvSpPr>
          <p:spPr>
            <a:xfrm>
              <a:off x="1267108" y="1487613"/>
              <a:ext cx="9877923" cy="1090572"/>
            </a:xfrm>
            <a:prstGeom prst="rect">
              <a:avLst/>
            </a:prstGeom>
          </p:spPr>
          <p:txBody>
            <a:bodyPr wrap="square">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30000"/>
                </a:lnSpc>
              </a:pPr>
              <a:r>
                <a:rPr lang="en-GB" sz="4400" b="1" dirty="0" err="1" smtClean="0">
                  <a:solidFill>
                    <a:prstClr val="black"/>
                  </a:solidFill>
                  <a:latin typeface="HP001 4 hang 1 ô ly" panose="020B0603050302020204" pitchFamily="34" charset="0"/>
                </a:rPr>
                <a:t>bánh</a:t>
              </a:r>
              <a:r>
                <a:rPr lang="en-GB" sz="4400" b="1" dirty="0" smtClean="0">
                  <a:solidFill>
                    <a:prstClr val="black"/>
                  </a:solidFill>
                  <a:latin typeface="HP001 4 hang 1 ô ly" panose="020B0603050302020204" pitchFamily="34" charset="0"/>
                </a:rPr>
                <a:t> </a:t>
              </a:r>
              <a:r>
                <a:rPr lang="en-GB" sz="4400" b="1" dirty="0" err="1" smtClean="0">
                  <a:solidFill>
                    <a:prstClr val="black"/>
                  </a:solidFill>
                  <a:latin typeface="HP001 4 hang 1 ô ly" panose="020B0603050302020204" pitchFamily="34" charset="0"/>
                </a:rPr>
                <a:t>chưng</a:t>
              </a:r>
              <a:r>
                <a:rPr lang="en-GB" sz="4400" b="1" dirty="0" smtClean="0">
                  <a:solidFill>
                    <a:prstClr val="black"/>
                  </a:solidFill>
                  <a:latin typeface="HP001 4 hang 1 ô ly" panose="020B0603050302020204" pitchFamily="34" charset="0"/>
                </a:rPr>
                <a:t>, </a:t>
              </a:r>
            </a:p>
            <a:p>
              <a:pPr algn="ctr">
                <a:lnSpc>
                  <a:spcPct val="130000"/>
                </a:lnSpc>
              </a:pPr>
              <a:r>
                <a:rPr lang="en-GB" sz="4400" b="1" dirty="0" err="1" smtClean="0">
                  <a:solidFill>
                    <a:prstClr val="black"/>
                  </a:solidFill>
                  <a:latin typeface="HP001 4 hang 1 ô ly" panose="020B0603050302020204" pitchFamily="34" charset="0"/>
                </a:rPr>
                <a:t>mạnh</a:t>
              </a:r>
              <a:r>
                <a:rPr lang="en-GB" sz="4400" b="1" dirty="0" smtClean="0">
                  <a:solidFill>
                    <a:prstClr val="black"/>
                  </a:solidFill>
                  <a:latin typeface="HP001 4 hang 1 ô ly" panose="020B0603050302020204" pitchFamily="34" charset="0"/>
                </a:rPr>
                <a:t> </a:t>
              </a:r>
              <a:r>
                <a:rPr lang="en-GB" sz="4400" b="1" dirty="0" err="1" smtClean="0">
                  <a:solidFill>
                    <a:prstClr val="black"/>
                  </a:solidFill>
                  <a:latin typeface="HP001 4 hang 1 ô ly" panose="020B0603050302020204" pitchFamily="34" charset="0"/>
                </a:rPr>
                <a:t>khỏe</a:t>
              </a:r>
              <a:endParaRPr lang="en-US" sz="4400" dirty="0">
                <a:solidFill>
                  <a:prstClr val="black"/>
                </a:solidFill>
                <a:latin typeface="HP001 4 hang 1 ô ly" panose="020B0603050302020204" pitchFamily="34" charset="0"/>
                <a:ea typeface="Arial-Rounded" pitchFamily="34" charset="0"/>
                <a:cs typeface="Arial-Rounded" pitchFamily="34" charset="0"/>
              </a:endParaRPr>
            </a:p>
          </p:txBody>
        </p:sp>
      </p:grpSp>
      <p:grpSp>
        <p:nvGrpSpPr>
          <p:cNvPr id="43" name="组合 42"/>
          <p:cNvGrpSpPr>
            <a:grpSpLocks/>
          </p:cNvGrpSpPr>
          <p:nvPr/>
        </p:nvGrpSpPr>
        <p:grpSpPr bwMode="auto">
          <a:xfrm>
            <a:off x="3197703" y="-1971960"/>
            <a:ext cx="1542400" cy="4693711"/>
            <a:chOff x="2102023" y="-1714093"/>
            <a:chExt cx="1143796" cy="3479248"/>
          </a:xfrm>
        </p:grpSpPr>
        <p:grpSp>
          <p:nvGrpSpPr>
            <p:cNvPr id="157715" name="组合 38"/>
            <p:cNvGrpSpPr>
              <a:grpSpLocks/>
            </p:cNvGrpSpPr>
            <p:nvPr/>
          </p:nvGrpSpPr>
          <p:grpSpPr bwMode="auto">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defTabSz="1213878">
                  <a:defRPr/>
                </a:pPr>
                <a:endParaRPr lang="zh-CN" altLang="en-US" sz="2400">
                  <a:solidFill>
                    <a:srgbClr val="000000"/>
                  </a:solidFill>
                  <a:sym typeface="+mn-lt"/>
                </a:endParaRPr>
              </a:p>
            </p:txBody>
          </p:sp>
          <p:sp>
            <p:nvSpPr>
              <p:cNvPr id="38"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a:solidFill>
                      <a:srgbClr val="FFFFFF"/>
                    </a:solidFill>
                    <a:latin typeface="华康方圆体W7"/>
                    <a:cs typeface="华康方圆体W7"/>
                    <a:sym typeface="+mn-lt"/>
                  </a:rPr>
                  <a:t>1</a:t>
                </a:r>
                <a:endParaRPr lang="zh-CN" altLang="en-US" sz="4800" b="1">
                  <a:solidFill>
                    <a:srgbClr val="FFFFFF"/>
                  </a:solidFill>
                  <a:latin typeface="华康方圆体W7"/>
                  <a:cs typeface="华康方圆体W7"/>
                  <a:sym typeface="+mn-lt"/>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3878">
                  <a:defRPr/>
                </a:pPr>
                <a:endParaRPr lang="zh-CN" altLang="en-US" sz="2400">
                  <a:solidFill>
                    <a:srgbClr val="000000"/>
                  </a:solidFill>
                  <a:sym typeface="+mn-lt"/>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3878">
                  <a:defRPr/>
                </a:pPr>
                <a:endParaRPr lang="zh-CN" altLang="en-US" sz="4800" b="1" kern="0" dirty="0">
                  <a:solidFill>
                    <a:sysClr val="window" lastClr="FFFFFF"/>
                  </a:solidFill>
                  <a:sym typeface="+mn-lt"/>
                </a:endParaRPr>
              </a:p>
            </p:txBody>
          </p:sp>
        </p:grpSp>
      </p:grpSp>
      <p:grpSp>
        <p:nvGrpSpPr>
          <p:cNvPr id="51" name="组合 50"/>
          <p:cNvGrpSpPr>
            <a:grpSpLocks/>
          </p:cNvGrpSpPr>
          <p:nvPr/>
        </p:nvGrpSpPr>
        <p:grpSpPr bwMode="auto">
          <a:xfrm>
            <a:off x="4592233" y="3889636"/>
            <a:ext cx="7161187" cy="1883592"/>
            <a:chOff x="1790032" y="1274959"/>
            <a:chExt cx="15509415" cy="1114177"/>
          </a:xfrm>
        </p:grpSpPr>
        <p:sp>
          <p:nvSpPr>
            <p:cNvPr id="52" name="圆角矩形 1"/>
            <p:cNvSpPr/>
            <p:nvPr/>
          </p:nvSpPr>
          <p:spPr>
            <a:xfrm>
              <a:off x="1790032" y="1321758"/>
              <a:ext cx="15509415" cy="1067378"/>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anchor="ctr"/>
            <a:lstStyle/>
            <a:p>
              <a:pPr algn="ctr" defTabSz="1213878">
                <a:defRPr/>
              </a:pPr>
              <a:endParaRPr lang="zh-CN" altLang="en-US" sz="4800" b="1" kern="0" dirty="0">
                <a:solidFill>
                  <a:srgbClr val="002060"/>
                </a:solidFill>
                <a:latin typeface="UTM Avo"/>
                <a:ea typeface="SimSun-ExtB" panose="02010609060101010101" pitchFamily="49" charset="-122"/>
                <a:cs typeface=".黑体-日本语" panose="02000500000000000000" pitchFamily="2" charset="-122"/>
                <a:sym typeface="+mn-lt"/>
              </a:endParaRPr>
            </a:p>
          </p:txBody>
        </p:sp>
        <p:sp>
          <p:nvSpPr>
            <p:cNvPr id="53" name="矩形 52"/>
            <p:cNvSpPr/>
            <p:nvPr/>
          </p:nvSpPr>
          <p:spPr>
            <a:xfrm>
              <a:off x="4351964" y="1274959"/>
              <a:ext cx="10705505" cy="1114177"/>
            </a:xfrm>
            <a:prstGeom prst="rect">
              <a:avLst/>
            </a:prstGeom>
          </p:spPr>
          <p:txBody>
            <a:bodyPr wrap="square">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nSpc>
                  <a:spcPct val="130000"/>
                </a:lnSpc>
              </a:pP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smtClean="0">
                  <a:solidFill>
                    <a:prstClr val="black"/>
                  </a:solidFill>
                  <a:latin typeface="HP001 4 hang 1 ô ly" panose="020B0603050302020204" pitchFamily="34" charset="0"/>
                </a:rPr>
                <a:t>dẻo</a:t>
              </a:r>
              <a:r>
                <a:rPr lang="en-US" sz="4400" b="1" dirty="0" smtClean="0">
                  <a:solidFill>
                    <a:prstClr val="black"/>
                  </a:solidFill>
                  <a:latin typeface="HP001 4 hang 1 ô ly" panose="020B0603050302020204" pitchFamily="34" charset="0"/>
                </a:rPr>
                <a:t> </a:t>
              </a:r>
              <a:r>
                <a:rPr lang="en-US" sz="4400" b="1" dirty="0" err="1" smtClean="0">
                  <a:solidFill>
                    <a:prstClr val="black"/>
                  </a:solidFill>
                  <a:latin typeface="HP001 4 hang 1 ô ly" panose="020B0603050302020204" pitchFamily="34" charset="0"/>
                </a:rPr>
                <a:t>dai</a:t>
              </a:r>
              <a:endParaRPr lang="en-US" sz="4400" b="1" dirty="0">
                <a:solidFill>
                  <a:prstClr val="black"/>
                </a:solidFill>
                <a:latin typeface="HP001 4 hang 1 ô ly" panose="020B0603050302020204" pitchFamily="34" charset="0"/>
              </a:endParaRPr>
            </a:p>
            <a:p>
              <a:pPr lvl="1">
                <a:lnSpc>
                  <a:spcPct val="130000"/>
                </a:lnSpc>
              </a:pPr>
              <a:r>
                <a:rPr lang="en-GB" sz="4400" b="1" dirty="0" err="1" smtClean="0">
                  <a:solidFill>
                    <a:prstClr val="black"/>
                  </a:solidFill>
                  <a:latin typeface="HP001 4 hang 1 ô ly" panose="020B0603050302020204" pitchFamily="34" charset="0"/>
                </a:rPr>
                <a:t>chuyên</a:t>
              </a:r>
              <a:r>
                <a:rPr lang="en-GB" sz="4400" b="1" dirty="0" smtClean="0">
                  <a:solidFill>
                    <a:prstClr val="black"/>
                  </a:solidFill>
                  <a:latin typeface="HP001 4 hang 1 ô ly" panose="020B0603050302020204" pitchFamily="34" charset="0"/>
                </a:rPr>
                <a:t> </a:t>
              </a:r>
              <a:r>
                <a:rPr lang="en-GB" sz="4400" b="1" dirty="0" err="1" smtClean="0">
                  <a:solidFill>
                    <a:prstClr val="black"/>
                  </a:solidFill>
                  <a:latin typeface="HP001 4 hang 1 ô ly" panose="020B0603050302020204" pitchFamily="34" charset="0"/>
                </a:rPr>
                <a:t>cần</a:t>
              </a:r>
              <a:endParaRPr lang="en-US" sz="4400" b="1" dirty="0">
                <a:solidFill>
                  <a:prstClr val="black"/>
                </a:solidFill>
                <a:latin typeface="HP001 4 hang 1 ô ly" panose="020B0603050302020204" pitchFamily="34" charset="0"/>
              </a:endParaRPr>
            </a:p>
          </p:txBody>
        </p:sp>
      </p:grpSp>
      <p:sp>
        <p:nvSpPr>
          <p:cNvPr id="4" name="Flowchart: Punched Tape 3"/>
          <p:cNvSpPr/>
          <p:nvPr/>
        </p:nvSpPr>
        <p:spPr>
          <a:xfrm>
            <a:off x="417353" y="-206881"/>
            <a:ext cx="3825911" cy="2240756"/>
          </a:xfrm>
          <a:prstGeom prst="flowChartPunchedTap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91276" tIns="45658" rIns="91276" bIns="4565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2709"/>
            <a:endParaRPr lang="en-US">
              <a:solidFill>
                <a:srgbClr val="FFFFFF"/>
              </a:solidFill>
              <a:latin typeface="华康方圆体W7"/>
              <a:cs typeface="华康方圆体W7"/>
            </a:endParaRPr>
          </a:p>
        </p:txBody>
      </p:sp>
      <p:sp>
        <p:nvSpPr>
          <p:cNvPr id="5" name="TextBox 4"/>
          <p:cNvSpPr txBox="1">
            <a:spLocks noChangeArrowheads="1"/>
          </p:cNvSpPr>
          <p:nvPr/>
        </p:nvSpPr>
        <p:spPr bwMode="auto">
          <a:xfrm>
            <a:off x="504409" y="599180"/>
            <a:ext cx="3841747" cy="70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6" tIns="45658" rIns="91276" bIns="4565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2709"/>
            <a:r>
              <a:rPr lang="en-AU" sz="4000" b="1" dirty="0" err="1">
                <a:solidFill>
                  <a:prstClr val="black"/>
                </a:solidFill>
                <a:latin typeface="Arial-Rounded"/>
                <a:cs typeface="华康方圆体W7"/>
              </a:rPr>
              <a:t>Luyện</a:t>
            </a:r>
            <a:r>
              <a:rPr lang="en-AU" sz="4000" b="1" dirty="0">
                <a:solidFill>
                  <a:prstClr val="black"/>
                </a:solidFill>
                <a:latin typeface="Arial-Rounded"/>
                <a:cs typeface="华康方圆体W7"/>
              </a:rPr>
              <a:t> </a:t>
            </a:r>
            <a:r>
              <a:rPr lang="en-AU" sz="4000" b="1" dirty="0" err="1">
                <a:solidFill>
                  <a:prstClr val="black"/>
                </a:solidFill>
                <a:latin typeface="Arial-Rounded"/>
                <a:cs typeface="华康方圆体W7"/>
              </a:rPr>
              <a:t>viết</a:t>
            </a:r>
            <a:r>
              <a:rPr lang="en-AU" sz="4000" b="1" dirty="0">
                <a:solidFill>
                  <a:prstClr val="black"/>
                </a:solidFill>
                <a:latin typeface="Arial-Rounded"/>
                <a:cs typeface="华康方圆体W7"/>
              </a:rPr>
              <a:t> </a:t>
            </a:r>
            <a:r>
              <a:rPr lang="en-AU" sz="4000" b="1" dirty="0" err="1">
                <a:solidFill>
                  <a:prstClr val="black"/>
                </a:solidFill>
                <a:latin typeface="Arial-Rounded"/>
                <a:cs typeface="华康方圆体W7"/>
              </a:rPr>
              <a:t>từ</a:t>
            </a:r>
            <a:r>
              <a:rPr lang="en-AU" sz="4000" b="1" dirty="0">
                <a:solidFill>
                  <a:prstClr val="black"/>
                </a:solidFill>
                <a:latin typeface="Arial-Rounded"/>
                <a:cs typeface="华康方圆体W7"/>
              </a:rPr>
              <a:t> </a:t>
            </a:r>
            <a:r>
              <a:rPr lang="en-AU" sz="4000" b="1" dirty="0" err="1">
                <a:solidFill>
                  <a:prstClr val="black"/>
                </a:solidFill>
                <a:latin typeface="Arial-Rounded"/>
                <a:cs typeface="华康方圆体W7"/>
              </a:rPr>
              <a:t>khó</a:t>
            </a:r>
            <a:endParaRPr lang="en-US" sz="4000" b="1" dirty="0">
              <a:solidFill>
                <a:prstClr val="black"/>
              </a:solidFill>
              <a:latin typeface="Arial-Rounded"/>
              <a:cs typeface="华康方圆体W7"/>
            </a:endParaRPr>
          </a:p>
        </p:txBody>
      </p:sp>
    </p:spTree>
    <p:extLst>
      <p:ext uri="{BB962C8B-B14F-4D97-AF65-F5344CB8AC3E}">
        <p14:creationId xmlns:p14="http://schemas.microsoft.com/office/powerpoint/2010/main" val="12165410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 calcmode="lin" valueType="num">
                                      <p:cBhvr>
                                        <p:cTn id="9" dur="750" fill="hold"/>
                                        <p:tgtEl>
                                          <p:spTgt spid="5"/>
                                        </p:tgtEl>
                                        <p:attrNameLst>
                                          <p:attrName>style.rotation</p:attrName>
                                        </p:attrNameLst>
                                      </p:cBhvr>
                                      <p:tavLst>
                                        <p:tav tm="0">
                                          <p:val>
                                            <p:fltVal val="90"/>
                                          </p:val>
                                        </p:tav>
                                        <p:tav tm="100000">
                                          <p:val>
                                            <p:fltVal val="0"/>
                                          </p:val>
                                        </p:tav>
                                      </p:tavLst>
                                    </p:anim>
                                    <p:animEffect transition="in" filter="fade">
                                      <p:cBhvr>
                                        <p:cTn id="10" dur="75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 calcmode="lin" valueType="num">
                                      <p:cBhvr>
                                        <p:cTn id="15" dur="750" fill="hold"/>
                                        <p:tgtEl>
                                          <p:spTgt spid="4"/>
                                        </p:tgtEl>
                                        <p:attrNameLst>
                                          <p:attrName>style.rotation</p:attrName>
                                        </p:attrNameLst>
                                      </p:cBhvr>
                                      <p:tavLst>
                                        <p:tav tm="0">
                                          <p:val>
                                            <p:fltVal val="90"/>
                                          </p:val>
                                        </p:tav>
                                        <p:tav tm="100000">
                                          <p:val>
                                            <p:fltVal val="0"/>
                                          </p:val>
                                        </p:tav>
                                      </p:tavLst>
                                    </p:anim>
                                    <p:animEffect transition="in" filter="fade">
                                      <p:cBhvr>
                                        <p:cTn id="16" dur="75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p:cTn id="26" dur="750" fill="hold"/>
                                        <p:tgtEl>
                                          <p:spTgt spid="43"/>
                                        </p:tgtEl>
                                        <p:attrNameLst>
                                          <p:attrName>ppt_w</p:attrName>
                                        </p:attrNameLst>
                                      </p:cBhvr>
                                      <p:tavLst>
                                        <p:tav tm="0">
                                          <p:val>
                                            <p:fltVal val="0"/>
                                          </p:val>
                                        </p:tav>
                                        <p:tav tm="100000">
                                          <p:val>
                                            <p:strVal val="#ppt_w"/>
                                          </p:val>
                                        </p:tav>
                                      </p:tavLst>
                                    </p:anim>
                                    <p:anim calcmode="lin" valueType="num">
                                      <p:cBhvr>
                                        <p:cTn id="27" dur="750" fill="hold"/>
                                        <p:tgtEl>
                                          <p:spTgt spid="43"/>
                                        </p:tgtEl>
                                        <p:attrNameLst>
                                          <p:attrName>ppt_h</p:attrName>
                                        </p:attrNameLst>
                                      </p:cBhvr>
                                      <p:tavLst>
                                        <p:tav tm="0">
                                          <p:val>
                                            <p:fltVal val="0"/>
                                          </p:val>
                                        </p:tav>
                                        <p:tav tm="100000">
                                          <p:val>
                                            <p:strVal val="#ppt_h"/>
                                          </p:val>
                                        </p:tav>
                                      </p:tavLst>
                                    </p:anim>
                                    <p:anim calcmode="lin" valueType="num">
                                      <p:cBhvr>
                                        <p:cTn id="28" dur="750" fill="hold"/>
                                        <p:tgtEl>
                                          <p:spTgt spid="43"/>
                                        </p:tgtEl>
                                        <p:attrNameLst>
                                          <p:attrName>style.rotation</p:attrName>
                                        </p:attrNameLst>
                                      </p:cBhvr>
                                      <p:tavLst>
                                        <p:tav tm="0">
                                          <p:val>
                                            <p:fltVal val="90"/>
                                          </p:val>
                                        </p:tav>
                                        <p:tav tm="100000">
                                          <p:val>
                                            <p:fltVal val="0"/>
                                          </p:val>
                                        </p:tav>
                                      </p:tavLst>
                                    </p:anim>
                                    <p:animEffect transition="in" filter="fade">
                                      <p:cBhvr>
                                        <p:cTn id="29" dur="750"/>
                                        <p:tgtEl>
                                          <p:spTgt spid="43"/>
                                        </p:tgtEl>
                                      </p:cBhvr>
                                    </p:animEffect>
                                  </p:childTnLst>
                                </p:cTn>
                              </p:par>
                              <p:par>
                                <p:cTn id="30" presetID="31"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750" fill="hold"/>
                                        <p:tgtEl>
                                          <p:spTgt spid="44"/>
                                        </p:tgtEl>
                                        <p:attrNameLst>
                                          <p:attrName>ppt_w</p:attrName>
                                        </p:attrNameLst>
                                      </p:cBhvr>
                                      <p:tavLst>
                                        <p:tav tm="0">
                                          <p:val>
                                            <p:fltVal val="0"/>
                                          </p:val>
                                        </p:tav>
                                        <p:tav tm="100000">
                                          <p:val>
                                            <p:strVal val="#ppt_w"/>
                                          </p:val>
                                        </p:tav>
                                      </p:tavLst>
                                    </p:anim>
                                    <p:anim calcmode="lin" valueType="num">
                                      <p:cBhvr>
                                        <p:cTn id="33" dur="750" fill="hold"/>
                                        <p:tgtEl>
                                          <p:spTgt spid="44"/>
                                        </p:tgtEl>
                                        <p:attrNameLst>
                                          <p:attrName>ppt_h</p:attrName>
                                        </p:attrNameLst>
                                      </p:cBhvr>
                                      <p:tavLst>
                                        <p:tav tm="0">
                                          <p:val>
                                            <p:fltVal val="0"/>
                                          </p:val>
                                        </p:tav>
                                        <p:tav tm="100000">
                                          <p:val>
                                            <p:strVal val="#ppt_h"/>
                                          </p:val>
                                        </p:tav>
                                      </p:tavLst>
                                    </p:anim>
                                    <p:anim calcmode="lin" valueType="num">
                                      <p:cBhvr>
                                        <p:cTn id="34" dur="750" fill="hold"/>
                                        <p:tgtEl>
                                          <p:spTgt spid="44"/>
                                        </p:tgtEl>
                                        <p:attrNameLst>
                                          <p:attrName>style.rotation</p:attrName>
                                        </p:attrNameLst>
                                      </p:cBhvr>
                                      <p:tavLst>
                                        <p:tav tm="0">
                                          <p:val>
                                            <p:fltVal val="90"/>
                                          </p:val>
                                        </p:tav>
                                        <p:tav tm="100000">
                                          <p:val>
                                            <p:fltVal val="0"/>
                                          </p:val>
                                        </p:tav>
                                      </p:tavLst>
                                    </p:anim>
                                    <p:animEffect transition="in" filter="fade">
                                      <p:cBhvr>
                                        <p:cTn id="35" dur="750"/>
                                        <p:tgtEl>
                                          <p:spTgt spid="44"/>
                                        </p:tgtEl>
                                      </p:cBhvr>
                                    </p:animEffect>
                                  </p:childTnLst>
                                </p:cTn>
                              </p:par>
                              <p:par>
                                <p:cTn id="36" presetID="31"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p:cTn id="38" dur="750" fill="hold"/>
                                        <p:tgtEl>
                                          <p:spTgt spid="54"/>
                                        </p:tgtEl>
                                        <p:attrNameLst>
                                          <p:attrName>ppt_w</p:attrName>
                                        </p:attrNameLst>
                                      </p:cBhvr>
                                      <p:tavLst>
                                        <p:tav tm="0">
                                          <p:val>
                                            <p:fltVal val="0"/>
                                          </p:val>
                                        </p:tav>
                                        <p:tav tm="100000">
                                          <p:val>
                                            <p:strVal val="#ppt_w"/>
                                          </p:val>
                                        </p:tav>
                                      </p:tavLst>
                                    </p:anim>
                                    <p:anim calcmode="lin" valueType="num">
                                      <p:cBhvr>
                                        <p:cTn id="39" dur="750" fill="hold"/>
                                        <p:tgtEl>
                                          <p:spTgt spid="54"/>
                                        </p:tgtEl>
                                        <p:attrNameLst>
                                          <p:attrName>ppt_h</p:attrName>
                                        </p:attrNameLst>
                                      </p:cBhvr>
                                      <p:tavLst>
                                        <p:tav tm="0">
                                          <p:val>
                                            <p:fltVal val="0"/>
                                          </p:val>
                                        </p:tav>
                                        <p:tav tm="100000">
                                          <p:val>
                                            <p:strVal val="#ppt_h"/>
                                          </p:val>
                                        </p:tav>
                                      </p:tavLst>
                                    </p:anim>
                                    <p:anim calcmode="lin" valueType="num">
                                      <p:cBhvr>
                                        <p:cTn id="40" dur="750" fill="hold"/>
                                        <p:tgtEl>
                                          <p:spTgt spid="54"/>
                                        </p:tgtEl>
                                        <p:attrNameLst>
                                          <p:attrName>style.rotation</p:attrName>
                                        </p:attrNameLst>
                                      </p:cBhvr>
                                      <p:tavLst>
                                        <p:tav tm="0">
                                          <p:val>
                                            <p:fltVal val="90"/>
                                          </p:val>
                                        </p:tav>
                                        <p:tav tm="100000">
                                          <p:val>
                                            <p:fltVal val="0"/>
                                          </p:val>
                                        </p:tav>
                                      </p:tavLst>
                                    </p:anim>
                                    <p:animEffect transition="in" filter="fade">
                                      <p:cBhvr>
                                        <p:cTn id="41" dur="750"/>
                                        <p:tgtEl>
                                          <p:spTgt spid="54"/>
                                        </p:tgtEl>
                                      </p:cBhvr>
                                    </p:animEffect>
                                  </p:childTnLst>
                                </p:cTn>
                              </p:par>
                              <p:par>
                                <p:cTn id="42" presetID="31" presetClass="entr" presetSubtype="0" fill="hold" nodeType="withEffect">
                                  <p:stCondLst>
                                    <p:cond delay="0"/>
                                  </p:stCondLst>
                                  <p:childTnLst>
                                    <p:set>
                                      <p:cBhvr>
                                        <p:cTn id="43" dur="1" fill="hold">
                                          <p:stCondLst>
                                            <p:cond delay="0"/>
                                          </p:stCondLst>
                                        </p:cTn>
                                        <p:tgtEl>
                                          <p:spTgt spid="64"/>
                                        </p:tgtEl>
                                        <p:attrNameLst>
                                          <p:attrName>style.visibility</p:attrName>
                                        </p:attrNameLst>
                                      </p:cBhvr>
                                      <p:to>
                                        <p:strVal val="visible"/>
                                      </p:to>
                                    </p:set>
                                    <p:anim calcmode="lin" valueType="num">
                                      <p:cBhvr>
                                        <p:cTn id="44" dur="750" fill="hold"/>
                                        <p:tgtEl>
                                          <p:spTgt spid="64"/>
                                        </p:tgtEl>
                                        <p:attrNameLst>
                                          <p:attrName>ppt_w</p:attrName>
                                        </p:attrNameLst>
                                      </p:cBhvr>
                                      <p:tavLst>
                                        <p:tav tm="0">
                                          <p:val>
                                            <p:fltVal val="0"/>
                                          </p:val>
                                        </p:tav>
                                        <p:tav tm="100000">
                                          <p:val>
                                            <p:strVal val="#ppt_w"/>
                                          </p:val>
                                        </p:tav>
                                      </p:tavLst>
                                    </p:anim>
                                    <p:anim calcmode="lin" valueType="num">
                                      <p:cBhvr>
                                        <p:cTn id="45" dur="750" fill="hold"/>
                                        <p:tgtEl>
                                          <p:spTgt spid="64"/>
                                        </p:tgtEl>
                                        <p:attrNameLst>
                                          <p:attrName>ppt_h</p:attrName>
                                        </p:attrNameLst>
                                      </p:cBhvr>
                                      <p:tavLst>
                                        <p:tav tm="0">
                                          <p:val>
                                            <p:fltVal val="0"/>
                                          </p:val>
                                        </p:tav>
                                        <p:tav tm="100000">
                                          <p:val>
                                            <p:strVal val="#ppt_h"/>
                                          </p:val>
                                        </p:tav>
                                      </p:tavLst>
                                    </p:anim>
                                    <p:anim calcmode="lin" valueType="num">
                                      <p:cBhvr>
                                        <p:cTn id="46" dur="750" fill="hold"/>
                                        <p:tgtEl>
                                          <p:spTgt spid="64"/>
                                        </p:tgtEl>
                                        <p:attrNameLst>
                                          <p:attrName>style.rotation</p:attrName>
                                        </p:attrNameLst>
                                      </p:cBhvr>
                                      <p:tavLst>
                                        <p:tav tm="0">
                                          <p:val>
                                            <p:fltVal val="90"/>
                                          </p:val>
                                        </p:tav>
                                        <p:tav tm="100000">
                                          <p:val>
                                            <p:fltVal val="0"/>
                                          </p:val>
                                        </p:tav>
                                      </p:tavLst>
                                    </p:anim>
                                    <p:animEffect transition="in" filter="fade">
                                      <p:cBhvr>
                                        <p:cTn id="47" dur="750"/>
                                        <p:tgtEl>
                                          <p:spTgt spid="6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circle(in)">
                                      <p:cBhvr>
                                        <p:cTn id="52" dur="2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4493" y="1982867"/>
            <a:ext cx="3768251" cy="4699728"/>
          </a:xfrm>
          <a:prstGeom prst="rect">
            <a:avLst/>
          </a:prstGeom>
        </p:spPr>
      </p:pic>
      <p:grpSp>
        <p:nvGrpSpPr>
          <p:cNvPr id="3" name="组合 23"/>
          <p:cNvGrpSpPr/>
          <p:nvPr/>
        </p:nvGrpSpPr>
        <p:grpSpPr>
          <a:xfrm>
            <a:off x="1360341" y="94408"/>
            <a:ext cx="3510070" cy="2537137"/>
            <a:chOff x="1860523" y="1446509"/>
            <a:chExt cx="3277480" cy="2309600"/>
          </a:xfrm>
        </p:grpSpPr>
        <p:grpSp>
          <p:nvGrpSpPr>
            <p:cNvPr id="4" name="组合 24"/>
            <p:cNvGrpSpPr/>
            <p:nvPr/>
          </p:nvGrpSpPr>
          <p:grpSpPr>
            <a:xfrm>
              <a:off x="1866512" y="1446509"/>
              <a:ext cx="3271491" cy="2309600"/>
              <a:chOff x="3246438" y="1068388"/>
              <a:chExt cx="5711825" cy="4678363"/>
            </a:xfrm>
            <a:solidFill>
              <a:schemeClr val="tx1">
                <a:lumMod val="65000"/>
                <a:lumOff val="35000"/>
              </a:schemeClr>
            </a:solidFill>
          </p:grpSpPr>
          <p:sp>
            <p:nvSpPr>
              <p:cNvPr id="6"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7"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8"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9"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10"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11"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12"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grpSp>
            <p:nvGrpSpPr>
              <p:cNvPr id="13" name="组合 33"/>
              <p:cNvGrpSpPr/>
              <p:nvPr/>
            </p:nvGrpSpPr>
            <p:grpSpPr>
              <a:xfrm>
                <a:off x="3517901" y="1225551"/>
                <a:ext cx="5260975" cy="4090987"/>
                <a:chOff x="3517901" y="1225551"/>
                <a:chExt cx="5260975" cy="4090987"/>
              </a:xfrm>
              <a:grpFill/>
            </p:grpSpPr>
            <p:sp>
              <p:nvSpPr>
                <p:cNvPr id="14"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15"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16"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17"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18"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19"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20"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21"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22"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23"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24"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25"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26"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27"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28"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29"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30"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31"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32"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33"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34"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35"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36"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37"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38"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39"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40"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41"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42"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43"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44"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45"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46"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47"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48"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49"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50"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51"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52"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53"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54"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55"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56"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57"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58"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59"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60"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61"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62"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63"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64"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65"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66"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67"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68"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69"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70"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71"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72"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73"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74"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75"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76"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77"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78"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79"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80"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81"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82"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83"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84"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85"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86"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87"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88"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89"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90"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91"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92"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93"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sp>
              <p:nvSpPr>
                <p:cNvPr id="94"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91247"/>
                  <a:endParaRPr lang="zh-CN" altLang="en-US" sz="2400" noProof="1">
                    <a:solidFill>
                      <a:prstClr val="black">
                        <a:lumMod val="65000"/>
                        <a:lumOff val="35000"/>
                      </a:prstClr>
                    </a:solidFill>
                    <a:sym typeface="+mn-lt"/>
                  </a:endParaRPr>
                </a:p>
              </p:txBody>
            </p:sp>
          </p:grpSp>
        </p:grpSp>
        <p:sp>
          <p:nvSpPr>
            <p:cNvPr id="5" name="文本框 49"/>
            <p:cNvSpPr txBox="1">
              <a:spLocks noChangeArrowheads="1"/>
            </p:cNvSpPr>
            <p:nvPr/>
          </p:nvSpPr>
          <p:spPr bwMode="auto">
            <a:xfrm>
              <a:off x="1860523" y="2024238"/>
              <a:ext cx="2472794" cy="110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791247">
                <a:lnSpc>
                  <a:spcPct val="114000"/>
                </a:lnSpc>
              </a:pPr>
              <a:r>
                <a:rPr lang="en-US" altLang="zh-CN" sz="3200" dirty="0" smtClean="0">
                  <a:solidFill>
                    <a:srgbClr val="000000"/>
                  </a:solidFill>
                  <a:ea typeface="方正静蕾简体" panose="02000000000000000000" pitchFamily="2" charset="-122"/>
                  <a:sym typeface="+mn-lt"/>
                </a:rPr>
                <a:t>NGHE VIẾT VÀO VỞ </a:t>
              </a:r>
              <a:endParaRPr lang="en-US" altLang="zh-CN" sz="3200" dirty="0">
                <a:solidFill>
                  <a:srgbClr val="000000"/>
                </a:solidFill>
                <a:ea typeface="方正静蕾简体" panose="02000000000000000000" pitchFamily="2" charset="-122"/>
                <a:sym typeface="+mn-lt"/>
              </a:endParaRPr>
            </a:p>
          </p:txBody>
        </p:sp>
      </p:grpSp>
    </p:spTree>
    <p:extLst>
      <p:ext uri="{BB962C8B-B14F-4D97-AF65-F5344CB8AC3E}">
        <p14:creationId xmlns:p14="http://schemas.microsoft.com/office/powerpoint/2010/main" val="20673148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261247" y="344329"/>
            <a:ext cx="10420257" cy="6217087"/>
            <a:chOff x="1324302" y="362612"/>
            <a:chExt cx="10941270" cy="6548090"/>
          </a:xfrm>
        </p:grpSpPr>
        <p:sp>
          <p:nvSpPr>
            <p:cNvPr id="2" name="TextBox 1"/>
            <p:cNvSpPr txBox="1"/>
            <p:nvPr/>
          </p:nvSpPr>
          <p:spPr>
            <a:xfrm>
              <a:off x="1324302" y="362612"/>
              <a:ext cx="10941270" cy="6548090"/>
            </a:xfrm>
            <a:prstGeom prst="rect">
              <a:avLst/>
            </a:prstGeom>
            <a:noFill/>
          </p:spPr>
          <p:txBody>
            <a:bodyPr wrap="square" rtlCol="0">
              <a:spAutoFit/>
            </a:bodyPr>
            <a:lstStyle/>
            <a:p>
              <a:pPr defTabSz="910728">
                <a:lnSpc>
                  <a:spcPct val="165000"/>
                </a:lnSpc>
              </a:pPr>
              <a:r>
                <a:rPr lang="en-US" sz="2700" dirty="0">
                  <a:solidFill>
                    <a:prstClr val="black"/>
                  </a:solidFill>
                  <a:latin typeface="HP001" pitchFamily="34" charset="0"/>
                  <a:ea typeface="HP001" pitchFamily="34" charset="0"/>
                </a:rPr>
                <a:t>222222222222222222222222222222222222222222222222222211111111111111111111111111111111111111111111111111111111111111111111111111111111111</a:t>
              </a:r>
            </a:p>
          </p:txBody>
        </p:sp>
        <p:cxnSp>
          <p:nvCxnSpPr>
            <p:cNvPr id="11" name="Straight Connector 10"/>
            <p:cNvCxnSpPr/>
            <p:nvPr/>
          </p:nvCxnSpPr>
          <p:spPr>
            <a:xfrm>
              <a:off x="1403132" y="457196"/>
              <a:ext cx="0" cy="63421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2207216" y="761407"/>
            <a:ext cx="8348217" cy="628271"/>
          </a:xfrm>
          <a:prstGeom prst="rect">
            <a:avLst/>
          </a:prstGeom>
          <a:noFill/>
        </p:spPr>
        <p:txBody>
          <a:bodyPr wrap="square" lIns="86746" tIns="43402" rIns="86746" bIns="43402" rtlCol="0">
            <a:spAutoFit/>
          </a:bodyPr>
          <a:lstStyle/>
          <a:p>
            <a:pPr algn="ctr" defTabSz="910728"/>
            <a:r>
              <a:rPr lang="en-US" sz="3500" b="1" dirty="0" err="1">
                <a:solidFill>
                  <a:srgbClr val="002060"/>
                </a:solidFill>
                <a:latin typeface="HP001 4 hàng" pitchFamily="34" charset="0"/>
              </a:rPr>
              <a:t>Thứ</a:t>
            </a:r>
            <a:r>
              <a:rPr lang="en-US" sz="3500" b="1" dirty="0">
                <a:solidFill>
                  <a:srgbClr val="002060"/>
                </a:solidFill>
                <a:latin typeface="HP001 4 hàng" pitchFamily="34" charset="0"/>
              </a:rPr>
              <a:t>   </a:t>
            </a:r>
            <a:r>
              <a:rPr lang="en-US" sz="3500" b="1" dirty="0" err="1">
                <a:solidFill>
                  <a:srgbClr val="002060"/>
                </a:solidFill>
                <a:latin typeface="HP001 4 hàng" pitchFamily="34" charset="0"/>
              </a:rPr>
              <a:t>ngày</a:t>
            </a:r>
            <a:r>
              <a:rPr lang="en-US" sz="3500" b="1" dirty="0">
                <a:solidFill>
                  <a:srgbClr val="002060"/>
                </a:solidFill>
                <a:latin typeface="HP001 4 hàng" pitchFamily="34" charset="0"/>
              </a:rPr>
              <a:t>   </a:t>
            </a:r>
            <a:r>
              <a:rPr lang="en-US" sz="3500" b="1" dirty="0" err="1">
                <a:solidFill>
                  <a:srgbClr val="002060"/>
                </a:solidFill>
                <a:latin typeface="HP001 4 hàng" pitchFamily="34" charset="0"/>
              </a:rPr>
              <a:t>tháng</a:t>
            </a:r>
            <a:r>
              <a:rPr lang="en-US" sz="3500" b="1" dirty="0">
                <a:solidFill>
                  <a:srgbClr val="002060"/>
                </a:solidFill>
                <a:latin typeface="HP001 4 hàng" pitchFamily="34" charset="0"/>
              </a:rPr>
              <a:t>   </a:t>
            </a:r>
            <a:r>
              <a:rPr lang="en-US" sz="3500" b="1" dirty="0" err="1">
                <a:solidFill>
                  <a:srgbClr val="002060"/>
                </a:solidFill>
                <a:latin typeface="HP001 4 hàng" pitchFamily="34" charset="0"/>
              </a:rPr>
              <a:t>năm</a:t>
            </a:r>
            <a:r>
              <a:rPr lang="en-US" sz="3500" b="1" dirty="0">
                <a:solidFill>
                  <a:srgbClr val="002060"/>
                </a:solidFill>
                <a:latin typeface="HP001 4 hàng" pitchFamily="34" charset="0"/>
              </a:rPr>
              <a:t> 2021</a:t>
            </a:r>
          </a:p>
        </p:txBody>
      </p:sp>
      <p:sp>
        <p:nvSpPr>
          <p:cNvPr id="4" name="TextBox 3"/>
          <p:cNvSpPr txBox="1"/>
          <p:nvPr/>
        </p:nvSpPr>
        <p:spPr>
          <a:xfrm>
            <a:off x="3941237" y="1438409"/>
            <a:ext cx="4859787" cy="628271"/>
          </a:xfrm>
          <a:prstGeom prst="rect">
            <a:avLst/>
          </a:prstGeom>
          <a:noFill/>
        </p:spPr>
        <p:txBody>
          <a:bodyPr wrap="square" lIns="86746" tIns="43402" rIns="86746" bIns="43402" rtlCol="0">
            <a:spAutoFit/>
          </a:bodyPr>
          <a:lstStyle/>
          <a:p>
            <a:pPr algn="ctr" defTabSz="910728"/>
            <a:r>
              <a:rPr lang="en-US" sz="3500" b="1" dirty="0" err="1">
                <a:solidFill>
                  <a:srgbClr val="002060"/>
                </a:solidFill>
                <a:latin typeface="HP001 4 hàng" pitchFamily="34" charset="0"/>
              </a:rPr>
              <a:t>Tiếng</a:t>
            </a:r>
            <a:r>
              <a:rPr lang="en-US" sz="3500" b="1" dirty="0">
                <a:solidFill>
                  <a:srgbClr val="002060"/>
                </a:solidFill>
                <a:latin typeface="HP001 4 hàng" pitchFamily="34" charset="0"/>
              </a:rPr>
              <a:t> </a:t>
            </a:r>
            <a:r>
              <a:rPr lang="en-US" sz="3500" b="1" dirty="0" err="1">
                <a:solidFill>
                  <a:srgbClr val="002060"/>
                </a:solidFill>
                <a:latin typeface="HP001 4 hàng" pitchFamily="34" charset="0"/>
              </a:rPr>
              <a:t>Việt</a:t>
            </a:r>
            <a:endParaRPr lang="en-US" sz="3500" b="1" dirty="0">
              <a:solidFill>
                <a:srgbClr val="002060"/>
              </a:solidFill>
              <a:latin typeface="HP001 4 hàng" pitchFamily="34" charset="0"/>
            </a:endParaRPr>
          </a:p>
        </p:txBody>
      </p:sp>
      <p:sp>
        <p:nvSpPr>
          <p:cNvPr id="5" name="TextBox 4"/>
          <p:cNvSpPr txBox="1"/>
          <p:nvPr/>
        </p:nvSpPr>
        <p:spPr>
          <a:xfrm>
            <a:off x="2082059" y="2102797"/>
            <a:ext cx="8348217" cy="628271"/>
          </a:xfrm>
          <a:prstGeom prst="rect">
            <a:avLst/>
          </a:prstGeom>
          <a:noFill/>
        </p:spPr>
        <p:txBody>
          <a:bodyPr wrap="square" lIns="86746" tIns="43402" rIns="86746" bIns="43402" rtlCol="0">
            <a:spAutoFit/>
          </a:bodyPr>
          <a:lstStyle/>
          <a:p>
            <a:pPr algn="ctr" defTabSz="910728"/>
            <a:r>
              <a:rPr lang="en-US" sz="3500" b="1" dirty="0" err="1">
                <a:solidFill>
                  <a:srgbClr val="002060"/>
                </a:solidFill>
                <a:latin typeface="HP001 4 hàng" pitchFamily="34" charset="0"/>
              </a:rPr>
              <a:t>Nghe</a:t>
            </a:r>
            <a:r>
              <a:rPr lang="en-US" sz="3500" b="1" dirty="0">
                <a:solidFill>
                  <a:srgbClr val="002060"/>
                </a:solidFill>
                <a:latin typeface="HP001 4 hàng" pitchFamily="34" charset="0"/>
              </a:rPr>
              <a:t> – </a:t>
            </a:r>
            <a:r>
              <a:rPr lang="en-US" sz="3500" b="1" dirty="0" err="1">
                <a:solidFill>
                  <a:srgbClr val="002060"/>
                </a:solidFill>
                <a:latin typeface="HP001 4 hàng" pitchFamily="34" charset="0"/>
              </a:rPr>
              <a:t>viết</a:t>
            </a:r>
            <a:r>
              <a:rPr lang="en-US" sz="3500" b="1" dirty="0">
                <a:solidFill>
                  <a:srgbClr val="002060"/>
                </a:solidFill>
                <a:latin typeface="HP001 4 hàng" pitchFamily="34" charset="0"/>
              </a:rPr>
              <a:t>: </a:t>
            </a:r>
            <a:r>
              <a:rPr lang="en-US" sz="3500" b="1" dirty="0" err="1" smtClean="0">
                <a:solidFill>
                  <a:srgbClr val="002060"/>
                </a:solidFill>
                <a:latin typeface="HP001 4 hàng" pitchFamily="34" charset="0"/>
              </a:rPr>
              <a:t>Tĺt</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đến</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rē</a:t>
            </a:r>
            <a:endParaRPr lang="en-US" sz="3500" b="1" dirty="0">
              <a:solidFill>
                <a:srgbClr val="002060"/>
              </a:solidFill>
              <a:latin typeface="HP001 4 hàng" pitchFamily="34" charset="0"/>
            </a:endParaRPr>
          </a:p>
        </p:txBody>
      </p:sp>
      <p:sp>
        <p:nvSpPr>
          <p:cNvPr id="6" name="TextBox 5"/>
          <p:cNvSpPr txBox="1"/>
          <p:nvPr/>
        </p:nvSpPr>
        <p:spPr>
          <a:xfrm>
            <a:off x="1878722" y="2784811"/>
            <a:ext cx="9802782" cy="626261"/>
          </a:xfrm>
          <a:prstGeom prst="rect">
            <a:avLst/>
          </a:prstGeom>
          <a:noFill/>
        </p:spPr>
        <p:txBody>
          <a:bodyPr wrap="square" lIns="86746" tIns="43402" rIns="86746" bIns="43402" rtlCol="0">
            <a:spAutoFit/>
          </a:bodyPr>
          <a:lstStyle/>
          <a:p>
            <a:pPr defTabSz="910728"/>
            <a:r>
              <a:rPr lang="en-US" sz="3500" b="1" dirty="0" err="1" smtClean="0">
                <a:solidFill>
                  <a:srgbClr val="002060"/>
                </a:solidFill>
                <a:latin typeface="HP001 4 hàng" pitchFamily="34" charset="0"/>
              </a:rPr>
              <a:t>Vào</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dịp</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tết</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các</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gia</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đình</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thường</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gĀ</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bánh</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chưng</a:t>
            </a:r>
            <a:endParaRPr lang="en-US" sz="3500" b="1" dirty="0">
              <a:solidFill>
                <a:srgbClr val="002060"/>
              </a:solidFill>
              <a:latin typeface="HP001 4 hàng" pitchFamily="34" charset="0"/>
            </a:endParaRPr>
          </a:p>
        </p:txBody>
      </p:sp>
      <p:sp>
        <p:nvSpPr>
          <p:cNvPr id="7" name="TextBox 6"/>
          <p:cNvSpPr txBox="1"/>
          <p:nvPr/>
        </p:nvSpPr>
        <p:spPr>
          <a:xfrm>
            <a:off x="1261247" y="3459148"/>
            <a:ext cx="10144690" cy="626261"/>
          </a:xfrm>
          <a:prstGeom prst="rect">
            <a:avLst/>
          </a:prstGeom>
          <a:noFill/>
        </p:spPr>
        <p:txBody>
          <a:bodyPr wrap="square" lIns="86746" tIns="43402" rIns="86746" bIns="43402" rtlCol="0">
            <a:spAutoFit/>
          </a:bodyPr>
          <a:lstStyle/>
          <a:p>
            <a:pPr defTabSz="910728"/>
            <a:r>
              <a:rPr lang="en-US" sz="3500" b="1" dirty="0" err="1" smtClean="0">
                <a:solidFill>
                  <a:srgbClr val="002060"/>
                </a:solidFill>
                <a:latin typeface="HP001 4 hàng" pitchFamily="34" charset="0"/>
              </a:rPr>
              <a:t>HǠc</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làm</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bánh</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tét</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NgưƟ</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lớn</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thường</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tặng</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trẻ</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em</a:t>
            </a:r>
            <a:r>
              <a:rPr lang="en-US" sz="3500" b="1" dirty="0" smtClean="0">
                <a:solidFill>
                  <a:srgbClr val="002060"/>
                </a:solidFill>
                <a:latin typeface="HP001 4 hàng" pitchFamily="34" charset="0"/>
              </a:rPr>
              <a:t> </a:t>
            </a:r>
            <a:endParaRPr lang="en-US" sz="3500" b="1" dirty="0">
              <a:solidFill>
                <a:srgbClr val="002060"/>
              </a:solidFill>
              <a:latin typeface="HP001 4 hàng" pitchFamily="34" charset="0"/>
            </a:endParaRPr>
          </a:p>
        </p:txBody>
      </p:sp>
      <p:sp>
        <p:nvSpPr>
          <p:cNvPr id="8" name="TextBox 7"/>
          <p:cNvSpPr txBox="1"/>
          <p:nvPr/>
        </p:nvSpPr>
        <p:spPr>
          <a:xfrm>
            <a:off x="1261247" y="4157643"/>
            <a:ext cx="10327570" cy="626261"/>
          </a:xfrm>
          <a:prstGeom prst="rect">
            <a:avLst/>
          </a:prstGeom>
          <a:noFill/>
        </p:spPr>
        <p:txBody>
          <a:bodyPr wrap="square" lIns="86746" tIns="43402" rIns="86746" bIns="43402" rtlCol="0">
            <a:spAutoFit/>
          </a:bodyPr>
          <a:lstStyle/>
          <a:p>
            <a:pPr defTabSz="910728"/>
            <a:r>
              <a:rPr lang="en-GB" sz="3500" b="1" dirty="0" err="1" smtClean="0">
                <a:solidFill>
                  <a:srgbClr val="002060"/>
                </a:solidFill>
                <a:latin typeface="HP001 4 hàng" pitchFamily="34" charset="0"/>
              </a:rPr>
              <a:t>những</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bao</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lì</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xì</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xinh</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xắn</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vƞ</a:t>
            </a:r>
            <a:r>
              <a:rPr lang="en-GB" sz="3500" b="1" dirty="0" smtClean="0">
                <a:solidFill>
                  <a:srgbClr val="002060"/>
                </a:solidFill>
                <a:latin typeface="HP001 4 hàng" pitchFamily="34" charset="0"/>
              </a:rPr>
              <a:t> mong ư</a:t>
            </a:r>
            <a:r>
              <a:rPr lang="el-GR" sz="3500" b="1" dirty="0" smtClean="0">
                <a:solidFill>
                  <a:srgbClr val="002060"/>
                </a:solidFill>
                <a:latin typeface="HP001 4 hàng" pitchFamily="34" charset="0"/>
              </a:rPr>
              <a:t>ϐ</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các</a:t>
            </a:r>
            <a:r>
              <a:rPr lang="en-GB" sz="3500" b="1" dirty="0" smtClean="0">
                <a:solidFill>
                  <a:srgbClr val="002060"/>
                </a:solidFill>
                <a:latin typeface="HP001 4 hàng" pitchFamily="34" charset="0"/>
              </a:rPr>
              <a:t> </a:t>
            </a:r>
            <a:r>
              <a:rPr lang="en-GB" sz="3500" b="1" dirty="0" err="1" smtClean="0">
                <a:solidFill>
                  <a:srgbClr val="002060"/>
                </a:solidFill>
                <a:latin typeface="HP001 4 hàng" pitchFamily="34" charset="0"/>
              </a:rPr>
              <a:t>em</a:t>
            </a:r>
            <a:r>
              <a:rPr lang="en-GB" sz="3500" b="1" dirty="0" smtClean="0">
                <a:solidFill>
                  <a:srgbClr val="002060"/>
                </a:solidFill>
                <a:latin typeface="HP001 4 hàng" pitchFamily="34" charset="0"/>
              </a:rPr>
              <a:t> </a:t>
            </a:r>
            <a:endParaRPr lang="en-US" sz="3500" b="1" dirty="0">
              <a:solidFill>
                <a:srgbClr val="002060"/>
              </a:solidFill>
              <a:latin typeface="HP001 4 hàng" pitchFamily="34" charset="0"/>
            </a:endParaRPr>
          </a:p>
        </p:txBody>
      </p:sp>
      <p:sp>
        <p:nvSpPr>
          <p:cNvPr id="9" name="TextBox 8"/>
          <p:cNvSpPr txBox="1"/>
          <p:nvPr/>
        </p:nvSpPr>
        <p:spPr>
          <a:xfrm>
            <a:off x="1336323" y="4806205"/>
            <a:ext cx="10252494" cy="626261"/>
          </a:xfrm>
          <a:prstGeom prst="rect">
            <a:avLst/>
          </a:prstGeom>
          <a:noFill/>
        </p:spPr>
        <p:txBody>
          <a:bodyPr wrap="square" lIns="86746" tIns="43402" rIns="86746" bIns="43402" rtlCol="0">
            <a:spAutoFit/>
          </a:bodyPr>
          <a:lstStyle/>
          <a:p>
            <a:pPr defTabSz="910728"/>
            <a:r>
              <a:rPr lang="en-US" sz="3500" b="1" dirty="0" err="1" smtClean="0">
                <a:solidFill>
                  <a:srgbClr val="002060"/>
                </a:solidFill>
                <a:latin typeface="HP001 4 hàng" pitchFamily="34" charset="0"/>
              </a:rPr>
              <a:t>mạnh</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kh</a:t>
            </a:r>
            <a:r>
              <a:rPr lang="el-GR" sz="3500" b="1" dirty="0" smtClean="0">
                <a:solidFill>
                  <a:srgbClr val="002060"/>
                </a:solidFill>
                <a:latin typeface="HP001 4 hàng" pitchFamily="34" charset="0"/>
              </a:rPr>
              <a:t>φϗ</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giĈ</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giang</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Tết</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là</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dịp</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mĊ</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ngưƟ</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quây</a:t>
            </a:r>
            <a:r>
              <a:rPr lang="en-US" sz="3500" b="1" dirty="0" smtClean="0">
                <a:solidFill>
                  <a:srgbClr val="002060"/>
                </a:solidFill>
                <a:latin typeface="HP001 4 hàng" pitchFamily="34" charset="0"/>
              </a:rPr>
              <a:t> .</a:t>
            </a:r>
            <a:endParaRPr lang="en-US" sz="3500" b="1" dirty="0">
              <a:solidFill>
                <a:srgbClr val="002060"/>
              </a:solidFill>
              <a:latin typeface="HP001 4 hàng" pitchFamily="34" charset="0"/>
            </a:endParaRPr>
          </a:p>
        </p:txBody>
      </p:sp>
      <p:cxnSp>
        <p:nvCxnSpPr>
          <p:cNvPr id="12" name="Straight Connector 11"/>
          <p:cNvCxnSpPr/>
          <p:nvPr/>
        </p:nvCxnSpPr>
        <p:spPr>
          <a:xfrm>
            <a:off x="5549489" y="1860331"/>
            <a:ext cx="191063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139607" y="2600369"/>
            <a:ext cx="21228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298785" y="5522269"/>
            <a:ext cx="10252494" cy="626261"/>
          </a:xfrm>
          <a:prstGeom prst="rect">
            <a:avLst/>
          </a:prstGeom>
          <a:noFill/>
        </p:spPr>
        <p:txBody>
          <a:bodyPr wrap="square" lIns="86746" tIns="43402" rIns="86746" bIns="43402" rtlCol="0">
            <a:spAutoFit/>
          </a:bodyPr>
          <a:lstStyle/>
          <a:p>
            <a:pPr defTabSz="910728"/>
            <a:r>
              <a:rPr lang="en-US" sz="3500" b="1" dirty="0" err="1">
                <a:solidFill>
                  <a:srgbClr val="002060"/>
                </a:solidFill>
                <a:latin typeface="HP001 4 hàng" pitchFamily="34" charset="0"/>
              </a:rPr>
              <a:t>q</a:t>
            </a:r>
            <a:r>
              <a:rPr lang="en-US" sz="3500" b="1" dirty="0" err="1" smtClean="0">
                <a:solidFill>
                  <a:srgbClr val="002060"/>
                </a:solidFill>
                <a:latin typeface="HP001 4 hàng" pitchFamily="34" charset="0"/>
              </a:rPr>
              <a:t>uần</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bên</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nhau</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và</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dành</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cho</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nhau</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những</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lƟ</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chúc</a:t>
            </a:r>
            <a:r>
              <a:rPr lang="en-US" sz="3500" b="1" dirty="0" smtClean="0">
                <a:solidFill>
                  <a:srgbClr val="002060"/>
                </a:solidFill>
                <a:latin typeface="HP001 4 hàng" pitchFamily="34" charset="0"/>
              </a:rPr>
              <a:t>.</a:t>
            </a:r>
            <a:endParaRPr lang="en-US" sz="3500" b="1" dirty="0">
              <a:solidFill>
                <a:srgbClr val="002060"/>
              </a:solidFill>
              <a:latin typeface="HP001 4 hàng" pitchFamily="34" charset="0"/>
            </a:endParaRPr>
          </a:p>
        </p:txBody>
      </p:sp>
      <p:sp>
        <p:nvSpPr>
          <p:cNvPr id="17" name="TextBox 16"/>
          <p:cNvSpPr txBox="1"/>
          <p:nvPr/>
        </p:nvSpPr>
        <p:spPr>
          <a:xfrm>
            <a:off x="1298785" y="6172079"/>
            <a:ext cx="10252494" cy="626261"/>
          </a:xfrm>
          <a:prstGeom prst="rect">
            <a:avLst/>
          </a:prstGeom>
          <a:noFill/>
        </p:spPr>
        <p:txBody>
          <a:bodyPr wrap="square" lIns="86746" tIns="43402" rIns="86746" bIns="43402" rtlCol="0">
            <a:spAutoFit/>
          </a:bodyPr>
          <a:lstStyle/>
          <a:p>
            <a:pPr defTabSz="910728"/>
            <a:r>
              <a:rPr lang="en-US" sz="3500" b="1" dirty="0" err="1" smtClean="0">
                <a:solidFill>
                  <a:srgbClr val="002060"/>
                </a:solidFill>
                <a:latin typeface="HP001 4 hàng" pitchFamily="34" charset="0"/>
              </a:rPr>
              <a:t>tō</a:t>
            </a:r>
            <a:r>
              <a:rPr lang="en-US" sz="3500" b="1" dirty="0" smtClean="0">
                <a:solidFill>
                  <a:srgbClr val="002060"/>
                </a:solidFill>
                <a:latin typeface="HP001 4 hàng" pitchFamily="34" charset="0"/>
              </a:rPr>
              <a:t> </a:t>
            </a:r>
            <a:r>
              <a:rPr lang="en-US" sz="3500" b="1" dirty="0" err="1" smtClean="0">
                <a:solidFill>
                  <a:srgbClr val="002060"/>
                </a:solidFill>
                <a:latin typeface="HP001 4 hàng" pitchFamily="34" charset="0"/>
              </a:rPr>
              <a:t>đẹp</a:t>
            </a:r>
            <a:r>
              <a:rPr lang="en-US" sz="3500" b="1" dirty="0" smtClean="0">
                <a:solidFill>
                  <a:srgbClr val="002060"/>
                </a:solidFill>
                <a:latin typeface="HP001 4 hàng" pitchFamily="34" charset="0"/>
              </a:rPr>
              <a:t>.</a:t>
            </a:r>
            <a:endParaRPr lang="en-US" sz="3500" b="1" dirty="0">
              <a:solidFill>
                <a:srgbClr val="002060"/>
              </a:solidFill>
              <a:latin typeface="HP001 4 hàng" pitchFamily="34" charset="0"/>
            </a:endParaRPr>
          </a:p>
        </p:txBody>
      </p:sp>
    </p:spTree>
    <p:extLst>
      <p:ext uri="{BB962C8B-B14F-4D97-AF65-F5344CB8AC3E}">
        <p14:creationId xmlns:p14="http://schemas.microsoft.com/office/powerpoint/2010/main" val="1713810354"/>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700817" y="1966403"/>
            <a:ext cx="1476371"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4271799" y="2127156"/>
            <a:ext cx="5156111"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3341076" y="1979045"/>
              <a:ext cx="3063615" cy="861774"/>
            </a:xfrm>
            <a:prstGeom prst="rect">
              <a:avLst/>
            </a:prstGeom>
            <a:noFill/>
          </p:spPr>
          <p:txBody>
            <a:bodyPr wrap="none" rtlCol="0">
              <a:spAutoFit/>
            </a:bodyPr>
            <a:lstStyle/>
            <a:p>
              <a:r>
                <a:rPr lang="en-US" sz="6700" b="1" dirty="0" err="1">
                  <a:solidFill>
                    <a:srgbClr val="0418AC"/>
                  </a:solidFill>
                </a:rPr>
                <a:t>Luyện</a:t>
              </a:r>
              <a:r>
                <a:rPr lang="en-US" sz="6700" b="1" dirty="0">
                  <a:solidFill>
                    <a:srgbClr val="0418AC"/>
                  </a:solidFill>
                </a:rPr>
                <a:t> </a:t>
              </a:r>
              <a:r>
                <a:rPr lang="en-US" sz="6700" b="1" dirty="0" err="1">
                  <a:solidFill>
                    <a:srgbClr val="0418AC"/>
                  </a:solidFill>
                </a:rPr>
                <a:t>tập</a:t>
              </a:r>
              <a:endParaRPr lang="en-US" sz="6700" b="1" dirty="0">
                <a:solidFill>
                  <a:srgbClr val="0418AC"/>
                </a:solidFill>
              </a:endParaRPr>
            </a:p>
          </p:txBody>
        </p:sp>
      </p:grpSp>
      <p:grpSp>
        <p:nvGrpSpPr>
          <p:cNvPr id="9" name="Group 8"/>
          <p:cNvGrpSpPr/>
          <p:nvPr/>
        </p:nvGrpSpPr>
        <p:grpSpPr>
          <a:xfrm>
            <a:off x="3201143" y="2376009"/>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1531520" y="2603292"/>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859" b="95820" l="4348" r="88820"/>
                    </a14:imgEffect>
                  </a14:imgLayer>
                </a14:imgProps>
              </a:ext>
              <a:ext uri="{28A0092B-C50C-407E-A947-70E740481C1C}">
                <a14:useLocalDpi xmlns:a14="http://schemas.microsoft.com/office/drawing/2010/main" val="0"/>
              </a:ext>
            </a:extLst>
          </a:blip>
          <a:srcRect/>
          <a:stretch>
            <a:fillRect/>
          </a:stretch>
        </p:blipFill>
        <p:spPr bwMode="auto">
          <a:xfrm>
            <a:off x="8708780" y="2481140"/>
            <a:ext cx="3679825" cy="355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1677327"/>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3A00893-BE8B-5B41-BEEC-11F2E7ED6F7E}"/>
              </a:ext>
            </a:extLst>
          </p:cNvPr>
          <p:cNvSpPr/>
          <p:nvPr/>
        </p:nvSpPr>
        <p:spPr>
          <a:xfrm>
            <a:off x="384872" y="1082871"/>
            <a:ext cx="7132458" cy="1384995"/>
          </a:xfrm>
          <a:prstGeom prst="rect">
            <a:avLst/>
          </a:prstGeom>
          <a:noFill/>
          <a:ln w="19050">
            <a:noFill/>
            <a:extLst>
              <a:ext uri="{C807C97D-BFC1-408E-A445-0C87EB9F89A2}">
                <ask:lineSketchStyleProps xmlns:ask="http://schemas.microsoft.com/office/drawing/2018/sketchyshapes" xmlns="" sd="86837363">
                  <a:custGeom>
                    <a:avLst/>
                    <a:gdLst>
                      <a:gd name="connsiteX0" fmla="*/ 0 w 6084784"/>
                      <a:gd name="connsiteY0" fmla="*/ 0 h 1835118"/>
                      <a:gd name="connsiteX1" fmla="*/ 6084784 w 6084784"/>
                      <a:gd name="connsiteY1" fmla="*/ 0 h 1835118"/>
                      <a:gd name="connsiteX2" fmla="*/ 6084784 w 6084784"/>
                      <a:gd name="connsiteY2" fmla="*/ 1835118 h 1835118"/>
                      <a:gd name="connsiteX3" fmla="*/ 0 w 6084784"/>
                      <a:gd name="connsiteY3" fmla="*/ 1835118 h 1835118"/>
                      <a:gd name="connsiteX4" fmla="*/ 0 w 6084784"/>
                      <a:gd name="connsiteY4" fmla="*/ 0 h 183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784" h="1835118" fill="none" extrusionOk="0">
                        <a:moveTo>
                          <a:pt x="0" y="0"/>
                        </a:moveTo>
                        <a:cubicBezTo>
                          <a:pt x="2207130" y="106216"/>
                          <a:pt x="4799048" y="-142119"/>
                          <a:pt x="6084784" y="0"/>
                        </a:cubicBezTo>
                        <a:cubicBezTo>
                          <a:pt x="6132447" y="571215"/>
                          <a:pt x="5937822" y="1292305"/>
                          <a:pt x="6084784" y="1835118"/>
                        </a:cubicBezTo>
                        <a:cubicBezTo>
                          <a:pt x="5396047" y="1805890"/>
                          <a:pt x="1024774" y="1819424"/>
                          <a:pt x="0" y="1835118"/>
                        </a:cubicBezTo>
                        <a:cubicBezTo>
                          <a:pt x="-164962" y="1330646"/>
                          <a:pt x="14472" y="351695"/>
                          <a:pt x="0" y="0"/>
                        </a:cubicBezTo>
                        <a:close/>
                      </a:path>
                      <a:path w="6084784" h="1835118" stroke="0" extrusionOk="0">
                        <a:moveTo>
                          <a:pt x="0" y="0"/>
                        </a:moveTo>
                        <a:cubicBezTo>
                          <a:pt x="2686118" y="-71603"/>
                          <a:pt x="3872221" y="126493"/>
                          <a:pt x="6084784" y="0"/>
                        </a:cubicBezTo>
                        <a:cubicBezTo>
                          <a:pt x="6030911" y="659806"/>
                          <a:pt x="6174293" y="1289343"/>
                          <a:pt x="6084784" y="1835118"/>
                        </a:cubicBezTo>
                        <a:cubicBezTo>
                          <a:pt x="5144353" y="1879962"/>
                          <a:pt x="2819533" y="1678231"/>
                          <a:pt x="0" y="1835118"/>
                        </a:cubicBezTo>
                        <a:cubicBezTo>
                          <a:pt x="148008" y="924691"/>
                          <a:pt x="94600" y="366559"/>
                          <a:pt x="0" y="0"/>
                        </a:cubicBezTo>
                        <a:close/>
                      </a:path>
                    </a:pathLst>
                  </a:custGeom>
                  <ask:type>
                    <ask:lineSketchCurved/>
                  </ask:type>
                </ask:lineSketchStyleProps>
              </a:ext>
            </a:extLst>
          </a:ln>
        </p:spPr>
        <p:txBody>
          <a:bodyPr wrap="square" anchor="b">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lang="en-US" sz="2800" dirty="0" err="1">
                <a:latin typeface="+mj-lt"/>
                <a:ea typeface="Calibri" panose="020F0502020204030204" pitchFamily="34" charset="0"/>
                <a:cs typeface="Times New Roman" panose="02020603050405020304" pitchFamily="18" charset="0"/>
              </a:rPr>
              <a:t>Chị</a:t>
            </a:r>
            <a:r>
              <a:rPr lang="en-US" sz="2800" dirty="0">
                <a:latin typeface="+mj-lt"/>
                <a:ea typeface="Calibri" panose="020F0502020204030204" pitchFamily="34" charset="0"/>
                <a:cs typeface="Times New Roman" panose="02020603050405020304" pitchFamily="18" charset="0"/>
              </a:rPr>
              <a:t> </a:t>
            </a:r>
            <a:r>
              <a:rPr lang="en-US" sz="2800" dirty="0" err="1">
                <a:latin typeface="+mj-lt"/>
                <a:ea typeface="Calibri" panose="020F0502020204030204" pitchFamily="34" charset="0"/>
                <a:cs typeface="Times New Roman" panose="02020603050405020304" pitchFamily="18" charset="0"/>
              </a:rPr>
              <a:t>tre</a:t>
            </a:r>
            <a:r>
              <a:rPr lang="en-US" sz="2800" dirty="0">
                <a:latin typeface="+mj-lt"/>
                <a:ea typeface="Calibri" panose="020F0502020204030204" pitchFamily="34" charset="0"/>
                <a:cs typeface="Times New Roman" panose="02020603050405020304" pitchFamily="18" charset="0"/>
              </a:rPr>
              <a:t> </a:t>
            </a:r>
            <a:r>
              <a:rPr lang="en-US" sz="2800" dirty="0" err="1">
                <a:latin typeface="+mj-lt"/>
                <a:ea typeface="Calibri" panose="020F0502020204030204" pitchFamily="34" charset="0"/>
                <a:cs typeface="Times New Roman" panose="02020603050405020304" pitchFamily="18" charset="0"/>
              </a:rPr>
              <a:t>chải</a:t>
            </a:r>
            <a:r>
              <a:rPr lang="en-US" sz="2800" dirty="0">
                <a:latin typeface="+mj-lt"/>
                <a:ea typeface="Calibri" panose="020F0502020204030204" pitchFamily="34" charset="0"/>
                <a:cs typeface="Times New Roman" panose="02020603050405020304" pitchFamily="18" charset="0"/>
              </a:rPr>
              <a:t> </a:t>
            </a:r>
            <a:r>
              <a:rPr lang="en-US" sz="2800" dirty="0" err="1">
                <a:latin typeface="+mj-lt"/>
                <a:ea typeface="Calibri" panose="020F0502020204030204" pitchFamily="34" charset="0"/>
                <a:cs typeface="Times New Roman" panose="02020603050405020304" pitchFamily="18" charset="0"/>
              </a:rPr>
              <a:t>tóc</a:t>
            </a:r>
            <a:r>
              <a:rPr lang="en-US" sz="2800" dirty="0">
                <a:latin typeface="+mj-lt"/>
                <a:ea typeface="Calibri" panose="020F0502020204030204" pitchFamily="34" charset="0"/>
                <a:cs typeface="Times New Roman" panose="02020603050405020304" pitchFamily="18" charset="0"/>
              </a:rPr>
              <a:t> </a:t>
            </a:r>
            <a:r>
              <a:rPr lang="en-US" sz="2800" dirty="0" err="1">
                <a:latin typeface="+mj-lt"/>
                <a:ea typeface="Calibri" panose="020F0502020204030204" pitchFamily="34" charset="0"/>
                <a:cs typeface="Times New Roman" panose="02020603050405020304" pitchFamily="18" charset="0"/>
              </a:rPr>
              <a:t>bên</a:t>
            </a:r>
            <a:r>
              <a:rPr lang="en-US" sz="2800" dirty="0">
                <a:latin typeface="+mj-lt"/>
                <a:ea typeface="Calibri" panose="020F0502020204030204" pitchFamily="34" charset="0"/>
                <a:cs typeface="Times New Roman" panose="02020603050405020304" pitchFamily="18" charset="0"/>
              </a:rPr>
              <a:t> </a:t>
            </a:r>
            <a:r>
              <a:rPr lang="en-US" sz="2800" dirty="0" err="1">
                <a:latin typeface="+mj-lt"/>
                <a:ea typeface="Calibri" panose="020F0502020204030204" pitchFamily="34" charset="0"/>
                <a:cs typeface="Times New Roman" panose="02020603050405020304" pitchFamily="18" charset="0"/>
              </a:rPr>
              <a:t>ao</a:t>
            </a:r>
            <a:endParaRPr kumimoji="0" lang="vi-VN"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Nàng mây áo trắng   </a:t>
            </a:r>
            <a:r>
              <a:rPr kumimoji="0" lang="vi-VN" sz="2800" b="0"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rPr>
              <a:t>     </a:t>
            </a:r>
            <a:r>
              <a:rPr kumimoji="0" lang="vi-VN"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é vào soi       </a:t>
            </a:r>
            <a:r>
              <a:rPr kumimoji="0" lang="vi-VN" sz="2800" b="0" i="0" u="none" strike="noStrike" kern="0" cap="none" spc="0" normalizeH="0" baseline="0" noProof="0" dirty="0" smtClean="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a:t>
            </a:r>
            <a:r>
              <a:rPr kumimoji="0" lang="vi-VN"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ương.</a:t>
            </a:r>
          </a:p>
          <a:p>
            <a:pPr marL="0" marR="0" lvl="0" indent="0" algn="r" defTabSz="914400" rtl="0" eaLnBrk="1" fontAlgn="auto" latinLnBrk="0" hangingPunct="1">
              <a:spcBef>
                <a:spcPts val="0"/>
              </a:spcBef>
              <a:spcAft>
                <a:spcPts val="0"/>
              </a:spcAft>
              <a:buClr>
                <a:srgbClr val="000000"/>
              </a:buClr>
              <a:buSzTx/>
              <a:buFont typeface="Arial"/>
              <a:buNone/>
              <a:tabLst/>
              <a:defRPr/>
            </a:pPr>
            <a:r>
              <a:rPr lang="x-none" sz="2800" dirty="0">
                <a:latin typeface="+mj-lt"/>
                <a:ea typeface="Calibri" panose="020F0502020204030204" pitchFamily="34" charset="0"/>
              </a:rPr>
              <a:t>(Trần Đăng Khoa)</a:t>
            </a:r>
            <a:endParaRPr kumimoji="0" lang="vi-VN"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xmlns="" id="{1FFB1E92-CFF9-E147-B911-E623B6E48522}"/>
              </a:ext>
            </a:extLst>
          </p:cNvPr>
          <p:cNvSpPr/>
          <p:nvPr/>
        </p:nvSpPr>
        <p:spPr>
          <a:xfrm>
            <a:off x="3573948" y="1642306"/>
            <a:ext cx="602165" cy="36389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x-none" sz="2800" b="0" i="0" u="none" strike="noStrike" kern="0" cap="none" spc="0" normalizeH="0" baseline="0" noProof="0" dirty="0">
              <a:ln>
                <a:noFill/>
              </a:ln>
              <a:solidFill>
                <a:srgbClr val="BAE5E4"/>
              </a:solidFill>
              <a:effectLst/>
              <a:uLnTx/>
              <a:uFillTx/>
              <a:latin typeface="+mj-lt"/>
              <a:ea typeface="+mn-ea"/>
              <a:cs typeface="+mn-cs"/>
              <a:sym typeface="Arial"/>
            </a:endParaRPr>
          </a:p>
        </p:txBody>
      </p:sp>
      <p:sp>
        <p:nvSpPr>
          <p:cNvPr id="12" name="Rectangle 11">
            <a:extLst>
              <a:ext uri="{FF2B5EF4-FFF2-40B4-BE49-F238E27FC236}">
                <a16:creationId xmlns:a16="http://schemas.microsoft.com/office/drawing/2014/main" xmlns="" id="{B8600C9E-429F-0547-A61E-1698C59A51EA}"/>
              </a:ext>
            </a:extLst>
          </p:cNvPr>
          <p:cNvSpPr/>
          <p:nvPr/>
        </p:nvSpPr>
        <p:spPr>
          <a:xfrm>
            <a:off x="5840695" y="1642306"/>
            <a:ext cx="602165" cy="36389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x-none"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 name="TextBox 1"/>
          <p:cNvSpPr txBox="1"/>
          <p:nvPr/>
        </p:nvSpPr>
        <p:spPr>
          <a:xfrm>
            <a:off x="302223" y="281029"/>
            <a:ext cx="11193519" cy="646327"/>
          </a:xfrm>
          <a:prstGeom prst="rect">
            <a:avLst/>
          </a:prstGeom>
          <a:noFill/>
        </p:spPr>
        <p:txBody>
          <a:bodyPr wrap="square" lIns="91398" tIns="45718" rIns="91398" bIns="45718" rtlCol="0">
            <a:spAutoFit/>
          </a:bodyPr>
          <a:lstStyle/>
          <a:p>
            <a:r>
              <a:rPr lang="en-US" sz="3600" b="1" dirty="0">
                <a:solidFill>
                  <a:srgbClr val="C00000"/>
                </a:solidFill>
              </a:rPr>
              <a:t>2.</a:t>
            </a:r>
            <a:r>
              <a:rPr lang="en-US" sz="3600" dirty="0"/>
              <a:t> C</a:t>
            </a:r>
            <a:r>
              <a:rPr lang="vi-VN" sz="3600" dirty="0"/>
              <a:t>họn </a:t>
            </a:r>
            <a:r>
              <a:rPr lang="en-GB" sz="3600" b="1" dirty="0" smtClean="0">
                <a:solidFill>
                  <a:srgbClr val="FF0000"/>
                </a:solidFill>
              </a:rPr>
              <a:t>g</a:t>
            </a:r>
            <a:r>
              <a:rPr lang="en-US" sz="3600" dirty="0" smtClean="0"/>
              <a:t> </a:t>
            </a:r>
            <a:r>
              <a:rPr lang="en-GB" sz="3600" dirty="0" err="1" smtClean="0"/>
              <a:t>hoặc</a:t>
            </a:r>
            <a:r>
              <a:rPr lang="vi-VN" sz="3600" dirty="0"/>
              <a:t> </a:t>
            </a:r>
            <a:r>
              <a:rPr lang="en-GB" sz="3600" b="1" dirty="0" err="1" smtClean="0">
                <a:solidFill>
                  <a:srgbClr val="FF0000"/>
                </a:solidFill>
              </a:rPr>
              <a:t>gh</a:t>
            </a:r>
            <a:r>
              <a:rPr lang="en-GB" sz="3600" b="1" dirty="0" smtClean="0">
                <a:solidFill>
                  <a:srgbClr val="FF0000"/>
                </a:solidFill>
              </a:rPr>
              <a:t> </a:t>
            </a:r>
            <a:r>
              <a:rPr lang="en-GB" sz="3600" dirty="0" err="1" smtClean="0"/>
              <a:t>thay</a:t>
            </a:r>
            <a:r>
              <a:rPr lang="en-GB" sz="3600" dirty="0" smtClean="0"/>
              <a:t> </a:t>
            </a:r>
            <a:r>
              <a:rPr lang="en-GB" sz="3600" dirty="0" err="1" smtClean="0"/>
              <a:t>cho</a:t>
            </a:r>
            <a:r>
              <a:rPr lang="en-GB" sz="3600" dirty="0" smtClean="0"/>
              <a:t> ô </a:t>
            </a:r>
            <a:r>
              <a:rPr lang="en-GB" sz="3600" dirty="0" err="1" smtClean="0"/>
              <a:t>vuông</a:t>
            </a:r>
            <a:r>
              <a:rPr lang="vi-VN" sz="3600" dirty="0" smtClean="0"/>
              <a:t>?</a:t>
            </a:r>
            <a:endParaRPr lang="vi-VN"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42" y="3271707"/>
            <a:ext cx="2617079" cy="3387591"/>
          </a:xfrm>
          <a:prstGeom prst="rect">
            <a:avLst/>
          </a:prstGeom>
        </p:spPr>
      </p:pic>
      <p:sp>
        <p:nvSpPr>
          <p:cNvPr id="7" name="Cloud Callout 6"/>
          <p:cNvSpPr/>
          <p:nvPr/>
        </p:nvSpPr>
        <p:spPr>
          <a:xfrm>
            <a:off x="3489109" y="3271707"/>
            <a:ext cx="4600907" cy="1986455"/>
          </a:xfrm>
          <a:prstGeom prst="cloudCallout">
            <a:avLst>
              <a:gd name="adj1" fmla="val -64870"/>
              <a:gd name="adj2" fmla="val -24008"/>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spcCol="0" rtlCol="0" anchor="ctr"/>
          <a:lstStyle/>
          <a:p>
            <a:pPr algn="ctr"/>
            <a:r>
              <a:rPr lang="en-US" sz="4400" dirty="0" err="1">
                <a:solidFill>
                  <a:schemeClr val="tx1"/>
                </a:solidFill>
              </a:rPr>
              <a:t>Thảo</a:t>
            </a:r>
            <a:r>
              <a:rPr lang="en-US" sz="4400" dirty="0">
                <a:solidFill>
                  <a:schemeClr val="tx1"/>
                </a:solidFill>
              </a:rPr>
              <a:t> </a:t>
            </a:r>
            <a:r>
              <a:rPr lang="en-US" sz="4400" dirty="0" err="1">
                <a:solidFill>
                  <a:schemeClr val="tx1"/>
                </a:solidFill>
              </a:rPr>
              <a:t>luận</a:t>
            </a:r>
            <a:r>
              <a:rPr lang="en-US" sz="4400" dirty="0">
                <a:solidFill>
                  <a:schemeClr val="tx1"/>
                </a:solidFill>
              </a:rPr>
              <a:t> </a:t>
            </a:r>
            <a:r>
              <a:rPr lang="en-US" sz="4400" dirty="0" err="1">
                <a:solidFill>
                  <a:schemeClr val="tx1"/>
                </a:solidFill>
              </a:rPr>
              <a:t>nhóm</a:t>
            </a:r>
            <a:r>
              <a:rPr lang="en-US" sz="4400" dirty="0">
                <a:solidFill>
                  <a:schemeClr val="tx1"/>
                </a:solidFill>
              </a:rPr>
              <a:t> </a:t>
            </a:r>
            <a:r>
              <a:rPr lang="en-US" sz="4400" dirty="0" err="1">
                <a:solidFill>
                  <a:schemeClr val="tx1"/>
                </a:solidFill>
              </a:rPr>
              <a:t>đôi</a:t>
            </a:r>
            <a:endParaRPr lang="en-US" sz="4400" dirty="0">
              <a:solidFill>
                <a:schemeClr val="tx1"/>
              </a:solidFill>
            </a:endParaRPr>
          </a:p>
        </p:txBody>
      </p:sp>
      <p:sp>
        <p:nvSpPr>
          <p:cNvPr id="13" name="Rectangle 12">
            <a:extLst>
              <a:ext uri="{FF2B5EF4-FFF2-40B4-BE49-F238E27FC236}">
                <a16:creationId xmlns:a16="http://schemas.microsoft.com/office/drawing/2014/main" xmlns="" id="{0575EFEA-A3F3-C84B-B2F5-8FEE838EED2B}"/>
              </a:ext>
            </a:extLst>
          </p:cNvPr>
          <p:cNvSpPr/>
          <p:nvPr/>
        </p:nvSpPr>
        <p:spPr>
          <a:xfrm>
            <a:off x="3650018" y="1544535"/>
            <a:ext cx="57900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mj-lt"/>
                <a:cs typeface="Arial"/>
                <a:sym typeface="Arial"/>
              </a:rPr>
              <a:t>gh</a:t>
            </a:r>
            <a:endParaRPr kumimoji="0" lang="x-none" sz="2400" b="0" i="0" u="none" strike="noStrike" kern="0" cap="none" spc="0" normalizeH="0" baseline="0" noProof="0" dirty="0">
              <a:ln>
                <a:noFill/>
              </a:ln>
              <a:solidFill>
                <a:srgbClr val="000000"/>
              </a:solidFill>
              <a:effectLst/>
              <a:uLnTx/>
              <a:uFillTx/>
              <a:latin typeface="+mj-lt"/>
              <a:cs typeface="Arial"/>
              <a:sym typeface="Arial"/>
            </a:endParaRPr>
          </a:p>
        </p:txBody>
      </p:sp>
      <p:sp>
        <p:nvSpPr>
          <p:cNvPr id="16" name="Rectangle 15">
            <a:extLst>
              <a:ext uri="{FF2B5EF4-FFF2-40B4-BE49-F238E27FC236}">
                <a16:creationId xmlns:a16="http://schemas.microsoft.com/office/drawing/2014/main" xmlns="" id="{0575EFEA-A3F3-C84B-B2F5-8FEE838EED2B}"/>
              </a:ext>
            </a:extLst>
          </p:cNvPr>
          <p:cNvSpPr/>
          <p:nvPr/>
        </p:nvSpPr>
        <p:spPr>
          <a:xfrm>
            <a:off x="6111587" y="1566942"/>
            <a:ext cx="57900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smtClean="0">
                <a:ln>
                  <a:noFill/>
                </a:ln>
                <a:solidFill>
                  <a:srgbClr val="FF0000"/>
                </a:solidFill>
                <a:effectLst/>
                <a:uLnTx/>
                <a:uFillTx/>
                <a:latin typeface="+mj-lt"/>
                <a:cs typeface="Arial"/>
                <a:sym typeface="Arial"/>
              </a:rPr>
              <a:t>g</a:t>
            </a:r>
            <a:endParaRPr kumimoji="0" lang="x-none" sz="2400" b="0" i="0" u="none" strike="noStrike" kern="0" cap="none" spc="0" normalizeH="0" baseline="0" noProof="0" dirty="0">
              <a:ln>
                <a:noFill/>
              </a:ln>
              <a:solidFill>
                <a:srgbClr val="000000"/>
              </a:solidFill>
              <a:effectLst/>
              <a:uLnTx/>
              <a:uFillTx/>
              <a:latin typeface="+mj-lt"/>
              <a:cs typeface="Arial"/>
              <a:sym typeface="Arial"/>
            </a:endParaRPr>
          </a:p>
        </p:txBody>
      </p:sp>
      <p:pic>
        <p:nvPicPr>
          <p:cNvPr id="17" name="Picture 16">
            <a:extLst>
              <a:ext uri="{FF2B5EF4-FFF2-40B4-BE49-F238E27FC236}">
                <a16:creationId xmlns:a16="http://schemas.microsoft.com/office/drawing/2014/main" xmlns="" id="{120237D3-7C2B-564A-A91F-311E042ABDE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7517330" y="444839"/>
            <a:ext cx="4306433" cy="3530395"/>
          </a:xfrm>
          <a:prstGeom prst="rect">
            <a:avLst/>
          </a:prstGeom>
        </p:spPr>
      </p:pic>
    </p:spTree>
    <p:extLst>
      <p:ext uri="{BB962C8B-B14F-4D97-AF65-F5344CB8AC3E}">
        <p14:creationId xmlns:p14="http://schemas.microsoft.com/office/powerpoint/2010/main" val="34815124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B7F940E-EC3B-C04B-BF84-A079CC797EAB}"/>
              </a:ext>
            </a:extLst>
          </p:cNvPr>
          <p:cNvSpPr txBox="1"/>
          <p:nvPr/>
        </p:nvSpPr>
        <p:spPr>
          <a:xfrm>
            <a:off x="2754637" y="439998"/>
            <a:ext cx="7082091" cy="738664"/>
          </a:xfrm>
          <a:prstGeom prst="rect">
            <a:avLst/>
          </a:prstGeom>
          <a:noFill/>
        </p:spPr>
        <p:txBody>
          <a:bodyPr wrap="square" rtlCol="0">
            <a:spAutoFit/>
          </a:bodyPr>
          <a:lstStyle/>
          <a:p>
            <a:pPr algn="just">
              <a:lnSpc>
                <a:spcPct val="150000"/>
              </a:lnSpc>
            </a:pPr>
            <a:r>
              <a:rPr lang="en-GB" sz="2800" b="1" dirty="0" smtClean="0">
                <a:solidFill>
                  <a:srgbClr val="17479D"/>
                </a:solidFill>
              </a:rPr>
              <a:t>3.</a:t>
            </a:r>
            <a:r>
              <a:rPr lang="vi-VN" sz="2800" b="1" dirty="0" smtClean="0">
                <a:solidFill>
                  <a:srgbClr val="17479D"/>
                </a:solidFill>
              </a:rPr>
              <a:t>Chọn </a:t>
            </a:r>
            <a:r>
              <a:rPr lang="vi-VN" sz="2800" b="1" dirty="0">
                <a:solidFill>
                  <a:srgbClr val="17479D"/>
                </a:solidFill>
              </a:rPr>
              <a:t>a hoặc b </a:t>
            </a:r>
          </a:p>
        </p:txBody>
      </p:sp>
      <p:sp>
        <p:nvSpPr>
          <p:cNvPr id="9" name="TextBox 8">
            <a:extLst>
              <a:ext uri="{FF2B5EF4-FFF2-40B4-BE49-F238E27FC236}">
                <a16:creationId xmlns:a16="http://schemas.microsoft.com/office/drawing/2014/main" xmlns="" id="{DA5991B2-32D7-2D4C-B927-082A670A87A4}"/>
              </a:ext>
            </a:extLst>
          </p:cNvPr>
          <p:cNvSpPr txBox="1"/>
          <p:nvPr/>
        </p:nvSpPr>
        <p:spPr>
          <a:xfrm>
            <a:off x="2436983" y="994133"/>
            <a:ext cx="8437308" cy="738664"/>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rPr>
              <a:t>a) </a:t>
            </a:r>
            <a:r>
              <a:rPr lang="vi-VN" sz="2800" dirty="0"/>
              <a:t>Tìm tiếng ghép được với </a:t>
            </a:r>
            <a:r>
              <a:rPr lang="vi-VN" sz="2800" b="1" dirty="0">
                <a:solidFill>
                  <a:srgbClr val="FF0000"/>
                </a:solidFill>
              </a:rPr>
              <a:t>sinh</a:t>
            </a:r>
            <a:r>
              <a:rPr lang="vi-VN" sz="2800" dirty="0"/>
              <a:t> hoặc </a:t>
            </a:r>
            <a:r>
              <a:rPr lang="vi-VN" sz="2800" b="1" dirty="0">
                <a:solidFill>
                  <a:srgbClr val="FF0000"/>
                </a:solidFill>
              </a:rPr>
              <a:t>xinh</a:t>
            </a:r>
          </a:p>
        </p:txBody>
      </p:sp>
      <p:graphicFrame>
        <p:nvGraphicFramePr>
          <p:cNvPr id="41" name="Table 40">
            <a:extLst>
              <a:ext uri="{FF2B5EF4-FFF2-40B4-BE49-F238E27FC236}">
                <a16:creationId xmlns:a16="http://schemas.microsoft.com/office/drawing/2014/main" xmlns="" id="{038106F6-31C4-9840-A0A9-663273ED371D}"/>
              </a:ext>
            </a:extLst>
          </p:cNvPr>
          <p:cNvGraphicFramePr>
            <a:graphicFrameLocks noGrp="1"/>
          </p:cNvGraphicFramePr>
          <p:nvPr>
            <p:extLst>
              <p:ext uri="{D42A27DB-BD31-4B8C-83A1-F6EECF244321}">
                <p14:modId xmlns:p14="http://schemas.microsoft.com/office/powerpoint/2010/main" val="1322399404"/>
              </p:ext>
            </p:extLst>
          </p:nvPr>
        </p:nvGraphicFramePr>
        <p:xfrm>
          <a:off x="2928280" y="1697062"/>
          <a:ext cx="6908448" cy="2132938"/>
        </p:xfrm>
        <a:graphic>
          <a:graphicData uri="http://schemas.openxmlformats.org/drawingml/2006/table">
            <a:tbl>
              <a:tblPr firstRow="1" firstCol="1" bandRow="1"/>
              <a:tblGrid>
                <a:gridCol w="1347744">
                  <a:extLst>
                    <a:ext uri="{9D8B030D-6E8A-4147-A177-3AD203B41FA5}">
                      <a16:colId xmlns:a16="http://schemas.microsoft.com/office/drawing/2014/main" xmlns="" val="1162369807"/>
                    </a:ext>
                  </a:extLst>
                </a:gridCol>
                <a:gridCol w="5560704">
                  <a:extLst>
                    <a:ext uri="{9D8B030D-6E8A-4147-A177-3AD203B41FA5}">
                      <a16:colId xmlns:a16="http://schemas.microsoft.com/office/drawing/2014/main" xmlns="" val="1509586747"/>
                    </a:ext>
                  </a:extLst>
                </a:gridCol>
              </a:tblGrid>
              <a:tr h="1042995">
                <a:tc>
                  <a:txBody>
                    <a:bodyPr/>
                    <a:lstStyle/>
                    <a:p>
                      <a:pPr marL="7938" indent="0" algn="ctr">
                        <a:lnSpc>
                          <a:spcPct val="107000"/>
                        </a:lnSpc>
                        <a:tabLst/>
                      </a:pPr>
                      <a:r>
                        <a:rPr lang="en-US" sz="2400" dirty="0" err="1">
                          <a:effectLst/>
                          <a:latin typeface="+mj-lt"/>
                          <a:ea typeface="Calibri" panose="020F0502020204030204" pitchFamily="34" charset="0"/>
                          <a:cs typeface="Times New Roman" panose="02020603050405020304" pitchFamily="18" charset="0"/>
                        </a:rPr>
                        <a:t>sinh</a:t>
                      </a:r>
                      <a:endParaRPr lang="x-none" sz="2400" dirty="0">
                        <a:effectLst/>
                        <a:latin typeface="+mj-lt"/>
                        <a:ea typeface="Calibri" panose="020F0502020204030204" pitchFamily="34" charset="0"/>
                        <a:cs typeface="Times New Roman" panose="02020603050405020304" pitchFamily="18" charset="0"/>
                      </a:endParaRPr>
                    </a:p>
                  </a:txBody>
                  <a:tcPr marT="0" marB="0" anchor="ctr"/>
                </a:tc>
                <a:tc>
                  <a:txBody>
                    <a:bodyPr/>
                    <a:lstStyle/>
                    <a:p>
                      <a:pPr marL="49213" indent="0" algn="l">
                        <a:lnSpc>
                          <a:spcPct val="107000"/>
                        </a:lnSpc>
                        <a:spcAft>
                          <a:spcPts val="800"/>
                        </a:spcAft>
                        <a:tabLst/>
                      </a:pPr>
                      <a:r>
                        <a:rPr lang="en-US" sz="2400" dirty="0" err="1">
                          <a:effectLst/>
                          <a:latin typeface="+mj-lt"/>
                        </a:rPr>
                        <a:t>sinh</a:t>
                      </a:r>
                      <a:r>
                        <a:rPr lang="en-US" sz="2400" dirty="0">
                          <a:effectLst/>
                          <a:latin typeface="+mj-lt"/>
                        </a:rPr>
                        <a:t> </a:t>
                      </a:r>
                      <a:r>
                        <a:rPr lang="en-US" sz="2400" dirty="0" err="1">
                          <a:effectLst/>
                          <a:latin typeface="+mj-lt"/>
                        </a:rPr>
                        <a:t>sống</a:t>
                      </a:r>
                      <a:r>
                        <a:rPr lang="en-US" sz="2400" dirty="0">
                          <a:effectLst/>
                          <a:latin typeface="+mj-lt"/>
                        </a:rPr>
                        <a:t>, </a:t>
                      </a:r>
                      <a:endParaRPr lang="x-none" sz="2400" dirty="0">
                        <a:effectLst/>
                        <a:latin typeface="+mj-lt"/>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xmlns="" val="353857809"/>
                  </a:ext>
                </a:extLst>
              </a:tr>
              <a:tr h="1089943">
                <a:tc>
                  <a:txBody>
                    <a:bodyPr/>
                    <a:lstStyle/>
                    <a:p>
                      <a:pPr marL="7938" indent="0" algn="ctr">
                        <a:lnSpc>
                          <a:spcPct val="107000"/>
                        </a:lnSpc>
                        <a:tabLst/>
                      </a:pPr>
                      <a:r>
                        <a:rPr lang="en-US" sz="2800" dirty="0" err="1">
                          <a:effectLst/>
                          <a:latin typeface="+mn-lt"/>
                          <a:ea typeface="Calibri" panose="020F0502020204030204" pitchFamily="34" charset="0"/>
                          <a:cs typeface="Times New Roman" panose="02020603050405020304" pitchFamily="18" charset="0"/>
                        </a:rPr>
                        <a:t>xinh</a:t>
                      </a:r>
                      <a:endParaRPr lang="x-none" sz="2800" dirty="0">
                        <a:effectLst/>
                        <a:latin typeface="+mn-lt"/>
                        <a:ea typeface="Calibri" panose="020F0502020204030204" pitchFamily="34" charset="0"/>
                        <a:cs typeface="Times New Roman" panose="02020603050405020304" pitchFamily="18" charset="0"/>
                      </a:endParaRPr>
                    </a:p>
                  </a:txBody>
                  <a:tcPr marT="0" marB="0" anchor="ctr"/>
                </a:tc>
                <a:tc>
                  <a:txBody>
                    <a:bodyPr/>
                    <a:lstStyle/>
                    <a:p>
                      <a:pPr marL="7938" indent="0" algn="l">
                        <a:lnSpc>
                          <a:spcPct val="107000"/>
                        </a:lnSpc>
                        <a:spcAft>
                          <a:spcPts val="800"/>
                        </a:spcAft>
                        <a:tabLst/>
                      </a:pPr>
                      <a:r>
                        <a:rPr lang="en-US" sz="2800" dirty="0">
                          <a:effectLst/>
                          <a:latin typeface="+mn-lt"/>
                        </a:rPr>
                        <a:t> </a:t>
                      </a:r>
                      <a:r>
                        <a:rPr lang="en-US" sz="2800" dirty="0" err="1">
                          <a:effectLst/>
                          <a:latin typeface="+mn-lt"/>
                        </a:rPr>
                        <a:t>xinh</a:t>
                      </a:r>
                      <a:r>
                        <a:rPr lang="en-US" sz="2800" dirty="0">
                          <a:effectLst/>
                          <a:latin typeface="+mn-lt"/>
                        </a:rPr>
                        <a:t> </a:t>
                      </a:r>
                      <a:r>
                        <a:rPr lang="en-US" sz="2800" dirty="0" err="1">
                          <a:effectLst/>
                          <a:latin typeface="+mn-lt"/>
                        </a:rPr>
                        <a:t>đẹp</a:t>
                      </a:r>
                      <a:r>
                        <a:rPr lang="en-US" sz="2800" dirty="0">
                          <a:effectLst/>
                          <a:latin typeface="+mn-lt"/>
                        </a:rPr>
                        <a:t>, </a:t>
                      </a:r>
                      <a:endParaRPr lang="x-none" sz="2800" dirty="0">
                        <a:effectLst/>
                        <a:latin typeface="+mn-lt"/>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xmlns="" val="1485440108"/>
                  </a:ext>
                </a:extLst>
              </a:tr>
            </a:tbl>
          </a:graphicData>
        </a:graphic>
      </p:graphicFrame>
      <p:sp>
        <p:nvSpPr>
          <p:cNvPr id="45" name="TextBox 44">
            <a:extLst>
              <a:ext uri="{FF2B5EF4-FFF2-40B4-BE49-F238E27FC236}">
                <a16:creationId xmlns:a16="http://schemas.microsoft.com/office/drawing/2014/main" xmlns="" id="{616B818E-28AC-B849-BE2A-D4C17484C953}"/>
              </a:ext>
            </a:extLst>
          </p:cNvPr>
          <p:cNvSpPr txBox="1"/>
          <p:nvPr/>
        </p:nvSpPr>
        <p:spPr>
          <a:xfrm>
            <a:off x="5793960" y="1972273"/>
            <a:ext cx="2169816" cy="523220"/>
          </a:xfrm>
          <a:prstGeom prst="rect">
            <a:avLst/>
          </a:prstGeom>
          <a:noFill/>
        </p:spPr>
        <p:txBody>
          <a:bodyPr wrap="square" rtlCol="0">
            <a:spAutoFit/>
          </a:bodyPr>
          <a:lstStyle/>
          <a:p>
            <a:r>
              <a:rPr lang="vi-VN" sz="2800" dirty="0">
                <a:solidFill>
                  <a:srgbClr val="FF0000"/>
                </a:solidFill>
              </a:rPr>
              <a:t>sinh nhật</a:t>
            </a:r>
            <a:r>
              <a:rPr lang="x-none" sz="2800" dirty="0">
                <a:solidFill>
                  <a:srgbClr val="FF0000"/>
                </a:solidFill>
              </a:rPr>
              <a:t>,</a:t>
            </a:r>
          </a:p>
        </p:txBody>
      </p:sp>
      <p:sp>
        <p:nvSpPr>
          <p:cNvPr id="46" name="TextBox 45">
            <a:extLst>
              <a:ext uri="{FF2B5EF4-FFF2-40B4-BE49-F238E27FC236}">
                <a16:creationId xmlns:a16="http://schemas.microsoft.com/office/drawing/2014/main" xmlns="" id="{02FFA2C4-1497-AB40-AE0F-BC317C0CB4DC}"/>
              </a:ext>
            </a:extLst>
          </p:cNvPr>
          <p:cNvSpPr txBox="1"/>
          <p:nvPr/>
        </p:nvSpPr>
        <p:spPr>
          <a:xfrm>
            <a:off x="7261318" y="1983810"/>
            <a:ext cx="2254709" cy="523220"/>
          </a:xfrm>
          <a:prstGeom prst="rect">
            <a:avLst/>
          </a:prstGeom>
          <a:noFill/>
        </p:spPr>
        <p:txBody>
          <a:bodyPr wrap="square" rtlCol="0">
            <a:spAutoFit/>
          </a:bodyPr>
          <a:lstStyle/>
          <a:p>
            <a:r>
              <a:rPr lang="vi-VN" sz="2800" dirty="0">
                <a:solidFill>
                  <a:srgbClr val="FF0000"/>
                </a:solidFill>
              </a:rPr>
              <a:t>học sinh </a:t>
            </a:r>
            <a:r>
              <a:rPr lang="x-none" sz="2800" dirty="0">
                <a:solidFill>
                  <a:srgbClr val="FF0000"/>
                </a:solidFill>
              </a:rPr>
              <a:t>,…</a:t>
            </a:r>
          </a:p>
        </p:txBody>
      </p:sp>
      <p:sp>
        <p:nvSpPr>
          <p:cNvPr id="47" name="TextBox 46">
            <a:extLst>
              <a:ext uri="{FF2B5EF4-FFF2-40B4-BE49-F238E27FC236}">
                <a16:creationId xmlns:a16="http://schemas.microsoft.com/office/drawing/2014/main" xmlns="" id="{9F4A5155-115B-F347-8D3B-32D46E0631AF}"/>
              </a:ext>
            </a:extLst>
          </p:cNvPr>
          <p:cNvSpPr txBox="1"/>
          <p:nvPr/>
        </p:nvSpPr>
        <p:spPr>
          <a:xfrm>
            <a:off x="5793960" y="3053629"/>
            <a:ext cx="2169816" cy="523220"/>
          </a:xfrm>
          <a:prstGeom prst="rect">
            <a:avLst/>
          </a:prstGeom>
          <a:noFill/>
        </p:spPr>
        <p:txBody>
          <a:bodyPr wrap="square" rtlCol="0">
            <a:spAutoFit/>
          </a:bodyPr>
          <a:lstStyle/>
          <a:p>
            <a:r>
              <a:rPr lang="vi-VN" sz="2800" dirty="0">
                <a:solidFill>
                  <a:srgbClr val="FF0000"/>
                </a:solidFill>
              </a:rPr>
              <a:t>xinh xắn</a:t>
            </a:r>
            <a:r>
              <a:rPr lang="x-none" sz="2800" dirty="0">
                <a:solidFill>
                  <a:srgbClr val="FF0000"/>
                </a:solidFill>
              </a:rPr>
              <a:t>,…</a:t>
            </a:r>
          </a:p>
        </p:txBody>
      </p:sp>
      <p:sp>
        <p:nvSpPr>
          <p:cNvPr id="48" name="TextBox 47">
            <a:extLst>
              <a:ext uri="{FF2B5EF4-FFF2-40B4-BE49-F238E27FC236}">
                <a16:creationId xmlns:a16="http://schemas.microsoft.com/office/drawing/2014/main" xmlns="" id="{A8B8BFA0-2F90-AA42-9C9D-A13EE371B5A5}"/>
              </a:ext>
            </a:extLst>
          </p:cNvPr>
          <p:cNvSpPr txBox="1"/>
          <p:nvPr/>
        </p:nvSpPr>
        <p:spPr>
          <a:xfrm>
            <a:off x="2436983" y="3766202"/>
            <a:ext cx="8437308" cy="738664"/>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rPr>
              <a:t>b) </a:t>
            </a:r>
            <a:r>
              <a:rPr lang="vi-VN" sz="2800" dirty="0"/>
              <a:t>Tìm từ có tiếng chứa </a:t>
            </a:r>
            <a:r>
              <a:rPr lang="vi-VN" sz="2800" b="1" dirty="0">
                <a:solidFill>
                  <a:srgbClr val="FF0000"/>
                </a:solidFill>
              </a:rPr>
              <a:t>uc</a:t>
            </a:r>
            <a:r>
              <a:rPr lang="vi-VN" sz="2800" dirty="0"/>
              <a:t> hoặc </a:t>
            </a:r>
            <a:r>
              <a:rPr lang="vi-VN" sz="2800" b="1" dirty="0">
                <a:solidFill>
                  <a:srgbClr val="FF0000"/>
                </a:solidFill>
              </a:rPr>
              <a:t>ut</a:t>
            </a:r>
          </a:p>
        </p:txBody>
      </p:sp>
      <p:graphicFrame>
        <p:nvGraphicFramePr>
          <p:cNvPr id="49" name="Table 48">
            <a:extLst>
              <a:ext uri="{FF2B5EF4-FFF2-40B4-BE49-F238E27FC236}">
                <a16:creationId xmlns:a16="http://schemas.microsoft.com/office/drawing/2014/main" xmlns="" id="{D4961AD0-E996-6B4C-8B8C-AF9EF1405BE8}"/>
              </a:ext>
            </a:extLst>
          </p:cNvPr>
          <p:cNvGraphicFramePr>
            <a:graphicFrameLocks noGrp="1"/>
          </p:cNvGraphicFramePr>
          <p:nvPr>
            <p:extLst>
              <p:ext uri="{D42A27DB-BD31-4B8C-83A1-F6EECF244321}">
                <p14:modId xmlns:p14="http://schemas.microsoft.com/office/powerpoint/2010/main" val="699575829"/>
              </p:ext>
            </p:extLst>
          </p:nvPr>
        </p:nvGraphicFramePr>
        <p:xfrm>
          <a:off x="2928280" y="4474899"/>
          <a:ext cx="6908448" cy="1952535"/>
        </p:xfrm>
        <a:graphic>
          <a:graphicData uri="http://schemas.openxmlformats.org/drawingml/2006/table">
            <a:tbl>
              <a:tblPr firstRow="1" firstCol="1" bandRow="1"/>
              <a:tblGrid>
                <a:gridCol w="1347744">
                  <a:extLst>
                    <a:ext uri="{9D8B030D-6E8A-4147-A177-3AD203B41FA5}">
                      <a16:colId xmlns:a16="http://schemas.microsoft.com/office/drawing/2014/main" xmlns="" val="1162369807"/>
                    </a:ext>
                  </a:extLst>
                </a:gridCol>
                <a:gridCol w="5560704">
                  <a:extLst>
                    <a:ext uri="{9D8B030D-6E8A-4147-A177-3AD203B41FA5}">
                      <a16:colId xmlns:a16="http://schemas.microsoft.com/office/drawing/2014/main" xmlns="" val="1509586747"/>
                    </a:ext>
                  </a:extLst>
                </a:gridCol>
              </a:tblGrid>
              <a:tr h="1042995">
                <a:tc>
                  <a:txBody>
                    <a:bodyPr/>
                    <a:lstStyle/>
                    <a:p>
                      <a:pPr marL="7938" indent="0" algn="ctr">
                        <a:lnSpc>
                          <a:spcPct val="107000"/>
                        </a:lnSpc>
                        <a:tabLst/>
                      </a:pPr>
                      <a:r>
                        <a:rPr lang="x-none" sz="2800" dirty="0">
                          <a:effectLst/>
                          <a:latin typeface="+mj-lt"/>
                          <a:ea typeface="Calibri" panose="020F0502020204030204" pitchFamily="34" charset="0"/>
                          <a:cs typeface="Times New Roman" panose="02020603050405020304" pitchFamily="18" charset="0"/>
                        </a:rPr>
                        <a:t>uc</a:t>
                      </a:r>
                    </a:p>
                  </a:txBody>
                  <a:tcPr marT="0" marB="0" anchor="ctr"/>
                </a:tc>
                <a:tc>
                  <a:txBody>
                    <a:bodyPr/>
                    <a:lstStyle/>
                    <a:p>
                      <a:pPr marL="49213" indent="0" algn="l">
                        <a:lnSpc>
                          <a:spcPct val="107000"/>
                        </a:lnSpc>
                        <a:spcAft>
                          <a:spcPts val="800"/>
                        </a:spcAft>
                        <a:tabLst/>
                      </a:pPr>
                      <a:r>
                        <a:rPr lang="en-US" sz="2400" dirty="0" err="1">
                          <a:effectLst/>
                          <a:latin typeface="UTM Avo" panose="02040603050506020204" pitchFamily="18" charset="0"/>
                        </a:rPr>
                        <a:t>chúc</a:t>
                      </a:r>
                      <a:r>
                        <a:rPr lang="en-US" sz="2400" dirty="0">
                          <a:effectLst/>
                          <a:latin typeface="UTM Avo" panose="02040603050506020204" pitchFamily="18" charset="0"/>
                        </a:rPr>
                        <a:t> </a:t>
                      </a:r>
                      <a:r>
                        <a:rPr lang="en-US" sz="2400" dirty="0" err="1">
                          <a:effectLst/>
                          <a:latin typeface="UTM Avo" panose="02040603050506020204" pitchFamily="18" charset="0"/>
                        </a:rPr>
                        <a:t>mừng</a:t>
                      </a:r>
                      <a:r>
                        <a:rPr lang="en-US" sz="2400" dirty="0">
                          <a:effectLst/>
                          <a:latin typeface="UTM Avo" panose="02040603050506020204" pitchFamily="18" charset="0"/>
                        </a:rPr>
                        <a:t>, </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xmlns="" val="353857809"/>
                  </a:ext>
                </a:extLst>
              </a:tr>
              <a:tr h="909540">
                <a:tc>
                  <a:txBody>
                    <a:bodyPr/>
                    <a:lstStyle/>
                    <a:p>
                      <a:pPr marL="7938" indent="0" algn="ctr">
                        <a:lnSpc>
                          <a:spcPct val="107000"/>
                        </a:lnSpc>
                        <a:tabLst/>
                      </a:pPr>
                      <a:r>
                        <a:rPr lang="x-none" sz="2800" dirty="0">
                          <a:effectLst/>
                          <a:latin typeface="+mj-lt"/>
                          <a:ea typeface="Calibri" panose="020F0502020204030204" pitchFamily="34" charset="0"/>
                          <a:cs typeface="Times New Roman" panose="02020603050405020304" pitchFamily="18" charset="0"/>
                        </a:rPr>
                        <a:t>ut</a:t>
                      </a:r>
                    </a:p>
                  </a:txBody>
                  <a:tcPr marT="0" marB="0" anchor="ctr"/>
                </a:tc>
                <a:tc>
                  <a:txBody>
                    <a:bodyPr/>
                    <a:lstStyle/>
                    <a:p>
                      <a:pPr marL="7938" indent="0" algn="l">
                        <a:lnSpc>
                          <a:spcPct val="107000"/>
                        </a:lnSpc>
                        <a:spcAft>
                          <a:spcPts val="800"/>
                        </a:spcAft>
                        <a:tabLst/>
                      </a:pPr>
                      <a:r>
                        <a:rPr lang="en-US" sz="2400" dirty="0">
                          <a:effectLst/>
                          <a:latin typeface="UTM Avo" panose="02040603050506020204" pitchFamily="18" charset="0"/>
                        </a:rPr>
                        <a:t> </a:t>
                      </a:r>
                      <a:r>
                        <a:rPr lang="en-US" sz="2400" dirty="0" err="1">
                          <a:effectLst/>
                          <a:latin typeface="UTM Avo" panose="02040603050506020204" pitchFamily="18" charset="0"/>
                        </a:rPr>
                        <a:t>sút</a:t>
                      </a:r>
                      <a:r>
                        <a:rPr lang="en-US" sz="2400" dirty="0">
                          <a:effectLst/>
                          <a:latin typeface="UTM Avo" panose="02040603050506020204" pitchFamily="18" charset="0"/>
                        </a:rPr>
                        <a:t> </a:t>
                      </a:r>
                      <a:r>
                        <a:rPr lang="en-US" sz="2400" dirty="0" err="1">
                          <a:effectLst/>
                          <a:latin typeface="UTM Avo" panose="02040603050506020204" pitchFamily="18" charset="0"/>
                        </a:rPr>
                        <a:t>bóng</a:t>
                      </a:r>
                      <a:r>
                        <a:rPr lang="en-US" sz="2400" dirty="0">
                          <a:effectLst/>
                          <a:latin typeface="UTM Avo" panose="02040603050506020204" pitchFamily="18" charset="0"/>
                        </a:rPr>
                        <a:t>, </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xmlns="" val="1485440108"/>
                  </a:ext>
                </a:extLst>
              </a:tr>
            </a:tbl>
          </a:graphicData>
        </a:graphic>
      </p:graphicFrame>
      <p:sp>
        <p:nvSpPr>
          <p:cNvPr id="50" name="TextBox 49">
            <a:extLst>
              <a:ext uri="{FF2B5EF4-FFF2-40B4-BE49-F238E27FC236}">
                <a16:creationId xmlns:a16="http://schemas.microsoft.com/office/drawing/2014/main" xmlns="" id="{F02494C1-01BA-D247-9E04-15A69F1AE482}"/>
              </a:ext>
            </a:extLst>
          </p:cNvPr>
          <p:cNvSpPr txBox="1"/>
          <p:nvPr/>
        </p:nvSpPr>
        <p:spPr>
          <a:xfrm>
            <a:off x="6220081" y="4755878"/>
            <a:ext cx="2169816" cy="523220"/>
          </a:xfrm>
          <a:prstGeom prst="rect">
            <a:avLst/>
          </a:prstGeom>
          <a:noFill/>
        </p:spPr>
        <p:txBody>
          <a:bodyPr wrap="square" rtlCol="0">
            <a:spAutoFit/>
          </a:bodyPr>
          <a:lstStyle/>
          <a:p>
            <a:r>
              <a:rPr lang="vi-VN" sz="2800" dirty="0">
                <a:solidFill>
                  <a:srgbClr val="FF0000"/>
                </a:solidFill>
              </a:rPr>
              <a:t>súc miệng</a:t>
            </a:r>
            <a:r>
              <a:rPr lang="x-none" sz="2800" dirty="0">
                <a:solidFill>
                  <a:srgbClr val="FF0000"/>
                </a:solidFill>
              </a:rPr>
              <a:t>,</a:t>
            </a:r>
          </a:p>
        </p:txBody>
      </p:sp>
      <p:sp>
        <p:nvSpPr>
          <p:cNvPr id="51" name="TextBox 50">
            <a:extLst>
              <a:ext uri="{FF2B5EF4-FFF2-40B4-BE49-F238E27FC236}">
                <a16:creationId xmlns:a16="http://schemas.microsoft.com/office/drawing/2014/main" xmlns="" id="{7FAAD921-770B-F946-B8A6-EA426D5210A5}"/>
              </a:ext>
            </a:extLst>
          </p:cNvPr>
          <p:cNvSpPr txBox="1"/>
          <p:nvPr/>
        </p:nvSpPr>
        <p:spPr>
          <a:xfrm>
            <a:off x="7963776" y="4767415"/>
            <a:ext cx="2254709" cy="523220"/>
          </a:xfrm>
          <a:prstGeom prst="rect">
            <a:avLst/>
          </a:prstGeom>
          <a:noFill/>
        </p:spPr>
        <p:txBody>
          <a:bodyPr wrap="square" rtlCol="0">
            <a:spAutoFit/>
          </a:bodyPr>
          <a:lstStyle/>
          <a:p>
            <a:r>
              <a:rPr lang="vi-VN" sz="2800" dirty="0">
                <a:solidFill>
                  <a:srgbClr val="FF0000"/>
                </a:solidFill>
              </a:rPr>
              <a:t>khúc nhạc</a:t>
            </a:r>
            <a:endParaRPr lang="x-none" sz="2800" dirty="0">
              <a:solidFill>
                <a:srgbClr val="FF0000"/>
              </a:solidFill>
            </a:endParaRPr>
          </a:p>
        </p:txBody>
      </p:sp>
      <p:sp>
        <p:nvSpPr>
          <p:cNvPr id="52" name="TextBox 51">
            <a:extLst>
              <a:ext uri="{FF2B5EF4-FFF2-40B4-BE49-F238E27FC236}">
                <a16:creationId xmlns:a16="http://schemas.microsoft.com/office/drawing/2014/main" xmlns="" id="{F4AAC67A-6142-F64F-B864-0F5AB2FEC1D5}"/>
              </a:ext>
            </a:extLst>
          </p:cNvPr>
          <p:cNvSpPr txBox="1"/>
          <p:nvPr/>
        </p:nvSpPr>
        <p:spPr>
          <a:xfrm>
            <a:off x="5793960" y="5754373"/>
            <a:ext cx="2169816" cy="523220"/>
          </a:xfrm>
          <a:prstGeom prst="rect">
            <a:avLst/>
          </a:prstGeom>
          <a:noFill/>
        </p:spPr>
        <p:txBody>
          <a:bodyPr wrap="square" rtlCol="0">
            <a:spAutoFit/>
          </a:bodyPr>
          <a:lstStyle/>
          <a:p>
            <a:r>
              <a:rPr lang="vi-VN" sz="2800" dirty="0">
                <a:solidFill>
                  <a:srgbClr val="FF0000"/>
                </a:solidFill>
              </a:rPr>
              <a:t>bút chì</a:t>
            </a:r>
            <a:r>
              <a:rPr lang="x-none" sz="2800" dirty="0">
                <a:solidFill>
                  <a:srgbClr val="FF0000"/>
                </a:solidFill>
              </a:rPr>
              <a:t>,…</a:t>
            </a:r>
          </a:p>
        </p:txBody>
      </p:sp>
      <p:pic>
        <p:nvPicPr>
          <p:cNvPr id="14" name="Picture 13">
            <a:extLst>
              <a:ext uri="{FF2B5EF4-FFF2-40B4-BE49-F238E27FC236}">
                <a16:creationId xmlns="" xmlns:a16="http://schemas.microsoft.com/office/drawing/2014/main" id="{C83487BF-D82D-3341-96DD-F8C157F107F3}"/>
              </a:ext>
            </a:extLst>
          </p:cNvPr>
          <p:cNvPicPr>
            <a:picLocks noChangeAspect="1"/>
          </p:cNvPicPr>
          <p:nvPr/>
        </p:nvPicPr>
        <p:blipFill rotWithShape="1">
          <a:blip r:embed="rId2"/>
          <a:srcRect l="3453" t="1466"/>
          <a:stretch/>
        </p:blipFill>
        <p:spPr>
          <a:xfrm>
            <a:off x="103231" y="139105"/>
            <a:ext cx="2492579" cy="1844705"/>
          </a:xfrm>
          <a:prstGeom prst="ellipse">
            <a:avLst/>
          </a:prstGeom>
          <a:effectLst>
            <a:glow rad="139700">
              <a:schemeClr val="accent4">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270904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5" grpId="0"/>
      <p:bldP spid="46" grpId="0"/>
      <p:bldP spid="47" grpId="0"/>
      <p:bldP spid="48" grpId="0"/>
      <p:bldP spid="50" grpId="0"/>
      <p:bldP spid="51" grpId="0"/>
      <p:bldP spid="5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FB72A909-F640-44C3-A45E-94D3741CC102}"/>
              </a:ext>
            </a:extLst>
          </p:cNvPr>
          <p:cNvPicPr>
            <a:picLocks noChangeAspect="1"/>
          </p:cNvPicPr>
          <p:nvPr/>
        </p:nvPicPr>
        <p:blipFill>
          <a:blip r:embed="rId3"/>
          <a:stretch>
            <a:fillRect/>
          </a:stretch>
        </p:blipFill>
        <p:spPr>
          <a:xfrm>
            <a:off x="0" y="1620"/>
            <a:ext cx="12192000" cy="6854793"/>
          </a:xfrm>
          <a:prstGeom prst="rect">
            <a:avLst/>
          </a:prstGeom>
        </p:spPr>
      </p:pic>
      <p:pic>
        <p:nvPicPr>
          <p:cNvPr id="15" name="图片 14">
            <a:extLst>
              <a:ext uri="{FF2B5EF4-FFF2-40B4-BE49-F238E27FC236}">
                <a16:creationId xmlns:a16="http://schemas.microsoft.com/office/drawing/2014/main" xmlns="" id="{2112E36B-13D2-4467-9B52-8E5C6F4C9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9608" y="1230151"/>
            <a:ext cx="5665599" cy="4584241"/>
          </a:xfrm>
          <a:prstGeom prst="rect">
            <a:avLst/>
          </a:prstGeom>
        </p:spPr>
      </p:pic>
      <p:sp>
        <p:nvSpPr>
          <p:cNvPr id="6" name="文本框 5">
            <a:extLst>
              <a:ext uri="{FF2B5EF4-FFF2-40B4-BE49-F238E27FC236}">
                <a16:creationId xmlns:a16="http://schemas.microsoft.com/office/drawing/2014/main" xmlns="" id="{2A99F589-E17B-4DA1-BD39-285DC6DE3A95}"/>
              </a:ext>
            </a:extLst>
          </p:cNvPr>
          <p:cNvSpPr txBox="1"/>
          <p:nvPr/>
        </p:nvSpPr>
        <p:spPr>
          <a:xfrm>
            <a:off x="4392099" y="1518387"/>
            <a:ext cx="3660617" cy="1897956"/>
          </a:xfrm>
          <a:prstGeom prst="rect">
            <a:avLst/>
          </a:prstGeom>
          <a:noFill/>
        </p:spPr>
        <p:txBody>
          <a:bodyPr wrap="square" lIns="91416" tIns="45718" rIns="91416" bIns="45718" rtlCol="0">
            <a:spAutoFit/>
          </a:bodyPr>
          <a:lstStyle>
            <a:defPPr>
              <a:defRPr lang="zh-CN"/>
            </a:defPPr>
            <a:lvl1pPr>
              <a:defRPr sz="4800" spc="-150">
                <a:solidFill>
                  <a:srgbClr val="67CEC9"/>
                </a:solidFill>
                <a:latin typeface="方正喵呜体" panose="02010600010101010101" pitchFamily="2" charset="-122"/>
                <a:ea typeface="方正喵呜体" panose="02010600010101010101" pitchFamily="2" charset="-122"/>
              </a:defRPr>
            </a:lvl1pPr>
          </a:lstStyle>
          <a:p>
            <a:pPr algn="ctr" defTabSz="792324"/>
            <a:r>
              <a:rPr lang="en-US" altLang="zh-CN" sz="5900" dirty="0">
                <a:latin typeface="Arial-Rounded"/>
                <a:ea typeface="字魂59号-创粗黑" panose="00000500000000000000" pitchFamily="2" charset="-122"/>
                <a:sym typeface="字魂59号-创粗黑" panose="00000500000000000000" pitchFamily="2" charset="-122"/>
              </a:rPr>
              <a:t>CỦNG CỐ, DẶN DÒ</a:t>
            </a:r>
            <a:endParaRPr lang="zh-CN" altLang="en-US" sz="5900" dirty="0">
              <a:latin typeface="Arial-Rounded"/>
              <a:ea typeface="字魂59号-创粗黑" panose="00000500000000000000" pitchFamily="2" charset="-122"/>
              <a:sym typeface="字魂59号-创粗黑" panose="00000500000000000000" pitchFamily="2" charset="-122"/>
            </a:endParaRPr>
          </a:p>
        </p:txBody>
      </p:sp>
      <p:pic>
        <p:nvPicPr>
          <p:cNvPr id="7" name="图片 6">
            <a:extLst>
              <a:ext uri="{FF2B5EF4-FFF2-40B4-BE49-F238E27FC236}">
                <a16:creationId xmlns:a16="http://schemas.microsoft.com/office/drawing/2014/main" xmlns="" id="{663224E2-D8FD-4D3A-9B41-F6C10190B137}"/>
              </a:ext>
            </a:extLst>
          </p:cNvPr>
          <p:cNvPicPr>
            <a:picLocks noChangeAspect="1"/>
          </p:cNvPicPr>
          <p:nvPr/>
        </p:nvPicPr>
        <p:blipFill>
          <a:blip r:embed="rId5"/>
          <a:stretch>
            <a:fillRect/>
          </a:stretch>
        </p:blipFill>
        <p:spPr>
          <a:xfrm>
            <a:off x="2245444" y="1598483"/>
            <a:ext cx="827824" cy="469672"/>
          </a:xfrm>
          <a:prstGeom prst="rect">
            <a:avLst/>
          </a:prstGeom>
        </p:spPr>
      </p:pic>
      <p:pic>
        <p:nvPicPr>
          <p:cNvPr id="8" name="图片 7">
            <a:extLst>
              <a:ext uri="{FF2B5EF4-FFF2-40B4-BE49-F238E27FC236}">
                <a16:creationId xmlns:a16="http://schemas.microsoft.com/office/drawing/2014/main" xmlns="" id="{6C6E65F0-9E53-4B91-9F00-475286250E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09" y="1769321"/>
            <a:ext cx="3497443" cy="3497443"/>
          </a:xfrm>
          <a:prstGeom prst="rect">
            <a:avLst/>
          </a:prstGeom>
        </p:spPr>
      </p:pic>
      <p:pic>
        <p:nvPicPr>
          <p:cNvPr id="9" name="图片 8">
            <a:extLst>
              <a:ext uri="{FF2B5EF4-FFF2-40B4-BE49-F238E27FC236}">
                <a16:creationId xmlns:a16="http://schemas.microsoft.com/office/drawing/2014/main" xmlns="" id="{31D6881D-1C43-40C5-9D79-C7A80CB004A8}"/>
              </a:ext>
            </a:extLst>
          </p:cNvPr>
          <p:cNvPicPr>
            <a:picLocks noChangeAspect="1"/>
          </p:cNvPicPr>
          <p:nvPr/>
        </p:nvPicPr>
        <p:blipFill rotWithShape="1">
          <a:blip r:embed="rId7"/>
          <a:srcRect b="5842"/>
          <a:stretch/>
        </p:blipFill>
        <p:spPr>
          <a:xfrm>
            <a:off x="0" y="5116156"/>
            <a:ext cx="12192000" cy="1741845"/>
          </a:xfrm>
          <a:prstGeom prst="rect">
            <a:avLst/>
          </a:prstGeom>
        </p:spPr>
      </p:pic>
      <p:pic>
        <p:nvPicPr>
          <p:cNvPr id="10" name="图片 9">
            <a:extLst>
              <a:ext uri="{FF2B5EF4-FFF2-40B4-BE49-F238E27FC236}">
                <a16:creationId xmlns:a16="http://schemas.microsoft.com/office/drawing/2014/main" xmlns="" id="{58EA738B-EEF9-4A93-869E-DA1C9C2C9B50}"/>
              </a:ext>
            </a:extLst>
          </p:cNvPr>
          <p:cNvPicPr>
            <a:picLocks noChangeAspect="1"/>
          </p:cNvPicPr>
          <p:nvPr/>
        </p:nvPicPr>
        <p:blipFill rotWithShape="1">
          <a:blip r:embed="rId8">
            <a:extLst>
              <a:ext uri="{28A0092B-C50C-407E-A947-70E740481C1C}">
                <a14:useLocalDpi xmlns:a14="http://schemas.microsoft.com/office/drawing/2010/main" val="0"/>
              </a:ext>
            </a:extLst>
          </a:blip>
          <a:srcRect t="28467" b="33621"/>
          <a:stretch/>
        </p:blipFill>
        <p:spPr>
          <a:xfrm rot="358970">
            <a:off x="8190424" y="439442"/>
            <a:ext cx="2784401" cy="1055607"/>
          </a:xfrm>
          <a:prstGeom prst="rect">
            <a:avLst/>
          </a:prstGeom>
        </p:spPr>
      </p:pic>
      <p:pic>
        <p:nvPicPr>
          <p:cNvPr id="11" name="图片 10">
            <a:extLst>
              <a:ext uri="{FF2B5EF4-FFF2-40B4-BE49-F238E27FC236}">
                <a16:creationId xmlns:a16="http://schemas.microsoft.com/office/drawing/2014/main" xmlns="" id="{C1EDAB4F-5359-45F0-AD15-B311E7D67E6E}"/>
              </a:ext>
            </a:extLst>
          </p:cNvPr>
          <p:cNvPicPr>
            <a:picLocks noChangeAspect="1"/>
          </p:cNvPicPr>
          <p:nvPr/>
        </p:nvPicPr>
        <p:blipFill rotWithShape="1">
          <a:blip r:embed="rId9">
            <a:extLst>
              <a:ext uri="{28A0092B-C50C-407E-A947-70E740481C1C}">
                <a14:useLocalDpi xmlns:a14="http://schemas.microsoft.com/office/drawing/2010/main" val="0"/>
              </a:ext>
            </a:extLst>
          </a:blip>
          <a:srcRect l="31560" t="79751" r="62526" b="10385"/>
          <a:stretch/>
        </p:blipFill>
        <p:spPr>
          <a:xfrm>
            <a:off x="4215815" y="4340538"/>
            <a:ext cx="719528" cy="674559"/>
          </a:xfrm>
          <a:prstGeom prst="rect">
            <a:avLst/>
          </a:prstGeom>
        </p:spPr>
      </p:pic>
      <p:pic>
        <p:nvPicPr>
          <p:cNvPr id="12" name="图片 11">
            <a:extLst>
              <a:ext uri="{FF2B5EF4-FFF2-40B4-BE49-F238E27FC236}">
                <a16:creationId xmlns:a16="http://schemas.microsoft.com/office/drawing/2014/main" xmlns="" id="{559DE14B-92C4-41DB-BDB6-8505AE85B302}"/>
              </a:ext>
            </a:extLst>
          </p:cNvPr>
          <p:cNvPicPr>
            <a:picLocks noChangeAspect="1"/>
          </p:cNvPicPr>
          <p:nvPr/>
        </p:nvPicPr>
        <p:blipFill rotWithShape="1">
          <a:blip r:embed="rId9">
            <a:extLst>
              <a:ext uri="{28A0092B-C50C-407E-A947-70E740481C1C}">
                <a14:useLocalDpi xmlns:a14="http://schemas.microsoft.com/office/drawing/2010/main" val="0"/>
              </a:ext>
            </a:extLst>
          </a:blip>
          <a:srcRect l="65155" t="79482" r="28931" b="10654"/>
          <a:stretch/>
        </p:blipFill>
        <p:spPr>
          <a:xfrm>
            <a:off x="7929460" y="5139839"/>
            <a:ext cx="719528" cy="674559"/>
          </a:xfrm>
          <a:prstGeom prst="rect">
            <a:avLst/>
          </a:prstGeom>
        </p:spPr>
      </p:pic>
      <p:pic>
        <p:nvPicPr>
          <p:cNvPr id="13" name="图片 12">
            <a:extLst>
              <a:ext uri="{FF2B5EF4-FFF2-40B4-BE49-F238E27FC236}">
                <a16:creationId xmlns:a16="http://schemas.microsoft.com/office/drawing/2014/main" xmlns="" id="{0AE537D5-9C4E-44AA-AF9A-6559920DEDB3}"/>
              </a:ext>
            </a:extLst>
          </p:cNvPr>
          <p:cNvPicPr>
            <a:picLocks noChangeAspect="1"/>
          </p:cNvPicPr>
          <p:nvPr/>
        </p:nvPicPr>
        <p:blipFill>
          <a:blip r:embed="rId10"/>
          <a:stretch>
            <a:fillRect/>
          </a:stretch>
        </p:blipFill>
        <p:spPr>
          <a:xfrm>
            <a:off x="4193863" y="5068039"/>
            <a:ext cx="1261452" cy="746359"/>
          </a:xfrm>
          <a:prstGeom prst="rect">
            <a:avLst/>
          </a:prstGeom>
        </p:spPr>
      </p:pic>
    </p:spTree>
    <p:extLst>
      <p:ext uri="{BB962C8B-B14F-4D97-AF65-F5344CB8AC3E}">
        <p14:creationId xmlns:p14="http://schemas.microsoft.com/office/powerpoint/2010/main" val="1254574653"/>
      </p:ext>
    </p:extLst>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14:presetBounceEnd="67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7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3561" b="12057"/>
          <a:stretch>
            <a:fillRect/>
          </a:stretch>
        </p:blipFill>
        <p:spPr bwMode="auto">
          <a:xfrm>
            <a:off x="0" y="84139"/>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073078" y="839737"/>
            <a:ext cx="8045873" cy="1250731"/>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91416" tIns="45718" rIns="91416" bIns="45718" anchor="ct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defRPr/>
            </a:pPr>
            <a:r>
              <a:rPr lang="en-US" sz="5500" dirty="0">
                <a:solidFill>
                  <a:prstClr val="black"/>
                </a:solidFill>
                <a:ea typeface="Arial-Rounded" pitchFamily="34" charset="0"/>
                <a:cs typeface="Arial-Rounded" pitchFamily="34" charset="0"/>
              </a:rPr>
              <a:t>CHÀO TẠM BIỆT CÁC EM!</a:t>
            </a:r>
          </a:p>
        </p:txBody>
      </p:sp>
    </p:spTree>
    <p:extLst>
      <p:ext uri="{BB962C8B-B14F-4D97-AF65-F5344CB8AC3E}">
        <p14:creationId xmlns:p14="http://schemas.microsoft.com/office/powerpoint/2010/main" val="3258305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4B134638-5CA8-46EB-A7CF-0CC84DCB7E8C}"/>
              </a:ext>
            </a:extLst>
          </p:cNvPr>
          <p:cNvPicPr>
            <a:picLocks noChangeAspect="1"/>
          </p:cNvPicPr>
          <p:nvPr/>
        </p:nvPicPr>
        <p:blipFill rotWithShape="1">
          <a:blip r:embed="rId3">
            <a:extLst>
              <a:ext uri="{28A0092B-C50C-407E-A947-70E740481C1C}">
                <a14:useLocalDpi xmlns:a14="http://schemas.microsoft.com/office/drawing/2010/main" val="0"/>
              </a:ext>
            </a:extLst>
          </a:blip>
          <a:srcRect b="88089"/>
          <a:stretch/>
        </p:blipFill>
        <p:spPr>
          <a:xfrm>
            <a:off x="25" y="0"/>
            <a:ext cx="12191799" cy="4749800"/>
          </a:xfrm>
          <a:prstGeom prst="rect">
            <a:avLst/>
          </a:prstGeom>
        </p:spPr>
      </p:pic>
      <p:pic>
        <p:nvPicPr>
          <p:cNvPr id="2" name="图片 1">
            <a:extLst>
              <a:ext uri="{FF2B5EF4-FFF2-40B4-BE49-F238E27FC236}">
                <a16:creationId xmlns="" xmlns:a16="http://schemas.microsoft.com/office/drawing/2014/main" id="{A2DA75EF-2BD4-46DE-99BF-AA0C164259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62231"/>
            <a:ext cx="12192000" cy="1578912"/>
          </a:xfrm>
          <a:prstGeom prst="rect">
            <a:avLst/>
          </a:prstGeom>
        </p:spPr>
      </p:pic>
      <p:pic>
        <p:nvPicPr>
          <p:cNvPr id="8" name="图片 7">
            <a:extLst>
              <a:ext uri="{FF2B5EF4-FFF2-40B4-BE49-F238E27FC236}">
                <a16:creationId xmlns="" xmlns:a16="http://schemas.microsoft.com/office/drawing/2014/main" id="{08A752CB-77A9-4845-82B2-756741D38C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0208" y="868595"/>
            <a:ext cx="6330992" cy="4643260"/>
          </a:xfrm>
          <a:prstGeom prst="rect">
            <a:avLst/>
          </a:prstGeom>
        </p:spPr>
      </p:pic>
      <p:pic>
        <p:nvPicPr>
          <p:cNvPr id="6" name="图片 5">
            <a:extLst>
              <a:ext uri="{FF2B5EF4-FFF2-40B4-BE49-F238E27FC236}">
                <a16:creationId xmlns="" xmlns:a16="http://schemas.microsoft.com/office/drawing/2014/main" id="{2F8C65A1-B045-43FF-9D57-0310346D19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5224285"/>
            <a:ext cx="12192000" cy="1633715"/>
          </a:xfrm>
          <a:prstGeom prst="rect">
            <a:avLst/>
          </a:prstGeom>
        </p:spPr>
      </p:pic>
      <p:sp>
        <p:nvSpPr>
          <p:cNvPr id="25" name="矩形 24">
            <a:extLst>
              <a:ext uri="{FF2B5EF4-FFF2-40B4-BE49-F238E27FC236}">
                <a16:creationId xmlns="" xmlns:a16="http://schemas.microsoft.com/office/drawing/2014/main" id="{06D6A57F-E55B-43A5-B5D1-082BB643DAA4}"/>
              </a:ext>
            </a:extLst>
          </p:cNvPr>
          <p:cNvSpPr/>
          <p:nvPr/>
        </p:nvSpPr>
        <p:spPr>
          <a:xfrm>
            <a:off x="3796249" y="2925913"/>
            <a:ext cx="5278959" cy="1200328"/>
          </a:xfrm>
          <a:prstGeom prst="rect">
            <a:avLst/>
          </a:prstGeom>
        </p:spPr>
        <p:txBody>
          <a:bodyPr wrap="square" lIns="91402" tIns="45718" rIns="91402" bIns="45718">
            <a:spAutoFit/>
          </a:bodyPr>
          <a:lstStyle/>
          <a:p>
            <a:pPr algn="ctr" defTabSz="792184"/>
            <a:r>
              <a:rPr lang="en-US" altLang="zh-CN" sz="7200" dirty="0">
                <a:ln w="38100">
                  <a:noFill/>
                </a:ln>
                <a:solidFill>
                  <a:prstClr val="black"/>
                </a:solidFill>
                <a:sym typeface="+mn-lt"/>
              </a:rPr>
              <a:t>KHỞI ĐỘNG</a:t>
            </a:r>
            <a:endParaRPr lang="zh-CN" altLang="en-US" sz="7200" dirty="0">
              <a:ln w="38100">
                <a:noFill/>
              </a:ln>
              <a:solidFill>
                <a:prstClr val="black"/>
              </a:solidFill>
              <a:sym typeface="+mn-lt"/>
            </a:endParaRPr>
          </a:p>
        </p:txBody>
      </p:sp>
      <p:pic>
        <p:nvPicPr>
          <p:cNvPr id="27" name="图片 26">
            <a:extLst>
              <a:ext uri="{FF2B5EF4-FFF2-40B4-BE49-F238E27FC236}">
                <a16:creationId xmlns="" xmlns:a16="http://schemas.microsoft.com/office/drawing/2014/main" id="{CD89A880-8566-4716-8FF2-C22B05365C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7362" y="2156473"/>
            <a:ext cx="1476375" cy="828675"/>
          </a:xfrm>
          <a:prstGeom prst="rect">
            <a:avLst/>
          </a:prstGeom>
        </p:spPr>
      </p:pic>
      <p:pic>
        <p:nvPicPr>
          <p:cNvPr id="7" name="图片 6">
            <a:extLst>
              <a:ext uri="{FF2B5EF4-FFF2-40B4-BE49-F238E27FC236}">
                <a16:creationId xmlns="" xmlns:a16="http://schemas.microsoft.com/office/drawing/2014/main" id="{C97C3ACC-A3DA-4BE5-B3FA-13B22A2031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4240" y="2925916"/>
            <a:ext cx="3213201" cy="3647773"/>
          </a:xfrm>
          <a:prstGeom prst="rect">
            <a:avLst/>
          </a:prstGeom>
        </p:spPr>
      </p:pic>
      <p:pic>
        <p:nvPicPr>
          <p:cNvPr id="29" name="图片 28">
            <a:extLst>
              <a:ext uri="{FF2B5EF4-FFF2-40B4-BE49-F238E27FC236}">
                <a16:creationId xmlns="" xmlns:a16="http://schemas.microsoft.com/office/drawing/2014/main" id="{19788A68-C1AC-4967-A707-22C0C36E61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32053" y="993761"/>
            <a:ext cx="1636713" cy="945395"/>
          </a:xfrm>
          <a:prstGeom prst="rect">
            <a:avLst/>
          </a:prstGeom>
        </p:spPr>
      </p:pic>
      <p:pic>
        <p:nvPicPr>
          <p:cNvPr id="31" name="图片 30">
            <a:extLst>
              <a:ext uri="{FF2B5EF4-FFF2-40B4-BE49-F238E27FC236}">
                <a16:creationId xmlns="" xmlns:a16="http://schemas.microsoft.com/office/drawing/2014/main" id="{DA43A425-AA1E-4E48-971A-97B5E003E7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9125" y="2137805"/>
            <a:ext cx="1013529" cy="944425"/>
          </a:xfrm>
          <a:prstGeom prst="rect">
            <a:avLst/>
          </a:prstGeom>
        </p:spPr>
      </p:pic>
    </p:spTree>
    <p:extLst>
      <p:ext uri="{BB962C8B-B14F-4D97-AF65-F5344CB8AC3E}">
        <p14:creationId xmlns:p14="http://schemas.microsoft.com/office/powerpoint/2010/main" val="31091689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300"/>
                                  </p:stCondLst>
                                  <p:iterate type="lt">
                                    <p:tmPct val="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5"/>
                                        </p:tgtEl>
                                        <p:attrNameLst>
                                          <p:attrName>ppt_x</p:attrName>
                                          <p:attrName>ppt_y</p:attrName>
                                        </p:attrNameLst>
                                      </p:cBhvr>
                                    </p:animMotion>
                                    <p:animRot by="1500000">
                                      <p:cBhvr>
                                        <p:cTn id="13" dur="125" fill="hold">
                                          <p:stCondLst>
                                            <p:cond delay="0"/>
                                          </p:stCondLst>
                                        </p:cTn>
                                        <p:tgtEl>
                                          <p:spTgt spid="25"/>
                                        </p:tgtEl>
                                        <p:attrNameLst>
                                          <p:attrName>r</p:attrName>
                                        </p:attrNameLst>
                                      </p:cBhvr>
                                    </p:animRot>
                                    <p:animRot by="-1500000">
                                      <p:cBhvr>
                                        <p:cTn id="14" dur="125" fill="hold">
                                          <p:stCondLst>
                                            <p:cond delay="125"/>
                                          </p:stCondLst>
                                        </p:cTn>
                                        <p:tgtEl>
                                          <p:spTgt spid="25"/>
                                        </p:tgtEl>
                                        <p:attrNameLst>
                                          <p:attrName>r</p:attrName>
                                        </p:attrNameLst>
                                      </p:cBhvr>
                                    </p:animRot>
                                    <p:animRot by="-1500000">
                                      <p:cBhvr>
                                        <p:cTn id="15" dur="125" fill="hold">
                                          <p:stCondLst>
                                            <p:cond delay="250"/>
                                          </p:stCondLst>
                                        </p:cTn>
                                        <p:tgtEl>
                                          <p:spTgt spid="25"/>
                                        </p:tgtEl>
                                        <p:attrNameLst>
                                          <p:attrName>r</p:attrName>
                                        </p:attrNameLst>
                                      </p:cBhvr>
                                    </p:animRot>
                                    <p:animRot by="1500000">
                                      <p:cBhvr>
                                        <p:cTn id="16"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2397" y="1095671"/>
            <a:ext cx="4729603" cy="3610420"/>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7339764" y="2328734"/>
            <a:ext cx="3916272" cy="4697809"/>
          </a:xfrm>
          <a:prstGeom prst="rect">
            <a:avLst/>
          </a:prstGeom>
        </p:spPr>
      </p:pic>
      <p:sp>
        <p:nvSpPr>
          <p:cNvPr id="4" name="Rectangle 3"/>
          <p:cNvSpPr/>
          <p:nvPr/>
        </p:nvSpPr>
        <p:spPr>
          <a:xfrm>
            <a:off x="4573355" y="1763752"/>
            <a:ext cx="3159268" cy="1846624"/>
          </a:xfrm>
          <a:prstGeom prst="rect">
            <a:avLst/>
          </a:prstGeom>
          <a:noFill/>
        </p:spPr>
        <p:txBody>
          <a:bodyPr wrap="square" lIns="91364" tIns="45702" rIns="91364" bIns="45702">
            <a:spAutoFit/>
          </a:bodyPr>
          <a:lstStyle/>
          <a:p>
            <a:pPr defTabSz="913650">
              <a:lnSpc>
                <a:spcPct val="150000"/>
              </a:lnSpc>
              <a:defRPr/>
            </a:pPr>
            <a:r>
              <a:rPr lang="en-US" sz="2500" dirty="0" err="1">
                <a:ln w="0">
                  <a:solidFill>
                    <a:sysClr val="windowText" lastClr="000000"/>
                  </a:solidFill>
                </a:ln>
                <a:solidFill>
                  <a:srgbClr val="FF6600"/>
                </a:solidFill>
                <a:latin typeface="Arial-Rounded" pitchFamily="34" charset="0"/>
                <a:ea typeface="Arial-Rounded" pitchFamily="34" charset="0"/>
                <a:cs typeface="Arial-Rounded" pitchFamily="34" charset="0"/>
              </a:rPr>
              <a:t>Tớ</a:t>
            </a:r>
            <a:r>
              <a:rPr lang="en-US" sz="2500"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2500" dirty="0" err="1">
                <a:ln w="0">
                  <a:solidFill>
                    <a:sysClr val="windowText" lastClr="000000"/>
                  </a:solidFill>
                </a:ln>
                <a:solidFill>
                  <a:srgbClr val="FF6600"/>
                </a:solidFill>
                <a:latin typeface="Arial-Rounded" pitchFamily="34" charset="0"/>
                <a:ea typeface="Arial-Rounded" pitchFamily="34" charset="0"/>
                <a:cs typeface="Arial-Rounded" pitchFamily="34" charset="0"/>
              </a:rPr>
              <a:t>cần</a:t>
            </a:r>
            <a:r>
              <a:rPr lang="en-US" sz="2500"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2500" dirty="0" err="1">
                <a:ln w="0">
                  <a:solidFill>
                    <a:sysClr val="windowText" lastClr="000000"/>
                  </a:solidFill>
                </a:ln>
                <a:solidFill>
                  <a:srgbClr val="FF6600"/>
                </a:solidFill>
                <a:latin typeface="Arial-Rounded" pitchFamily="34" charset="0"/>
                <a:ea typeface="Arial-Rounded" pitchFamily="34" charset="0"/>
                <a:cs typeface="Arial-Rounded" pitchFamily="34" charset="0"/>
              </a:rPr>
              <a:t>hai</a:t>
            </a:r>
            <a:r>
              <a:rPr lang="en-US" sz="2500"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2500" dirty="0" err="1">
                <a:ln w="0">
                  <a:solidFill>
                    <a:sysClr val="windowText" lastClr="000000"/>
                  </a:solidFill>
                </a:ln>
                <a:solidFill>
                  <a:srgbClr val="FF6600"/>
                </a:solidFill>
                <a:latin typeface="Arial-Rounded" pitchFamily="34" charset="0"/>
                <a:ea typeface="Arial-Rounded" pitchFamily="34" charset="0"/>
                <a:cs typeface="Arial-Rounded" pitchFamily="34" charset="0"/>
              </a:rPr>
              <a:t>củ</a:t>
            </a:r>
            <a:r>
              <a:rPr lang="en-US" sz="2500"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2500" dirty="0" err="1">
                <a:ln w="0">
                  <a:solidFill>
                    <a:sysClr val="windowText" lastClr="000000"/>
                  </a:solidFill>
                </a:ln>
                <a:solidFill>
                  <a:srgbClr val="FF6600"/>
                </a:solidFill>
                <a:latin typeface="Arial-Rounded" pitchFamily="34" charset="0"/>
                <a:ea typeface="Arial-Rounded" pitchFamily="34" charset="0"/>
                <a:cs typeface="Arial-Rounded" pitchFamily="34" charset="0"/>
              </a:rPr>
              <a:t>cà</a:t>
            </a:r>
            <a:r>
              <a:rPr lang="en-US" sz="2500"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2500" dirty="0" err="1">
                <a:ln w="0">
                  <a:solidFill>
                    <a:sysClr val="windowText" lastClr="000000"/>
                  </a:solidFill>
                </a:ln>
                <a:solidFill>
                  <a:srgbClr val="FF6600"/>
                </a:solidFill>
                <a:latin typeface="Arial-Rounded" pitchFamily="34" charset="0"/>
                <a:ea typeface="Arial-Rounded" pitchFamily="34" charset="0"/>
                <a:cs typeface="Arial-Rounded" pitchFamily="34" charset="0"/>
              </a:rPr>
              <a:t>rốt</a:t>
            </a:r>
            <a:r>
              <a:rPr lang="en-US" sz="2500"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2500" dirty="0" err="1">
                <a:ln w="0">
                  <a:solidFill>
                    <a:sysClr val="windowText" lastClr="000000"/>
                  </a:solidFill>
                </a:ln>
                <a:solidFill>
                  <a:srgbClr val="FF6600"/>
                </a:solidFill>
                <a:latin typeface="Arial-Rounded" pitchFamily="34" charset="0"/>
                <a:ea typeface="Arial-Rounded" pitchFamily="34" charset="0"/>
                <a:cs typeface="Arial-Rounded" pitchFamily="34" charset="0"/>
              </a:rPr>
              <a:t>để</a:t>
            </a:r>
            <a:r>
              <a:rPr lang="en-US" sz="2500"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2500" dirty="0" err="1">
                <a:ln w="0">
                  <a:solidFill>
                    <a:sysClr val="windowText" lastClr="000000"/>
                  </a:solidFill>
                </a:ln>
                <a:solidFill>
                  <a:srgbClr val="FF6600"/>
                </a:solidFill>
                <a:latin typeface="Arial-Rounded" pitchFamily="34" charset="0"/>
                <a:ea typeface="Arial-Rounded" pitchFamily="34" charset="0"/>
                <a:cs typeface="Arial-Rounded" pitchFamily="34" charset="0"/>
              </a:rPr>
              <a:t>chuẩn</a:t>
            </a:r>
            <a:r>
              <a:rPr lang="en-US" sz="2500"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2500" dirty="0" err="1">
                <a:ln w="0">
                  <a:solidFill>
                    <a:sysClr val="windowText" lastClr="000000"/>
                  </a:solidFill>
                </a:ln>
                <a:solidFill>
                  <a:srgbClr val="FF6600"/>
                </a:solidFill>
                <a:latin typeface="Arial-Rounded" pitchFamily="34" charset="0"/>
                <a:ea typeface="Arial-Rounded" pitchFamily="34" charset="0"/>
                <a:cs typeface="Arial-Rounded" pitchFamily="34" charset="0"/>
              </a:rPr>
              <a:t>bị</a:t>
            </a:r>
            <a:r>
              <a:rPr lang="en-US" sz="2500"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2500" dirty="0" err="1">
                <a:ln w="0">
                  <a:solidFill>
                    <a:sysClr val="windowText" lastClr="000000"/>
                  </a:solidFill>
                </a:ln>
                <a:solidFill>
                  <a:srgbClr val="FF6600"/>
                </a:solidFill>
                <a:latin typeface="Arial-Rounded" pitchFamily="34" charset="0"/>
                <a:ea typeface="Arial-Rounded" pitchFamily="34" charset="0"/>
                <a:cs typeface="Arial-Rounded" pitchFamily="34" charset="0"/>
              </a:rPr>
              <a:t>bữa</a:t>
            </a:r>
            <a:r>
              <a:rPr lang="en-US" sz="2500"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2500" dirty="0" err="1">
                <a:ln w="0">
                  <a:solidFill>
                    <a:sysClr val="windowText" lastClr="000000"/>
                  </a:solidFill>
                </a:ln>
                <a:solidFill>
                  <a:srgbClr val="FF6600"/>
                </a:solidFill>
                <a:latin typeface="Arial-Rounded" pitchFamily="34" charset="0"/>
                <a:ea typeface="Arial-Rounded" pitchFamily="34" charset="0"/>
                <a:cs typeface="Arial-Rounded" pitchFamily="34" charset="0"/>
              </a:rPr>
              <a:t>tối</a:t>
            </a:r>
            <a:r>
              <a:rPr lang="en-US" sz="2500"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2500" dirty="0" err="1">
                <a:ln w="0">
                  <a:solidFill>
                    <a:sysClr val="windowText" lastClr="000000"/>
                  </a:solidFill>
                </a:ln>
                <a:solidFill>
                  <a:srgbClr val="FF6600"/>
                </a:solidFill>
                <a:latin typeface="Arial-Rounded" pitchFamily="34" charset="0"/>
                <a:ea typeface="Arial-Rounded" pitchFamily="34" charset="0"/>
                <a:cs typeface="Arial-Rounded" pitchFamily="34" charset="0"/>
              </a:rPr>
              <a:t>Các</a:t>
            </a:r>
            <a:r>
              <a:rPr lang="en-US" sz="2500"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2500" dirty="0" err="1">
                <a:ln w="0">
                  <a:solidFill>
                    <a:sysClr val="windowText" lastClr="000000"/>
                  </a:solidFill>
                </a:ln>
                <a:solidFill>
                  <a:srgbClr val="FF6600"/>
                </a:solidFill>
                <a:latin typeface="Arial-Rounded" pitchFamily="34" charset="0"/>
                <a:ea typeface="Arial-Rounded" pitchFamily="34" charset="0"/>
                <a:cs typeface="Arial-Rounded" pitchFamily="34" charset="0"/>
              </a:rPr>
              <a:t>bạn</a:t>
            </a:r>
            <a:r>
              <a:rPr lang="en-US" sz="2500"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2500" dirty="0" err="1">
                <a:ln w="0">
                  <a:solidFill>
                    <a:sysClr val="windowText" lastClr="000000"/>
                  </a:solidFill>
                </a:ln>
                <a:solidFill>
                  <a:srgbClr val="FF6600"/>
                </a:solidFill>
                <a:latin typeface="Arial-Rounded" pitchFamily="34" charset="0"/>
                <a:ea typeface="Arial-Rounded" pitchFamily="34" charset="0"/>
                <a:cs typeface="Arial-Rounded" pitchFamily="34" charset="0"/>
              </a:rPr>
              <a:t>giúp</a:t>
            </a:r>
            <a:r>
              <a:rPr lang="en-US" sz="2500"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2500" dirty="0" err="1">
                <a:ln w="0">
                  <a:solidFill>
                    <a:sysClr val="windowText" lastClr="000000"/>
                  </a:solidFill>
                </a:ln>
                <a:solidFill>
                  <a:srgbClr val="FF6600"/>
                </a:solidFill>
                <a:latin typeface="Arial-Rounded" pitchFamily="34" charset="0"/>
                <a:ea typeface="Arial-Rounded" pitchFamily="34" charset="0"/>
                <a:cs typeface="Arial-Rounded" pitchFamily="34" charset="0"/>
              </a:rPr>
              <a:t>tớ</a:t>
            </a:r>
            <a:r>
              <a:rPr lang="en-US" sz="2500"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2500" dirty="0" err="1">
                <a:ln w="0">
                  <a:solidFill>
                    <a:sysClr val="windowText" lastClr="000000"/>
                  </a:solidFill>
                </a:ln>
                <a:solidFill>
                  <a:srgbClr val="FF6600"/>
                </a:solidFill>
                <a:latin typeface="Arial-Rounded" pitchFamily="34" charset="0"/>
                <a:ea typeface="Arial-Rounded" pitchFamily="34" charset="0"/>
                <a:cs typeface="Arial-Rounded" pitchFamily="34" charset="0"/>
              </a:rPr>
              <a:t>nhé</a:t>
            </a:r>
            <a:r>
              <a:rPr lang="en-US" sz="2500" dirty="0">
                <a:ln w="0">
                  <a:solidFill>
                    <a:sysClr val="windowText" lastClr="000000"/>
                  </a:solidFill>
                </a:ln>
                <a:solidFill>
                  <a:srgbClr val="FF6600"/>
                </a:solidFill>
                <a:latin typeface="Arial-Rounded" pitchFamily="34" charset="0"/>
                <a:ea typeface="Arial-Rounded" pitchFamily="34" charset="0"/>
                <a:cs typeface="Arial-Rounded" pitchFamily="34" charset="0"/>
              </a:rPr>
              <a:t>!</a:t>
            </a:r>
          </a:p>
        </p:txBody>
      </p:sp>
      <p:sp>
        <p:nvSpPr>
          <p:cNvPr id="5" name="Rectangle 4"/>
          <p:cNvSpPr/>
          <p:nvPr/>
        </p:nvSpPr>
        <p:spPr>
          <a:xfrm>
            <a:off x="4419569" y="2267798"/>
            <a:ext cx="3313079" cy="830697"/>
          </a:xfrm>
          <a:prstGeom prst="rect">
            <a:avLst/>
          </a:prstGeom>
          <a:noFill/>
        </p:spPr>
        <p:txBody>
          <a:bodyPr wrap="square" lIns="91364" tIns="45702" rIns="91364" bIns="45702">
            <a:spAutoFit/>
          </a:bodyPr>
          <a:lstStyle/>
          <a:p>
            <a:pPr defTabSz="913650">
              <a:lnSpc>
                <a:spcPct val="150000"/>
              </a:lnSpc>
              <a:defRPr/>
            </a:pPr>
            <a:r>
              <a:rPr lang="en-US" sz="3200" dirty="0">
                <a:ln w="0">
                  <a:solidFill>
                    <a:sysClr val="windowText" lastClr="000000"/>
                  </a:solidFill>
                </a:ln>
                <a:solidFill>
                  <a:srgbClr val="FF6600"/>
                </a:solidFill>
                <a:latin typeface="Arial-Rounded" pitchFamily="34" charset="0"/>
                <a:ea typeface="Arial-Rounded" pitchFamily="34" charset="0"/>
                <a:cs typeface="Arial-Rounded" pitchFamily="34" charset="0"/>
              </a:rPr>
              <a:t>Xin </a:t>
            </a:r>
            <a:r>
              <a:rPr lang="en-US" sz="3200" dirty="0" err="1">
                <a:ln w="0">
                  <a:solidFill>
                    <a:sysClr val="windowText" lastClr="000000"/>
                  </a:solidFill>
                </a:ln>
                <a:solidFill>
                  <a:srgbClr val="FF6600"/>
                </a:solidFill>
                <a:latin typeface="Arial-Rounded" pitchFamily="34" charset="0"/>
                <a:ea typeface="Arial-Rounded" pitchFamily="34" charset="0"/>
                <a:cs typeface="Arial-Rounded" pitchFamily="34" charset="0"/>
              </a:rPr>
              <a:t>chào</a:t>
            </a:r>
            <a:r>
              <a:rPr lang="en-US" sz="3200"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3200" dirty="0" err="1">
                <a:ln w="0">
                  <a:solidFill>
                    <a:sysClr val="windowText" lastClr="000000"/>
                  </a:solidFill>
                </a:ln>
                <a:solidFill>
                  <a:srgbClr val="FF6600"/>
                </a:solidFill>
                <a:latin typeface="Arial-Rounded" pitchFamily="34" charset="0"/>
                <a:ea typeface="Arial-Rounded" pitchFamily="34" charset="0"/>
                <a:cs typeface="Arial-Rounded" pitchFamily="34" charset="0"/>
              </a:rPr>
              <a:t>các</a:t>
            </a:r>
            <a:r>
              <a:rPr lang="en-US" sz="3200"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3200" dirty="0" err="1">
                <a:ln w="0">
                  <a:solidFill>
                    <a:sysClr val="windowText" lastClr="000000"/>
                  </a:solidFill>
                </a:ln>
                <a:solidFill>
                  <a:srgbClr val="FF6600"/>
                </a:solidFill>
                <a:latin typeface="Arial-Rounded" pitchFamily="34" charset="0"/>
                <a:ea typeface="Arial-Rounded" pitchFamily="34" charset="0"/>
                <a:cs typeface="Arial-Rounded" pitchFamily="34" charset="0"/>
              </a:rPr>
              <a:t>bạn</a:t>
            </a:r>
            <a:r>
              <a:rPr lang="en-US" sz="3200" dirty="0">
                <a:ln w="0">
                  <a:solidFill>
                    <a:sysClr val="windowText" lastClr="000000"/>
                  </a:solidFill>
                </a:ln>
                <a:solidFill>
                  <a:srgbClr val="FF6600"/>
                </a:solidFill>
                <a:latin typeface="Arial-Rounded" pitchFamily="34" charset="0"/>
                <a:ea typeface="Arial-Rounded" pitchFamily="34" charset="0"/>
                <a:cs typeface="Arial-Rounded" pitchFamily="34" charset="0"/>
              </a:rPr>
              <a:t>!</a:t>
            </a:r>
          </a:p>
        </p:txBody>
      </p:sp>
      <p:grpSp>
        <p:nvGrpSpPr>
          <p:cNvPr id="9" name="Group 8"/>
          <p:cNvGrpSpPr/>
          <p:nvPr/>
        </p:nvGrpSpPr>
        <p:grpSpPr>
          <a:xfrm>
            <a:off x="3013703" y="801791"/>
            <a:ext cx="5675660" cy="3762656"/>
            <a:chOff x="1323833" y="429251"/>
            <a:chExt cx="7352881" cy="4174699"/>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3833" y="429251"/>
              <a:ext cx="7352881" cy="4174699"/>
            </a:xfrm>
            <a:prstGeom prst="rect">
              <a:avLst/>
            </a:prstGeom>
          </p:spPr>
        </p:pic>
        <p:sp>
          <p:nvSpPr>
            <p:cNvPr id="8" name="Rectangle 7"/>
            <p:cNvSpPr/>
            <p:nvPr/>
          </p:nvSpPr>
          <p:spPr>
            <a:xfrm>
              <a:off x="2653078" y="1089960"/>
              <a:ext cx="4943298" cy="2509845"/>
            </a:xfrm>
            <a:prstGeom prst="rect">
              <a:avLst/>
            </a:prstGeom>
            <a:noFill/>
          </p:spPr>
          <p:txBody>
            <a:bodyPr wrap="square" lIns="91407" tIns="45703" rIns="91407" bIns="45703">
              <a:spAutoFit/>
            </a:bodyPr>
            <a:lstStyle/>
            <a:p>
              <a:pPr algn="ctr" defTabSz="913650">
                <a:defRPr/>
              </a:pPr>
              <a:r>
                <a:rPr lang="en-US" sz="5300" dirty="0">
                  <a:ln w="0">
                    <a:solidFill>
                      <a:prstClr val="black"/>
                    </a:solidFill>
                  </a:ln>
                  <a:solidFill>
                    <a:srgbClr val="FF6600"/>
                  </a:solidFill>
                  <a:latin typeface="Arial-Rounded" pitchFamily="34" charset="0"/>
                  <a:ea typeface="Arial-Rounded" pitchFamily="34" charset="0"/>
                  <a:cs typeface="Arial-Rounded" pitchFamily="34" charset="0"/>
                </a:rPr>
                <a:t>KHỞI ĐỘNG</a:t>
              </a:r>
            </a:p>
            <a:p>
              <a:pPr algn="ctr" defTabSz="913650">
                <a:defRPr/>
              </a:pPr>
              <a:r>
                <a:rPr lang="en-US" sz="4400" dirty="0" err="1">
                  <a:ln w="0">
                    <a:solidFill>
                      <a:prstClr val="black"/>
                    </a:solidFill>
                  </a:ln>
                  <a:solidFill>
                    <a:srgbClr val="FF6600"/>
                  </a:solidFill>
                  <a:latin typeface="Arial-Rounded" pitchFamily="34" charset="0"/>
                  <a:ea typeface="Arial-Rounded" pitchFamily="34" charset="0"/>
                  <a:cs typeface="Arial-Rounded" pitchFamily="34" charset="0"/>
                </a:rPr>
                <a:t>Trò</a:t>
              </a:r>
              <a:r>
                <a:rPr lang="en-US" sz="4400" dirty="0">
                  <a:ln w="0">
                    <a:solidFill>
                      <a:prstClr val="black"/>
                    </a:solidFill>
                  </a:ln>
                  <a:solidFill>
                    <a:srgbClr val="FF6600"/>
                  </a:solidFill>
                  <a:latin typeface="Arial-Rounded" pitchFamily="34" charset="0"/>
                  <a:ea typeface="Arial-Rounded" pitchFamily="34" charset="0"/>
                  <a:cs typeface="Arial-Rounded" pitchFamily="34" charset="0"/>
                </a:rPr>
                <a:t> </a:t>
              </a:r>
              <a:r>
                <a:rPr lang="en-US" sz="4400" dirty="0" err="1">
                  <a:ln w="0">
                    <a:solidFill>
                      <a:prstClr val="black"/>
                    </a:solidFill>
                  </a:ln>
                  <a:solidFill>
                    <a:srgbClr val="FF6600"/>
                  </a:solidFill>
                  <a:latin typeface="Arial-Rounded" pitchFamily="34" charset="0"/>
                  <a:ea typeface="Arial-Rounded" pitchFamily="34" charset="0"/>
                  <a:cs typeface="Arial-Rounded" pitchFamily="34" charset="0"/>
                </a:rPr>
                <a:t>chơi</a:t>
              </a:r>
              <a:r>
                <a:rPr lang="en-US" sz="4400" dirty="0">
                  <a:ln w="0">
                    <a:solidFill>
                      <a:prstClr val="black"/>
                    </a:solidFill>
                  </a:ln>
                  <a:solidFill>
                    <a:srgbClr val="FF6600"/>
                  </a:solidFill>
                  <a:latin typeface="Arial-Rounded" pitchFamily="34" charset="0"/>
                  <a:ea typeface="Arial-Rounded" pitchFamily="34" charset="0"/>
                  <a:cs typeface="Arial-Rounded" pitchFamily="34" charset="0"/>
                </a:rPr>
                <a:t> "</a:t>
              </a:r>
              <a:r>
                <a:rPr lang="en-US" sz="4400" dirty="0" err="1">
                  <a:ln w="0">
                    <a:solidFill>
                      <a:prstClr val="black"/>
                    </a:solidFill>
                  </a:ln>
                  <a:solidFill>
                    <a:srgbClr val="FF6600"/>
                  </a:solidFill>
                  <a:latin typeface="Arial-Rounded" pitchFamily="34" charset="0"/>
                  <a:ea typeface="Arial-Rounded" pitchFamily="34" charset="0"/>
                  <a:cs typeface="Arial-Rounded" pitchFamily="34" charset="0"/>
                </a:rPr>
                <a:t>Hái</a:t>
              </a:r>
              <a:r>
                <a:rPr lang="en-US" sz="4400" dirty="0">
                  <a:ln w="0">
                    <a:solidFill>
                      <a:prstClr val="black"/>
                    </a:solidFill>
                  </a:ln>
                  <a:solidFill>
                    <a:srgbClr val="FF6600"/>
                  </a:solidFill>
                  <a:latin typeface="Arial-Rounded" pitchFamily="34" charset="0"/>
                  <a:ea typeface="Arial-Rounded" pitchFamily="34" charset="0"/>
                  <a:cs typeface="Arial-Rounded" pitchFamily="34" charset="0"/>
                </a:rPr>
                <a:t> </a:t>
              </a:r>
              <a:r>
                <a:rPr lang="en-US" sz="4400" dirty="0" err="1">
                  <a:ln w="0">
                    <a:solidFill>
                      <a:prstClr val="black"/>
                    </a:solidFill>
                  </a:ln>
                  <a:solidFill>
                    <a:srgbClr val="FF6600"/>
                  </a:solidFill>
                  <a:latin typeface="Arial-Rounded" pitchFamily="34" charset="0"/>
                  <a:ea typeface="Arial-Rounded" pitchFamily="34" charset="0"/>
                  <a:cs typeface="Arial-Rounded" pitchFamily="34" charset="0"/>
                </a:rPr>
                <a:t>cà</a:t>
              </a:r>
              <a:r>
                <a:rPr lang="en-US" sz="4400" dirty="0">
                  <a:ln w="0">
                    <a:solidFill>
                      <a:prstClr val="black"/>
                    </a:solidFill>
                  </a:ln>
                  <a:solidFill>
                    <a:srgbClr val="FF6600"/>
                  </a:solidFill>
                  <a:latin typeface="Arial-Rounded" pitchFamily="34" charset="0"/>
                  <a:ea typeface="Arial-Rounded" pitchFamily="34" charset="0"/>
                  <a:cs typeface="Arial-Rounded" pitchFamily="34" charset="0"/>
                </a:rPr>
                <a:t> </a:t>
              </a:r>
              <a:r>
                <a:rPr lang="en-US" sz="4400" dirty="0" err="1">
                  <a:ln w="0">
                    <a:solidFill>
                      <a:prstClr val="black"/>
                    </a:solidFill>
                  </a:ln>
                  <a:solidFill>
                    <a:srgbClr val="FF6600"/>
                  </a:solidFill>
                  <a:latin typeface="Arial-Rounded" pitchFamily="34" charset="0"/>
                  <a:ea typeface="Arial-Rounded" pitchFamily="34" charset="0"/>
                  <a:cs typeface="Arial-Rounded" pitchFamily="34" charset="0"/>
                </a:rPr>
                <a:t>rốt</a:t>
              </a:r>
              <a:r>
                <a:rPr lang="en-US" sz="4400" dirty="0">
                  <a:ln w="0">
                    <a:solidFill>
                      <a:prstClr val="black"/>
                    </a:solidFill>
                  </a:ln>
                  <a:solidFill>
                    <a:srgbClr val="FF6600"/>
                  </a:solidFill>
                  <a:latin typeface="Arial-Rounded" pitchFamily="34" charset="0"/>
                  <a:ea typeface="Arial-Rounded" pitchFamily="34" charset="0"/>
                  <a:cs typeface="Arial-Rounded" pitchFamily="34" charset="0"/>
                </a:rPr>
                <a:t> </a:t>
              </a:r>
              <a:r>
                <a:rPr lang="en-US" sz="4400" dirty="0" err="1">
                  <a:ln w="0">
                    <a:solidFill>
                      <a:prstClr val="black"/>
                    </a:solidFill>
                  </a:ln>
                  <a:solidFill>
                    <a:srgbClr val="FF6600"/>
                  </a:solidFill>
                  <a:latin typeface="Arial-Rounded" pitchFamily="34" charset="0"/>
                  <a:ea typeface="Arial-Rounded" pitchFamily="34" charset="0"/>
                  <a:cs typeface="Arial-Rounded" pitchFamily="34" charset="0"/>
                </a:rPr>
                <a:t>cùng</a:t>
              </a:r>
              <a:r>
                <a:rPr lang="en-US" sz="4400" dirty="0">
                  <a:ln w="0">
                    <a:solidFill>
                      <a:prstClr val="black"/>
                    </a:solidFill>
                  </a:ln>
                  <a:solidFill>
                    <a:srgbClr val="FF6600"/>
                  </a:solidFill>
                  <a:latin typeface="Arial-Rounded" pitchFamily="34" charset="0"/>
                  <a:ea typeface="Arial-Rounded" pitchFamily="34" charset="0"/>
                  <a:cs typeface="Arial-Rounded" pitchFamily="34" charset="0"/>
                </a:rPr>
                <a:t> </a:t>
              </a:r>
              <a:r>
                <a:rPr lang="en-US" sz="4400" dirty="0" err="1">
                  <a:ln w="0">
                    <a:solidFill>
                      <a:prstClr val="black"/>
                    </a:solidFill>
                  </a:ln>
                  <a:solidFill>
                    <a:srgbClr val="FF6600"/>
                  </a:solidFill>
                  <a:latin typeface="Arial-Rounded" pitchFamily="34" charset="0"/>
                  <a:ea typeface="Arial-Rounded" pitchFamily="34" charset="0"/>
                  <a:cs typeface="Arial-Rounded" pitchFamily="34" charset="0"/>
                </a:rPr>
                <a:t>thỏ</a:t>
              </a:r>
              <a:r>
                <a:rPr lang="en-US" sz="4400" dirty="0">
                  <a:ln w="0">
                    <a:solidFill>
                      <a:prstClr val="black"/>
                    </a:solidFill>
                  </a:ln>
                  <a:solidFill>
                    <a:srgbClr val="FF6600"/>
                  </a:solidFill>
                  <a:latin typeface="Arial-Rounded" pitchFamily="34" charset="0"/>
                  <a:ea typeface="Arial-Rounded" pitchFamily="34" charset="0"/>
                  <a:cs typeface="Arial-Rounded" pitchFamily="34" charset="0"/>
                </a:rPr>
                <a:t>".</a:t>
              </a:r>
            </a:p>
          </p:txBody>
        </p:sp>
      </p:grpSp>
      <p:pic>
        <p:nvPicPr>
          <p:cNvPr id="10" name="Am-thanh-phep-thuat-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10365" y="1258981"/>
            <a:ext cx="609600" cy="609600"/>
          </a:xfrm>
          <a:prstGeom prst="rect">
            <a:avLst/>
          </a:prstGeom>
        </p:spPr>
      </p:pic>
    </p:spTree>
    <p:extLst>
      <p:ext uri="{BB962C8B-B14F-4D97-AF65-F5344CB8AC3E}">
        <p14:creationId xmlns:p14="http://schemas.microsoft.com/office/powerpoint/2010/main" val="305488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par>
                                <p:cTn id="8" presetID="1" presetClass="mediacall" presetSubtype="0" fill="hold" nodeType="withEffect">
                                  <p:stCondLst>
                                    <p:cond delay="0"/>
                                  </p:stCondLst>
                                  <p:childTnLst>
                                    <p:cmd type="call" cmd="playFrom(0.0)">
                                      <p:cBhvr>
                                        <p:cTn id="9" dur="5197" fill="hold"/>
                                        <p:tgtEl>
                                          <p:spTgt spid="10"/>
                                        </p:tgtEl>
                                      </p:cBhvr>
                                    </p:cmd>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 presetClass="exit" presetSubtype="0" fill="hold" nodeType="withEffect">
                                  <p:stCondLst>
                                    <p:cond delay="0"/>
                                  </p:stCondLst>
                                  <p:childTnLst>
                                    <p:set>
                                      <p:cBhvr>
                                        <p:cTn id="19" dur="1" fill="hold">
                                          <p:stCondLst>
                                            <p:cond delay="0"/>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 presetClass="exit" presetSubtype="0" fill="hold" grpId="1"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1987604" y="955828"/>
            <a:ext cx="8269933" cy="1885263"/>
            <a:chOff x="1321454" y="-4287"/>
            <a:chExt cx="8272923" cy="1885945"/>
          </a:xfrm>
        </p:grpSpPr>
        <p:sp>
          <p:nvSpPr>
            <p:cNvPr id="27" name="Rounded Rectangle 26"/>
            <p:cNvSpPr/>
            <p:nvPr/>
          </p:nvSpPr>
          <p:spPr>
            <a:xfrm>
              <a:off x="2224586" y="557826"/>
              <a:ext cx="7369791" cy="1323832"/>
            </a:xfrm>
            <a:prstGeom prst="roundRect">
              <a:avLst/>
            </a:prstGeom>
            <a:solidFill>
              <a:srgbClr val="FFBF53"/>
            </a:solidFill>
            <a:ln w="38100" cap="flat" cmpd="sng" algn="ctr">
              <a:solidFill>
                <a:schemeClr val="accent2">
                  <a:lumMod val="75000"/>
                </a:schemeClr>
              </a:solidFill>
              <a:prstDash val="solid"/>
            </a:ln>
            <a:effectLst/>
          </p:spPr>
          <p:txBody>
            <a:bodyPr rtlCol="0" anchor="ctr"/>
            <a:lstStyle/>
            <a:p>
              <a:pPr algn="ctr" defTabSz="913650">
                <a:defRPr/>
              </a:pPr>
              <a:endParaRPr lang="en-US" kern="0">
                <a:solidFill>
                  <a:srgbClr val="FFFFFF"/>
                </a:solidFill>
                <a:latin typeface="Arial-Rounded" pitchFamily="34" charset="0"/>
                <a:ea typeface="Arial-Rounded" pitchFamily="34" charset="0"/>
                <a:cs typeface="Arial-Rounded" pitchFamily="34" charset="0"/>
              </a:endParaRPr>
            </a:p>
          </p:txBody>
        </p:sp>
        <p:sp>
          <p:nvSpPr>
            <p:cNvPr id="28" name="Rectangle 27"/>
            <p:cNvSpPr/>
            <p:nvPr/>
          </p:nvSpPr>
          <p:spPr>
            <a:xfrm>
              <a:off x="2982874" y="678080"/>
              <a:ext cx="6237613" cy="1077574"/>
            </a:xfrm>
            <a:prstGeom prst="rect">
              <a:avLst/>
            </a:prstGeom>
            <a:noFill/>
            <a:ln>
              <a:noFill/>
            </a:ln>
          </p:spPr>
          <p:txBody>
            <a:bodyPr wrap="none" lIns="91407" tIns="45703" rIns="91407" bIns="45703">
              <a:spAutoFit/>
            </a:bodyPr>
            <a:lstStyle/>
            <a:p>
              <a:pPr algn="ctr" defTabSz="913650">
                <a:defRPr/>
              </a:pPr>
              <a:r>
                <a:rPr lang="en-US" sz="3200" b="1" kern="0" spc="51" dirty="0" err="1">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Điền</a:t>
              </a:r>
              <a:r>
                <a:rPr lang="en-US" sz="3200" b="1" kern="0" spc="51" dirty="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 </a:t>
              </a:r>
              <a:r>
                <a:rPr lang="en-US" sz="3200" b="1" kern="0" spc="51" dirty="0" err="1">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vào</a:t>
              </a:r>
              <a:r>
                <a:rPr lang="en-US" sz="3200" b="1" kern="0" spc="51" dirty="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 </a:t>
              </a:r>
              <a:r>
                <a:rPr lang="en-US" sz="3200" b="1" kern="0" spc="51" dirty="0" err="1">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chỗ</a:t>
              </a:r>
              <a:r>
                <a:rPr lang="en-US" sz="3200" b="1" kern="0" spc="51" dirty="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 </a:t>
              </a:r>
              <a:r>
                <a:rPr lang="en-US" sz="3200" b="1" kern="0" spc="51" dirty="0" err="1">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trống</a:t>
              </a:r>
              <a:r>
                <a:rPr lang="en-US" sz="3200" b="1" kern="0" spc="51" dirty="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 </a:t>
              </a:r>
              <a:r>
                <a:rPr lang="en-US" sz="3200" b="1" kern="0" spc="51" dirty="0" err="1">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Chữ</a:t>
              </a:r>
              <a:r>
                <a:rPr lang="en-US" sz="3200" b="1" kern="0" spc="51" dirty="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 </a:t>
              </a:r>
              <a:r>
                <a:rPr lang="en-US" sz="3200" b="1" kern="0" spc="51" dirty="0" err="1" smtClean="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ch</a:t>
              </a:r>
              <a:r>
                <a:rPr lang="en-US" sz="3200" b="1" kern="0" spc="51" dirty="0" smtClean="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 </a:t>
              </a:r>
              <a:r>
                <a:rPr lang="en-US" sz="3200" b="1" kern="0" spc="51" dirty="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hay </a:t>
              </a:r>
              <a:r>
                <a:rPr lang="en-US" sz="3200" b="1" kern="0" spc="51" dirty="0" err="1" smtClean="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tr</a:t>
              </a:r>
              <a:r>
                <a:rPr lang="en-US" sz="3200" b="1" kern="0" spc="51" dirty="0" smtClean="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a:t>
              </a:r>
              <a:endParaRPr lang="en-US" sz="3200" b="1" kern="0" spc="51" dirty="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endParaRPr>
            </a:p>
            <a:p>
              <a:pPr algn="ctr" defTabSz="913650">
                <a:defRPr/>
              </a:pPr>
              <a:r>
                <a:rPr lang="en-US" sz="3200" b="1" kern="0" spc="51" dirty="0" smtClean="0">
                  <a:ln w="9525" cmpd="sng">
                    <a:solidFill>
                      <a:sysClr val="windowText" lastClr="000000"/>
                    </a:solidFill>
                    <a:prstDash val="solid"/>
                  </a:ln>
                  <a:solidFill>
                    <a:srgbClr val="FF0000"/>
                  </a:solidFill>
                  <a:effectLst>
                    <a:glow rad="38100">
                      <a:srgbClr val="FFBF53">
                        <a:alpha val="40000"/>
                      </a:srgbClr>
                    </a:glow>
                  </a:effectLst>
                  <a:latin typeface="Arial-Rounded" pitchFamily="34" charset="0"/>
                  <a:ea typeface="Arial-Rounded" pitchFamily="34" charset="0"/>
                  <a:cs typeface="Arial-Rounded" pitchFamily="34" charset="0"/>
                </a:rPr>
                <a:t>...</a:t>
              </a:r>
              <a:r>
                <a:rPr lang="en-US" sz="3200" b="1" kern="0" spc="51" dirty="0" err="1" smtClean="0">
                  <a:ln w="9525" cmpd="sng">
                    <a:solidFill>
                      <a:sysClr val="windowText" lastClr="000000"/>
                    </a:solidFill>
                    <a:prstDash val="solid"/>
                  </a:ln>
                  <a:solidFill>
                    <a:srgbClr val="FF0000"/>
                  </a:solidFill>
                  <a:effectLst>
                    <a:glow rad="38100">
                      <a:srgbClr val="FFBF53">
                        <a:alpha val="40000"/>
                      </a:srgbClr>
                    </a:glow>
                  </a:effectLst>
                  <a:latin typeface="Arial-Rounded" pitchFamily="34" charset="0"/>
                  <a:ea typeface="Arial-Rounded" pitchFamily="34" charset="0"/>
                  <a:cs typeface="Arial-Rounded" pitchFamily="34" charset="0"/>
                </a:rPr>
                <a:t>ải</a:t>
              </a:r>
              <a:r>
                <a:rPr lang="en-US" sz="3200" b="1" kern="0" spc="51" dirty="0" smtClean="0">
                  <a:ln w="9525" cmpd="sng">
                    <a:solidFill>
                      <a:sysClr val="windowText" lastClr="000000"/>
                    </a:solidFill>
                    <a:prstDash val="solid"/>
                  </a:ln>
                  <a:solidFill>
                    <a:srgbClr val="FF0000"/>
                  </a:solidFill>
                  <a:effectLst>
                    <a:glow rad="38100">
                      <a:srgbClr val="FFBF53">
                        <a:alpha val="40000"/>
                      </a:srgbClr>
                    </a:glow>
                  </a:effectLst>
                  <a:latin typeface="Arial-Rounded" pitchFamily="34" charset="0"/>
                  <a:ea typeface="Arial-Rounded" pitchFamily="34" charset="0"/>
                  <a:cs typeface="Arial-Rounded" pitchFamily="34" charset="0"/>
                </a:rPr>
                <a:t> </a:t>
              </a:r>
              <a:r>
                <a:rPr lang="en-US" sz="3200" b="1" kern="0" spc="51" dirty="0" err="1" smtClean="0">
                  <a:ln w="9525" cmpd="sng">
                    <a:solidFill>
                      <a:sysClr val="windowText" lastClr="000000"/>
                    </a:solidFill>
                    <a:prstDash val="solid"/>
                  </a:ln>
                  <a:solidFill>
                    <a:srgbClr val="FF0000"/>
                  </a:solidFill>
                  <a:effectLst>
                    <a:glow rad="38100">
                      <a:srgbClr val="FFBF53">
                        <a:alpha val="40000"/>
                      </a:srgbClr>
                    </a:glow>
                  </a:effectLst>
                  <a:latin typeface="Arial-Rounded" pitchFamily="34" charset="0"/>
                  <a:ea typeface="Arial-Rounded" pitchFamily="34" charset="0"/>
                  <a:cs typeface="Arial-Rounded" pitchFamily="34" charset="0"/>
                </a:rPr>
                <a:t>tóc</a:t>
              </a:r>
              <a:r>
                <a:rPr lang="en-US" sz="3200" b="1" kern="0" spc="51" dirty="0" smtClean="0">
                  <a:ln w="9525" cmpd="sng">
                    <a:solidFill>
                      <a:sysClr val="windowText" lastClr="000000"/>
                    </a:solidFill>
                    <a:prstDash val="solid"/>
                  </a:ln>
                  <a:solidFill>
                    <a:srgbClr val="FF0000"/>
                  </a:solidFill>
                  <a:effectLst>
                    <a:glow rad="38100">
                      <a:srgbClr val="FFBF53">
                        <a:alpha val="40000"/>
                      </a:srgbClr>
                    </a:glow>
                  </a:effectLst>
                  <a:latin typeface="Arial-Rounded" pitchFamily="34" charset="0"/>
                  <a:ea typeface="Arial-Rounded" pitchFamily="34" charset="0"/>
                  <a:cs typeface="Arial-Rounded" pitchFamily="34" charset="0"/>
                </a:rPr>
                <a:t>?</a:t>
              </a:r>
              <a:endParaRPr lang="en-US" sz="3200" b="1" kern="0" spc="51" dirty="0">
                <a:ln w="9525" cmpd="sng">
                  <a:solidFill>
                    <a:sysClr val="windowText" lastClr="000000"/>
                  </a:solidFill>
                  <a:prstDash val="solid"/>
                </a:ln>
                <a:solidFill>
                  <a:srgbClr val="FF0000"/>
                </a:solidFill>
                <a:effectLst>
                  <a:glow rad="38100">
                    <a:srgbClr val="FFBF53">
                      <a:alpha val="40000"/>
                    </a:srgbClr>
                  </a:glow>
                </a:effectLst>
                <a:latin typeface="Arial-Rounded" pitchFamily="34" charset="0"/>
                <a:ea typeface="Arial-Rounded" pitchFamily="34" charset="0"/>
                <a:cs typeface="Arial-Rounded" pitchFamily="34" charset="0"/>
              </a:endParaRPr>
            </a:p>
          </p:txBody>
        </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7007">
              <a:off x="1321454" y="-4287"/>
              <a:ext cx="1806264" cy="1806264"/>
            </a:xfrm>
            <a:prstGeom prst="rect">
              <a:avLst/>
            </a:prstGeom>
            <a:ln>
              <a:noFill/>
            </a:ln>
          </p:spPr>
        </p:pic>
      </p:grpSp>
      <p:grpSp>
        <p:nvGrpSpPr>
          <p:cNvPr id="30" name="Group 29"/>
          <p:cNvGrpSpPr/>
          <p:nvPr/>
        </p:nvGrpSpPr>
        <p:grpSpPr>
          <a:xfrm>
            <a:off x="2407053" y="3625031"/>
            <a:ext cx="3154091" cy="1137868"/>
            <a:chOff x="1557446" y="2472639"/>
            <a:chExt cx="3155231" cy="1138280"/>
          </a:xfrm>
        </p:grpSpPr>
        <p:sp>
          <p:nvSpPr>
            <p:cNvPr id="31" name="Rounded Rectangle 30"/>
            <p:cNvSpPr/>
            <p:nvPr/>
          </p:nvSpPr>
          <p:spPr>
            <a:xfrm>
              <a:off x="2069237" y="2686929"/>
              <a:ext cx="2643440" cy="858129"/>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algn="ctr" defTabSz="913650">
                <a:defRPr/>
              </a:pPr>
              <a:r>
                <a:rPr lang="en-US" sz="5300" kern="0" dirty="0" err="1" smtClean="0">
                  <a:ln w="19050">
                    <a:solidFill>
                      <a:sysClr val="windowText" lastClr="000000"/>
                    </a:solidFill>
                  </a:ln>
                  <a:solidFill>
                    <a:srgbClr val="FF6600"/>
                  </a:solidFill>
                  <a:latin typeface="Arial-Rounded" pitchFamily="34" charset="0"/>
                  <a:ea typeface="Arial-Rounded" pitchFamily="34" charset="0"/>
                  <a:cs typeface="Arial-Rounded" pitchFamily="34" charset="0"/>
                </a:rPr>
                <a:t>tr</a:t>
              </a:r>
              <a:endParaRPr lang="en-US" sz="5300" kern="0" dirty="0">
                <a:ln w="19050">
                  <a:solidFill>
                    <a:sysClr val="windowText" lastClr="000000"/>
                  </a:solidFill>
                </a:ln>
                <a:solidFill>
                  <a:srgbClr val="FF6600"/>
                </a:solidFill>
                <a:latin typeface="Arial-Rounded" pitchFamily="34" charset="0"/>
                <a:ea typeface="Arial-Rounded" pitchFamily="34" charset="0"/>
                <a:cs typeface="Arial-Rounded" pitchFamily="34" charset="0"/>
              </a:endParaRPr>
            </a:p>
          </p:txBody>
        </p:sp>
        <p:sp>
          <p:nvSpPr>
            <p:cNvPr id="32" name="Oval 31"/>
            <p:cNvSpPr/>
            <p:nvPr/>
          </p:nvSpPr>
          <p:spPr>
            <a:xfrm>
              <a:off x="1557446" y="2548181"/>
              <a:ext cx="1023582" cy="1062738"/>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algn="ctr" defTabSz="913650">
                <a:defRPr/>
              </a:pPr>
              <a:endParaRPr lang="en-US" kern="0">
                <a:solidFill>
                  <a:srgbClr val="FFFFFF"/>
                </a:solidFill>
                <a:latin typeface="Arial-Rounded" pitchFamily="34" charset="0"/>
                <a:ea typeface="Arial-Rounded" pitchFamily="34" charset="0"/>
                <a:cs typeface="Arial-Rounded" pitchFamily="34" charset="0"/>
              </a:endParaRPr>
            </a:p>
          </p:txBody>
        </p:sp>
        <p:sp>
          <p:nvSpPr>
            <p:cNvPr id="33" name="Rectangle 32"/>
            <p:cNvSpPr/>
            <p:nvPr/>
          </p:nvSpPr>
          <p:spPr>
            <a:xfrm>
              <a:off x="1721935" y="2472639"/>
              <a:ext cx="694605" cy="1092968"/>
            </a:xfrm>
            <a:prstGeom prst="rect">
              <a:avLst/>
            </a:prstGeom>
            <a:noFill/>
          </p:spPr>
          <p:txBody>
            <a:bodyPr wrap="none" lIns="91407" tIns="45703" rIns="91407" bIns="45703">
              <a:spAutoFit/>
            </a:bodyPr>
            <a:lstStyle/>
            <a:p>
              <a:pPr algn="ctr" defTabSz="913650">
                <a:defRPr/>
              </a:pPr>
              <a:r>
                <a:rPr lang="en-US" sz="6500" b="1" kern="0" dirty="0">
                  <a:ln w="22225">
                    <a:solidFill>
                      <a:sysClr val="windowText" lastClr="000000"/>
                    </a:solidFill>
                    <a:prstDash val="solid"/>
                  </a:ln>
                  <a:solidFill>
                    <a:srgbClr val="FF6600"/>
                  </a:solidFill>
                  <a:latin typeface="Arial-Rounded" pitchFamily="34" charset="0"/>
                  <a:ea typeface="Arial-Rounded" pitchFamily="34" charset="0"/>
                  <a:cs typeface="Arial-Rounded" pitchFamily="34" charset="0"/>
                </a:rPr>
                <a:t>A</a:t>
              </a:r>
            </a:p>
          </p:txBody>
        </p:sp>
      </p:grpSp>
      <p:grpSp>
        <p:nvGrpSpPr>
          <p:cNvPr id="38" name="Group 37"/>
          <p:cNvGrpSpPr/>
          <p:nvPr/>
        </p:nvGrpSpPr>
        <p:grpSpPr>
          <a:xfrm>
            <a:off x="6483033" y="3700547"/>
            <a:ext cx="3154091" cy="1150196"/>
            <a:chOff x="1557446" y="2460307"/>
            <a:chExt cx="3155231" cy="1150612"/>
          </a:xfrm>
        </p:grpSpPr>
        <p:sp>
          <p:nvSpPr>
            <p:cNvPr id="39" name="Rounded Rectangle 38"/>
            <p:cNvSpPr/>
            <p:nvPr/>
          </p:nvSpPr>
          <p:spPr>
            <a:xfrm>
              <a:off x="2069237" y="2686929"/>
              <a:ext cx="2643440" cy="858129"/>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algn="ctr" defTabSz="913650">
                <a:defRPr/>
              </a:pPr>
              <a:r>
                <a:rPr lang="en-US" sz="5300" kern="0" dirty="0">
                  <a:ln w="1905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5300" kern="0" dirty="0" err="1" smtClean="0">
                  <a:ln w="19050">
                    <a:solidFill>
                      <a:sysClr val="windowText" lastClr="000000"/>
                    </a:solidFill>
                  </a:ln>
                  <a:solidFill>
                    <a:srgbClr val="FF6600"/>
                  </a:solidFill>
                  <a:latin typeface="Arial-Rounded" pitchFamily="34" charset="0"/>
                  <a:ea typeface="Arial-Rounded" pitchFamily="34" charset="0"/>
                  <a:cs typeface="Arial-Rounded" pitchFamily="34" charset="0"/>
                </a:rPr>
                <a:t>ch</a:t>
              </a:r>
              <a:endParaRPr lang="en-US" sz="5300" kern="0" dirty="0">
                <a:ln w="19050">
                  <a:solidFill>
                    <a:sysClr val="windowText" lastClr="000000"/>
                  </a:solidFill>
                </a:ln>
                <a:solidFill>
                  <a:srgbClr val="FF6600"/>
                </a:solidFill>
                <a:latin typeface="Arial-Rounded" pitchFamily="34" charset="0"/>
                <a:ea typeface="Arial-Rounded" pitchFamily="34" charset="0"/>
                <a:cs typeface="Arial-Rounded" pitchFamily="34" charset="0"/>
              </a:endParaRPr>
            </a:p>
          </p:txBody>
        </p:sp>
        <p:sp>
          <p:nvSpPr>
            <p:cNvPr id="40" name="Oval 39"/>
            <p:cNvSpPr/>
            <p:nvPr/>
          </p:nvSpPr>
          <p:spPr>
            <a:xfrm>
              <a:off x="1557446" y="2548181"/>
              <a:ext cx="1023582" cy="1062738"/>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algn="ctr" defTabSz="913650">
                <a:defRPr/>
              </a:pPr>
              <a:endParaRPr lang="en-US" kern="0">
                <a:ln>
                  <a:solidFill>
                    <a:sysClr val="windowText" lastClr="000000"/>
                  </a:solidFill>
                </a:ln>
                <a:solidFill>
                  <a:srgbClr val="FFFFFF"/>
                </a:solidFill>
                <a:latin typeface="Arial-Rounded" pitchFamily="34" charset="0"/>
                <a:ea typeface="Arial-Rounded" pitchFamily="34" charset="0"/>
                <a:cs typeface="Arial-Rounded" pitchFamily="34" charset="0"/>
              </a:endParaRPr>
            </a:p>
          </p:txBody>
        </p:sp>
        <p:sp>
          <p:nvSpPr>
            <p:cNvPr id="41" name="Rectangle 40"/>
            <p:cNvSpPr/>
            <p:nvPr/>
          </p:nvSpPr>
          <p:spPr>
            <a:xfrm>
              <a:off x="1752400" y="2460307"/>
              <a:ext cx="633669" cy="1092967"/>
            </a:xfrm>
            <a:prstGeom prst="rect">
              <a:avLst/>
            </a:prstGeom>
            <a:noFill/>
            <a:ln>
              <a:noFill/>
            </a:ln>
          </p:spPr>
          <p:txBody>
            <a:bodyPr wrap="none" lIns="91407" tIns="45703" rIns="91407" bIns="45703">
              <a:spAutoFit/>
            </a:bodyPr>
            <a:lstStyle/>
            <a:p>
              <a:pPr algn="ctr" defTabSz="913650">
                <a:defRPr/>
              </a:pPr>
              <a:r>
                <a:rPr lang="en-US" sz="6500" b="1" kern="0" dirty="0">
                  <a:ln w="22225">
                    <a:solidFill>
                      <a:sysClr val="windowText" lastClr="000000"/>
                    </a:solidFill>
                    <a:prstDash val="solid"/>
                  </a:ln>
                  <a:solidFill>
                    <a:srgbClr val="FF6600"/>
                  </a:solidFill>
                  <a:latin typeface="Arial-Rounded" pitchFamily="34" charset="0"/>
                  <a:ea typeface="Arial-Rounded" pitchFamily="34" charset="0"/>
                  <a:cs typeface="Arial-Rounded" pitchFamily="34" charset="0"/>
                </a:rPr>
                <a:t>B</a:t>
              </a:r>
            </a:p>
          </p:txBody>
        </p:sp>
      </p:gr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2933" y="2022569"/>
            <a:ext cx="3355955" cy="3355955"/>
          </a:xfrm>
          <a:prstGeom prst="rect">
            <a:avLst/>
          </a:prstGeom>
        </p:spPr>
      </p:pic>
      <p:pic>
        <p:nvPicPr>
          <p:cNvPr id="2054" name="Picture 6" descr="Love Bear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175239" y="2522735"/>
            <a:ext cx="28194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0517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m-thanh-tra-loi-sai-www.nhacchuongvui.com.wav"/>
                                        </p:tgtEl>
                                      </p:cMediaNode>
                                    </p:audio>
                                  </p:sub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500"/>
                                        <p:tgtEl>
                                          <p:spTgt spid="2054"/>
                                        </p:tgtEl>
                                      </p:cBhvr>
                                    </p:animEffect>
                                  </p:childTnLst>
                                </p:cTn>
                              </p:par>
                            </p:childTnLst>
                          </p:cTn>
                        </p:par>
                        <p:par>
                          <p:cTn id="11" fill="hold">
                            <p:stCondLst>
                              <p:cond delay="500"/>
                            </p:stCondLst>
                            <p:childTnLst>
                              <p:par>
                                <p:cTn id="12" presetID="10" presetClass="exit" presetSubtype="0" fill="hold" nodeType="afterEffect">
                                  <p:stCondLst>
                                    <p:cond delay="750"/>
                                  </p:stCondLst>
                                  <p:childTnLst>
                                    <p:animEffect transition="out" filter="fade">
                                      <p:cBhvr>
                                        <p:cTn id="13" dur="500"/>
                                        <p:tgtEl>
                                          <p:spTgt spid="2054"/>
                                        </p:tgtEl>
                                      </p:cBhvr>
                                    </p:animEffect>
                                    <p:set>
                                      <p:cBhvr>
                                        <p:cTn id="14" dur="1" fill="hold">
                                          <p:stCondLst>
                                            <p:cond delay="499"/>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nodeType="withEffect">
                                  <p:stCondLst>
                                    <p:cond delay="0"/>
                                  </p:stCondLst>
                                  <p:childTnLst>
                                    <p:animEffect transition="out" filter="fade">
                                      <p:cBhvr>
                                        <p:cTn id="19" dur="500" tmFilter="0, 0; .2, .5; .8, .5; 1, 0"/>
                                        <p:tgtEl>
                                          <p:spTgt spid="38"/>
                                        </p:tgtEl>
                                      </p:cBhvr>
                                    </p:animEffect>
                                    <p:animScale>
                                      <p:cBhvr>
                                        <p:cTn id="20" dur="250" autoRev="1" fill="hold"/>
                                        <p:tgtEl>
                                          <p:spTgt spid="38"/>
                                        </p:tgtEl>
                                      </p:cBhvr>
                                      <p:by x="105000" y="105000"/>
                                    </p:animScale>
                                  </p:childTnLst>
                                  <p:subTnLst>
                                    <p:audio>
                                      <p:cMediaNode>
                                        <p:cTn display="0" masterRel="sameClick">
                                          <p:stCondLst>
                                            <p:cond evt="begin" delay="0">
                                              <p:tn val="18"/>
                                            </p:cond>
                                          </p:stCondLst>
                                          <p:endCondLst>
                                            <p:cond evt="onStopAudio" delay="0">
                                              <p:tgtEl>
                                                <p:sldTgt/>
                                              </p:tgtEl>
                                            </p:cond>
                                          </p:endCondLst>
                                        </p:cTn>
                                        <p:tgtEl>
                                          <p:sndTgt r:embed="rId4" name="Am-thanh-tra-loi-dung-www.nhacchuongvui.com.wav"/>
                                        </p:tgtEl>
                                      </p:cMediaNode>
                                    </p:audio>
                                  </p:subTnLst>
                                </p:cTn>
                              </p:par>
                              <p:par>
                                <p:cTn id="21" presetID="42"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1000"/>
                                        <p:tgtEl>
                                          <p:spTgt spid="44"/>
                                        </p:tgtEl>
                                      </p:cBhvr>
                                    </p:animEffect>
                                    <p:anim calcmode="lin" valueType="num">
                                      <p:cBhvr>
                                        <p:cTn id="24" dur="1000" fill="hold"/>
                                        <p:tgtEl>
                                          <p:spTgt spid="44"/>
                                        </p:tgtEl>
                                        <p:attrNameLst>
                                          <p:attrName>ppt_x</p:attrName>
                                        </p:attrNameLst>
                                      </p:cBhvr>
                                      <p:tavLst>
                                        <p:tav tm="0">
                                          <p:val>
                                            <p:strVal val="#ppt_x"/>
                                          </p:val>
                                        </p:tav>
                                        <p:tav tm="100000">
                                          <p:val>
                                            <p:strVal val="#ppt_x"/>
                                          </p:val>
                                        </p:tav>
                                      </p:tavLst>
                                    </p:anim>
                                    <p:anim calcmode="lin" valueType="num">
                                      <p:cBhvr>
                                        <p:cTn id="2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307345" y="2346147"/>
            <a:ext cx="3901759" cy="4680399"/>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17007">
            <a:off x="6685361" y="3930989"/>
            <a:ext cx="1510659" cy="1510659"/>
          </a:xfrm>
          <a:prstGeom prst="rect">
            <a:avLst/>
          </a:prstGeom>
        </p:spPr>
      </p:pic>
      <p:pic>
        <p:nvPicPr>
          <p:cNvPr id="11" name="Picture 10"/>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63329" y="861015"/>
            <a:ext cx="4083875" cy="2971671"/>
          </a:xfrm>
          <a:prstGeom prst="rect">
            <a:avLst/>
          </a:prstGeom>
        </p:spPr>
      </p:pic>
      <p:sp>
        <p:nvSpPr>
          <p:cNvPr id="10" name="Rectangle 9"/>
          <p:cNvSpPr/>
          <p:nvPr/>
        </p:nvSpPr>
        <p:spPr>
          <a:xfrm>
            <a:off x="7440689" y="1258983"/>
            <a:ext cx="3603499" cy="1754292"/>
          </a:xfrm>
          <a:prstGeom prst="rect">
            <a:avLst/>
          </a:prstGeom>
          <a:noFill/>
        </p:spPr>
        <p:txBody>
          <a:bodyPr wrap="square" lIns="91364" tIns="45702" rIns="91364" bIns="45702">
            <a:spAutoFit/>
          </a:bodyPr>
          <a:lstStyle/>
          <a:p>
            <a:pPr algn="ctr" defTabSz="913650">
              <a:lnSpc>
                <a:spcPct val="150000"/>
              </a:lnSpc>
              <a:defRPr/>
            </a:pPr>
            <a:r>
              <a:rPr lang="en-US" sz="3600" b="1" dirty="0" err="1">
                <a:ln w="0">
                  <a:solidFill>
                    <a:sysClr val="windowText" lastClr="000000"/>
                  </a:solidFill>
                </a:ln>
                <a:solidFill>
                  <a:srgbClr val="FF6600"/>
                </a:solidFill>
                <a:latin typeface="Arial-Rounded" pitchFamily="34" charset="0"/>
                <a:ea typeface="Arial-Rounded" pitchFamily="34" charset="0"/>
                <a:cs typeface="Arial-Rounded" pitchFamily="34" charset="0"/>
              </a:rPr>
              <a:t>Hoan</a:t>
            </a:r>
            <a:r>
              <a:rPr lang="en-US" sz="3600" b="1"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3600" b="1" dirty="0" err="1">
                <a:ln w="0">
                  <a:solidFill>
                    <a:sysClr val="windowText" lastClr="000000"/>
                  </a:solidFill>
                </a:ln>
                <a:solidFill>
                  <a:srgbClr val="FF6600"/>
                </a:solidFill>
                <a:latin typeface="Arial-Rounded" pitchFamily="34" charset="0"/>
                <a:ea typeface="Arial-Rounded" pitchFamily="34" charset="0"/>
                <a:cs typeface="Arial-Rounded" pitchFamily="34" charset="0"/>
              </a:rPr>
              <a:t>hô</a:t>
            </a:r>
            <a:endParaRPr lang="en-US" sz="3600" b="1" dirty="0">
              <a:ln w="0">
                <a:solidFill>
                  <a:sysClr val="windowText" lastClr="000000"/>
                </a:solidFill>
              </a:ln>
              <a:solidFill>
                <a:srgbClr val="FF6600"/>
              </a:solidFill>
              <a:latin typeface="Arial-Rounded" pitchFamily="34" charset="0"/>
              <a:ea typeface="Arial-Rounded" pitchFamily="34" charset="0"/>
              <a:cs typeface="Arial-Rounded" pitchFamily="34" charset="0"/>
            </a:endParaRPr>
          </a:p>
          <a:p>
            <a:pPr algn="ctr" defTabSz="913650">
              <a:lnSpc>
                <a:spcPct val="150000"/>
              </a:lnSpc>
              <a:defRPr/>
            </a:pPr>
            <a:r>
              <a:rPr lang="en-US" sz="3600" b="1" dirty="0" err="1">
                <a:ln w="0">
                  <a:solidFill>
                    <a:sysClr val="windowText" lastClr="000000"/>
                  </a:solidFill>
                </a:ln>
                <a:solidFill>
                  <a:srgbClr val="FF6600"/>
                </a:solidFill>
                <a:latin typeface="Arial-Rounded" pitchFamily="34" charset="0"/>
                <a:ea typeface="Arial-Rounded" pitchFamily="34" charset="0"/>
                <a:cs typeface="Arial-Rounded" pitchFamily="34" charset="0"/>
              </a:rPr>
              <a:t>Các</a:t>
            </a:r>
            <a:r>
              <a:rPr lang="en-US" sz="3600" b="1"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3600" b="1" dirty="0" err="1">
                <a:ln w="0">
                  <a:solidFill>
                    <a:sysClr val="windowText" lastClr="000000"/>
                  </a:solidFill>
                </a:ln>
                <a:solidFill>
                  <a:srgbClr val="FF6600"/>
                </a:solidFill>
                <a:latin typeface="Arial-Rounded" pitchFamily="34" charset="0"/>
                <a:ea typeface="Arial-Rounded" pitchFamily="34" charset="0"/>
                <a:cs typeface="Arial-Rounded" pitchFamily="34" charset="0"/>
              </a:rPr>
              <a:t>bạn</a:t>
            </a:r>
            <a:r>
              <a:rPr lang="en-US" sz="3600" b="1"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3600" b="1" dirty="0" err="1">
                <a:ln w="0">
                  <a:solidFill>
                    <a:sysClr val="windowText" lastClr="000000"/>
                  </a:solidFill>
                </a:ln>
                <a:solidFill>
                  <a:srgbClr val="FF6600"/>
                </a:solidFill>
                <a:latin typeface="Arial-Rounded" pitchFamily="34" charset="0"/>
                <a:ea typeface="Arial-Rounded" pitchFamily="34" charset="0"/>
                <a:cs typeface="Arial-Rounded" pitchFamily="34" charset="0"/>
              </a:rPr>
              <a:t>thật</a:t>
            </a:r>
            <a:r>
              <a:rPr lang="en-US" sz="3600" b="1" dirty="0">
                <a:ln w="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3600" b="1" dirty="0" err="1">
                <a:ln w="0">
                  <a:solidFill>
                    <a:sysClr val="windowText" lastClr="000000"/>
                  </a:solidFill>
                </a:ln>
                <a:solidFill>
                  <a:srgbClr val="FF6600"/>
                </a:solidFill>
                <a:latin typeface="Arial-Rounded" pitchFamily="34" charset="0"/>
                <a:ea typeface="Arial-Rounded" pitchFamily="34" charset="0"/>
                <a:cs typeface="Arial-Rounded" pitchFamily="34" charset="0"/>
              </a:rPr>
              <a:t>giỏi</a:t>
            </a:r>
            <a:r>
              <a:rPr lang="en-US" sz="3600" b="1" dirty="0">
                <a:ln w="0">
                  <a:solidFill>
                    <a:sysClr val="windowText" lastClr="000000"/>
                  </a:solidFill>
                </a:ln>
                <a:solidFill>
                  <a:srgbClr val="FF6600"/>
                </a:solidFill>
                <a:latin typeface="Arial-Rounded" pitchFamily="34" charset="0"/>
                <a:ea typeface="Arial-Rounded" pitchFamily="34" charset="0"/>
                <a:cs typeface="Arial-Rounded" pitchFamily="34" charset="0"/>
              </a:rPr>
              <a:t>!</a:t>
            </a:r>
          </a:p>
        </p:txBody>
      </p:sp>
      <p:pic>
        <p:nvPicPr>
          <p:cNvPr id="2" name="Am-thanh-phep-thuat-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10365" y="1258981"/>
            <a:ext cx="609600" cy="609600"/>
          </a:xfrm>
          <a:prstGeom prst="rect">
            <a:avLst/>
          </a:prstGeom>
        </p:spPr>
      </p:pic>
    </p:spTree>
    <p:extLst>
      <p:ext uri="{BB962C8B-B14F-4D97-AF65-F5344CB8AC3E}">
        <p14:creationId xmlns:p14="http://schemas.microsoft.com/office/powerpoint/2010/main" val="293770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32" presetClass="emph" presetSubtype="0" repeatCount="10000" fill="hold" nodeType="with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par>
                                <p:cTn id="18" presetID="1" presetClass="mediacall" presetSubtype="0" fill="hold" nodeType="withEffect">
                                  <p:stCondLst>
                                    <p:cond delay="0"/>
                                  </p:stCondLst>
                                  <p:childTnLst>
                                    <p:cmd type="call" cmd="playFrom(0.0)">
                                      <p:cBhvr>
                                        <p:cTn id="19" dur="5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1271803" y="897213"/>
            <a:ext cx="9481200" cy="1923139"/>
            <a:chOff x="722965" y="-26183"/>
            <a:chExt cx="9484630" cy="1923835"/>
          </a:xfrm>
        </p:grpSpPr>
        <p:sp>
          <p:nvSpPr>
            <p:cNvPr id="27" name="Rounded Rectangle 26"/>
            <p:cNvSpPr/>
            <p:nvPr/>
          </p:nvSpPr>
          <p:spPr>
            <a:xfrm>
              <a:off x="1626097" y="573820"/>
              <a:ext cx="8581498" cy="1323832"/>
            </a:xfrm>
            <a:prstGeom prst="roundRect">
              <a:avLst/>
            </a:prstGeom>
            <a:solidFill>
              <a:srgbClr val="FFBF53"/>
            </a:solidFill>
            <a:ln w="38100" cap="flat" cmpd="sng" algn="ctr">
              <a:solidFill>
                <a:schemeClr val="accent2">
                  <a:lumMod val="75000"/>
                </a:schemeClr>
              </a:solidFill>
              <a:prstDash val="solid"/>
            </a:ln>
            <a:effectLst/>
          </p:spPr>
          <p:txBody>
            <a:bodyPr rtlCol="0" anchor="ctr"/>
            <a:lstStyle/>
            <a:p>
              <a:pPr algn="ctr" defTabSz="913650">
                <a:defRPr/>
              </a:pPr>
              <a:endParaRPr lang="en-US" kern="0">
                <a:solidFill>
                  <a:srgbClr val="FFFFFF"/>
                </a:solidFill>
                <a:latin typeface="Arial-Rounded" pitchFamily="34" charset="0"/>
                <a:ea typeface="Arial-Rounded" pitchFamily="34" charset="0"/>
                <a:cs typeface="Arial-Rounded" pitchFamily="34" charset="0"/>
              </a:endParaRPr>
            </a:p>
          </p:txBody>
        </p:sp>
        <p:sp>
          <p:nvSpPr>
            <p:cNvPr id="28" name="Rectangle 27"/>
            <p:cNvSpPr/>
            <p:nvPr/>
          </p:nvSpPr>
          <p:spPr>
            <a:xfrm>
              <a:off x="2224475" y="635372"/>
              <a:ext cx="7588216" cy="1200728"/>
            </a:xfrm>
            <a:prstGeom prst="rect">
              <a:avLst/>
            </a:prstGeom>
            <a:noFill/>
            <a:ln>
              <a:noFill/>
            </a:ln>
          </p:spPr>
          <p:txBody>
            <a:bodyPr wrap="none" lIns="91407" tIns="45703" rIns="91407" bIns="45703">
              <a:spAutoFit/>
            </a:bodyPr>
            <a:lstStyle/>
            <a:p>
              <a:pPr algn="ctr" defTabSz="913650">
                <a:defRPr/>
              </a:pPr>
              <a:r>
                <a:rPr lang="en-US" sz="3600" b="1" kern="0" spc="51" dirty="0" err="1">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Điền</a:t>
              </a:r>
              <a:r>
                <a:rPr lang="en-US" sz="3600" b="1" kern="0" spc="51" dirty="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 </a:t>
              </a:r>
              <a:r>
                <a:rPr lang="en-US" sz="3600" b="1" kern="0" spc="51" dirty="0" err="1">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vào</a:t>
              </a:r>
              <a:r>
                <a:rPr lang="en-US" sz="3600" b="1" kern="0" spc="51" dirty="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 </a:t>
              </a:r>
              <a:r>
                <a:rPr lang="en-US" sz="3600" b="1" kern="0" spc="51" dirty="0" err="1">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chỗ</a:t>
              </a:r>
              <a:r>
                <a:rPr lang="en-US" sz="3600" b="1" kern="0" spc="51" dirty="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 </a:t>
              </a:r>
              <a:r>
                <a:rPr lang="en-US" sz="3600" b="1" kern="0" spc="51" dirty="0" err="1">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trống</a:t>
              </a:r>
              <a:r>
                <a:rPr lang="en-US" sz="3600" b="1" kern="0" spc="51" dirty="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 </a:t>
              </a:r>
              <a:r>
                <a:rPr lang="en-US" sz="3600" b="1" kern="0" spc="51" dirty="0" err="1">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Chữ</a:t>
              </a:r>
              <a:r>
                <a:rPr lang="en-US" sz="3600" b="1" kern="0" spc="51" dirty="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 </a:t>
              </a:r>
              <a:r>
                <a:rPr lang="en-US" sz="3600" b="1" kern="0" spc="51" dirty="0" err="1" smtClean="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iêu</a:t>
              </a:r>
              <a:r>
                <a:rPr lang="en-US" sz="3600" b="1" kern="0" spc="51" dirty="0" smtClean="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 </a:t>
              </a:r>
              <a:r>
                <a:rPr lang="en-US" sz="3600" b="1" kern="0" spc="51" dirty="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hay </a:t>
              </a:r>
              <a:r>
                <a:rPr lang="en-US" sz="3600" b="1" kern="0" spc="51" dirty="0" err="1" smtClean="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ươu</a:t>
              </a:r>
              <a:r>
                <a:rPr lang="en-US" sz="3600" b="1" kern="0" spc="51" dirty="0" smtClean="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rPr>
                <a:t>?</a:t>
              </a:r>
              <a:endParaRPr lang="en-US" sz="3600" b="1" kern="0" spc="51" dirty="0">
                <a:ln w="9525" cmpd="sng">
                  <a:solidFill>
                    <a:sysClr val="windowText" lastClr="000000"/>
                  </a:solidFill>
                  <a:prstDash val="solid"/>
                </a:ln>
                <a:solidFill>
                  <a:srgbClr val="70AD47">
                    <a:tint val="1000"/>
                  </a:srgbClr>
                </a:solidFill>
                <a:effectLst>
                  <a:glow rad="38100">
                    <a:srgbClr val="FFBF53">
                      <a:alpha val="40000"/>
                    </a:srgbClr>
                  </a:glow>
                </a:effectLst>
                <a:latin typeface="Arial-Rounded" pitchFamily="34" charset="0"/>
                <a:ea typeface="Arial-Rounded" pitchFamily="34" charset="0"/>
                <a:cs typeface="Arial-Rounded" pitchFamily="34" charset="0"/>
              </a:endParaRPr>
            </a:p>
            <a:p>
              <a:pPr algn="ctr" defTabSz="913650">
                <a:defRPr/>
              </a:pPr>
              <a:r>
                <a:rPr lang="en-US" sz="3600" b="1" kern="0" spc="51" dirty="0" smtClean="0">
                  <a:ln w="9525" cmpd="sng">
                    <a:solidFill>
                      <a:sysClr val="windowText" lastClr="000000"/>
                    </a:solidFill>
                    <a:prstDash val="solid"/>
                  </a:ln>
                  <a:solidFill>
                    <a:srgbClr val="FF0000"/>
                  </a:solidFill>
                  <a:effectLst>
                    <a:glow rad="38100">
                      <a:srgbClr val="FFBF53">
                        <a:alpha val="40000"/>
                      </a:srgbClr>
                    </a:glow>
                  </a:effectLst>
                  <a:latin typeface="Arial-Rounded" pitchFamily="34" charset="0"/>
                  <a:ea typeface="Arial-Rounded" pitchFamily="34" charset="0"/>
                  <a:cs typeface="Arial-Rounded" pitchFamily="34" charset="0"/>
                </a:rPr>
                <a:t>Con </a:t>
              </a:r>
              <a:r>
                <a:rPr lang="en-US" sz="3600" b="1" kern="0" spc="51" dirty="0" err="1" smtClean="0">
                  <a:ln w="9525" cmpd="sng">
                    <a:solidFill>
                      <a:sysClr val="windowText" lastClr="000000"/>
                    </a:solidFill>
                    <a:prstDash val="solid"/>
                  </a:ln>
                  <a:solidFill>
                    <a:srgbClr val="FF0000"/>
                  </a:solidFill>
                  <a:effectLst>
                    <a:glow rad="38100">
                      <a:srgbClr val="FFBF53">
                        <a:alpha val="40000"/>
                      </a:srgbClr>
                    </a:glow>
                  </a:effectLst>
                  <a:latin typeface="Arial-Rounded" pitchFamily="34" charset="0"/>
                  <a:ea typeface="Arial-Rounded" pitchFamily="34" charset="0"/>
                  <a:cs typeface="Arial-Rounded" pitchFamily="34" charset="0"/>
                </a:rPr>
                <a:t>kh</a:t>
              </a:r>
              <a:r>
                <a:rPr lang="en-US" sz="3600" b="1" kern="0" spc="51" dirty="0" smtClean="0">
                  <a:ln w="9525" cmpd="sng">
                    <a:solidFill>
                      <a:sysClr val="windowText" lastClr="000000"/>
                    </a:solidFill>
                    <a:prstDash val="solid"/>
                  </a:ln>
                  <a:solidFill>
                    <a:srgbClr val="FF0000"/>
                  </a:solidFill>
                  <a:effectLst>
                    <a:glow rad="38100">
                      <a:srgbClr val="FFBF53">
                        <a:alpha val="40000"/>
                      </a:srgbClr>
                    </a:glow>
                  </a:effectLst>
                  <a:latin typeface="Arial-Rounded" pitchFamily="34" charset="0"/>
                  <a:ea typeface="Arial-Rounded" pitchFamily="34" charset="0"/>
                  <a:cs typeface="Arial-Rounded" pitchFamily="34" charset="0"/>
                </a:rPr>
                <a:t>...?</a:t>
              </a:r>
              <a:endParaRPr lang="en-US" sz="3600" b="1" kern="0" spc="51" dirty="0">
                <a:ln w="9525" cmpd="sng">
                  <a:solidFill>
                    <a:sysClr val="windowText" lastClr="000000"/>
                  </a:solidFill>
                  <a:prstDash val="solid"/>
                </a:ln>
                <a:solidFill>
                  <a:srgbClr val="FF0000"/>
                </a:solidFill>
                <a:effectLst>
                  <a:glow rad="38100">
                    <a:srgbClr val="FFBF53">
                      <a:alpha val="40000"/>
                    </a:srgbClr>
                  </a:glow>
                </a:effectLst>
                <a:latin typeface="Arial-Rounded" pitchFamily="34" charset="0"/>
                <a:ea typeface="Arial-Rounded" pitchFamily="34" charset="0"/>
                <a:cs typeface="Arial-Rounded" pitchFamily="34" charset="0"/>
              </a:endParaRPr>
            </a:p>
          </p:txBody>
        </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7007">
              <a:off x="722965" y="-26183"/>
              <a:ext cx="1806264" cy="1806264"/>
            </a:xfrm>
            <a:prstGeom prst="rect">
              <a:avLst/>
            </a:prstGeom>
            <a:ln>
              <a:noFill/>
            </a:ln>
          </p:spPr>
        </p:pic>
      </p:grpSp>
      <p:grpSp>
        <p:nvGrpSpPr>
          <p:cNvPr id="30" name="Group 29"/>
          <p:cNvGrpSpPr/>
          <p:nvPr/>
        </p:nvGrpSpPr>
        <p:grpSpPr>
          <a:xfrm>
            <a:off x="2024469" y="3301783"/>
            <a:ext cx="3154091" cy="1150196"/>
            <a:chOff x="1557446" y="2460307"/>
            <a:chExt cx="3155231" cy="1150612"/>
          </a:xfrm>
        </p:grpSpPr>
        <p:sp>
          <p:nvSpPr>
            <p:cNvPr id="31" name="Rounded Rectangle 30"/>
            <p:cNvSpPr/>
            <p:nvPr/>
          </p:nvSpPr>
          <p:spPr>
            <a:xfrm>
              <a:off x="2069237" y="2686929"/>
              <a:ext cx="2643440" cy="858129"/>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algn="ctr" defTabSz="913650">
                <a:defRPr/>
              </a:pPr>
              <a:r>
                <a:rPr lang="en-US" sz="5300" kern="0" dirty="0">
                  <a:ln w="1905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5300" kern="0" dirty="0" err="1" smtClean="0">
                  <a:ln w="19050">
                    <a:solidFill>
                      <a:sysClr val="windowText" lastClr="000000"/>
                    </a:solidFill>
                  </a:ln>
                  <a:solidFill>
                    <a:srgbClr val="FF6600"/>
                  </a:solidFill>
                  <a:latin typeface="Arial-Rounded" pitchFamily="34" charset="0"/>
                  <a:ea typeface="Arial-Rounded" pitchFamily="34" charset="0"/>
                  <a:cs typeface="Arial-Rounded" pitchFamily="34" charset="0"/>
                </a:rPr>
                <a:t>ươu</a:t>
              </a:r>
              <a:endParaRPr lang="en-US" sz="5300" kern="0" dirty="0">
                <a:ln w="19050">
                  <a:solidFill>
                    <a:sysClr val="windowText" lastClr="000000"/>
                  </a:solidFill>
                </a:ln>
                <a:solidFill>
                  <a:srgbClr val="FF6600"/>
                </a:solidFill>
                <a:latin typeface="Arial-Rounded" pitchFamily="34" charset="0"/>
                <a:ea typeface="Arial-Rounded" pitchFamily="34" charset="0"/>
                <a:cs typeface="Arial-Rounded" pitchFamily="34" charset="0"/>
              </a:endParaRPr>
            </a:p>
          </p:txBody>
        </p:sp>
        <p:sp>
          <p:nvSpPr>
            <p:cNvPr id="32" name="Oval 31"/>
            <p:cNvSpPr/>
            <p:nvPr/>
          </p:nvSpPr>
          <p:spPr>
            <a:xfrm>
              <a:off x="1557446" y="2548181"/>
              <a:ext cx="1023582" cy="1062738"/>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algn="ctr" defTabSz="913650">
                <a:defRPr/>
              </a:pPr>
              <a:endParaRPr lang="en-US" kern="0">
                <a:solidFill>
                  <a:srgbClr val="FFFFFF"/>
                </a:solidFill>
                <a:latin typeface="Arial-Rounded" pitchFamily="34" charset="0"/>
                <a:ea typeface="Arial-Rounded" pitchFamily="34" charset="0"/>
                <a:cs typeface="Arial-Rounded" pitchFamily="34" charset="0"/>
              </a:endParaRPr>
            </a:p>
          </p:txBody>
        </p:sp>
        <p:sp>
          <p:nvSpPr>
            <p:cNvPr id="33" name="Rectangle 32"/>
            <p:cNvSpPr/>
            <p:nvPr/>
          </p:nvSpPr>
          <p:spPr>
            <a:xfrm>
              <a:off x="1646044" y="2460307"/>
              <a:ext cx="694605" cy="1092967"/>
            </a:xfrm>
            <a:prstGeom prst="rect">
              <a:avLst/>
            </a:prstGeom>
            <a:noFill/>
          </p:spPr>
          <p:txBody>
            <a:bodyPr wrap="none" lIns="91407" tIns="45703" rIns="91407" bIns="45703">
              <a:spAutoFit/>
            </a:bodyPr>
            <a:lstStyle/>
            <a:p>
              <a:pPr algn="ctr" defTabSz="913650">
                <a:defRPr/>
              </a:pPr>
              <a:r>
                <a:rPr lang="en-US" sz="6500" b="1" kern="0" dirty="0">
                  <a:ln w="22225">
                    <a:solidFill>
                      <a:sysClr val="windowText" lastClr="000000"/>
                    </a:solidFill>
                    <a:prstDash val="solid"/>
                  </a:ln>
                  <a:solidFill>
                    <a:srgbClr val="FF6600"/>
                  </a:solidFill>
                  <a:latin typeface="Arial-Rounded" pitchFamily="34" charset="0"/>
                  <a:ea typeface="Arial-Rounded" pitchFamily="34" charset="0"/>
                  <a:cs typeface="Arial-Rounded" pitchFamily="34" charset="0"/>
                </a:rPr>
                <a:t>A</a:t>
              </a:r>
            </a:p>
          </p:txBody>
        </p:sp>
      </p:grpSp>
      <p:grpSp>
        <p:nvGrpSpPr>
          <p:cNvPr id="38" name="Group 37"/>
          <p:cNvGrpSpPr/>
          <p:nvPr/>
        </p:nvGrpSpPr>
        <p:grpSpPr>
          <a:xfrm>
            <a:off x="7200741" y="3345707"/>
            <a:ext cx="3154091" cy="1150196"/>
            <a:chOff x="1557446" y="2460307"/>
            <a:chExt cx="3155231" cy="1150612"/>
          </a:xfrm>
        </p:grpSpPr>
        <p:sp>
          <p:nvSpPr>
            <p:cNvPr id="39" name="Rounded Rectangle 38"/>
            <p:cNvSpPr/>
            <p:nvPr/>
          </p:nvSpPr>
          <p:spPr>
            <a:xfrm>
              <a:off x="2069237" y="2686929"/>
              <a:ext cx="2643440" cy="858129"/>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algn="ctr" defTabSz="913650">
                <a:defRPr/>
              </a:pPr>
              <a:r>
                <a:rPr lang="en-US" sz="5300" kern="0" dirty="0">
                  <a:ln w="19050">
                    <a:solidFill>
                      <a:sysClr val="windowText" lastClr="000000"/>
                    </a:solidFill>
                  </a:ln>
                  <a:solidFill>
                    <a:srgbClr val="FF6600"/>
                  </a:solidFill>
                  <a:latin typeface="Arial-Rounded" pitchFamily="34" charset="0"/>
                  <a:ea typeface="Arial-Rounded" pitchFamily="34" charset="0"/>
                  <a:cs typeface="Arial-Rounded" pitchFamily="34" charset="0"/>
                </a:rPr>
                <a:t>   </a:t>
              </a:r>
              <a:r>
                <a:rPr lang="en-US" sz="5300" kern="0" dirty="0" err="1" smtClean="0">
                  <a:ln w="19050">
                    <a:solidFill>
                      <a:sysClr val="windowText" lastClr="000000"/>
                    </a:solidFill>
                  </a:ln>
                  <a:solidFill>
                    <a:srgbClr val="FF6600"/>
                  </a:solidFill>
                  <a:latin typeface="Arial-Rounded" pitchFamily="34" charset="0"/>
                  <a:ea typeface="Arial-Rounded" pitchFamily="34" charset="0"/>
                  <a:cs typeface="Arial-Rounded" pitchFamily="34" charset="0"/>
                </a:rPr>
                <a:t>iêu</a:t>
              </a:r>
              <a:endParaRPr lang="en-US" sz="5300" kern="0" dirty="0">
                <a:ln w="19050">
                  <a:solidFill>
                    <a:sysClr val="windowText" lastClr="000000"/>
                  </a:solidFill>
                </a:ln>
                <a:solidFill>
                  <a:srgbClr val="FF6600"/>
                </a:solidFill>
                <a:latin typeface="Arial-Rounded" pitchFamily="34" charset="0"/>
                <a:ea typeface="Arial-Rounded" pitchFamily="34" charset="0"/>
                <a:cs typeface="Arial-Rounded" pitchFamily="34" charset="0"/>
              </a:endParaRPr>
            </a:p>
          </p:txBody>
        </p:sp>
        <p:sp>
          <p:nvSpPr>
            <p:cNvPr id="40" name="Oval 39"/>
            <p:cNvSpPr/>
            <p:nvPr/>
          </p:nvSpPr>
          <p:spPr>
            <a:xfrm>
              <a:off x="1557446" y="2548181"/>
              <a:ext cx="1023582" cy="1062738"/>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algn="ctr" defTabSz="913650">
                <a:defRPr/>
              </a:pPr>
              <a:endParaRPr lang="en-US" kern="0">
                <a:ln>
                  <a:solidFill>
                    <a:sysClr val="windowText" lastClr="000000"/>
                  </a:solidFill>
                </a:ln>
                <a:solidFill>
                  <a:srgbClr val="FFFFFF"/>
                </a:solidFill>
                <a:latin typeface="Arial-Rounded" pitchFamily="34" charset="0"/>
                <a:ea typeface="Arial-Rounded" pitchFamily="34" charset="0"/>
                <a:cs typeface="Arial-Rounded" pitchFamily="34" charset="0"/>
              </a:endParaRPr>
            </a:p>
          </p:txBody>
        </p:sp>
        <p:sp>
          <p:nvSpPr>
            <p:cNvPr id="41" name="Rectangle 40"/>
            <p:cNvSpPr/>
            <p:nvPr/>
          </p:nvSpPr>
          <p:spPr>
            <a:xfrm>
              <a:off x="1752400" y="2460307"/>
              <a:ext cx="633669" cy="1092967"/>
            </a:xfrm>
            <a:prstGeom prst="rect">
              <a:avLst/>
            </a:prstGeom>
            <a:noFill/>
            <a:ln>
              <a:noFill/>
            </a:ln>
          </p:spPr>
          <p:txBody>
            <a:bodyPr wrap="none" lIns="91407" tIns="45703" rIns="91407" bIns="45703">
              <a:spAutoFit/>
            </a:bodyPr>
            <a:lstStyle/>
            <a:p>
              <a:pPr algn="ctr" defTabSz="913650">
                <a:defRPr/>
              </a:pPr>
              <a:r>
                <a:rPr lang="en-US" sz="6500" b="1" kern="0" dirty="0">
                  <a:ln w="22225">
                    <a:solidFill>
                      <a:sysClr val="windowText" lastClr="000000"/>
                    </a:solidFill>
                    <a:prstDash val="solid"/>
                  </a:ln>
                  <a:solidFill>
                    <a:srgbClr val="FF6600"/>
                  </a:solidFill>
                  <a:latin typeface="Arial-Rounded" pitchFamily="34" charset="0"/>
                  <a:ea typeface="Arial-Rounded" pitchFamily="34" charset="0"/>
                  <a:cs typeface="Arial-Rounded" pitchFamily="34" charset="0"/>
                </a:rPr>
                <a:t>B</a:t>
              </a:r>
            </a:p>
          </p:txBody>
        </p:sp>
      </p:gr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0923" y="2648998"/>
            <a:ext cx="3474343" cy="3474343"/>
          </a:xfrm>
          <a:prstGeom prst="rect">
            <a:avLst/>
          </a:prstGeom>
        </p:spPr>
      </p:pic>
      <p:pic>
        <p:nvPicPr>
          <p:cNvPr id="42" name="Picture 6" descr="Love Bear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716524" y="2742443"/>
            <a:ext cx="2819400" cy="28575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H="1">
            <a:off x="7138175" y="2161291"/>
            <a:ext cx="62566" cy="110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397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Am-thanh-tra-loi-dung-www.nhacchuongvui.com.wav"/>
                                        </p:tgtEl>
                                      </p:cMediaNode>
                                    </p:audio>
                                  </p:sub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withEffect">
                                  <p:stCondLst>
                                    <p:cond delay="0"/>
                                  </p:stCondLst>
                                  <p:childTnLst>
                                    <p:animEffect transition="out" filter="fade">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Am-thanh-tra-loi-sai-www.nhacchuongvui.com.wav"/>
                                        </p:tgtEl>
                                      </p:cMediaNode>
                                    </p:audio>
                                  </p:sub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1000"/>
                            </p:stCondLst>
                            <p:childTnLst>
                              <p:par>
                                <p:cTn id="25" presetID="10" presetClass="exit" presetSubtype="0" fill="hold" nodeType="afterEffect">
                                  <p:stCondLst>
                                    <p:cond delay="750"/>
                                  </p:stCondLst>
                                  <p:childTnLst>
                                    <p:animEffect transition="out" filter="fade">
                                      <p:cBhvr>
                                        <p:cTn id="26" dur="500"/>
                                        <p:tgtEl>
                                          <p:spTgt spid="42"/>
                                        </p:tgtEl>
                                      </p:cBhvr>
                                    </p:animEffect>
                                    <p:set>
                                      <p:cBhvr>
                                        <p:cTn id="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7413" y="766829"/>
            <a:ext cx="4083875" cy="2971671"/>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4736617" y="2252665"/>
            <a:ext cx="3734295" cy="4479513"/>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17007">
            <a:off x="7079953" y="3676149"/>
            <a:ext cx="1510659" cy="1510659"/>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320295">
            <a:off x="4342841" y="3566557"/>
            <a:ext cx="1510659" cy="1510659"/>
          </a:xfrm>
          <a:prstGeom prst="rect">
            <a:avLst/>
          </a:prstGeom>
        </p:spPr>
      </p:pic>
      <p:sp>
        <p:nvSpPr>
          <p:cNvPr id="6" name="Rectangle 5"/>
          <p:cNvSpPr/>
          <p:nvPr/>
        </p:nvSpPr>
        <p:spPr>
          <a:xfrm>
            <a:off x="7936298" y="1115509"/>
            <a:ext cx="3166151" cy="2030715"/>
          </a:xfrm>
          <a:prstGeom prst="rect">
            <a:avLst/>
          </a:prstGeom>
          <a:noFill/>
        </p:spPr>
        <p:txBody>
          <a:bodyPr wrap="square" lIns="91364" tIns="45702" rIns="91364" bIns="45702">
            <a:spAutoFit/>
          </a:bodyPr>
          <a:lstStyle/>
          <a:p>
            <a:pPr algn="ctr" defTabSz="913650">
              <a:lnSpc>
                <a:spcPct val="150000"/>
              </a:lnSpc>
              <a:defRPr/>
            </a:pPr>
            <a:r>
              <a:rPr lang="en-US" sz="2800" b="1" dirty="0" err="1">
                <a:ln w="0"/>
                <a:latin typeface="Arial-Rounded" pitchFamily="34" charset="0"/>
                <a:ea typeface="Arial-Rounded" pitchFamily="34" charset="0"/>
                <a:cs typeface="Arial-Rounded" pitchFamily="34" charset="0"/>
              </a:rPr>
              <a:t>Các</a:t>
            </a:r>
            <a:r>
              <a:rPr lang="en-US" sz="2800" b="1" dirty="0">
                <a:ln w="0"/>
                <a:latin typeface="Arial-Rounded" pitchFamily="34" charset="0"/>
                <a:ea typeface="Arial-Rounded" pitchFamily="34" charset="0"/>
                <a:cs typeface="Arial-Rounded" pitchFamily="34" charset="0"/>
              </a:rPr>
              <a:t> </a:t>
            </a:r>
            <a:r>
              <a:rPr lang="en-US" sz="2800" b="1" dirty="0" err="1">
                <a:ln w="0"/>
                <a:latin typeface="Arial-Rounded" pitchFamily="34" charset="0"/>
                <a:ea typeface="Arial-Rounded" pitchFamily="34" charset="0"/>
                <a:cs typeface="Arial-Rounded" pitchFamily="34" charset="0"/>
              </a:rPr>
              <a:t>bạn</a:t>
            </a:r>
            <a:r>
              <a:rPr lang="en-US" sz="2800" b="1" dirty="0">
                <a:ln w="0"/>
                <a:latin typeface="Arial-Rounded" pitchFamily="34" charset="0"/>
                <a:ea typeface="Arial-Rounded" pitchFamily="34" charset="0"/>
                <a:cs typeface="Arial-Rounded" pitchFamily="34" charset="0"/>
              </a:rPr>
              <a:t> </a:t>
            </a:r>
            <a:r>
              <a:rPr lang="en-US" sz="2800" b="1" dirty="0" err="1">
                <a:ln w="0"/>
                <a:latin typeface="Arial-Rounded" pitchFamily="34" charset="0"/>
                <a:ea typeface="Arial-Rounded" pitchFamily="34" charset="0"/>
                <a:cs typeface="Arial-Rounded" pitchFamily="34" charset="0"/>
              </a:rPr>
              <a:t>thật</a:t>
            </a:r>
            <a:r>
              <a:rPr lang="en-US" sz="2800" b="1" dirty="0">
                <a:ln w="0"/>
                <a:latin typeface="Arial-Rounded" pitchFamily="34" charset="0"/>
                <a:ea typeface="Arial-Rounded" pitchFamily="34" charset="0"/>
                <a:cs typeface="Arial-Rounded" pitchFamily="34" charset="0"/>
              </a:rPr>
              <a:t> </a:t>
            </a:r>
            <a:r>
              <a:rPr lang="en-US" sz="2800" b="1" dirty="0" err="1">
                <a:ln w="0"/>
                <a:latin typeface="Arial-Rounded" pitchFamily="34" charset="0"/>
                <a:ea typeface="Arial-Rounded" pitchFamily="34" charset="0"/>
                <a:cs typeface="Arial-Rounded" pitchFamily="34" charset="0"/>
              </a:rPr>
              <a:t>giỏi</a:t>
            </a:r>
            <a:r>
              <a:rPr lang="en-US" sz="2800" b="1" dirty="0">
                <a:ln w="0"/>
                <a:latin typeface="Arial-Rounded" pitchFamily="34" charset="0"/>
                <a:ea typeface="Arial-Rounded" pitchFamily="34" charset="0"/>
                <a:cs typeface="Arial-Rounded" pitchFamily="34" charset="0"/>
              </a:rPr>
              <a:t>!</a:t>
            </a:r>
          </a:p>
          <a:p>
            <a:pPr algn="ctr" defTabSz="913650">
              <a:lnSpc>
                <a:spcPct val="150000"/>
              </a:lnSpc>
              <a:defRPr/>
            </a:pPr>
            <a:r>
              <a:rPr lang="en-US" sz="2800" b="1" dirty="0" err="1">
                <a:ln w="0"/>
                <a:latin typeface="Arial-Rounded" pitchFamily="34" charset="0"/>
                <a:ea typeface="Arial-Rounded" pitchFamily="34" charset="0"/>
                <a:cs typeface="Arial-Rounded" pitchFamily="34" charset="0"/>
              </a:rPr>
              <a:t>Tớ</a:t>
            </a:r>
            <a:r>
              <a:rPr lang="en-US" sz="2800" b="1" dirty="0">
                <a:ln w="0"/>
                <a:latin typeface="Arial-Rounded" pitchFamily="34" charset="0"/>
                <a:ea typeface="Arial-Rounded" pitchFamily="34" charset="0"/>
                <a:cs typeface="Arial-Rounded" pitchFamily="34" charset="0"/>
              </a:rPr>
              <a:t> </a:t>
            </a:r>
            <a:r>
              <a:rPr lang="en-US" sz="2800" b="1" dirty="0" err="1">
                <a:ln w="0"/>
                <a:latin typeface="Arial-Rounded" pitchFamily="34" charset="0"/>
                <a:ea typeface="Arial-Rounded" pitchFamily="34" charset="0"/>
                <a:cs typeface="Arial-Rounded" pitchFamily="34" charset="0"/>
              </a:rPr>
              <a:t>cảm</a:t>
            </a:r>
            <a:r>
              <a:rPr lang="en-US" sz="2800" b="1" dirty="0">
                <a:ln w="0"/>
                <a:latin typeface="Arial-Rounded" pitchFamily="34" charset="0"/>
                <a:ea typeface="Arial-Rounded" pitchFamily="34" charset="0"/>
                <a:cs typeface="Arial-Rounded" pitchFamily="34" charset="0"/>
              </a:rPr>
              <a:t> </a:t>
            </a:r>
            <a:r>
              <a:rPr lang="en-US" sz="2800" b="1" dirty="0" err="1">
                <a:ln w="0"/>
                <a:latin typeface="Arial-Rounded" pitchFamily="34" charset="0"/>
                <a:ea typeface="Arial-Rounded" pitchFamily="34" charset="0"/>
                <a:cs typeface="Arial-Rounded" pitchFamily="34" charset="0"/>
              </a:rPr>
              <a:t>ơn</a:t>
            </a:r>
            <a:r>
              <a:rPr lang="en-US" sz="2800" b="1" dirty="0">
                <a:ln w="0"/>
                <a:latin typeface="Arial-Rounded" pitchFamily="34" charset="0"/>
                <a:ea typeface="Arial-Rounded" pitchFamily="34" charset="0"/>
                <a:cs typeface="Arial-Rounded" pitchFamily="34" charset="0"/>
              </a:rPr>
              <a:t> </a:t>
            </a:r>
            <a:r>
              <a:rPr lang="en-US" sz="2800" b="1" dirty="0" err="1">
                <a:ln w="0"/>
                <a:latin typeface="Arial-Rounded" pitchFamily="34" charset="0"/>
                <a:ea typeface="Arial-Rounded" pitchFamily="34" charset="0"/>
                <a:cs typeface="Arial-Rounded" pitchFamily="34" charset="0"/>
              </a:rPr>
              <a:t>các</a:t>
            </a:r>
            <a:r>
              <a:rPr lang="en-US" sz="2800" b="1" dirty="0">
                <a:ln w="0"/>
                <a:latin typeface="Arial-Rounded" pitchFamily="34" charset="0"/>
                <a:ea typeface="Arial-Rounded" pitchFamily="34" charset="0"/>
                <a:cs typeface="Arial-Rounded" pitchFamily="34" charset="0"/>
              </a:rPr>
              <a:t> </a:t>
            </a:r>
            <a:r>
              <a:rPr lang="en-US" sz="2800" b="1" dirty="0" err="1">
                <a:ln w="0"/>
                <a:latin typeface="Arial-Rounded" pitchFamily="34" charset="0"/>
                <a:ea typeface="Arial-Rounded" pitchFamily="34" charset="0"/>
                <a:cs typeface="Arial-Rounded" pitchFamily="34" charset="0"/>
              </a:rPr>
              <a:t>bạn</a:t>
            </a:r>
            <a:r>
              <a:rPr lang="en-US" sz="2800" b="1" dirty="0">
                <a:ln w="0"/>
                <a:latin typeface="Arial-Rounded" pitchFamily="34" charset="0"/>
                <a:ea typeface="Arial-Rounded" pitchFamily="34" charset="0"/>
                <a:cs typeface="Arial-Rounded" pitchFamily="34" charset="0"/>
              </a:rPr>
              <a:t> </a:t>
            </a:r>
            <a:r>
              <a:rPr lang="en-US" sz="2800" b="1" dirty="0" err="1">
                <a:ln w="0"/>
                <a:latin typeface="Arial-Rounded" pitchFamily="34" charset="0"/>
                <a:ea typeface="Arial-Rounded" pitchFamily="34" charset="0"/>
                <a:cs typeface="Arial-Rounded" pitchFamily="34" charset="0"/>
              </a:rPr>
              <a:t>rất</a:t>
            </a:r>
            <a:r>
              <a:rPr lang="en-US" sz="2800" b="1" dirty="0">
                <a:ln w="0"/>
                <a:latin typeface="Arial-Rounded" pitchFamily="34" charset="0"/>
                <a:ea typeface="Arial-Rounded" pitchFamily="34" charset="0"/>
                <a:cs typeface="Arial-Rounded" pitchFamily="34" charset="0"/>
              </a:rPr>
              <a:t> </a:t>
            </a:r>
            <a:r>
              <a:rPr lang="en-US" sz="2800" b="1" dirty="0" err="1">
                <a:ln w="0"/>
                <a:latin typeface="Arial-Rounded" pitchFamily="34" charset="0"/>
                <a:ea typeface="Arial-Rounded" pitchFamily="34" charset="0"/>
                <a:cs typeface="Arial-Rounded" pitchFamily="34" charset="0"/>
              </a:rPr>
              <a:t>nhiều</a:t>
            </a:r>
            <a:r>
              <a:rPr lang="en-US" sz="2800" b="1" dirty="0">
                <a:ln w="0"/>
                <a:latin typeface="Arial-Rounded" pitchFamily="34" charset="0"/>
                <a:ea typeface="Arial-Rounded" pitchFamily="34" charset="0"/>
                <a:cs typeface="Arial-Rounded" pitchFamily="34" charset="0"/>
              </a:rPr>
              <a:t>!</a:t>
            </a:r>
          </a:p>
        </p:txBody>
      </p:sp>
      <p:pic>
        <p:nvPicPr>
          <p:cNvPr id="7" name="Am-thanh-phep-thuat-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664967" y="948559"/>
            <a:ext cx="609600" cy="609600"/>
          </a:xfrm>
          <a:prstGeom prst="rect">
            <a:avLst/>
          </a:prstGeom>
        </p:spPr>
      </p:pic>
      <p:pic>
        <p:nvPicPr>
          <p:cNvPr id="8" name="Tieng-yeah-tre-con-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64967" y="1643037"/>
            <a:ext cx="609600" cy="609600"/>
          </a:xfrm>
          <a:prstGeom prst="rect">
            <a:avLst/>
          </a:prstGeom>
        </p:spPr>
      </p:pic>
      <p:pic>
        <p:nvPicPr>
          <p:cNvPr id="3076" name="Picture 4" descr="Lovely Tuji 4 in 2020 | Cute bunny cartoon, Cute cartoon pictures, Cute  love 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963416" y="510603"/>
            <a:ext cx="7280645" cy="6825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63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0"/>
                                        <p:tgtEl>
                                          <p:spTgt spid="4"/>
                                        </p:tgtEl>
                                      </p:cBhvr>
                                    </p:animEffect>
                                  </p:childTnLst>
                                </p:cTn>
                              </p:par>
                            </p:childTnLst>
                          </p:cTn>
                        </p:par>
                        <p:par>
                          <p:cTn id="12" fill="hold">
                            <p:stCondLst>
                              <p:cond delay="51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10"/>
                                        <p:tgtEl>
                                          <p:spTgt spid="5"/>
                                        </p:tgtEl>
                                      </p:cBhvr>
                                    </p:animEffect>
                                  </p:childTnLst>
                                </p:cTn>
                              </p:par>
                            </p:childTnLst>
                          </p:cTn>
                        </p:par>
                        <p:par>
                          <p:cTn id="16" fill="hold">
                            <p:stCondLst>
                              <p:cond delay="520"/>
                            </p:stCondLst>
                            <p:childTnLst>
                              <p:par>
                                <p:cTn id="17" presetID="32" presetClass="emph" presetSubtype="0" repeatCount="indefinite" fill="hold" nodeType="afterEffect">
                                  <p:stCondLst>
                                    <p:cond delay="0"/>
                                  </p:stCondLst>
                                  <p:childTnLst>
                                    <p:animRot by="120000">
                                      <p:cBhvr>
                                        <p:cTn id="18" dur="1" fill="hold">
                                          <p:stCondLst>
                                            <p:cond delay="0"/>
                                          </p:stCondLst>
                                        </p:cTn>
                                        <p:tgtEl>
                                          <p:spTgt spid="4"/>
                                        </p:tgtEl>
                                        <p:attrNameLst>
                                          <p:attrName>r</p:attrName>
                                        </p:attrNameLst>
                                      </p:cBhvr>
                                    </p:animRot>
                                    <p:animRot by="-240000">
                                      <p:cBhvr>
                                        <p:cTn id="19" dur="2" fill="hold">
                                          <p:stCondLst>
                                            <p:cond delay="99"/>
                                          </p:stCondLst>
                                        </p:cTn>
                                        <p:tgtEl>
                                          <p:spTgt spid="4"/>
                                        </p:tgtEl>
                                        <p:attrNameLst>
                                          <p:attrName>r</p:attrName>
                                        </p:attrNameLst>
                                      </p:cBhvr>
                                    </p:animRot>
                                    <p:animRot by="240000">
                                      <p:cBhvr>
                                        <p:cTn id="20" dur="2" fill="hold">
                                          <p:stCondLst>
                                            <p:cond delay="199"/>
                                          </p:stCondLst>
                                        </p:cTn>
                                        <p:tgtEl>
                                          <p:spTgt spid="4"/>
                                        </p:tgtEl>
                                        <p:attrNameLst>
                                          <p:attrName>r</p:attrName>
                                        </p:attrNameLst>
                                      </p:cBhvr>
                                    </p:animRot>
                                    <p:animRot by="-240000">
                                      <p:cBhvr>
                                        <p:cTn id="21" dur="2" fill="hold">
                                          <p:stCondLst>
                                            <p:cond delay="298"/>
                                          </p:stCondLst>
                                        </p:cTn>
                                        <p:tgtEl>
                                          <p:spTgt spid="4"/>
                                        </p:tgtEl>
                                        <p:attrNameLst>
                                          <p:attrName>r</p:attrName>
                                        </p:attrNameLst>
                                      </p:cBhvr>
                                    </p:animRot>
                                    <p:animRot by="120000">
                                      <p:cBhvr>
                                        <p:cTn id="22" dur="2" fill="hold">
                                          <p:stCondLst>
                                            <p:cond delay="499"/>
                                          </p:stCondLst>
                                        </p:cTn>
                                        <p:tgtEl>
                                          <p:spTgt spid="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 fill="hold">
                                          <p:stCondLst>
                                            <p:cond delay="0"/>
                                          </p:stCondLst>
                                        </p:cTn>
                                        <p:tgtEl>
                                          <p:spTgt spid="5"/>
                                        </p:tgtEl>
                                        <p:attrNameLst>
                                          <p:attrName>r</p:attrName>
                                        </p:attrNameLst>
                                      </p:cBhvr>
                                    </p:animRot>
                                    <p:animRot by="-240000">
                                      <p:cBhvr>
                                        <p:cTn id="25" dur="2" fill="hold">
                                          <p:stCondLst>
                                            <p:cond delay="99"/>
                                          </p:stCondLst>
                                        </p:cTn>
                                        <p:tgtEl>
                                          <p:spTgt spid="5"/>
                                        </p:tgtEl>
                                        <p:attrNameLst>
                                          <p:attrName>r</p:attrName>
                                        </p:attrNameLst>
                                      </p:cBhvr>
                                    </p:animRot>
                                    <p:animRot by="240000">
                                      <p:cBhvr>
                                        <p:cTn id="26" dur="2" fill="hold">
                                          <p:stCondLst>
                                            <p:cond delay="199"/>
                                          </p:stCondLst>
                                        </p:cTn>
                                        <p:tgtEl>
                                          <p:spTgt spid="5"/>
                                        </p:tgtEl>
                                        <p:attrNameLst>
                                          <p:attrName>r</p:attrName>
                                        </p:attrNameLst>
                                      </p:cBhvr>
                                    </p:animRot>
                                    <p:animRot by="-240000">
                                      <p:cBhvr>
                                        <p:cTn id="27" dur="2" fill="hold">
                                          <p:stCondLst>
                                            <p:cond delay="298"/>
                                          </p:stCondLst>
                                        </p:cTn>
                                        <p:tgtEl>
                                          <p:spTgt spid="5"/>
                                        </p:tgtEl>
                                        <p:attrNameLst>
                                          <p:attrName>r</p:attrName>
                                        </p:attrNameLst>
                                      </p:cBhvr>
                                    </p:animRot>
                                    <p:animRot by="120000">
                                      <p:cBhvr>
                                        <p:cTn id="28" dur="2" fill="hold">
                                          <p:stCondLst>
                                            <p:cond delay="499"/>
                                          </p:stCondLst>
                                        </p:cTn>
                                        <p:tgtEl>
                                          <p:spTgt spid="5"/>
                                        </p:tgtEl>
                                        <p:attrNameLst>
                                          <p:attrName>r</p:attrName>
                                        </p:attrNameLst>
                                      </p:cBhvr>
                                    </p:animRot>
                                  </p:childTnLst>
                                </p:cTn>
                              </p:par>
                              <p:par>
                                <p:cTn id="29" presetID="1" presetClass="mediacall" presetSubtype="0" fill="hold" nodeType="withEffect">
                                  <p:stCondLst>
                                    <p:cond delay="0"/>
                                  </p:stCondLst>
                                  <p:childTnLst>
                                    <p:cmd type="call" cmd="playFrom(0.0)">
                                      <p:cBhvr>
                                        <p:cTn id="30" dur="5197" fill="hold"/>
                                        <p:tgtEl>
                                          <p:spTgt spid="7"/>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76"/>
                                        </p:tgtEl>
                                        <p:attrNameLst>
                                          <p:attrName>style.visibility</p:attrName>
                                        </p:attrNameLst>
                                      </p:cBhvr>
                                      <p:to>
                                        <p:strVal val="visible"/>
                                      </p:to>
                                    </p:set>
                                    <p:animEffect transition="in" filter="fade">
                                      <p:cBhvr>
                                        <p:cTn id="35" dur="500"/>
                                        <p:tgtEl>
                                          <p:spTgt spid="3076"/>
                                        </p:tgtEl>
                                      </p:cBhvr>
                                    </p:animEffect>
                                  </p:childTnLst>
                                </p:cTn>
                              </p:par>
                              <p:par>
                                <p:cTn id="36" presetID="1" presetClass="mediacall" presetSubtype="0" fill="hold" nodeType="withEffect">
                                  <p:stCondLst>
                                    <p:cond delay="0"/>
                                  </p:stCondLst>
                                  <p:childTnLst>
                                    <p:cmd type="call" cmd="playFrom(0.0)">
                                      <p:cBhvr>
                                        <p:cTn id="37" dur="44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7"/>
                </p:tgtEl>
              </p:cMediaNode>
            </p:audio>
            <p:audio>
              <p:cMediaNode vol="80000">
                <p:cTn id="39"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3483" y="4007799"/>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916537" y="3793319"/>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p:cNvSpPr txBox="1">
            <a:spLocks noChangeArrowheads="1"/>
          </p:cNvSpPr>
          <p:nvPr/>
        </p:nvSpPr>
        <p:spPr bwMode="auto">
          <a:xfrm>
            <a:off x="773829" y="416668"/>
            <a:ext cx="106444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0" tIns="45630" rIns="91210" bIns="4563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4800" b="1" dirty="0" err="1">
                <a:solidFill>
                  <a:prstClr val="black"/>
                </a:solidFill>
                <a:latin typeface="HP001 4 hàng" panose="020B0603050302020204" pitchFamily="34" charset="0"/>
              </a:rPr>
              <a:t>Thứ</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ngày</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tháng</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năm</a:t>
            </a:r>
            <a:r>
              <a:rPr lang="en-US" sz="4800" b="1" dirty="0">
                <a:solidFill>
                  <a:prstClr val="black"/>
                </a:solidFill>
                <a:latin typeface="HP001 4 hàng" panose="020B0603050302020204" pitchFamily="34" charset="0"/>
              </a:rPr>
              <a:t> 2021</a:t>
            </a:r>
          </a:p>
        </p:txBody>
      </p:sp>
      <p:sp>
        <p:nvSpPr>
          <p:cNvPr id="12" name="Rectangle 11">
            <a:extLst>
              <a:ext uri="{FF2B5EF4-FFF2-40B4-BE49-F238E27FC236}"/>
            </a:extLst>
          </p:cNvPr>
          <p:cNvSpPr/>
          <p:nvPr/>
        </p:nvSpPr>
        <p:spPr>
          <a:xfrm>
            <a:off x="1428763" y="986619"/>
            <a:ext cx="9334500" cy="2806700"/>
          </a:xfrm>
          <a:prstGeom prst="rect">
            <a:avLst/>
          </a:prstGeom>
          <a:noFill/>
          <a:ln w="12700" cap="flat" cmpd="sng" algn="ctr">
            <a:noFill/>
            <a:prstDash val="solid"/>
            <a:miter lim="800000"/>
          </a:ln>
          <a:effectLst/>
        </p:spPr>
        <p:txBody>
          <a:bodyPr lIns="91210" tIns="45630" rIns="91210" bIns="45630" anchor="ctr"/>
          <a:lstStyle/>
          <a:p>
            <a:pPr algn="ctr" defTabSz="1216026">
              <a:lnSpc>
                <a:spcPct val="120000"/>
              </a:lnSpc>
              <a:defRPr/>
            </a:pPr>
            <a:r>
              <a:rPr lang="en-US" sz="5300" u="sng"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5300" u="sng"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300" u="sng"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Việt</a:t>
            </a:r>
            <a:endParaRPr lang="en-US" sz="53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6026">
              <a:lnSpc>
                <a:spcPct val="120000"/>
              </a:lnSpc>
              <a:defRPr/>
            </a:pP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Tết</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tiết</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3)</a:t>
            </a:r>
          </a:p>
          <a:p>
            <a:pPr algn="ctr" defTabSz="1216026">
              <a:lnSpc>
                <a:spcPct val="120000"/>
              </a:lnSpc>
              <a:defRPr/>
            </a:pP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a:t>
            </a:r>
            <a:r>
              <a:rPr lang="en-US" sz="5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Tết</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5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811287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40" y="2704393"/>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403" y="2279383"/>
            <a:ext cx="5500271" cy="2173356"/>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5635" tIns="52819" rIns="105635" bIns="52819" rtlCol="0" anchor="ctr"/>
          <a:lstStyle/>
          <a:p>
            <a:pPr algn="ctr" defTabSz="792284"/>
            <a:r>
              <a:rPr lang="en-US" sz="8000" b="1" dirty="0">
                <a:solidFill>
                  <a:prstClr val="white"/>
                </a:solidFill>
                <a:ea typeface="Arial-Rounded" pitchFamily="34" charset="0"/>
                <a:cs typeface="Arial-Rounded" pitchFamily="34" charset="0"/>
              </a:rPr>
              <a:t>TIẾT </a:t>
            </a:r>
            <a:r>
              <a:rPr lang="en-US" sz="8000" b="1" dirty="0" smtClean="0">
                <a:solidFill>
                  <a:prstClr val="white"/>
                </a:solidFill>
                <a:ea typeface="Arial-Rounded" pitchFamily="34" charset="0"/>
                <a:cs typeface="Arial-Rounded" pitchFamily="34" charset="0"/>
              </a:rPr>
              <a:t>3</a:t>
            </a:r>
            <a:endParaRPr lang="en-US" sz="8000" b="1" dirty="0">
              <a:solidFill>
                <a:prstClr val="white"/>
              </a:solidFill>
              <a:ea typeface="Arial-Rounded" pitchFamily="34" charset="0"/>
              <a:cs typeface="Arial-Rounded" pitchFamily="34" charset="0"/>
            </a:endParaRPr>
          </a:p>
        </p:txBody>
      </p:sp>
      <p:sp>
        <p:nvSpPr>
          <p:cNvPr id="3" name="Oval 2"/>
          <p:cNvSpPr/>
          <p:nvPr/>
        </p:nvSpPr>
        <p:spPr>
          <a:xfrm>
            <a:off x="2752144"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5635" tIns="52819" rIns="105635" bIns="52819" rtlCol="0" anchor="ctr"/>
          <a:lstStyle/>
          <a:p>
            <a:pPr algn="ctr" defTabSz="792284"/>
            <a:endParaRPr lang="en-US" sz="5600" b="1" dirty="0">
              <a:solidFill>
                <a:prstClr val="white"/>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4" y="5"/>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43" y="-47201"/>
            <a:ext cx="2328807"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23" y="219184"/>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7"/>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63"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2"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371544"/>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ARIAL ROUNDED">
      <a:majorFont>
        <a:latin typeface="Arial-Rounded"/>
        <a:ea typeface=""/>
        <a:cs typeface=""/>
      </a:majorFont>
      <a:minorFont>
        <a:latin typeface="Arial-Rounded"/>
        <a:ea typeface=""/>
        <a:cs typeface=""/>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1579</TotalTime>
  <Words>754</Words>
  <Application>Microsoft Office PowerPoint</Application>
  <PresentationFormat>Widescreen</PresentationFormat>
  <Paragraphs>134</Paragraphs>
  <Slides>19</Slides>
  <Notes>17</Notes>
  <HiddenSlides>0</HiddenSlides>
  <MMClips>4</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19</vt:i4>
      </vt:variant>
    </vt:vector>
  </HeadingPairs>
  <TitlesOfParts>
    <vt:vector size="42" baseType="lpstr">
      <vt:lpstr>宋体</vt:lpstr>
      <vt:lpstr>宋体</vt:lpstr>
      <vt:lpstr>SimSun-ExtB</vt:lpstr>
      <vt:lpstr>.黑体-日本语</vt:lpstr>
      <vt:lpstr>Arial</vt:lpstr>
      <vt:lpstr>Arial-Rounded</vt:lpstr>
      <vt:lpstr>Calibri</vt:lpstr>
      <vt:lpstr>Calibri Light</vt:lpstr>
      <vt:lpstr>HP001</vt:lpstr>
      <vt:lpstr>HP001 4 hàng</vt:lpstr>
      <vt:lpstr>HP001 4 hang 1 ô ly</vt:lpstr>
      <vt:lpstr>Times New Roman</vt:lpstr>
      <vt:lpstr>UTM Avo</vt:lpstr>
      <vt:lpstr>Wingdings 3</vt:lpstr>
      <vt:lpstr>华康方圆体W7</vt:lpstr>
      <vt:lpstr>字魂17号-萌趣果冻体</vt:lpstr>
      <vt:lpstr>字魂59号-创粗黑</vt:lpstr>
      <vt:lpstr>方正静蕾简体</vt:lpstr>
      <vt:lpstr>等线</vt:lpstr>
      <vt:lpstr>5_Office Theme</vt:lpstr>
      <vt:lpstr>Wisp</vt:lpstr>
      <vt:lpstr>9_Office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NANNY BOSS</cp:lastModifiedBy>
  <cp:revision>317</cp:revision>
  <dcterms:created xsi:type="dcterms:W3CDTF">2021-05-22T10:10:43Z</dcterms:created>
  <dcterms:modified xsi:type="dcterms:W3CDTF">2021-10-16T15:44:22Z</dcterms:modified>
</cp:coreProperties>
</file>