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68" r:id="rId2"/>
    <p:sldMasterId id="2147483863" r:id="rId3"/>
  </p:sldMasterIdLst>
  <p:notesMasterIdLst>
    <p:notesMasterId r:id="rId19"/>
  </p:notesMasterIdLst>
  <p:sldIdLst>
    <p:sldId id="562" r:id="rId4"/>
    <p:sldId id="656" r:id="rId5"/>
    <p:sldId id="657" r:id="rId6"/>
    <p:sldId id="686" r:id="rId7"/>
    <p:sldId id="662" r:id="rId8"/>
    <p:sldId id="687" r:id="rId9"/>
    <p:sldId id="658" r:id="rId10"/>
    <p:sldId id="665" r:id="rId11"/>
    <p:sldId id="666" r:id="rId12"/>
    <p:sldId id="689" r:id="rId13"/>
    <p:sldId id="688" r:id="rId14"/>
    <p:sldId id="690" r:id="rId15"/>
    <p:sldId id="660" r:id="rId16"/>
    <p:sldId id="692" r:id="rId17"/>
    <p:sldId id="566" r:id="rId18"/>
  </p:sldIdLst>
  <p:sldSz cx="12192000" cy="6858000"/>
  <p:notesSz cx="6858000" cy="9144000"/>
  <p:defaultTextStyle>
    <a:defPPr>
      <a:defRPr lang="en-US"/>
    </a:defPPr>
    <a:lvl1pPr marL="0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0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CC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90CD3-6576-4B46-8C1A-6A91C4A33F26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5B1C9-8EEC-4DF4-A574-462BDB3C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4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0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05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47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10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83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521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smtClean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78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 algn="ctr">
              <a:buNone/>
              <a:defRPr sz="2400"/>
            </a:lvl1pPr>
            <a:lvl2pPr marL="457170" indent="0" algn="ctr">
              <a:buNone/>
              <a:defRPr sz="2000"/>
            </a:lvl2pPr>
            <a:lvl3pPr marL="914342" indent="0" algn="ctr">
              <a:buNone/>
              <a:defRPr sz="1800"/>
            </a:lvl3pPr>
            <a:lvl4pPr marL="1371512" indent="0" algn="ctr">
              <a:buNone/>
              <a:defRPr sz="1600"/>
            </a:lvl4pPr>
            <a:lvl5pPr marL="1828683" indent="0" algn="ctr">
              <a:buNone/>
              <a:defRPr sz="1600"/>
            </a:lvl5pPr>
            <a:lvl6pPr marL="2285854" indent="0" algn="ctr">
              <a:buNone/>
              <a:defRPr sz="1600"/>
            </a:lvl6pPr>
            <a:lvl7pPr marL="2743024" indent="0" algn="ctr">
              <a:buNone/>
              <a:defRPr sz="1600"/>
            </a:lvl7pPr>
            <a:lvl8pPr marL="3200195" indent="0" algn="ctr">
              <a:buNone/>
              <a:defRPr sz="1600"/>
            </a:lvl8pPr>
            <a:lvl9pPr marL="365736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117B3AC9-6F66-442D-8A61-F06030142A82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15472"/>
      </p:ext>
    </p:extLst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9"/>
            <a:ext cx="10515600" cy="1325563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117B3AC9-6F66-442D-8A61-F06030142A82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89410"/>
      </p:ext>
    </p:extLst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117B3AC9-6F66-442D-8A61-F06030142A82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80964"/>
      </p:ext>
    </p:extLst>
  </p:cSld>
  <p:clrMapOvr>
    <a:masterClrMapping/>
  </p:clrMapOvr>
  <p:transition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996853"/>
      </p:ext>
    </p:extLst>
  </p:cSld>
  <p:clrMapOvr>
    <a:masterClrMapping/>
  </p:clrMapOvr>
  <p:transition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31" y="624110"/>
            <a:ext cx="8911687" cy="1280890"/>
          </a:xfrm>
          <a:prstGeom prst="rect">
            <a:avLst/>
          </a:prstGeom>
        </p:spPr>
        <p:txBody>
          <a:bodyPr lIns="91347" tIns="45673" rIns="91347" bIns="4567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886200"/>
          </a:xfrm>
          <a:prstGeom prst="rect">
            <a:avLst/>
          </a:prstGeom>
        </p:spPr>
        <p:txBody>
          <a:bodyPr lIns="91347" tIns="45673" rIns="91347" bIns="4567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9" y="6130438"/>
            <a:ext cx="1146283" cy="370396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9" y="6135814"/>
            <a:ext cx="7619999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9" y="787788"/>
            <a:ext cx="779767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346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 lIns="91347" tIns="45673" rIns="91347" bIns="4567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94961"/>
      </p:ext>
    </p:extLst>
  </p:cSld>
  <p:clrMapOvr>
    <a:masterClrMapping/>
  </p:clrMapOvr>
  <p:transition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42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0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15" y="131273"/>
            <a:ext cx="9552544" cy="757797"/>
          </a:xfrm>
          <a:prstGeom prst="rect">
            <a:avLst/>
          </a:prstGeom>
        </p:spPr>
        <p:txBody>
          <a:bodyPr lIns="91347" tIns="45673" rIns="91347" bIns="45673"/>
          <a:lstStyle>
            <a:lvl1pPr>
              <a:defRPr sz="42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93353670"/>
      </p:ext>
    </p:extLst>
  </p:cSld>
  <p:clrMapOvr>
    <a:masterClrMapping/>
  </p:clrMapOvr>
  <p:transition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31" y="624110"/>
            <a:ext cx="8911687" cy="1280890"/>
          </a:xfrm>
          <a:prstGeom prst="rect">
            <a:avLst/>
          </a:prstGeom>
        </p:spPr>
        <p:txBody>
          <a:bodyPr lIns="91347" tIns="45673" rIns="91347" bIns="4567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886200"/>
          </a:xfrm>
          <a:prstGeom prst="rect">
            <a:avLst/>
          </a:prstGeom>
        </p:spPr>
        <p:txBody>
          <a:bodyPr lIns="91347" tIns="45673" rIns="91347" bIns="4567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9" y="6130438"/>
            <a:ext cx="1146283" cy="370396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9" y="6135814"/>
            <a:ext cx="7619999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9" y="787788"/>
            <a:ext cx="779767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346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 lIns="91347" tIns="45673" rIns="91347" bIns="4567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42593"/>
      </p:ext>
    </p:extLst>
  </p:cSld>
  <p:clrMapOvr>
    <a:masterClrMapping/>
  </p:clrMapOvr>
  <p:transition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31" y="624110"/>
            <a:ext cx="8911687" cy="1280890"/>
          </a:xfrm>
          <a:prstGeom prst="rect">
            <a:avLst/>
          </a:prstGeom>
        </p:spPr>
        <p:txBody>
          <a:bodyPr lIns="91347" tIns="45673" rIns="91347" bIns="4567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886200"/>
          </a:xfrm>
          <a:prstGeom prst="rect">
            <a:avLst/>
          </a:prstGeom>
        </p:spPr>
        <p:txBody>
          <a:bodyPr lIns="91347" tIns="45673" rIns="91347" bIns="4567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9" y="6130438"/>
            <a:ext cx="1146283" cy="370396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9" y="6135814"/>
            <a:ext cx="7619999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9" y="787788"/>
            <a:ext cx="779767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346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 lIns="91347" tIns="45673" rIns="91347" bIns="4567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33813"/>
      </p:ext>
    </p:extLst>
  </p:cSld>
  <p:clrMapOvr>
    <a:masterClrMapping/>
  </p:clrMapOvr>
  <p:transition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48147615"/>
      </p:ext>
    </p:extLst>
  </p:cSld>
  <p:clrMapOvr>
    <a:masterClrMapping/>
  </p:clrMapOvr>
  <p:transition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252247"/>
      </p:ext>
    </p:extLst>
  </p:cSld>
  <p:clrMapOvr>
    <a:masterClrMapping/>
  </p:clrMapOvr>
  <p:transition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9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69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351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9"/>
            <a:ext cx="10515600" cy="1325563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117B3AC9-6F66-442D-8A61-F06030142A82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62551"/>
      </p:ext>
    </p:extLst>
  </p:cSld>
  <p:clrMapOvr>
    <a:masterClrMapping/>
  </p:clrMapOvr>
  <p:transition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7756-BC87-40E1-ACAC-6D9B549405B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1F60F-0DCE-4425-85AB-E72E79C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11886"/>
      </p:ext>
    </p:extLst>
  </p:cSld>
  <p:clrMapOvr>
    <a:masterClrMapping/>
  </p:clrMapOvr>
  <p:transition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7756-BC87-40E1-ACAC-6D9B549405B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1F60F-0DCE-4425-85AB-E72E79C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68639"/>
      </p:ext>
    </p:extLst>
  </p:cSld>
  <p:clrMapOvr>
    <a:masterClrMapping/>
  </p:clrMapOvr>
  <p:transition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7756-BC87-40E1-ACAC-6D9B549405B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1F60F-0DCE-4425-85AB-E72E79C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4091"/>
      </p:ext>
    </p:extLst>
  </p:cSld>
  <p:clrMapOvr>
    <a:masterClrMapping/>
  </p:clrMapOvr>
  <p:transition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7756-BC87-40E1-ACAC-6D9B549405B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1F60F-0DCE-4425-85AB-E72E79C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06832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2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9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2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9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7756-BC87-40E1-ACAC-6D9B549405B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1F60F-0DCE-4425-85AB-E72E79C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57448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7756-BC87-40E1-ACAC-6D9B549405B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1F60F-0DCE-4425-85AB-E72E79C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82948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7756-BC87-40E1-ACAC-6D9B549405B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1F60F-0DCE-4425-85AB-E72E79C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03426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4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0" indent="0">
              <a:buNone/>
              <a:defRPr sz="1200"/>
            </a:lvl2pPr>
            <a:lvl3pPr marL="914342" indent="0">
              <a:buNone/>
              <a:defRPr sz="1000"/>
            </a:lvl3pPr>
            <a:lvl4pPr marL="1371512" indent="0">
              <a:buNone/>
              <a:defRPr sz="900"/>
            </a:lvl4pPr>
            <a:lvl5pPr marL="1828683" indent="0">
              <a:buNone/>
              <a:defRPr sz="900"/>
            </a:lvl5pPr>
            <a:lvl6pPr marL="2285854" indent="0">
              <a:buNone/>
              <a:defRPr sz="900"/>
            </a:lvl6pPr>
            <a:lvl7pPr marL="2743024" indent="0">
              <a:buNone/>
              <a:defRPr sz="900"/>
            </a:lvl7pPr>
            <a:lvl8pPr marL="3200195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7756-BC87-40E1-ACAC-6D9B549405B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1F60F-0DCE-4425-85AB-E72E79C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60959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2" indent="0">
              <a:buNone/>
              <a:defRPr sz="2400"/>
            </a:lvl3pPr>
            <a:lvl4pPr marL="1371512" indent="0">
              <a:buNone/>
              <a:defRPr sz="2000"/>
            </a:lvl4pPr>
            <a:lvl5pPr marL="1828683" indent="0">
              <a:buNone/>
              <a:defRPr sz="2000"/>
            </a:lvl5pPr>
            <a:lvl6pPr marL="2285854" indent="0">
              <a:buNone/>
              <a:defRPr sz="2000"/>
            </a:lvl6pPr>
            <a:lvl7pPr marL="2743024" indent="0">
              <a:buNone/>
              <a:defRPr sz="2000"/>
            </a:lvl7pPr>
            <a:lvl8pPr marL="3200195" indent="0">
              <a:buNone/>
              <a:defRPr sz="2000"/>
            </a:lvl8pPr>
            <a:lvl9pPr marL="36573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0" indent="0">
              <a:buNone/>
              <a:defRPr sz="1200"/>
            </a:lvl2pPr>
            <a:lvl3pPr marL="914342" indent="0">
              <a:buNone/>
              <a:defRPr sz="1000"/>
            </a:lvl3pPr>
            <a:lvl4pPr marL="1371512" indent="0">
              <a:buNone/>
              <a:defRPr sz="900"/>
            </a:lvl4pPr>
            <a:lvl5pPr marL="1828683" indent="0">
              <a:buNone/>
              <a:defRPr sz="900"/>
            </a:lvl5pPr>
            <a:lvl6pPr marL="2285854" indent="0">
              <a:buNone/>
              <a:defRPr sz="900"/>
            </a:lvl6pPr>
            <a:lvl7pPr marL="2743024" indent="0">
              <a:buNone/>
              <a:defRPr sz="900"/>
            </a:lvl7pPr>
            <a:lvl8pPr marL="3200195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7756-BC87-40E1-ACAC-6D9B549405B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1F60F-0DCE-4425-85AB-E72E79C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84032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7756-BC87-40E1-ACAC-6D9B549405B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1F60F-0DCE-4425-85AB-E72E79C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55001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lIns="91434" tIns="45717" rIns="91434" bIns="45717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117B3AC9-6F66-442D-8A61-F06030142A82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34732"/>
      </p:ext>
    </p:extLst>
  </p:cSld>
  <p:clrMapOvr>
    <a:masterClrMapping/>
  </p:clrMapOvr>
  <p:transition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7756-BC87-40E1-ACAC-6D9B549405B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1F60F-0DCE-4425-85AB-E72E79C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85175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282" tIns="45641" rIns="91282" bIns="45641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6435974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282" tIns="45641" rIns="91282" bIns="456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4065691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lIns="91282" tIns="45641" rIns="91282" bIns="45641"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6"/>
          </a:xfrm>
        </p:spPr>
        <p:txBody>
          <a:bodyPr lIns="91282" tIns="45641" rIns="91282" bIns="45641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5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0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34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0427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6512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2597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8683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8459131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4"/>
          </a:xfrm>
        </p:spPr>
        <p:txBody>
          <a:bodyPr lIns="91282" tIns="45641" rIns="91282" bIns="45641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4"/>
          </a:xfrm>
        </p:spPr>
        <p:txBody>
          <a:bodyPr lIns="91282" tIns="45641" rIns="91282" bIns="45641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2846548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282" tIns="45641" rIns="91282" bIns="4564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1" y="1535114"/>
            <a:ext cx="5386917" cy="639762"/>
          </a:xfrm>
        </p:spPr>
        <p:txBody>
          <a:bodyPr lIns="91282" tIns="45641" rIns="91282" bIns="45641" anchor="b"/>
          <a:lstStyle>
            <a:lvl1pPr marL="0" indent="0">
              <a:buNone/>
              <a:defRPr sz="3200" b="1"/>
            </a:lvl1pPr>
            <a:lvl2pPr marL="608547" indent="0">
              <a:buNone/>
              <a:defRPr sz="2700" b="1"/>
            </a:lvl2pPr>
            <a:lvl3pPr marL="1217085" indent="0">
              <a:buNone/>
              <a:defRPr sz="2400" b="1"/>
            </a:lvl3pPr>
            <a:lvl4pPr marL="1825629" indent="0">
              <a:buNone/>
              <a:defRPr sz="2100" b="1"/>
            </a:lvl4pPr>
            <a:lvl5pPr marL="2434171" indent="0">
              <a:buNone/>
              <a:defRPr sz="2100" b="1"/>
            </a:lvl5pPr>
            <a:lvl6pPr marL="3042713" indent="0">
              <a:buNone/>
              <a:defRPr sz="2100" b="1"/>
            </a:lvl6pPr>
            <a:lvl7pPr marL="3651255" indent="0">
              <a:buNone/>
              <a:defRPr sz="2100" b="1"/>
            </a:lvl7pPr>
            <a:lvl8pPr marL="4259797" indent="0">
              <a:buNone/>
              <a:defRPr sz="2100" b="1"/>
            </a:lvl8pPr>
            <a:lvl9pPr marL="486834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1" y="2174875"/>
            <a:ext cx="5386917" cy="3951288"/>
          </a:xfrm>
        </p:spPr>
        <p:txBody>
          <a:bodyPr lIns="91282" tIns="45641" rIns="91282" bIns="45641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4"/>
            <a:ext cx="5389033" cy="639762"/>
          </a:xfrm>
        </p:spPr>
        <p:txBody>
          <a:bodyPr lIns="91282" tIns="45641" rIns="91282" bIns="45641" anchor="b"/>
          <a:lstStyle>
            <a:lvl1pPr marL="0" indent="0">
              <a:buNone/>
              <a:defRPr sz="3200" b="1"/>
            </a:lvl1pPr>
            <a:lvl2pPr marL="608547" indent="0">
              <a:buNone/>
              <a:defRPr sz="2700" b="1"/>
            </a:lvl2pPr>
            <a:lvl3pPr marL="1217085" indent="0">
              <a:buNone/>
              <a:defRPr sz="2400" b="1"/>
            </a:lvl3pPr>
            <a:lvl4pPr marL="1825629" indent="0">
              <a:buNone/>
              <a:defRPr sz="2100" b="1"/>
            </a:lvl4pPr>
            <a:lvl5pPr marL="2434171" indent="0">
              <a:buNone/>
              <a:defRPr sz="2100" b="1"/>
            </a:lvl5pPr>
            <a:lvl6pPr marL="3042713" indent="0">
              <a:buNone/>
              <a:defRPr sz="2100" b="1"/>
            </a:lvl6pPr>
            <a:lvl7pPr marL="3651255" indent="0">
              <a:buNone/>
              <a:defRPr sz="2100" b="1"/>
            </a:lvl7pPr>
            <a:lvl8pPr marL="4259797" indent="0">
              <a:buNone/>
              <a:defRPr sz="2100" b="1"/>
            </a:lvl8pPr>
            <a:lvl9pPr marL="486834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 lIns="91282" tIns="45641" rIns="91282" bIns="45641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8347827"/>
      </p:ext>
    </p:extLst>
  </p:cSld>
  <p:clrMapOvr>
    <a:masterClrMapping/>
  </p:clrMapOvr>
  <p:transition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9383893"/>
      </p:ext>
    </p:extLst>
  </p:cSld>
  <p:clrMapOvr>
    <a:masterClrMapping/>
  </p:clrMapOvr>
  <p:transition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05656"/>
      </p:ext>
    </p:extLst>
  </p:cSld>
  <p:clrMapOvr>
    <a:masterClrMapping/>
  </p:clrMapOvr>
  <p:transition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60"/>
            <a:ext cx="4011084" cy="1162051"/>
          </a:xfrm>
        </p:spPr>
        <p:txBody>
          <a:bodyPr lIns="91282" tIns="45641" rIns="91282" bIns="45641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4"/>
          </a:xfrm>
        </p:spPr>
        <p:txBody>
          <a:bodyPr lIns="91282" tIns="45641" rIns="91282" bIns="45641"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13"/>
            <a:ext cx="4011084" cy="4691063"/>
          </a:xfrm>
        </p:spPr>
        <p:txBody>
          <a:bodyPr lIns="91282" tIns="45641" rIns="91282" bIns="45641"/>
          <a:lstStyle>
            <a:lvl1pPr marL="0" indent="0">
              <a:buNone/>
              <a:defRPr sz="1800"/>
            </a:lvl1pPr>
            <a:lvl2pPr marL="608547" indent="0">
              <a:buNone/>
              <a:defRPr sz="1600"/>
            </a:lvl2pPr>
            <a:lvl3pPr marL="1217085" indent="0">
              <a:buNone/>
              <a:defRPr sz="1300"/>
            </a:lvl3pPr>
            <a:lvl4pPr marL="1825629" indent="0">
              <a:buNone/>
              <a:defRPr sz="1200"/>
            </a:lvl4pPr>
            <a:lvl5pPr marL="2434171" indent="0">
              <a:buNone/>
              <a:defRPr sz="1200"/>
            </a:lvl5pPr>
            <a:lvl6pPr marL="3042713" indent="0">
              <a:buNone/>
              <a:defRPr sz="1200"/>
            </a:lvl6pPr>
            <a:lvl7pPr marL="3651255" indent="0">
              <a:buNone/>
              <a:defRPr sz="1200"/>
            </a:lvl7pPr>
            <a:lvl8pPr marL="4259797" indent="0">
              <a:buNone/>
              <a:defRPr sz="1200"/>
            </a:lvl8pPr>
            <a:lvl9pPr marL="486834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2846652"/>
      </p:ext>
    </p:extLst>
  </p:cSld>
  <p:clrMapOvr>
    <a:masterClrMapping/>
  </p:clrMapOvr>
  <p:transition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1"/>
            <a:ext cx="7315200" cy="566739"/>
          </a:xfrm>
        </p:spPr>
        <p:txBody>
          <a:bodyPr lIns="91282" tIns="45641" rIns="91282" bIns="45641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282" tIns="45641" rIns="91282" bIns="45641" rtlCol="0">
            <a:normAutofit/>
          </a:bodyPr>
          <a:lstStyle>
            <a:lvl1pPr marL="0" indent="0">
              <a:buNone/>
              <a:defRPr sz="4200"/>
            </a:lvl1pPr>
            <a:lvl2pPr marL="608547" indent="0">
              <a:buNone/>
              <a:defRPr sz="3700"/>
            </a:lvl2pPr>
            <a:lvl3pPr marL="1217085" indent="0">
              <a:buNone/>
              <a:defRPr sz="3200"/>
            </a:lvl3pPr>
            <a:lvl4pPr marL="1825629" indent="0">
              <a:buNone/>
              <a:defRPr sz="2700"/>
            </a:lvl4pPr>
            <a:lvl5pPr marL="2434171" indent="0">
              <a:buNone/>
              <a:defRPr sz="2700"/>
            </a:lvl5pPr>
            <a:lvl6pPr marL="3042713" indent="0">
              <a:buNone/>
              <a:defRPr sz="2700"/>
            </a:lvl6pPr>
            <a:lvl7pPr marL="3651255" indent="0">
              <a:buNone/>
              <a:defRPr sz="2700"/>
            </a:lvl7pPr>
            <a:lvl8pPr marL="4259797" indent="0">
              <a:buNone/>
              <a:defRPr sz="2700"/>
            </a:lvl8pPr>
            <a:lvl9pPr marL="4868342" indent="0">
              <a:buNone/>
              <a:defRPr sz="2700"/>
            </a:lvl9pPr>
          </a:lstStyle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2"/>
          </a:xfrm>
        </p:spPr>
        <p:txBody>
          <a:bodyPr lIns="91282" tIns="45641" rIns="91282" bIns="45641"/>
          <a:lstStyle>
            <a:lvl1pPr marL="0" indent="0">
              <a:buNone/>
              <a:defRPr sz="1800"/>
            </a:lvl1pPr>
            <a:lvl2pPr marL="608547" indent="0">
              <a:buNone/>
              <a:defRPr sz="1600"/>
            </a:lvl2pPr>
            <a:lvl3pPr marL="1217085" indent="0">
              <a:buNone/>
              <a:defRPr sz="1300"/>
            </a:lvl3pPr>
            <a:lvl4pPr marL="1825629" indent="0">
              <a:buNone/>
              <a:defRPr sz="1200"/>
            </a:lvl4pPr>
            <a:lvl5pPr marL="2434171" indent="0">
              <a:buNone/>
              <a:defRPr sz="1200"/>
            </a:lvl5pPr>
            <a:lvl6pPr marL="3042713" indent="0">
              <a:buNone/>
              <a:defRPr sz="1200"/>
            </a:lvl6pPr>
            <a:lvl7pPr marL="3651255" indent="0">
              <a:buNone/>
              <a:defRPr sz="1200"/>
            </a:lvl7pPr>
            <a:lvl8pPr marL="4259797" indent="0">
              <a:buNone/>
              <a:defRPr sz="1200"/>
            </a:lvl8pPr>
            <a:lvl9pPr marL="486834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1380001"/>
      </p:ext>
    </p:extLst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9"/>
            <a:ext cx="10515600" cy="1325563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117B3AC9-6F66-442D-8A61-F06030142A82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07631"/>
      </p:ext>
    </p:extLst>
  </p:cSld>
  <p:clrMapOvr>
    <a:masterClrMapping/>
  </p:clrMapOvr>
  <p:transition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282" tIns="45641" rIns="91282" bIns="456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6619542"/>
      </p:ext>
    </p:extLst>
  </p:cSld>
  <p:clrMapOvr>
    <a:masterClrMapping/>
  </p:clrMapOvr>
  <p:transition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87"/>
            <a:ext cx="2743200" cy="4387850"/>
          </a:xfrm>
        </p:spPr>
        <p:txBody>
          <a:bodyPr vert="eaVert"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87"/>
            <a:ext cx="8026400" cy="4387850"/>
          </a:xfrm>
        </p:spPr>
        <p:txBody>
          <a:bodyPr vert="eaVert" lIns="91282" tIns="45641" rIns="91282" bIns="456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64388"/>
      </p:ext>
    </p:extLst>
  </p:cSld>
  <p:clrMapOvr>
    <a:masterClrMapping/>
  </p:clrMapOvr>
  <p:transition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"/>
            <a:ext cx="12192000" cy="68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41332"/>
      </p:ext>
    </p:extLst>
  </p:cSld>
  <p:clrMapOvr>
    <a:masterClrMapping/>
  </p:clrMapOvr>
  <p:transition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2"/>
            <a:ext cx="8490400" cy="5454400"/>
          </a:xfrm>
          <a:prstGeom prst="rect">
            <a:avLst/>
          </a:prstGeom>
        </p:spPr>
        <p:txBody>
          <a:bodyPr spcFirstLastPara="1" wrap="square" lIns="91267" tIns="91267" rIns="91267" bIns="9126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600" cy="524800"/>
          </a:xfrm>
          <a:prstGeom prst="rect">
            <a:avLst/>
          </a:prstGeom>
        </p:spPr>
        <p:txBody>
          <a:bodyPr spcFirstLastPara="1" wrap="square" lIns="91267" tIns="91267" rIns="91267" bIns="9126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2813"/>
            <a:fld id="{00000000-1234-1234-1234-123412341234}" type="slidenum">
              <a:rPr lang="en-GB" smtClean="0">
                <a:solidFill>
                  <a:prstClr val="black"/>
                </a:solidFill>
              </a:rPr>
              <a:pPr defTabSz="912813"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0904"/>
      </p:ext>
    </p:extLst>
  </p:cSld>
  <p:clrMapOvr>
    <a:masterClrMapping/>
  </p:clrMapOvr>
  <p:transition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4610961"/>
            <a:ext cx="12192014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43547"/>
      </p:ext>
    </p:extLst>
  </p:cSld>
  <p:clrMapOvr>
    <a:masterClrMapping/>
  </p:clrMapOvr>
  <p:transition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07" y="410379"/>
            <a:ext cx="10515600" cy="1325563"/>
          </a:xfrm>
          <a:prstGeom prst="rect">
            <a:avLst/>
          </a:prstGeom>
        </p:spPr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36"/>
            <a:ext cx="10515600" cy="4351338"/>
          </a:xfrm>
          <a:prstGeom prst="rect">
            <a:avLst/>
          </a:prstGeom>
        </p:spPr>
        <p:txBody>
          <a:bodyPr lIns="91282" tIns="45641" rIns="91282" bIns="456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13"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281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4"/>
            <a:ext cx="914400" cy="914400"/>
          </a:xfrm>
          <a:prstGeom prst="rect">
            <a:avLst/>
          </a:prstGeom>
        </p:spPr>
        <p:txBody>
          <a:bodyPr lIns="91282" tIns="45641" rIns="91282" bIns="4564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64913"/>
      </p:ext>
    </p:extLst>
  </p:cSld>
  <p:clrMapOvr>
    <a:masterClrMapping/>
  </p:clrMapOvr>
  <p:transition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07" y="410379"/>
            <a:ext cx="10515600" cy="1325563"/>
          </a:xfrm>
          <a:prstGeom prst="rect">
            <a:avLst/>
          </a:prstGeom>
        </p:spPr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36"/>
            <a:ext cx="10515600" cy="4351338"/>
          </a:xfrm>
          <a:prstGeom prst="rect">
            <a:avLst/>
          </a:prstGeom>
        </p:spPr>
        <p:txBody>
          <a:bodyPr lIns="91282" tIns="45641" rIns="91282" bIns="456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13"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281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4"/>
            <a:ext cx="914400" cy="914400"/>
          </a:xfrm>
          <a:prstGeom prst="rect">
            <a:avLst/>
          </a:prstGeom>
        </p:spPr>
        <p:txBody>
          <a:bodyPr lIns="91282" tIns="45641" rIns="91282" bIns="4564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86607"/>
      </p:ext>
    </p:extLst>
  </p:cSld>
  <p:clrMapOvr>
    <a:masterClrMapping/>
  </p:clrMapOvr>
  <p:transition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07" y="410379"/>
            <a:ext cx="10515600" cy="1325563"/>
          </a:xfrm>
          <a:prstGeom prst="rect">
            <a:avLst/>
          </a:prstGeom>
        </p:spPr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36"/>
            <a:ext cx="10515600" cy="4351338"/>
          </a:xfrm>
          <a:prstGeom prst="rect">
            <a:avLst/>
          </a:prstGeom>
        </p:spPr>
        <p:txBody>
          <a:bodyPr lIns="91282" tIns="45641" rIns="91282" bIns="456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13"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281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4"/>
            <a:ext cx="914400" cy="914400"/>
          </a:xfrm>
          <a:prstGeom prst="rect">
            <a:avLst/>
          </a:prstGeom>
        </p:spPr>
        <p:txBody>
          <a:bodyPr lIns="91282" tIns="45641" rIns="91282" bIns="4564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06139"/>
      </p:ext>
    </p:extLst>
  </p:cSld>
  <p:clrMapOvr>
    <a:masterClrMapping/>
  </p:clrMapOvr>
  <p:transition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07" y="410379"/>
            <a:ext cx="10515600" cy="1325563"/>
          </a:xfrm>
          <a:prstGeom prst="rect">
            <a:avLst/>
          </a:prstGeom>
        </p:spPr>
        <p:txBody>
          <a:bodyPr lIns="91282" tIns="45641" rIns="91282" bIns="4564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36"/>
            <a:ext cx="10515600" cy="4351338"/>
          </a:xfrm>
          <a:prstGeom prst="rect">
            <a:avLst/>
          </a:prstGeom>
        </p:spPr>
        <p:txBody>
          <a:bodyPr lIns="91282" tIns="45641" rIns="91282" bIns="4564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13"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lIns="87642" tIns="43821" rIns="87642" bIns="43821"/>
          <a:lstStyle/>
          <a:p>
            <a:pPr defTabSz="912813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281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4"/>
            <a:ext cx="914400" cy="914400"/>
          </a:xfrm>
          <a:prstGeom prst="rect">
            <a:avLst/>
          </a:prstGeom>
        </p:spPr>
        <p:txBody>
          <a:bodyPr lIns="91282" tIns="45641" rIns="91282" bIns="4564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07949"/>
      </p:ext>
    </p:extLst>
  </p:cSld>
  <p:clrMapOvr>
    <a:masterClrMapping/>
  </p:clrMapOvr>
  <p:transition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19779"/>
      </p:ext>
    </p:extLst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2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2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117B3AC9-6F66-442D-8A61-F06030142A82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65074"/>
      </p:ext>
    </p:extLst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9"/>
            <a:ext cx="10515600" cy="1325563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117B3AC9-6F66-442D-8A61-F06030142A82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0652"/>
      </p:ext>
    </p:extLst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117B3AC9-6F66-442D-8A61-F06030142A82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3056"/>
      </p:ext>
    </p:extLst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lIns="91434" tIns="45717" rIns="91434" bIns="45717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600"/>
            </a:lvl1pPr>
            <a:lvl2pPr marL="457170" indent="0">
              <a:buNone/>
              <a:defRPr sz="1400"/>
            </a:lvl2pPr>
            <a:lvl3pPr marL="914342" indent="0">
              <a:buNone/>
              <a:defRPr sz="1200"/>
            </a:lvl3pPr>
            <a:lvl4pPr marL="1371512" indent="0">
              <a:buNone/>
              <a:defRPr sz="1000"/>
            </a:lvl4pPr>
            <a:lvl5pPr marL="1828683" indent="0">
              <a:buNone/>
              <a:defRPr sz="1000"/>
            </a:lvl5pPr>
            <a:lvl6pPr marL="2285854" indent="0">
              <a:buNone/>
              <a:defRPr sz="1000"/>
            </a:lvl6pPr>
            <a:lvl7pPr marL="2743024" indent="0">
              <a:buNone/>
              <a:defRPr sz="1000"/>
            </a:lvl7pPr>
            <a:lvl8pPr marL="3200195" indent="0">
              <a:buNone/>
              <a:defRPr sz="1000"/>
            </a:lvl8pPr>
            <a:lvl9pPr marL="365736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117B3AC9-6F66-442D-8A61-F06030142A82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7888"/>
      </p:ext>
    </p:extLst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lIns="91434" tIns="45717" rIns="91434" bIns="45717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2" indent="0">
              <a:buNone/>
              <a:defRPr sz="2400"/>
            </a:lvl3pPr>
            <a:lvl4pPr marL="1371512" indent="0">
              <a:buNone/>
              <a:defRPr sz="2000"/>
            </a:lvl4pPr>
            <a:lvl5pPr marL="1828683" indent="0">
              <a:buNone/>
              <a:defRPr sz="2000"/>
            </a:lvl5pPr>
            <a:lvl6pPr marL="2285854" indent="0">
              <a:buNone/>
              <a:defRPr sz="2000"/>
            </a:lvl6pPr>
            <a:lvl7pPr marL="2743024" indent="0">
              <a:buNone/>
              <a:defRPr sz="2000"/>
            </a:lvl7pPr>
            <a:lvl8pPr marL="3200195" indent="0">
              <a:buNone/>
              <a:defRPr sz="2000"/>
            </a:lvl8pPr>
            <a:lvl9pPr marL="36573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600"/>
            </a:lvl1pPr>
            <a:lvl2pPr marL="457170" indent="0">
              <a:buNone/>
              <a:defRPr sz="1400"/>
            </a:lvl2pPr>
            <a:lvl3pPr marL="914342" indent="0">
              <a:buNone/>
              <a:defRPr sz="1200"/>
            </a:lvl3pPr>
            <a:lvl4pPr marL="1371512" indent="0">
              <a:buNone/>
              <a:defRPr sz="1000"/>
            </a:lvl4pPr>
            <a:lvl5pPr marL="1828683" indent="0">
              <a:buNone/>
              <a:defRPr sz="1000"/>
            </a:lvl5pPr>
            <a:lvl6pPr marL="2285854" indent="0">
              <a:buNone/>
              <a:defRPr sz="1000"/>
            </a:lvl6pPr>
            <a:lvl7pPr marL="2743024" indent="0">
              <a:buNone/>
              <a:defRPr sz="1000"/>
            </a:lvl7pPr>
            <a:lvl8pPr marL="3200195" indent="0">
              <a:buNone/>
              <a:defRPr sz="1000"/>
            </a:lvl8pPr>
            <a:lvl9pPr marL="365736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117B3AC9-6F66-442D-8A61-F06030142A82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40930"/>
      </p:ext>
    </p:extLst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63376" y="0"/>
            <a:ext cx="12255375" cy="696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0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67" r:id="rId12"/>
    <p:sldLayoutId id="2147483799" r:id="rId13"/>
    <p:sldLayoutId id="2147483800" r:id="rId14"/>
    <p:sldLayoutId id="2147483801" r:id="rId15"/>
    <p:sldLayoutId id="2147483802" r:id="rId16"/>
    <p:sldLayoutId id="2147483665" r:id="rId17"/>
    <p:sldLayoutId id="2147483888" r:id="rId18"/>
    <p:sldLayoutId id="2147483890" r:id="rId19"/>
  </p:sldLayoutIdLst>
  <p:transition>
    <p:randomBar dir="vert"/>
  </p:transition>
  <p:txStyles>
    <p:titleStyle>
      <a:lvl1pPr algn="l" defTabSz="91434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5" indent="-228585" algn="l" defTabSz="91434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6" indent="-228585" algn="l" defTabSz="9143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5" algn="l" defTabSz="9143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7" indent="-228585" algn="l" defTabSz="9143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9" indent="-228585" algn="l" defTabSz="9143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l" defTabSz="9143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9143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77756-BC87-40E1-ACAC-6D9B549405B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1F60F-0DCE-4425-85AB-E72E79C4563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66330" y="6721476"/>
            <a:ext cx="1171853" cy="1365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2428" y="-1"/>
            <a:ext cx="12264427" cy="692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1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randomBar dir="vert"/>
  </p:transition>
  <p:txStyles>
    <p:titleStyle>
      <a:lvl1pPr algn="ctr" defTabSz="91434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8" indent="-342878" algn="l" defTabSz="91434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2" indent="-285732" algn="l" defTabSz="91434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7" indent="-228585" algn="l" defTabSz="91434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9" indent="-228585" algn="l" defTabSz="91434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94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</p:sldLayoutIdLst>
  <p:transition>
    <p:randomBar dir="vert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640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281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6922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562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6408" indent="-456408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8882" indent="-38033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357" indent="-30426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899" indent="-30426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442" indent="-30426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6984" indent="-304269" algn="l" defTabSz="1217085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526" indent="-304269" algn="l" defTabSz="1217085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068" indent="-304269" algn="l" defTabSz="1217085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612" indent="-304269" algn="l" defTabSz="1217085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47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085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9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171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713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255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797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342" algn="l" defTabSz="1217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4.jpeg"/><Relationship Id="rId18" Type="http://schemas.microsoft.com/office/2007/relationships/hdphoto" Target="../media/hdphoto8.wdp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12" Type="http://schemas.openxmlformats.org/officeDocument/2006/relationships/image" Target="../media/image23.jpe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22.jpeg"/><Relationship Id="rId5" Type="http://schemas.openxmlformats.org/officeDocument/2006/relationships/image" Target="../media/image19.png"/><Relationship Id="rId15" Type="http://schemas.microsoft.com/office/2007/relationships/hdphoto" Target="../media/hdphoto7.wdp"/><Relationship Id="rId10" Type="http://schemas.microsoft.com/office/2007/relationships/hdphoto" Target="../media/hdphoto6.wdp"/><Relationship Id="rId19" Type="http://schemas.openxmlformats.org/officeDocument/2006/relationships/image" Target="../media/image28.png"/><Relationship Id="rId4" Type="http://schemas.openxmlformats.org/officeDocument/2006/relationships/image" Target="../media/image18.jpe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image" Target="../media/image18.jpeg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34.jpe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10" Type="http://schemas.openxmlformats.org/officeDocument/2006/relationships/image" Target="../media/image33.jpeg"/><Relationship Id="rId4" Type="http://schemas.microsoft.com/office/2007/relationships/hdphoto" Target="../media/hdphoto9.wdp"/><Relationship Id="rId9" Type="http://schemas.openxmlformats.org/officeDocument/2006/relationships/image" Target="../media/image32.jpeg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7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image" Target="../media/image18.jpeg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4.jpe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10" Type="http://schemas.openxmlformats.org/officeDocument/2006/relationships/image" Target="../media/image23.jpeg"/><Relationship Id="rId4" Type="http://schemas.microsoft.com/office/2007/relationships/hdphoto" Target="../media/hdphoto4.wdp"/><Relationship Id="rId9" Type="http://schemas.openxmlformats.org/officeDocument/2006/relationships/image" Target="../media/image22.jpeg"/><Relationship Id="rId1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7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image" Target="../media/image18.jpeg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4.jpe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10" Type="http://schemas.openxmlformats.org/officeDocument/2006/relationships/image" Target="../media/image23.jpeg"/><Relationship Id="rId4" Type="http://schemas.microsoft.com/office/2007/relationships/hdphoto" Target="../media/hdphoto4.wdp"/><Relationship Id="rId9" Type="http://schemas.openxmlformats.org/officeDocument/2006/relationships/image" Target="../media/image22.jpeg"/><Relationship Id="rId1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7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image" Target="../media/image18.jpeg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4.jpe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10" Type="http://schemas.openxmlformats.org/officeDocument/2006/relationships/image" Target="../media/image23.jpeg"/><Relationship Id="rId4" Type="http://schemas.microsoft.com/office/2007/relationships/hdphoto" Target="../media/hdphoto4.wdp"/><Relationship Id="rId9" Type="http://schemas.openxmlformats.org/officeDocument/2006/relationships/image" Target="../media/image22.jpeg"/><Relationship Id="rId1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1" y="4214814"/>
            <a:ext cx="10602913" cy="120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5307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6857" y="112488"/>
            <a:ext cx="9143999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Em hãy viết một tấm thiệp chúc Tết gửi cho một người bạn hoặc người thân ở xa.</a:t>
            </a:r>
          </a:p>
        </p:txBody>
      </p:sp>
      <p:pic>
        <p:nvPicPr>
          <p:cNvPr id="6" name="图片 31">
            <a:extLst>
              <a:ext uri="{FF2B5EF4-FFF2-40B4-BE49-F238E27FC236}">
                <a16:creationId xmlns:a16="http://schemas.microsoft.com/office/drawing/2014/main" id="{2A771046-CBD1-45D0-A493-30F4C88F7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694855" y="282102"/>
            <a:ext cx="726674" cy="702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479" y="1258733"/>
            <a:ext cx="38862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935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23" y="1767319"/>
            <a:ext cx="4325992" cy="4503631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322" y="0"/>
            <a:ext cx="9457678" cy="66881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64077" y="1767319"/>
            <a:ext cx="5059910" cy="2339043"/>
          </a:xfrm>
          <a:prstGeom prst="rect">
            <a:avLst/>
          </a:prstGeom>
          <a:noFill/>
        </p:spPr>
        <p:txBody>
          <a:bodyPr wrap="none" lIns="121856" tIns="60931" rIns="121856" bIns="6093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dirty="0" smtClean="0">
                <a:ln w="0"/>
                <a:blipFill>
                  <a:blip r:embed="rId4"/>
                  <a:tile tx="0" ty="0" sx="100000" sy="100000" flip="none" algn="tl"/>
                </a:blipFill>
                <a:effectLst>
                  <a:reflection blurRad="12700" stA="50000" endPos="50000" dist="5000" dir="5400000" sy="-100000" rotWithShape="0"/>
                </a:effectLst>
              </a:rPr>
              <a:t>THỰC HÀNH</a:t>
            </a:r>
          </a:p>
          <a:p>
            <a:pPr algn="ctr"/>
            <a:r>
              <a:rPr lang="en-US" sz="7200" b="1" cap="all" dirty="0" smtClean="0">
                <a:ln w="0"/>
                <a:blipFill>
                  <a:blip r:embed="rId4"/>
                  <a:tile tx="0" ty="0" sx="100000" sy="100000" flip="none" algn="tl"/>
                </a:blipFill>
                <a:effectLst>
                  <a:reflection blurRad="12700" stA="50000" endPos="50000" dist="5000" dir="5400000" sy="-100000" rotWithShape="0"/>
                </a:effectLst>
              </a:rPr>
              <a:t> VIẾT BÀI</a:t>
            </a:r>
            <a:endParaRPr lang="en-US" sz="7200" b="1" cap="all" dirty="0">
              <a:ln w="0"/>
              <a:blipFill>
                <a:blip r:embed="rId4"/>
                <a:tile tx="0" ty="0" sx="100000" sy="100000" flip="none" algn="tl"/>
              </a:blip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000925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9"/>
            <a:ext cx="12192000" cy="18335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658E485-13FD-450D-ACB6-AD82AD851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42" y="773404"/>
            <a:ext cx="5804100" cy="44201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52184">
            <a:off x="1919281" y="2365039"/>
            <a:ext cx="4228497" cy="1077214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lvl="0" algn="ctr"/>
            <a:r>
              <a:rPr lang="en-GB" altLang="zh-CN" sz="3200" b="1" dirty="0" smtClean="0">
                <a:solidFill>
                  <a:srgbClr val="002060"/>
                </a:solidFill>
                <a:latin typeface="Cambria" pitchFamily="18" charset="0"/>
                <a:cs typeface="Helvetica"/>
                <a:sym typeface="+mn-lt"/>
              </a:rPr>
              <a:t>NỐI TIẾP NHAU CHIA SẺ TRƯỚC LỚP.</a:t>
            </a:r>
            <a:endParaRPr lang="zh-CN" altLang="en-US" sz="3200" b="1" dirty="0">
              <a:solidFill>
                <a:srgbClr val="002060"/>
              </a:solidFill>
              <a:latin typeface="Cambria" pitchFamily="18" charset="0"/>
              <a:cs typeface="Helvetica"/>
              <a:sym typeface="+mn-lt"/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6741DD8F-D179-493D-BA2A-6D65DD29A6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219">
            <a:off x="7057993" y="1902293"/>
            <a:ext cx="4539875" cy="23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5692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9">
            <a:extLst>
              <a:ext uri="{FF2B5EF4-FFF2-40B4-BE49-F238E27FC236}">
                <a16:creationId xmlns:a16="http://schemas.microsoft.com/office/drawing/2014/main" id="{85F65891-9C8E-4671-89C4-AE96F226AA9C}"/>
              </a:ext>
            </a:extLst>
          </p:cNvPr>
          <p:cNvGrpSpPr/>
          <p:nvPr/>
        </p:nvGrpSpPr>
        <p:grpSpPr>
          <a:xfrm rot="16200000">
            <a:off x="7368518" y="373942"/>
            <a:ext cx="1745943" cy="6854797"/>
            <a:chOff x="3334330" y="5564172"/>
            <a:chExt cx="1745943" cy="6439582"/>
          </a:xfrm>
        </p:grpSpPr>
        <p:sp>
          <p:nvSpPr>
            <p:cNvPr id="5" name="矩形 30">
              <a:extLst>
                <a:ext uri="{FF2B5EF4-FFF2-40B4-BE49-F238E27FC236}">
                  <a16:creationId xmlns:a16="http://schemas.microsoft.com/office/drawing/2014/main" id="{B43C99AF-473A-4C11-84F1-1D992FD581E2}"/>
                </a:ext>
              </a:extLst>
            </p:cNvPr>
            <p:cNvSpPr/>
            <p:nvPr/>
          </p:nvSpPr>
          <p:spPr>
            <a:xfrm rot="5400000">
              <a:off x="998399" y="8098164"/>
              <a:ext cx="624152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     </a:t>
              </a:r>
              <a:r>
                <a:rPr lang="vi-VN" sz="3200" dirty="0">
                  <a:latin typeface="HP001 4 hang 1 ô ly" panose="020B0603050302020204" pitchFamily="34" charset="0"/>
                </a:rPr>
                <a:t>Nhân dịp Tết Nguyên Đán, tớ chúc Phương Thảo luôn mạnh </a:t>
              </a:r>
              <a:r>
                <a:rPr lang="vi-VN" sz="3200" dirty="0" smtClean="0">
                  <a:latin typeface="HP001 4 hang 1 ô ly" panose="020B0603050302020204" pitchFamily="34" charset="0"/>
                </a:rPr>
                <a:t>kh</a:t>
              </a:r>
              <a:r>
                <a:rPr lang="el-GR" sz="3200" dirty="0" smtClean="0">
                  <a:latin typeface="HP001 4 hang 1 ô ly" panose="020B0603050302020204" pitchFamily="34" charset="0"/>
                </a:rPr>
                <a:t>φϗ</a:t>
              </a:r>
              <a:r>
                <a:rPr lang="vi-VN" sz="3200" dirty="0" smtClean="0">
                  <a:latin typeface="HP001 4 hang 1 ô ly" panose="020B0603050302020204" pitchFamily="34" charset="0"/>
                </a:rPr>
                <a:t>, </a:t>
              </a:r>
              <a:r>
                <a:rPr lang="vi-VN" sz="3200" dirty="0">
                  <a:latin typeface="HP001 4 hang 1 ô ly" panose="020B0603050302020204" pitchFamily="34" charset="0"/>
                </a:rPr>
                <a:t>vui vẻ và học tập </a:t>
              </a:r>
              <a:r>
                <a:rPr lang="vi-VN" sz="3200" dirty="0" smtClean="0">
                  <a:latin typeface="HP001 4 hang 1 ô ly" panose="020B0603050302020204" pitchFamily="34" charset="0"/>
                </a:rPr>
                <a:t>tō </a:t>
              </a:r>
              <a:r>
                <a:rPr lang="vi-VN" sz="3200" dirty="0">
                  <a:latin typeface="HP001 4 hang 1 ô ly" panose="020B0603050302020204" pitchFamily="34" charset="0"/>
                </a:rPr>
                <a:t>nhé</a:t>
              </a:r>
              <a:r>
                <a:rPr lang="vi-VN" sz="3200" dirty="0" smtClean="0">
                  <a:latin typeface="HP001 4 hang 1 ô ly" panose="020B0603050302020204" pitchFamily="34" charset="0"/>
                </a:rPr>
                <a:t>!</a:t>
              </a:r>
              <a:endParaRPr lang="vi-VN" sz="3200" dirty="0">
                <a:latin typeface="HP001 4 hang 1 ô ly" panose="020B0603050302020204" pitchFamily="34" charset="0"/>
              </a:endParaRPr>
            </a:p>
          </p:txBody>
        </p:sp>
        <p:pic>
          <p:nvPicPr>
            <p:cNvPr id="6" name="图片 31">
              <a:extLst>
                <a:ext uri="{FF2B5EF4-FFF2-40B4-BE49-F238E27FC236}">
                  <a16:creationId xmlns:a16="http://schemas.microsoft.com/office/drawing/2014/main" id="{2A771046-CBD1-45D0-A493-30F4C88F7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0000">
              <a:off x="4387794" y="5554350"/>
              <a:ext cx="682657" cy="702301"/>
            </a:xfrm>
            <a:prstGeom prst="rect">
              <a:avLst/>
            </a:prstGeom>
          </p:spPr>
        </p:pic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2B7989DA-F87D-4FB1-9CCD-6DFEBA5FBB1F}"/>
              </a:ext>
            </a:extLst>
          </p:cNvPr>
          <p:cNvSpPr/>
          <p:nvPr/>
        </p:nvSpPr>
        <p:spPr>
          <a:xfrm>
            <a:off x="6025794" y="2483031"/>
            <a:ext cx="3438969" cy="492443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 defTabSz="85208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u="sng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8号-创中黑" panose="00000500000000000000" pitchFamily="2" charset="-122"/>
              </a:rPr>
              <a:t>VÍ DỤ</a:t>
            </a:r>
            <a:endParaRPr lang="zh-CN" altLang="en-US" sz="3200" b="1" u="sng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24" y="541081"/>
            <a:ext cx="38862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578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CF1BBB-3001-4706-8105-D18F33457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143E6F8-129E-415B-AAF6-49D1CA288670}"/>
              </a:ext>
            </a:extLst>
          </p:cNvPr>
          <p:cNvGrpSpPr/>
          <p:nvPr/>
        </p:nvGrpSpPr>
        <p:grpSpPr>
          <a:xfrm>
            <a:off x="1018420" y="1587058"/>
            <a:ext cx="8319327" cy="3918725"/>
            <a:chOff x="1018420" y="1587058"/>
            <a:chExt cx="8319327" cy="3918725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59313526-96E1-4BC3-AF21-4E26D36B2FEA}"/>
                </a:ext>
              </a:extLst>
            </p:cNvPr>
            <p:cNvSpPr/>
            <p:nvPr/>
          </p:nvSpPr>
          <p:spPr>
            <a:xfrm>
              <a:off x="1170820" y="1739458"/>
              <a:ext cx="8166927" cy="3766325"/>
            </a:xfrm>
            <a:prstGeom prst="roundRect">
              <a:avLst>
                <a:gd name="adj" fmla="val 3831"/>
              </a:avLst>
            </a:prstGeom>
            <a:solidFill>
              <a:srgbClr val="E6C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65号-时光手札体" panose="00000500000000000000" pitchFamily="2" charset="-122"/>
                <a:ea typeface="字魂65号-时光手札体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4481AFD-3379-4C0F-B9B5-F45F804368E0}"/>
                </a:ext>
              </a:extLst>
            </p:cNvPr>
            <p:cNvSpPr/>
            <p:nvPr/>
          </p:nvSpPr>
          <p:spPr>
            <a:xfrm>
              <a:off x="1018420" y="1587058"/>
              <a:ext cx="8166927" cy="3766325"/>
            </a:xfrm>
            <a:prstGeom prst="roundRect">
              <a:avLst>
                <a:gd name="adj" fmla="val 3831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65号-时光手札体" panose="00000500000000000000" pitchFamily="2" charset="-122"/>
                <a:ea typeface="字魂65号-时光手札体" panose="00000500000000000000" pitchFamily="2" charset="-122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11" name="TextBox 5">
            <a:extLst>
              <a:ext uri="{FF2B5EF4-FFF2-40B4-BE49-F238E27FC236}">
                <a16:creationId xmlns:a16="http://schemas.microsoft.com/office/drawing/2014/main" id="{4E29424C-3C8E-42A6-A7B6-A2CB107E52B3}"/>
              </a:ext>
            </a:extLst>
          </p:cNvPr>
          <p:cNvSpPr txBox="1"/>
          <p:nvPr/>
        </p:nvSpPr>
        <p:spPr>
          <a:xfrm>
            <a:off x="791570" y="2911629"/>
            <a:ext cx="8297839" cy="1034742"/>
          </a:xfrm>
          <a:prstGeom prst="rect">
            <a:avLst/>
          </a:prstGeom>
          <a:noFill/>
        </p:spPr>
        <p:txBody>
          <a:bodyPr wrap="square" lIns="91412" tIns="45706" rIns="91412" bIns="4570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8000"/>
              </a:lnSpc>
            </a:pPr>
            <a:r>
              <a:rPr lang="en-US" altLang="zh-CN" sz="6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8号-创中黑" panose="00000500000000000000" pitchFamily="2" charset="-122"/>
              </a:rPr>
              <a:t>CỦNG CỐ BÀI HỌC</a:t>
            </a:r>
            <a:endParaRPr lang="id-ID" altLang="zh-CN" sz="6000" b="1" spc="300" dirty="0">
              <a:solidFill>
                <a:schemeClr val="tx1">
                  <a:lumMod val="75000"/>
                  <a:lumOff val="2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090B375-24C3-486F-96E8-838A97118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030" y="4067275"/>
            <a:ext cx="5576730" cy="27907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7ACF739-5418-4911-9586-A8C7E8B248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7553" y="2133600"/>
            <a:ext cx="331444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864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512763" y="623888"/>
            <a:ext cx="111521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57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TẠM BIỆT CÁC EM!</a:t>
            </a:r>
            <a:endParaRPr lang="en-US" sz="9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4094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62" y="4007799"/>
            <a:ext cx="21064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566" y="3793319"/>
            <a:ext cx="3267380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786995" y="416718"/>
            <a:ext cx="106180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241"/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2" name="Rectangle 11">
            <a:extLst/>
          </p:cNvPr>
          <p:cNvSpPr/>
          <p:nvPr/>
        </p:nvSpPr>
        <p:spPr>
          <a:xfrm>
            <a:off x="1242169" y="1232474"/>
            <a:ext cx="9311407" cy="3429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26" tIns="45718" rIns="91426" bIns="45718" anchor="ctr"/>
          <a:lstStyle/>
          <a:p>
            <a:pPr algn="ctr" defTabSz="1218960">
              <a:lnSpc>
                <a:spcPct val="130000"/>
              </a:lnSpc>
              <a:defRPr/>
            </a:pPr>
            <a:r>
              <a:rPr lang="en-US" sz="5300" b="1" u="sng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300" b="1" u="sng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00" b="1" u="sng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5300" b="1" u="sng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sz="5300" b="1" u="sng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300" b="1" u="sng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00" b="1" u="sng" dirty="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5,6)</a:t>
            </a:r>
            <a:endParaRPr lang="en-US" sz="5300" b="1" u="sng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241">
              <a:lnSpc>
                <a:spcPct val="130000"/>
              </a:lnSpc>
              <a:defRPr/>
            </a:pPr>
            <a:r>
              <a:rPr lang="en-US" sz="4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 4: </a:t>
            </a:r>
            <a:r>
              <a:rPr lang="en-US" sz="4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4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lang="en-US" sz="4400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241">
              <a:lnSpc>
                <a:spcPct val="130000"/>
              </a:lnSpc>
              <a:defRPr/>
            </a:pPr>
            <a:r>
              <a:rPr lang="en-US" sz="4400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4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4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8800" dirty="0">
              <a:solidFill>
                <a:srgbClr val="C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47D732-B75E-2545-A404-983E72669EE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6055" y="956662"/>
            <a:ext cx="2064196" cy="221361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57278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147454" y="495015"/>
            <a:ext cx="928255" cy="85344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75709" y="603699"/>
            <a:ext cx="703811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133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2133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Đọc các tấm thiệp dưới đây và trả lời câu hỏi </a:t>
            </a:r>
            <a:endParaRPr lang="en-US" sz="2133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EF1E86-AC86-5241-A433-5DF5FCCAE24E}"/>
              </a:ext>
            </a:extLst>
          </p:cNvPr>
          <p:cNvGrpSpPr/>
          <p:nvPr/>
        </p:nvGrpSpPr>
        <p:grpSpPr>
          <a:xfrm>
            <a:off x="2773153" y="1642436"/>
            <a:ext cx="3032801" cy="4076119"/>
            <a:chOff x="1169642" y="1011990"/>
            <a:chExt cx="2274601" cy="305708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4ACBB0-E07D-B047-BC29-0A0A89267AAB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grp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pic>
          <p:nvPicPr>
            <p:cNvPr id="19466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A720F7BE-6529-8C47-A3F6-965B5EE59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952" y="1043629"/>
              <a:ext cx="1051931" cy="1051931"/>
            </a:xfrm>
            <a:prstGeom prst="rect">
              <a:avLst/>
            </a:prstGeom>
            <a:grpFill/>
            <a:extLst/>
          </p:spPr>
        </p:pic>
        <p:pic>
          <p:nvPicPr>
            <p:cNvPr id="19468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8E72915F-9E0F-274B-A1E2-D228734F2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grpFill/>
            <a:extLst/>
          </p:spPr>
        </p:pic>
        <p:pic>
          <p:nvPicPr>
            <p:cNvPr id="19470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AB7DF7F8-6B74-F34B-867E-6E11C3CF29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grpFill/>
            <a:extLst/>
          </p:spPr>
        </p:pic>
        <p:pic>
          <p:nvPicPr>
            <p:cNvPr id="31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6E77C917-C9A3-0C42-A99A-431C5EEFCD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grpFill/>
            <a:extLst/>
          </p:spPr>
        </p:pic>
        <p:pic>
          <p:nvPicPr>
            <p:cNvPr id="19472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A187BB3B-5D7D-DC4C-B12A-40FF42924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grpFill/>
            <a:extLst/>
          </p:spPr>
        </p:pic>
        <p:pic>
          <p:nvPicPr>
            <p:cNvPr id="19474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CC9B5D72-7E33-CD49-A575-32BCD5E063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grpFill/>
            <a:extLst/>
          </p:spPr>
        </p:pic>
        <p:pic>
          <p:nvPicPr>
            <p:cNvPr id="19476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23A9FE6E-60B0-E74B-A8C1-5E0C8FADFA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579478" y="3476628"/>
              <a:ext cx="798576" cy="576643"/>
            </a:xfrm>
            <a:prstGeom prst="rect">
              <a:avLst/>
            </a:prstGeom>
            <a:grpFill/>
            <a:extLst/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FC4F0A8-CC68-E445-B9F2-B2EFAEFD76DF}"/>
                </a:ext>
              </a:extLst>
            </p:cNvPr>
            <p:cNvSpPr txBox="1"/>
            <p:nvPr/>
          </p:nvSpPr>
          <p:spPr>
            <a:xfrm>
              <a:off x="1192277" y="2092215"/>
              <a:ext cx="2251966" cy="14542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x-none" sz="1600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 Nhân dịp Tết Nguyên đán, cháu kính chúc ông bà luôn mạnh khoẻ và vui vẻ.</a:t>
              </a:r>
            </a:p>
            <a:p>
              <a:pPr algn="r">
                <a:lnSpc>
                  <a:spcPct val="150000"/>
                </a:lnSpc>
              </a:pPr>
              <a:r>
                <a:rPr lang="x-none" sz="1600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Cháu của ông bà</a:t>
              </a:r>
            </a:p>
            <a:p>
              <a:pPr algn="r">
                <a:lnSpc>
                  <a:spcPct val="150000"/>
                </a:lnSpc>
              </a:pPr>
              <a:r>
                <a:rPr lang="x-none" sz="1600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Lê Hiếu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AD9442-3B9A-9341-B804-D3C7206B4685}"/>
              </a:ext>
            </a:extLst>
          </p:cNvPr>
          <p:cNvGrpSpPr/>
          <p:nvPr/>
        </p:nvGrpSpPr>
        <p:grpSpPr>
          <a:xfrm>
            <a:off x="6760696" y="1459534"/>
            <a:ext cx="3140888" cy="4188633"/>
            <a:chOff x="4194222" y="1080229"/>
            <a:chExt cx="2355666" cy="314147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CCB8503-ECB7-D241-B2C4-F190B44C653D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pic>
          <p:nvPicPr>
            <p:cNvPr id="19480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37340985-A0EC-1F4A-9B1C-1D892E145D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8" name="Picture 22" descr="Vector bánh chưng hình vẻ đẹp">
              <a:extLst>
                <a:ext uri="{FF2B5EF4-FFF2-40B4-BE49-F238E27FC236}">
                  <a16:creationId xmlns:a16="http://schemas.microsoft.com/office/drawing/2014/main" id="{1F1A987C-0629-D044-ADD5-A7ABBB15FF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D7C417D8-1A59-6446-BEA7-4839A60025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82" name="Picture 26" descr="Tổng hợp ảnh Hoa Đào PNG">
              <a:extLst>
                <a:ext uri="{FF2B5EF4-FFF2-40B4-BE49-F238E27FC236}">
                  <a16:creationId xmlns:a16="http://schemas.microsoft.com/office/drawing/2014/main" id="{29EEAB3F-45B1-4D46-8363-C4C4D1D96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980F856-F59D-4C4F-B3CB-01BC102F761F}"/>
                </a:ext>
              </a:extLst>
            </p:cNvPr>
            <p:cNvSpPr txBox="1"/>
            <p:nvPr/>
          </p:nvSpPr>
          <p:spPr>
            <a:xfrm>
              <a:off x="4199984" y="1906091"/>
              <a:ext cx="1999663" cy="214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x-none" sz="2400" b="1" dirty="0">
                  <a:solidFill>
                    <a:schemeClr val="bg1"/>
                  </a:solidFill>
                  <a:latin typeface="HP001 4H" panose="020B0603050302020204" pitchFamily="34" charset="77"/>
                </a:rPr>
                <a:t> Nhân dịp năm mới con chúc bố mẹ mọi điều tốt đẹp.</a:t>
              </a:r>
            </a:p>
            <a:p>
              <a:pPr algn="r">
                <a:lnSpc>
                  <a:spcPct val="150000"/>
                </a:lnSpc>
              </a:pPr>
              <a:r>
                <a:rPr lang="x-none" sz="2400" b="1" dirty="0">
                  <a:solidFill>
                    <a:schemeClr val="bg1"/>
                  </a:solidFill>
                  <a:latin typeface="HP001 4H" panose="020B0603050302020204" pitchFamily="34" charset="77"/>
                </a:rPr>
                <a:t>Con của bố mẹ</a:t>
              </a:r>
            </a:p>
            <a:p>
              <a:pPr algn="r">
                <a:lnSpc>
                  <a:spcPct val="150000"/>
                </a:lnSpc>
              </a:pPr>
              <a:r>
                <a:rPr lang="x-none" sz="2400" b="1" dirty="0">
                  <a:solidFill>
                    <a:schemeClr val="bg1"/>
                  </a:solidFill>
                  <a:latin typeface="HP001 4H" panose="020B0603050302020204" pitchFamily="34" charset="77"/>
                </a:rPr>
                <a:t>Phương 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41257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47" y="98817"/>
            <a:ext cx="9840415" cy="6769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文本框 9221"/>
          <p:cNvSpPr txBox="1"/>
          <p:nvPr/>
        </p:nvSpPr>
        <p:spPr>
          <a:xfrm rot="21267193">
            <a:off x="4702509" y="1114733"/>
            <a:ext cx="2968688" cy="2365303"/>
          </a:xfrm>
          <a:prstGeom prst="rect">
            <a:avLst/>
          </a:prstGeom>
          <a:noFill/>
          <a:ln w="9525">
            <a:noFill/>
          </a:ln>
        </p:spPr>
        <p:txBody>
          <a:bodyPr wrap="square" lIns="66335" tIns="33167" rIns="66335" bIns="33167">
            <a:spAutoFit/>
          </a:bodyPr>
          <a:lstStyle/>
          <a:p>
            <a:pPr algn="ctr" defTabSz="1088527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267" b="1" dirty="0" err="1">
                <a:solidFill>
                  <a:srgbClr val="000000"/>
                </a:solidFill>
                <a:latin typeface="+mj-lt"/>
              </a:rPr>
              <a:t>Thực</a:t>
            </a:r>
            <a:r>
              <a:rPr lang="en-US" altLang="zh-CN" sz="4267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zh-CN" sz="4267" b="1" dirty="0" err="1">
                <a:solidFill>
                  <a:srgbClr val="000000"/>
                </a:solidFill>
                <a:latin typeface="+mj-lt"/>
              </a:rPr>
              <a:t>hành</a:t>
            </a:r>
            <a:r>
              <a:rPr lang="en-US" altLang="zh-CN" sz="4267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zh-CN" sz="4267" b="1" dirty="0" err="1">
                <a:solidFill>
                  <a:srgbClr val="000000"/>
                </a:solidFill>
                <a:latin typeface="+mj-lt"/>
              </a:rPr>
              <a:t>nhóm</a:t>
            </a:r>
            <a:r>
              <a:rPr lang="en-US" altLang="zh-CN" sz="4267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zh-CN" sz="4267" b="1" dirty="0" err="1">
                <a:solidFill>
                  <a:srgbClr val="000000"/>
                </a:solidFill>
                <a:latin typeface="+mj-lt"/>
              </a:rPr>
              <a:t>đôi</a:t>
            </a:r>
            <a:endParaRPr lang="en-US" altLang="zh-CN" sz="4267" b="1" dirty="0">
              <a:solidFill>
                <a:srgbClr val="000000"/>
              </a:solidFill>
              <a:latin typeface="+mj-lt"/>
            </a:endParaRPr>
          </a:p>
          <a:p>
            <a:pPr algn="ctr" defTabSz="1088527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267" b="1" dirty="0">
                <a:solidFill>
                  <a:srgbClr val="000000"/>
                </a:solidFill>
                <a:latin typeface="+mj-lt"/>
              </a:rPr>
              <a:t>(5 </a:t>
            </a:r>
            <a:r>
              <a:rPr lang="en-US" altLang="zh-CN" sz="4267" b="1" dirty="0" err="1">
                <a:solidFill>
                  <a:srgbClr val="000000"/>
                </a:solidFill>
                <a:latin typeface="+mj-lt"/>
              </a:rPr>
              <a:t>phút</a:t>
            </a:r>
            <a:r>
              <a:rPr lang="en-US" altLang="zh-CN" sz="4267" b="1" dirty="0">
                <a:solidFill>
                  <a:srgbClr val="000000"/>
                </a:solidFill>
                <a:latin typeface="+mj-lt"/>
              </a:rPr>
              <a:t>)</a:t>
            </a:r>
            <a:endParaRPr lang="zh-CN" altLang="en-US" sz="4267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739764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FADBFA-BDF0-3846-BE73-BDCDC874A722}"/>
              </a:ext>
            </a:extLst>
          </p:cNvPr>
          <p:cNvGrpSpPr/>
          <p:nvPr/>
        </p:nvGrpSpPr>
        <p:grpSpPr>
          <a:xfrm>
            <a:off x="195309" y="1307862"/>
            <a:ext cx="3023100" cy="4084132"/>
            <a:chOff x="1197584" y="1011659"/>
            <a:chExt cx="2193315" cy="305742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806A52-B8E8-D24C-8E99-52289BC215D1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grp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pic>
          <p:nvPicPr>
            <p:cNvPr id="4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7B367737-D000-164B-953E-DBE469F0B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082" y="1011659"/>
              <a:ext cx="1051931" cy="1051931"/>
            </a:xfrm>
            <a:prstGeom prst="rect">
              <a:avLst/>
            </a:prstGeom>
            <a:grpFill/>
            <a:extLst/>
          </p:spPr>
        </p:pic>
        <p:pic>
          <p:nvPicPr>
            <p:cNvPr id="5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7AC69A96-4C37-0F49-98AC-72C967400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grpFill/>
            <a:extLst/>
          </p:spPr>
        </p:pic>
        <p:pic>
          <p:nvPicPr>
            <p:cNvPr id="6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5AE47FF5-14F4-A84E-9367-2B9A73192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grpFill/>
            <a:extLst/>
          </p:spPr>
        </p:pic>
        <p:pic>
          <p:nvPicPr>
            <p:cNvPr id="7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045E0EF2-8F39-934C-9ECF-187D861E68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71098" y="1101389"/>
              <a:ext cx="162095" cy="308663"/>
            </a:xfrm>
            <a:prstGeom prst="rect">
              <a:avLst/>
            </a:prstGeom>
            <a:grpFill/>
            <a:extLst/>
          </p:spPr>
        </p:pic>
        <p:pic>
          <p:nvPicPr>
            <p:cNvPr id="8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FE2662A9-0F84-2140-8953-5E1DA468E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grpFill/>
            <a:extLst/>
          </p:spPr>
        </p:pic>
        <p:pic>
          <p:nvPicPr>
            <p:cNvPr id="9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BBE66398-38E3-CF4D-B676-965A7369C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200886" y="1732795"/>
              <a:ext cx="435846" cy="405565"/>
            </a:xfrm>
            <a:prstGeom prst="rect">
              <a:avLst/>
            </a:prstGeom>
            <a:grpFill/>
            <a:extLst/>
          </p:spPr>
        </p:pic>
        <p:pic>
          <p:nvPicPr>
            <p:cNvPr id="10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A32EED56-DCEC-C24C-9F31-3B48057BB6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579478" y="3476628"/>
              <a:ext cx="798576" cy="576643"/>
            </a:xfrm>
            <a:prstGeom prst="rect">
              <a:avLst/>
            </a:prstGeom>
            <a:grpFill/>
            <a:extLst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D1AABB-D79E-C845-9780-0D82BB29828D}"/>
                </a:ext>
              </a:extLst>
            </p:cNvPr>
            <p:cNvSpPr txBox="1"/>
            <p:nvPr/>
          </p:nvSpPr>
          <p:spPr>
            <a:xfrm>
              <a:off x="1197584" y="1673886"/>
              <a:ext cx="2137389" cy="2102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2400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 Nhân dịp Tết Nguyên đán, cháu kính chúc ông bà luôn mạnh khoẻ và vui vẻ.</a:t>
              </a:r>
            </a:p>
            <a:p>
              <a:pPr algn="r"/>
              <a:r>
                <a:rPr lang="x-none" sz="2400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Cháu của ông </a:t>
              </a:r>
              <a:r>
                <a:rPr lang="x-none" sz="2400" b="1" dirty="0" smtClean="0">
                  <a:solidFill>
                    <a:srgbClr val="DF3C7E"/>
                  </a:solidFill>
                  <a:latin typeface="HP001 4H" panose="020B0603050302020204" pitchFamily="34" charset="77"/>
                </a:rPr>
                <a:t>bà</a:t>
              </a:r>
              <a:endParaRPr lang="en-GB" sz="2400" b="1" dirty="0" smtClean="0">
                <a:solidFill>
                  <a:srgbClr val="DF3C7E"/>
                </a:solidFill>
                <a:latin typeface="HP001 4H" panose="020B0603050302020204" pitchFamily="34" charset="77"/>
              </a:endParaRPr>
            </a:p>
            <a:p>
              <a:pPr algn="r"/>
              <a:r>
                <a:rPr lang="x-none" sz="2400" b="1" dirty="0" smtClean="0">
                  <a:solidFill>
                    <a:srgbClr val="DF3C7E"/>
                  </a:solidFill>
                  <a:latin typeface="HP001 4H" panose="020B0603050302020204" pitchFamily="34" charset="77"/>
                </a:rPr>
                <a:t>Lê </a:t>
              </a:r>
              <a:r>
                <a:rPr lang="x-none" sz="2400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Hiếu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548C345-A8D9-BE45-96F8-EB523D05489A}"/>
              </a:ext>
            </a:extLst>
          </p:cNvPr>
          <p:cNvSpPr txBox="1"/>
          <p:nvPr/>
        </p:nvSpPr>
        <p:spPr>
          <a:xfrm>
            <a:off x="6303291" y="1235319"/>
            <a:ext cx="57842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  <a:ea typeface="Calibri" panose="020F0502020204030204" pitchFamily="34" charset="0"/>
              </a:rPr>
              <a:t>a. Mỗi tấm thiệp trên là của ai viết gửi đến ai?</a:t>
            </a:r>
          </a:p>
          <a:p>
            <a:pPr>
              <a:lnSpc>
                <a:spcPct val="150000"/>
              </a:lnSpc>
            </a:pPr>
            <a:r>
              <a:rPr lang="vi-VN" sz="2800" dirty="0" smtClean="0">
                <a:latin typeface="+mj-lt"/>
                <a:ea typeface="Calibri" panose="020F0502020204030204" pitchFamily="34" charset="0"/>
              </a:rPr>
              <a:t>b</a:t>
            </a:r>
            <a:r>
              <a:rPr lang="vi-VN" sz="2800" dirty="0">
                <a:latin typeface="+mj-lt"/>
                <a:ea typeface="Calibri" panose="020F0502020204030204" pitchFamily="34" charset="0"/>
              </a:rPr>
              <a:t>. Mỗi tấm thiệp đó được viết trong dịp </a:t>
            </a:r>
            <a:r>
              <a:rPr lang="vi-VN" sz="2800" dirty="0" smtClean="0">
                <a:latin typeface="+mj-lt"/>
                <a:ea typeface="Calibri" panose="020F0502020204030204" pitchFamily="34" charset="0"/>
              </a:rPr>
              <a:t>nào?</a:t>
            </a:r>
            <a:endParaRPr lang="en-GB" sz="2800" dirty="0" smtClean="0"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800" dirty="0" smtClean="0">
                <a:latin typeface="+mj-lt"/>
                <a:ea typeface="Calibri" panose="020F0502020204030204" pitchFamily="34" charset="0"/>
              </a:rPr>
              <a:t>c</a:t>
            </a:r>
            <a:r>
              <a:rPr lang="vi-VN" sz="2800" dirty="0">
                <a:latin typeface="+mj-lt"/>
                <a:ea typeface="Calibri" panose="020F0502020204030204" pitchFamily="34" charset="0"/>
              </a:rPr>
              <a:t>. Người viết chúc điều gì?</a:t>
            </a:r>
            <a:endParaRPr lang="x-none" sz="2800" dirty="0">
              <a:latin typeface="+mj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x-none" sz="2800" dirty="0"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AD9442-3B9A-9341-B804-D3C7206B4685}"/>
              </a:ext>
            </a:extLst>
          </p:cNvPr>
          <p:cNvGrpSpPr/>
          <p:nvPr/>
        </p:nvGrpSpPr>
        <p:grpSpPr>
          <a:xfrm>
            <a:off x="3192962" y="1200627"/>
            <a:ext cx="3140888" cy="4188633"/>
            <a:chOff x="4194222" y="1080229"/>
            <a:chExt cx="2355666" cy="314147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CB8503-ECB7-D241-B2C4-F190B44C653D}"/>
                </a:ext>
              </a:extLst>
            </p:cNvPr>
            <p:cNvSpPr/>
            <p:nvPr/>
          </p:nvSpPr>
          <p:spPr>
            <a:xfrm>
              <a:off x="4230725" y="1160990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pic>
          <p:nvPicPr>
            <p:cNvPr id="15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37340985-A0EC-1F4A-9B1C-1D892E145D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2" descr="Vector bánh chưng hình vẻ đẹp">
              <a:extLst>
                <a:ext uri="{FF2B5EF4-FFF2-40B4-BE49-F238E27FC236}">
                  <a16:creationId xmlns:a16="http://schemas.microsoft.com/office/drawing/2014/main" id="{1F1A987C-0629-D044-ADD5-A7ABBB15FF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D7C417D8-1A59-6446-BEA7-4839A60025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6" descr="Tổng hợp ảnh Hoa Đào PNG">
              <a:extLst>
                <a:ext uri="{FF2B5EF4-FFF2-40B4-BE49-F238E27FC236}">
                  <a16:creationId xmlns:a16="http://schemas.microsoft.com/office/drawing/2014/main" id="{29EEAB3F-45B1-4D46-8363-C4C4D1D96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80F856-F59D-4C4F-B3CB-01BC102F761F}"/>
                </a:ext>
              </a:extLst>
            </p:cNvPr>
            <p:cNvSpPr txBox="1"/>
            <p:nvPr/>
          </p:nvSpPr>
          <p:spPr>
            <a:xfrm>
              <a:off x="4258488" y="1811386"/>
              <a:ext cx="1999663" cy="214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x-none" sz="2400" b="1" dirty="0">
                  <a:solidFill>
                    <a:schemeClr val="bg1"/>
                  </a:solidFill>
                  <a:latin typeface="HP001 4H" panose="020B0603050302020204" pitchFamily="34" charset="77"/>
                </a:rPr>
                <a:t> Nhân dịp năm mới con chúc bố mẹ mọi điều tốt đẹp.</a:t>
              </a:r>
            </a:p>
            <a:p>
              <a:pPr algn="r">
                <a:lnSpc>
                  <a:spcPct val="150000"/>
                </a:lnSpc>
              </a:pPr>
              <a:r>
                <a:rPr lang="x-none" sz="2400" b="1" dirty="0">
                  <a:solidFill>
                    <a:schemeClr val="bg1"/>
                  </a:solidFill>
                  <a:latin typeface="HP001 4H" panose="020B0603050302020204" pitchFamily="34" charset="77"/>
                </a:rPr>
                <a:t>Con của bố mẹ</a:t>
              </a:r>
            </a:p>
            <a:p>
              <a:pPr algn="r">
                <a:lnSpc>
                  <a:spcPct val="150000"/>
                </a:lnSpc>
              </a:pPr>
              <a:r>
                <a:rPr lang="x-none" sz="2400" b="1" dirty="0">
                  <a:solidFill>
                    <a:schemeClr val="bg1"/>
                  </a:solidFill>
                  <a:latin typeface="HP001 4H" panose="020B0603050302020204" pitchFamily="34" charset="77"/>
                </a:rPr>
                <a:t>Phương 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00735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图片 1024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039" y="-117462"/>
            <a:ext cx="7400103" cy="68614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文本框 10248"/>
          <p:cNvSpPr txBox="1"/>
          <p:nvPr/>
        </p:nvSpPr>
        <p:spPr>
          <a:xfrm>
            <a:off x="2495584" y="1794516"/>
            <a:ext cx="5760639" cy="682515"/>
          </a:xfrm>
          <a:prstGeom prst="rect">
            <a:avLst/>
          </a:prstGeom>
          <a:noFill/>
          <a:ln w="9525">
            <a:noFill/>
          </a:ln>
        </p:spPr>
        <p:txBody>
          <a:bodyPr wrap="square" lIns="66317" tIns="33157" rIns="66317" bIns="33157">
            <a:spAutoFit/>
          </a:bodyPr>
          <a:lstStyle/>
          <a:p>
            <a:pPr algn="ctr" defTabSz="663109" fontAlgn="base">
              <a:spcBef>
                <a:spcPct val="0"/>
              </a:spcBef>
              <a:spcAft>
                <a:spcPct val="0"/>
              </a:spcAft>
            </a:pPr>
            <a:r>
              <a:rPr lang="nl-NL" sz="4000" b="1" dirty="0" smtClean="0">
                <a:latin typeface="+mj-lt"/>
              </a:rPr>
              <a:t>Chia sẻ trước lớp.</a:t>
            </a:r>
            <a:endParaRPr lang="zh-CN" alt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177099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548C345-A8D9-BE45-96F8-EB523D05489A}"/>
              </a:ext>
            </a:extLst>
          </p:cNvPr>
          <p:cNvSpPr txBox="1"/>
          <p:nvPr/>
        </p:nvSpPr>
        <p:spPr>
          <a:xfrm>
            <a:off x="866307" y="4309579"/>
            <a:ext cx="9087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ea typeface="Calibri" panose="020F0502020204030204" pitchFamily="34" charset="0"/>
              </a:rPr>
              <a:t>a. Mỗi tấm thiệp trên là của ai viết gửi đến ai</a:t>
            </a:r>
            <a:r>
              <a:rPr lang="vi-VN" sz="2800" dirty="0" smtClean="0">
                <a:ea typeface="Calibri" panose="020F0502020204030204" pitchFamily="34" charset="0"/>
              </a:rPr>
              <a:t>?</a:t>
            </a:r>
            <a:endParaRPr lang="vi-VN" sz="2800" dirty="0"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E543E-2FCD-CF46-8C0F-C01D4EDEB1E0}"/>
              </a:ext>
            </a:extLst>
          </p:cNvPr>
          <p:cNvSpPr txBox="1"/>
          <p:nvPr/>
        </p:nvSpPr>
        <p:spPr>
          <a:xfrm>
            <a:off x="1610574" y="4938806"/>
            <a:ext cx="9297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>
                <a:solidFill>
                  <a:srgbClr val="FF0000"/>
                </a:solidFill>
                <a:latin typeface="UTM Avo" panose="02040603050506020204" pitchFamily="18" charset="0"/>
                <a:sym typeface="Wingdings" pitchFamily="2" charset="2"/>
              </a:rPr>
              <a:t> </a:t>
            </a:r>
            <a:r>
              <a:rPr lang="en-US" sz="2800" dirty="0" err="1" smtClean="0">
                <a:solidFill>
                  <a:srgbClr val="FF0000"/>
                </a:solidFill>
              </a:rPr>
              <a:t>Tấm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Lê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Hiếu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gửi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</a:t>
            </a:r>
            <a:endParaRPr lang="x-none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EF1E86-AC86-5241-A433-5DF5FCCAE24E}"/>
              </a:ext>
            </a:extLst>
          </p:cNvPr>
          <p:cNvGrpSpPr/>
          <p:nvPr/>
        </p:nvGrpSpPr>
        <p:grpSpPr>
          <a:xfrm>
            <a:off x="2377226" y="191275"/>
            <a:ext cx="3032801" cy="4076119"/>
            <a:chOff x="1169642" y="1011990"/>
            <a:chExt cx="2274601" cy="305708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4ACBB0-E07D-B047-BC29-0A0A89267AAB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grp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pic>
          <p:nvPicPr>
            <p:cNvPr id="18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A720F7BE-6529-8C47-A3F6-965B5EE59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952" y="1043629"/>
              <a:ext cx="1051931" cy="1051931"/>
            </a:xfrm>
            <a:prstGeom prst="rect">
              <a:avLst/>
            </a:prstGeom>
            <a:grpFill/>
            <a:extLst/>
          </p:spPr>
        </p:pic>
        <p:pic>
          <p:nvPicPr>
            <p:cNvPr id="19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8E72915F-9E0F-274B-A1E2-D228734F2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grpFill/>
            <a:extLst/>
          </p:spPr>
        </p:pic>
        <p:pic>
          <p:nvPicPr>
            <p:cNvPr id="20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AB7DF7F8-6B74-F34B-867E-6E11C3CF29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grpFill/>
            <a:extLst/>
          </p:spPr>
        </p:pic>
        <p:pic>
          <p:nvPicPr>
            <p:cNvPr id="21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6E77C917-C9A3-0C42-A99A-431C5EEFCD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grpFill/>
            <a:extLst/>
          </p:spPr>
        </p:pic>
        <p:pic>
          <p:nvPicPr>
            <p:cNvPr id="22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A187BB3B-5D7D-DC4C-B12A-40FF42924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grpFill/>
            <a:extLst/>
          </p:spPr>
        </p:pic>
        <p:pic>
          <p:nvPicPr>
            <p:cNvPr id="23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CC9B5D72-7E33-CD49-A575-32BCD5E063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grpFill/>
            <a:extLst/>
          </p:spPr>
        </p:pic>
        <p:pic>
          <p:nvPicPr>
            <p:cNvPr id="24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23A9FE6E-60B0-E74B-A8C1-5E0C8FADFA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579478" y="3476628"/>
              <a:ext cx="798576" cy="576643"/>
            </a:xfrm>
            <a:prstGeom prst="rect">
              <a:avLst/>
            </a:prstGeom>
            <a:grpFill/>
            <a:extLst/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FC4F0A8-CC68-E445-B9F2-B2EFAEFD76DF}"/>
                </a:ext>
              </a:extLst>
            </p:cNvPr>
            <p:cNvSpPr txBox="1"/>
            <p:nvPr/>
          </p:nvSpPr>
          <p:spPr>
            <a:xfrm>
              <a:off x="1192277" y="2092215"/>
              <a:ext cx="2251966" cy="14542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x-none" sz="1600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 Nhân dịp Tết Nguyên đán, cháu kính chúc ông bà luôn mạnh khoẻ và vui vẻ.</a:t>
              </a:r>
            </a:p>
            <a:p>
              <a:pPr algn="r">
                <a:lnSpc>
                  <a:spcPct val="150000"/>
                </a:lnSpc>
              </a:pPr>
              <a:r>
                <a:rPr lang="x-none" sz="1600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Cháu của ông bà</a:t>
              </a:r>
            </a:p>
            <a:p>
              <a:pPr algn="r">
                <a:lnSpc>
                  <a:spcPct val="150000"/>
                </a:lnSpc>
              </a:pPr>
              <a:r>
                <a:rPr lang="x-none" sz="1600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Lê Hiếu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AD9442-3B9A-9341-B804-D3C7206B4685}"/>
              </a:ext>
            </a:extLst>
          </p:cNvPr>
          <p:cNvGrpSpPr/>
          <p:nvPr/>
        </p:nvGrpSpPr>
        <p:grpSpPr>
          <a:xfrm>
            <a:off x="6364769" y="0"/>
            <a:ext cx="3140888" cy="4188633"/>
            <a:chOff x="4194222" y="1080229"/>
            <a:chExt cx="2355666" cy="31414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CCB8503-ECB7-D241-B2C4-F190B44C653D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pic>
          <p:nvPicPr>
            <p:cNvPr id="28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37340985-A0EC-1F4A-9B1C-1D892E145D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2" descr="Vector bánh chưng hình vẻ đẹp">
              <a:extLst>
                <a:ext uri="{FF2B5EF4-FFF2-40B4-BE49-F238E27FC236}">
                  <a16:creationId xmlns:a16="http://schemas.microsoft.com/office/drawing/2014/main" id="{1F1A987C-0629-D044-ADD5-A7ABBB15FF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D7C417D8-1A59-6446-BEA7-4839A60025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6" descr="Tổng hợp ảnh Hoa Đào PNG">
              <a:extLst>
                <a:ext uri="{FF2B5EF4-FFF2-40B4-BE49-F238E27FC236}">
                  <a16:creationId xmlns:a16="http://schemas.microsoft.com/office/drawing/2014/main" id="{29EEAB3F-45B1-4D46-8363-C4C4D1D96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80F856-F59D-4C4F-B3CB-01BC102F761F}"/>
                </a:ext>
              </a:extLst>
            </p:cNvPr>
            <p:cNvSpPr txBox="1"/>
            <p:nvPr/>
          </p:nvSpPr>
          <p:spPr>
            <a:xfrm>
              <a:off x="4199984" y="1906091"/>
              <a:ext cx="1999663" cy="214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x-none" sz="2400" b="1" dirty="0">
                  <a:solidFill>
                    <a:schemeClr val="bg1"/>
                  </a:solidFill>
                  <a:latin typeface="HP001 4H" panose="020B0603050302020204" pitchFamily="34" charset="77"/>
                </a:rPr>
                <a:t> Nhân dịp năm mới con chúc bố mẹ mọi điều tốt đẹp.</a:t>
              </a:r>
            </a:p>
            <a:p>
              <a:pPr algn="r">
                <a:lnSpc>
                  <a:spcPct val="150000"/>
                </a:lnSpc>
              </a:pPr>
              <a:r>
                <a:rPr lang="x-none" sz="2400" b="1" dirty="0">
                  <a:solidFill>
                    <a:schemeClr val="bg1"/>
                  </a:solidFill>
                  <a:latin typeface="HP001 4H" panose="020B0603050302020204" pitchFamily="34" charset="77"/>
                </a:rPr>
                <a:t>Con của bố mẹ</a:t>
              </a:r>
            </a:p>
            <a:p>
              <a:pPr algn="r">
                <a:lnSpc>
                  <a:spcPct val="150000"/>
                </a:lnSpc>
              </a:pPr>
              <a:r>
                <a:rPr lang="x-none" sz="2400" b="1" dirty="0">
                  <a:solidFill>
                    <a:schemeClr val="bg1"/>
                  </a:solidFill>
                  <a:latin typeface="HP001 4H" panose="020B0603050302020204" pitchFamily="34" charset="77"/>
                </a:rPr>
                <a:t>Phương Mai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02E543E-2FCD-CF46-8C0F-C01D4EDEB1E0}"/>
              </a:ext>
            </a:extLst>
          </p:cNvPr>
          <p:cNvSpPr txBox="1"/>
          <p:nvPr/>
        </p:nvSpPr>
        <p:spPr>
          <a:xfrm>
            <a:off x="1715678" y="5727556"/>
            <a:ext cx="9637175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>
                <a:solidFill>
                  <a:srgbClr val="FF0000"/>
                </a:solidFill>
                <a:latin typeface="UTM Avo" panose="02040603050506020204" pitchFamily="18" charset="0"/>
                <a:sym typeface="Wingdings" pitchFamily="2" charset="2"/>
              </a:rPr>
              <a:t> </a:t>
            </a:r>
            <a:r>
              <a:rPr lang="vi-VN" sz="2800" dirty="0" smtClean="0">
                <a:solidFill>
                  <a:srgbClr val="FF0000"/>
                </a:solidFill>
              </a:rPr>
              <a:t>Tấm </a:t>
            </a:r>
            <a:r>
              <a:rPr lang="vi-VN" sz="2800" dirty="0">
                <a:solidFill>
                  <a:srgbClr val="FF0000"/>
                </a:solidFill>
              </a:rPr>
              <a:t>thiệp thứ hai là lời của bạn Phương Mai gửi tới bố mẹ</a:t>
            </a:r>
            <a:r>
              <a:rPr lang="vi-VN" sz="2800" dirty="0" smtClean="0">
                <a:solidFill>
                  <a:srgbClr val="FF0000"/>
                </a:solidFill>
              </a:rPr>
              <a:t>.</a:t>
            </a:r>
            <a:endParaRPr lang="x-none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07027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548C345-A8D9-BE45-96F8-EB523D05489A}"/>
              </a:ext>
            </a:extLst>
          </p:cNvPr>
          <p:cNvSpPr txBox="1"/>
          <p:nvPr/>
        </p:nvSpPr>
        <p:spPr>
          <a:xfrm>
            <a:off x="1773887" y="4308270"/>
            <a:ext cx="9087440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  <a:ea typeface="Calibri" panose="020F0502020204030204" pitchFamily="34" charset="0"/>
              </a:rPr>
              <a:t>b. Mỗi tấm thiệp đó được viết trong dịp nào</a:t>
            </a:r>
            <a:r>
              <a:rPr lang="vi-VN" sz="2800" dirty="0" smtClean="0">
                <a:latin typeface="+mj-lt"/>
                <a:ea typeface="Calibri" panose="020F0502020204030204" pitchFamily="34" charset="0"/>
              </a:rPr>
              <a:t>?</a:t>
            </a:r>
            <a:endParaRPr lang="vi-VN" sz="28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E543E-2FCD-CF46-8C0F-C01D4EDEB1E0}"/>
              </a:ext>
            </a:extLst>
          </p:cNvPr>
          <p:cNvSpPr txBox="1"/>
          <p:nvPr/>
        </p:nvSpPr>
        <p:spPr>
          <a:xfrm>
            <a:off x="1715678" y="5081507"/>
            <a:ext cx="8533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 smtClean="0">
                <a:solidFill>
                  <a:srgbClr val="FF0000"/>
                </a:solidFill>
                <a:latin typeface="UTM Avo" panose="02040603050506020204" pitchFamily="18" charset="0"/>
                <a:sym typeface="Wingdings" pitchFamily="2" charset="2"/>
              </a:rPr>
              <a:t></a:t>
            </a:r>
            <a:r>
              <a:rPr lang="vi-VN" sz="2800" dirty="0" smtClean="0">
                <a:solidFill>
                  <a:srgbClr val="FF0000"/>
                </a:solidFill>
              </a:rPr>
              <a:t> </a:t>
            </a:r>
            <a:r>
              <a:rPr lang="vi-VN" sz="2800" dirty="0">
                <a:solidFill>
                  <a:srgbClr val="FF0000"/>
                </a:solidFill>
              </a:rPr>
              <a:t>Tấm thiệp thứ nhất được viết vào dịp Tết nguyên </a:t>
            </a:r>
            <a:r>
              <a:rPr lang="vi-VN" sz="2800" dirty="0" smtClean="0">
                <a:solidFill>
                  <a:srgbClr val="FF0000"/>
                </a:solidFill>
              </a:rPr>
              <a:t>đán</a:t>
            </a:r>
            <a:endParaRPr lang="vi-VN" sz="2800" dirty="0">
              <a:solidFill>
                <a:srgbClr val="FF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EF1E86-AC86-5241-A433-5DF5FCCAE24E}"/>
              </a:ext>
            </a:extLst>
          </p:cNvPr>
          <p:cNvGrpSpPr/>
          <p:nvPr/>
        </p:nvGrpSpPr>
        <p:grpSpPr>
          <a:xfrm>
            <a:off x="2377226" y="169115"/>
            <a:ext cx="3032801" cy="4076119"/>
            <a:chOff x="1169642" y="1011990"/>
            <a:chExt cx="2274601" cy="305708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4ACBB0-E07D-B047-BC29-0A0A89267AAB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grp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pic>
          <p:nvPicPr>
            <p:cNvPr id="18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A720F7BE-6529-8C47-A3F6-965B5EE59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952" y="1043629"/>
              <a:ext cx="1051931" cy="1051931"/>
            </a:xfrm>
            <a:prstGeom prst="rect">
              <a:avLst/>
            </a:prstGeom>
            <a:grpFill/>
            <a:extLst/>
          </p:spPr>
        </p:pic>
        <p:pic>
          <p:nvPicPr>
            <p:cNvPr id="19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8E72915F-9E0F-274B-A1E2-D228734F2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grpFill/>
            <a:extLst/>
          </p:spPr>
        </p:pic>
        <p:pic>
          <p:nvPicPr>
            <p:cNvPr id="20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AB7DF7F8-6B74-F34B-867E-6E11C3CF29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grpFill/>
            <a:extLst/>
          </p:spPr>
        </p:pic>
        <p:pic>
          <p:nvPicPr>
            <p:cNvPr id="21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6E77C917-C9A3-0C42-A99A-431C5EEFCD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grpFill/>
            <a:extLst/>
          </p:spPr>
        </p:pic>
        <p:pic>
          <p:nvPicPr>
            <p:cNvPr id="22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A187BB3B-5D7D-DC4C-B12A-40FF42924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grpFill/>
            <a:extLst/>
          </p:spPr>
        </p:pic>
        <p:pic>
          <p:nvPicPr>
            <p:cNvPr id="23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CC9B5D72-7E33-CD49-A575-32BCD5E063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grpFill/>
            <a:extLst/>
          </p:spPr>
        </p:pic>
        <p:pic>
          <p:nvPicPr>
            <p:cNvPr id="24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23A9FE6E-60B0-E74B-A8C1-5E0C8FADFA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579478" y="3476628"/>
              <a:ext cx="798576" cy="576643"/>
            </a:xfrm>
            <a:prstGeom prst="rect">
              <a:avLst/>
            </a:prstGeom>
            <a:grpFill/>
            <a:extLst/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FC4F0A8-CC68-E445-B9F2-B2EFAEFD76DF}"/>
                </a:ext>
              </a:extLst>
            </p:cNvPr>
            <p:cNvSpPr txBox="1"/>
            <p:nvPr/>
          </p:nvSpPr>
          <p:spPr>
            <a:xfrm>
              <a:off x="1192277" y="2092215"/>
              <a:ext cx="2251966" cy="14542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x-none" sz="1600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 Nhân dịp Tết Nguyên đán, cháu kính chúc ông bà luôn mạnh khoẻ và vui vẻ.</a:t>
              </a:r>
            </a:p>
            <a:p>
              <a:pPr algn="r">
                <a:lnSpc>
                  <a:spcPct val="150000"/>
                </a:lnSpc>
              </a:pPr>
              <a:r>
                <a:rPr lang="x-none" sz="1600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Cháu của ông bà</a:t>
              </a:r>
            </a:p>
            <a:p>
              <a:pPr algn="r">
                <a:lnSpc>
                  <a:spcPct val="150000"/>
                </a:lnSpc>
              </a:pPr>
              <a:r>
                <a:rPr lang="x-none" sz="1600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Lê Hiếu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AD9442-3B9A-9341-B804-D3C7206B4685}"/>
              </a:ext>
            </a:extLst>
          </p:cNvPr>
          <p:cNvGrpSpPr/>
          <p:nvPr/>
        </p:nvGrpSpPr>
        <p:grpSpPr>
          <a:xfrm>
            <a:off x="6364769" y="0"/>
            <a:ext cx="3140888" cy="4188633"/>
            <a:chOff x="4194222" y="1080229"/>
            <a:chExt cx="2355666" cy="31414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CCB8503-ECB7-D241-B2C4-F190B44C653D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pic>
          <p:nvPicPr>
            <p:cNvPr id="28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37340985-A0EC-1F4A-9B1C-1D892E145D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2" descr="Vector bánh chưng hình vẻ đẹp">
              <a:extLst>
                <a:ext uri="{FF2B5EF4-FFF2-40B4-BE49-F238E27FC236}">
                  <a16:creationId xmlns:a16="http://schemas.microsoft.com/office/drawing/2014/main" id="{1F1A987C-0629-D044-ADD5-A7ABBB15FF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D7C417D8-1A59-6446-BEA7-4839A60025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6" descr="Tổng hợp ảnh Hoa Đào PNG">
              <a:extLst>
                <a:ext uri="{FF2B5EF4-FFF2-40B4-BE49-F238E27FC236}">
                  <a16:creationId xmlns:a16="http://schemas.microsoft.com/office/drawing/2014/main" id="{29EEAB3F-45B1-4D46-8363-C4C4D1D96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80F856-F59D-4C4F-B3CB-01BC102F761F}"/>
                </a:ext>
              </a:extLst>
            </p:cNvPr>
            <p:cNvSpPr txBox="1"/>
            <p:nvPr/>
          </p:nvSpPr>
          <p:spPr>
            <a:xfrm>
              <a:off x="4199984" y="1906091"/>
              <a:ext cx="1999663" cy="214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x-none" sz="2400" b="1" dirty="0">
                  <a:solidFill>
                    <a:schemeClr val="bg1"/>
                  </a:solidFill>
                  <a:latin typeface="HP001 4H" panose="020B0603050302020204" pitchFamily="34" charset="77"/>
                </a:rPr>
                <a:t> Nhân dịp năm mới con chúc bố mẹ mọi điều tốt đẹp.</a:t>
              </a:r>
            </a:p>
            <a:p>
              <a:pPr algn="r">
                <a:lnSpc>
                  <a:spcPct val="150000"/>
                </a:lnSpc>
              </a:pPr>
              <a:r>
                <a:rPr lang="x-none" sz="2400" b="1" dirty="0">
                  <a:solidFill>
                    <a:schemeClr val="bg1"/>
                  </a:solidFill>
                  <a:latin typeface="HP001 4H" panose="020B0603050302020204" pitchFamily="34" charset="77"/>
                </a:rPr>
                <a:t>Con của bố mẹ</a:t>
              </a:r>
            </a:p>
            <a:p>
              <a:pPr algn="r">
                <a:lnSpc>
                  <a:spcPct val="150000"/>
                </a:lnSpc>
              </a:pPr>
              <a:r>
                <a:rPr lang="x-none" sz="2400" b="1" dirty="0">
                  <a:solidFill>
                    <a:schemeClr val="bg1"/>
                  </a:solidFill>
                  <a:latin typeface="HP001 4H" panose="020B0603050302020204" pitchFamily="34" charset="77"/>
                </a:rPr>
                <a:t>Phương Mai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02E543E-2FCD-CF46-8C0F-C01D4EDEB1E0}"/>
              </a:ext>
            </a:extLst>
          </p:cNvPr>
          <p:cNvSpPr txBox="1"/>
          <p:nvPr/>
        </p:nvSpPr>
        <p:spPr>
          <a:xfrm>
            <a:off x="1715679" y="5831548"/>
            <a:ext cx="9203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latin typeface="UTM Avo" panose="02040603050506020204" pitchFamily="18" charset="0"/>
                <a:sym typeface="Wingdings" pitchFamily="2" charset="2"/>
              </a:rPr>
              <a:t> </a:t>
            </a:r>
            <a:r>
              <a:rPr lang="vi-VN" sz="2800" dirty="0" smtClean="0">
                <a:solidFill>
                  <a:srgbClr val="FF0000"/>
                </a:solidFill>
              </a:rPr>
              <a:t>Tấm </a:t>
            </a:r>
            <a:r>
              <a:rPr lang="vi-VN" sz="2800" dirty="0">
                <a:solidFill>
                  <a:srgbClr val="FF0000"/>
                </a:solidFill>
              </a:rPr>
              <a:t>thiệp thứ hai được viết vào dịp năm mới.</a:t>
            </a:r>
          </a:p>
        </p:txBody>
      </p:sp>
    </p:spTree>
    <p:extLst>
      <p:ext uri="{BB962C8B-B14F-4D97-AF65-F5344CB8AC3E}">
        <p14:creationId xmlns:p14="http://schemas.microsoft.com/office/powerpoint/2010/main" val="25413974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548C345-A8D9-BE45-96F8-EB523D05489A}"/>
              </a:ext>
            </a:extLst>
          </p:cNvPr>
          <p:cNvSpPr txBox="1"/>
          <p:nvPr/>
        </p:nvSpPr>
        <p:spPr>
          <a:xfrm>
            <a:off x="1726843" y="4300186"/>
            <a:ext cx="908744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  <a:ea typeface="Calibri" panose="020F0502020204030204" pitchFamily="34" charset="0"/>
              </a:rPr>
              <a:t>c. Người viết chúc điều gì?</a:t>
            </a:r>
            <a:endParaRPr lang="x-none" sz="2800" dirty="0"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vi-VN" sz="28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E543E-2FCD-CF46-8C0F-C01D4EDEB1E0}"/>
              </a:ext>
            </a:extLst>
          </p:cNvPr>
          <p:cNvSpPr txBox="1"/>
          <p:nvPr/>
        </p:nvSpPr>
        <p:spPr>
          <a:xfrm>
            <a:off x="1715679" y="5001670"/>
            <a:ext cx="1016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 smtClean="0">
                <a:solidFill>
                  <a:srgbClr val="FF0000"/>
                </a:solidFill>
                <a:latin typeface="UTM Avo" panose="02040603050506020204" pitchFamily="18" charset="0"/>
                <a:sym typeface="Wingdings" pitchFamily="2" charset="2"/>
              </a:rPr>
              <a:t></a:t>
            </a:r>
            <a:r>
              <a:rPr lang="vi-VN" sz="2800" dirty="0" smtClean="0">
                <a:solidFill>
                  <a:srgbClr val="FF0000"/>
                </a:solidFill>
              </a:rPr>
              <a:t> </a:t>
            </a:r>
            <a:r>
              <a:rPr lang="vi-VN" sz="2800" dirty="0">
                <a:solidFill>
                  <a:srgbClr val="FF0000"/>
                </a:solidFill>
              </a:rPr>
              <a:t>Tấm thiệp thứ nhất người viết chúc ông bà mạnh khỏe và vui vẻ</a:t>
            </a:r>
            <a:r>
              <a:rPr lang="vi-VN" sz="2800" dirty="0" smtClean="0">
                <a:solidFill>
                  <a:srgbClr val="FF0000"/>
                </a:solidFill>
              </a:rPr>
              <a:t>.</a:t>
            </a:r>
            <a:endParaRPr lang="vi-VN" sz="2800" dirty="0">
              <a:solidFill>
                <a:srgbClr val="FF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EF1E86-AC86-5241-A433-5DF5FCCAE24E}"/>
              </a:ext>
            </a:extLst>
          </p:cNvPr>
          <p:cNvGrpSpPr/>
          <p:nvPr/>
        </p:nvGrpSpPr>
        <p:grpSpPr>
          <a:xfrm>
            <a:off x="2377226" y="191275"/>
            <a:ext cx="3032801" cy="4076119"/>
            <a:chOff x="1169642" y="1011990"/>
            <a:chExt cx="2274601" cy="305708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4ACBB0-E07D-B047-BC29-0A0A89267AAB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grp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pic>
          <p:nvPicPr>
            <p:cNvPr id="18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A720F7BE-6529-8C47-A3F6-965B5EE59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952" y="1043629"/>
              <a:ext cx="1051931" cy="1051931"/>
            </a:xfrm>
            <a:prstGeom prst="rect">
              <a:avLst/>
            </a:prstGeom>
            <a:grpFill/>
            <a:extLst/>
          </p:spPr>
        </p:pic>
        <p:pic>
          <p:nvPicPr>
            <p:cNvPr id="19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8E72915F-9E0F-274B-A1E2-D228734F2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grpFill/>
            <a:extLst/>
          </p:spPr>
        </p:pic>
        <p:pic>
          <p:nvPicPr>
            <p:cNvPr id="20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AB7DF7F8-6B74-F34B-867E-6E11C3CF29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grpFill/>
            <a:extLst/>
          </p:spPr>
        </p:pic>
        <p:pic>
          <p:nvPicPr>
            <p:cNvPr id="21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6E77C917-C9A3-0C42-A99A-431C5EEFCD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grpFill/>
            <a:extLst/>
          </p:spPr>
        </p:pic>
        <p:pic>
          <p:nvPicPr>
            <p:cNvPr id="22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A187BB3B-5D7D-DC4C-B12A-40FF42924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grpFill/>
            <a:extLst/>
          </p:spPr>
        </p:pic>
        <p:pic>
          <p:nvPicPr>
            <p:cNvPr id="23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CC9B5D72-7E33-CD49-A575-32BCD5E063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grpFill/>
            <a:extLst/>
          </p:spPr>
        </p:pic>
        <p:pic>
          <p:nvPicPr>
            <p:cNvPr id="24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23A9FE6E-60B0-E74B-A8C1-5E0C8FADFA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579478" y="3476628"/>
              <a:ext cx="798576" cy="576643"/>
            </a:xfrm>
            <a:prstGeom prst="rect">
              <a:avLst/>
            </a:prstGeom>
            <a:grpFill/>
            <a:extLst/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FC4F0A8-CC68-E445-B9F2-B2EFAEFD76DF}"/>
                </a:ext>
              </a:extLst>
            </p:cNvPr>
            <p:cNvSpPr txBox="1"/>
            <p:nvPr/>
          </p:nvSpPr>
          <p:spPr>
            <a:xfrm>
              <a:off x="1192277" y="2092215"/>
              <a:ext cx="2251966" cy="14542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x-none" sz="1600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 Nhân dịp Tết Nguyên đán, cháu kính chúc ông bà luôn mạnh khoẻ và vui vẻ.</a:t>
              </a:r>
            </a:p>
            <a:p>
              <a:pPr algn="r">
                <a:lnSpc>
                  <a:spcPct val="150000"/>
                </a:lnSpc>
              </a:pPr>
              <a:r>
                <a:rPr lang="x-none" sz="1600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Cháu của ông bà</a:t>
              </a:r>
            </a:p>
            <a:p>
              <a:pPr algn="r">
                <a:lnSpc>
                  <a:spcPct val="150000"/>
                </a:lnSpc>
              </a:pPr>
              <a:r>
                <a:rPr lang="x-none" sz="1600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Lê Hiếu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AD9442-3B9A-9341-B804-D3C7206B4685}"/>
              </a:ext>
            </a:extLst>
          </p:cNvPr>
          <p:cNvGrpSpPr/>
          <p:nvPr/>
        </p:nvGrpSpPr>
        <p:grpSpPr>
          <a:xfrm>
            <a:off x="6364769" y="0"/>
            <a:ext cx="3140888" cy="4188633"/>
            <a:chOff x="4194222" y="1080229"/>
            <a:chExt cx="2355666" cy="31414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CCB8503-ECB7-D241-B2C4-F190B44C653D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pic>
          <p:nvPicPr>
            <p:cNvPr id="28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37340985-A0EC-1F4A-9B1C-1D892E145D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2" descr="Vector bánh chưng hình vẻ đẹp">
              <a:extLst>
                <a:ext uri="{FF2B5EF4-FFF2-40B4-BE49-F238E27FC236}">
                  <a16:creationId xmlns:a16="http://schemas.microsoft.com/office/drawing/2014/main" id="{1F1A987C-0629-D044-ADD5-A7ABBB15FF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D7C417D8-1A59-6446-BEA7-4839A60025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6" descr="Tổng hợp ảnh Hoa Đào PNG">
              <a:extLst>
                <a:ext uri="{FF2B5EF4-FFF2-40B4-BE49-F238E27FC236}">
                  <a16:creationId xmlns:a16="http://schemas.microsoft.com/office/drawing/2014/main" id="{29EEAB3F-45B1-4D46-8363-C4C4D1D96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80F856-F59D-4C4F-B3CB-01BC102F761F}"/>
                </a:ext>
              </a:extLst>
            </p:cNvPr>
            <p:cNvSpPr txBox="1"/>
            <p:nvPr/>
          </p:nvSpPr>
          <p:spPr>
            <a:xfrm>
              <a:off x="4199984" y="1906091"/>
              <a:ext cx="1999663" cy="214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x-none" sz="2400" b="1" dirty="0">
                  <a:solidFill>
                    <a:schemeClr val="bg1"/>
                  </a:solidFill>
                  <a:latin typeface="HP001 4H" panose="020B0603050302020204" pitchFamily="34" charset="77"/>
                </a:rPr>
                <a:t> Nhân dịp năm mới con chúc bố mẹ mọi điều tốt đẹp.</a:t>
              </a:r>
            </a:p>
            <a:p>
              <a:pPr algn="r">
                <a:lnSpc>
                  <a:spcPct val="150000"/>
                </a:lnSpc>
              </a:pPr>
              <a:r>
                <a:rPr lang="x-none" sz="2400" b="1" dirty="0">
                  <a:solidFill>
                    <a:schemeClr val="bg1"/>
                  </a:solidFill>
                  <a:latin typeface="HP001 4H" panose="020B0603050302020204" pitchFamily="34" charset="77"/>
                </a:rPr>
                <a:t>Con của bố mẹ</a:t>
              </a:r>
            </a:p>
            <a:p>
              <a:pPr algn="r">
                <a:lnSpc>
                  <a:spcPct val="150000"/>
                </a:lnSpc>
              </a:pPr>
              <a:r>
                <a:rPr lang="x-none" sz="2400" b="1" dirty="0">
                  <a:solidFill>
                    <a:schemeClr val="bg1"/>
                  </a:solidFill>
                  <a:latin typeface="HP001 4H" panose="020B0603050302020204" pitchFamily="34" charset="77"/>
                </a:rPr>
                <a:t>Phương Mai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02E543E-2FCD-CF46-8C0F-C01D4EDEB1E0}"/>
              </a:ext>
            </a:extLst>
          </p:cNvPr>
          <p:cNvSpPr txBox="1"/>
          <p:nvPr/>
        </p:nvSpPr>
        <p:spPr>
          <a:xfrm>
            <a:off x="1687030" y="5584898"/>
            <a:ext cx="9203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latin typeface="UTM Avo" panose="02040603050506020204" pitchFamily="18" charset="0"/>
                <a:sym typeface="Wingdings" pitchFamily="2" charset="2"/>
              </a:rPr>
              <a:t> </a:t>
            </a:r>
            <a:r>
              <a:rPr lang="vi-VN" sz="2800" dirty="0" smtClean="0">
                <a:solidFill>
                  <a:srgbClr val="FF0000"/>
                </a:solidFill>
              </a:rPr>
              <a:t>Tấm </a:t>
            </a:r>
            <a:r>
              <a:rPr lang="vi-VN" sz="2800" dirty="0">
                <a:solidFill>
                  <a:srgbClr val="FF0000"/>
                </a:solidFill>
              </a:rPr>
              <a:t>thiệp thứ hai người viết chúc bố mẹ mọi điều tốt đẹp.</a:t>
            </a:r>
          </a:p>
        </p:txBody>
      </p:sp>
    </p:spTree>
    <p:extLst>
      <p:ext uri="{BB962C8B-B14F-4D97-AF65-F5344CB8AC3E}">
        <p14:creationId xmlns:p14="http://schemas.microsoft.com/office/powerpoint/2010/main" val="39407536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  <p:bldP spid="33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547</Words>
  <Application>Microsoft Office PowerPoint</Application>
  <PresentationFormat>Widescreen</PresentationFormat>
  <Paragraphs>69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Microsoft YaHei</vt:lpstr>
      <vt:lpstr>Arial</vt:lpstr>
      <vt:lpstr>Arial-Rounded</vt:lpstr>
      <vt:lpstr>Calibri</vt:lpstr>
      <vt:lpstr>Cambria</vt:lpstr>
      <vt:lpstr>等线</vt:lpstr>
      <vt:lpstr>Helvetica</vt:lpstr>
      <vt:lpstr>HP001 4 hàng</vt:lpstr>
      <vt:lpstr>HP001 4 hang 1 ô ly</vt:lpstr>
      <vt:lpstr>HP001 4H</vt:lpstr>
      <vt:lpstr>Times New Roman</vt:lpstr>
      <vt:lpstr>UTM Avo</vt:lpstr>
      <vt:lpstr>Wingdings</vt:lpstr>
      <vt:lpstr>字魂17号-萌趣果冻体</vt:lpstr>
      <vt:lpstr>字魂58号-创中黑</vt:lpstr>
      <vt:lpstr>字魂65号-时光手札体</vt:lpstr>
      <vt:lpstr>4_Office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253</cp:revision>
  <dcterms:created xsi:type="dcterms:W3CDTF">2021-05-22T10:10:43Z</dcterms:created>
  <dcterms:modified xsi:type="dcterms:W3CDTF">2023-01-09T08:40:19Z</dcterms:modified>
</cp:coreProperties>
</file>