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875" r:id="rId2"/>
    <p:sldMasterId id="2147484167" r:id="rId3"/>
    <p:sldMasterId id="2147484201" r:id="rId4"/>
    <p:sldMasterId id="2147484400" r:id="rId5"/>
  </p:sldMasterIdLst>
  <p:notesMasterIdLst>
    <p:notesMasterId r:id="rId24"/>
  </p:notesMasterIdLst>
  <p:sldIdLst>
    <p:sldId id="695" r:id="rId6"/>
    <p:sldId id="637" r:id="rId7"/>
    <p:sldId id="696" r:id="rId8"/>
    <p:sldId id="729" r:id="rId9"/>
    <p:sldId id="722" r:id="rId10"/>
    <p:sldId id="706" r:id="rId11"/>
    <p:sldId id="705" r:id="rId12"/>
    <p:sldId id="723" r:id="rId13"/>
    <p:sldId id="701" r:id="rId14"/>
    <p:sldId id="707" r:id="rId15"/>
    <p:sldId id="731" r:id="rId16"/>
    <p:sldId id="708" r:id="rId17"/>
    <p:sldId id="730" r:id="rId18"/>
    <p:sldId id="703" r:id="rId19"/>
    <p:sldId id="684" r:id="rId20"/>
    <p:sldId id="724" r:id="rId21"/>
    <p:sldId id="720" r:id="rId22"/>
    <p:sldId id="721" r:id="rId23"/>
  </p:sldIdLst>
  <p:sldSz cx="12192000" cy="6858000"/>
  <p:notesSz cx="6858000" cy="9144000"/>
  <p:defaultText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65D1"/>
    <a:srgbClr val="FFCC00"/>
    <a:srgbClr val="66CCFF"/>
    <a:srgbClr val="96E15D"/>
    <a:srgbClr val="A5E575"/>
    <a:srgbClr val="BF9000"/>
    <a:srgbClr val="9751CB"/>
    <a:srgbClr val="F37D91"/>
    <a:srgbClr val="F6A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3950" autoAdjust="0"/>
  </p:normalViewPr>
  <p:slideViewPr>
    <p:cSldViewPr snapToGrid="0">
      <p:cViewPr varScale="1">
        <p:scale>
          <a:sx n="69" d="100"/>
          <a:sy n="69" d="100"/>
        </p:scale>
        <p:origin x="119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09/01/2023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3043" rtl="0" eaLnBrk="1" latinLnBrk="0" hangingPunct="1">
      <a:defRPr sz="1200" kern="1200">
        <a:solidFill>
          <a:schemeClr val="tx1"/>
        </a:solidFill>
        <a:latin typeface="+mn-lt"/>
        <a:ea typeface="+mn-ea"/>
        <a:cs typeface="+mn-cs"/>
      </a:defRPr>
    </a:lvl1pPr>
    <a:lvl2pPr marL="456519" algn="l" defTabSz="913043" rtl="0" eaLnBrk="1" latinLnBrk="0" hangingPunct="1">
      <a:defRPr sz="1200" kern="1200">
        <a:solidFill>
          <a:schemeClr val="tx1"/>
        </a:solidFill>
        <a:latin typeface="+mn-lt"/>
        <a:ea typeface="+mn-ea"/>
        <a:cs typeface="+mn-cs"/>
      </a:defRPr>
    </a:lvl2pPr>
    <a:lvl3pPr marL="913043" algn="l" defTabSz="913043" rtl="0" eaLnBrk="1" latinLnBrk="0" hangingPunct="1">
      <a:defRPr sz="1200" kern="1200">
        <a:solidFill>
          <a:schemeClr val="tx1"/>
        </a:solidFill>
        <a:latin typeface="+mn-lt"/>
        <a:ea typeface="+mn-ea"/>
        <a:cs typeface="+mn-cs"/>
      </a:defRPr>
    </a:lvl3pPr>
    <a:lvl4pPr marL="1369564" algn="l" defTabSz="913043" rtl="0" eaLnBrk="1" latinLnBrk="0" hangingPunct="1">
      <a:defRPr sz="1200" kern="1200">
        <a:solidFill>
          <a:schemeClr val="tx1"/>
        </a:solidFill>
        <a:latin typeface="+mn-lt"/>
        <a:ea typeface="+mn-ea"/>
        <a:cs typeface="+mn-cs"/>
      </a:defRPr>
    </a:lvl4pPr>
    <a:lvl5pPr marL="1826082" algn="l" defTabSz="913043" rtl="0" eaLnBrk="1" latinLnBrk="0" hangingPunct="1">
      <a:defRPr sz="1200" kern="1200">
        <a:solidFill>
          <a:schemeClr val="tx1"/>
        </a:solidFill>
        <a:latin typeface="+mn-lt"/>
        <a:ea typeface="+mn-ea"/>
        <a:cs typeface="+mn-cs"/>
      </a:defRPr>
    </a:lvl5pPr>
    <a:lvl6pPr marL="2282606" algn="l" defTabSz="913043" rtl="0" eaLnBrk="1" latinLnBrk="0" hangingPunct="1">
      <a:defRPr sz="1200" kern="1200">
        <a:solidFill>
          <a:schemeClr val="tx1"/>
        </a:solidFill>
        <a:latin typeface="+mn-lt"/>
        <a:ea typeface="+mn-ea"/>
        <a:cs typeface="+mn-cs"/>
      </a:defRPr>
    </a:lvl6pPr>
    <a:lvl7pPr marL="2739129" algn="l" defTabSz="913043" rtl="0" eaLnBrk="1" latinLnBrk="0" hangingPunct="1">
      <a:defRPr sz="1200" kern="1200">
        <a:solidFill>
          <a:schemeClr val="tx1"/>
        </a:solidFill>
        <a:latin typeface="+mn-lt"/>
        <a:ea typeface="+mn-ea"/>
        <a:cs typeface="+mn-cs"/>
      </a:defRPr>
    </a:lvl7pPr>
    <a:lvl8pPr marL="3195643" algn="l" defTabSz="913043" rtl="0" eaLnBrk="1" latinLnBrk="0" hangingPunct="1">
      <a:defRPr sz="1200" kern="1200">
        <a:solidFill>
          <a:schemeClr val="tx1"/>
        </a:solidFill>
        <a:latin typeface="+mn-lt"/>
        <a:ea typeface="+mn-ea"/>
        <a:cs typeface="+mn-cs"/>
      </a:defRPr>
    </a:lvl8pPr>
    <a:lvl9pPr marL="3652159" algn="l" defTabSz="9130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3993064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zh-CN" altLang="en-US" dirty="0" smtClean="0"/>
          </a:p>
        </p:txBody>
      </p:sp>
      <p:sp>
        <p:nvSpPr>
          <p:cNvPr id="158724"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ea typeface="SimSun" panose="02010600030101010101" pitchFamily="2" charset="-122"/>
              </a:rPr>
              <a:pPr/>
              <a:t>10</a:t>
            </a:fld>
            <a:endParaRPr lang="zh-CN" altLang="en-US">
              <a:solidFill>
                <a:srgbClr val="000000"/>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41095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8393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5268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13</a:t>
            </a:fld>
            <a:endParaRPr lang="en-US"/>
          </a:p>
        </p:txBody>
      </p:sp>
    </p:spTree>
    <p:extLst>
      <p:ext uri="{BB962C8B-B14F-4D97-AF65-F5344CB8AC3E}">
        <p14:creationId xmlns:p14="http://schemas.microsoft.com/office/powerpoint/2010/main" val="3347634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14</a:t>
            </a:fld>
            <a:endParaRPr lang="en-US"/>
          </a:p>
        </p:txBody>
      </p:sp>
    </p:spTree>
    <p:extLst>
      <p:ext uri="{BB962C8B-B14F-4D97-AF65-F5344CB8AC3E}">
        <p14:creationId xmlns:p14="http://schemas.microsoft.com/office/powerpoint/2010/main" val="3045978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15</a:t>
            </a:fld>
            <a:endParaRPr lang="en-US"/>
          </a:p>
        </p:txBody>
      </p:sp>
    </p:spTree>
    <p:extLst>
      <p:ext uri="{BB962C8B-B14F-4D97-AF65-F5344CB8AC3E}">
        <p14:creationId xmlns:p14="http://schemas.microsoft.com/office/powerpoint/2010/main" val="66401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16</a:t>
            </a:fld>
            <a:endParaRPr lang="en-US"/>
          </a:p>
        </p:txBody>
      </p:sp>
    </p:spTree>
    <p:extLst>
      <p:ext uri="{BB962C8B-B14F-4D97-AF65-F5344CB8AC3E}">
        <p14:creationId xmlns:p14="http://schemas.microsoft.com/office/powerpoint/2010/main" val="274884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17</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a:t>
            </a:fld>
            <a:endParaRPr lang="en-US"/>
          </a:p>
        </p:txBody>
      </p:sp>
    </p:spTree>
    <p:extLst>
      <p:ext uri="{BB962C8B-B14F-4D97-AF65-F5344CB8AC3E}">
        <p14:creationId xmlns:p14="http://schemas.microsoft.com/office/powerpoint/2010/main" val="28324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5218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6657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424897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zh-CN" altLang="en-US" dirty="0"/>
          </a:p>
        </p:txBody>
      </p:sp>
      <p:sp>
        <p:nvSpPr>
          <p:cNvPr id="4" name="灯片编号占位符 3"/>
          <p:cNvSpPr>
            <a:spLocks noGrp="1"/>
          </p:cNvSpPr>
          <p:nvPr>
            <p:ph type="sldNum" sz="quarter" idx="10"/>
          </p:nvPr>
        </p:nvSpPr>
        <p:spPr/>
        <p:txBody>
          <a:bodyPr/>
          <a:lstStyle/>
          <a:p>
            <a:fld id="{D56A37FD-39F5-44F6-AEE1-7C12791B4E97}" type="slidenum">
              <a:rPr lang="zh-CN" altLang="en-US" smtClean="0"/>
              <a:t>6</a:t>
            </a:fld>
            <a:endParaRPr lang="zh-CN" altLang="en-US"/>
          </a:p>
        </p:txBody>
      </p:sp>
    </p:spTree>
    <p:extLst>
      <p:ext uri="{BB962C8B-B14F-4D97-AF65-F5344CB8AC3E}">
        <p14:creationId xmlns:p14="http://schemas.microsoft.com/office/powerpoint/2010/main" val="400525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207533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8</a:t>
            </a:fld>
            <a:endParaRPr lang="en-US"/>
          </a:p>
        </p:txBody>
      </p:sp>
    </p:spTree>
    <p:extLst>
      <p:ext uri="{BB962C8B-B14F-4D97-AF65-F5344CB8AC3E}">
        <p14:creationId xmlns:p14="http://schemas.microsoft.com/office/powerpoint/2010/main" val="376393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269872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p:spPr>
        <p:txBody>
          <a:bodyPr/>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46800291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66628901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360483432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22806411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2750644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62784153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28351753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2"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77" y="6021289"/>
            <a:ext cx="2400337" cy="959467"/>
          </a:xfrm>
          <a:prstGeom prst="rect">
            <a:avLst/>
          </a:prstGeom>
        </p:spPr>
      </p:pic>
    </p:spTree>
    <p:extLst>
      <p:ext uri="{BB962C8B-B14F-4D97-AF65-F5344CB8AC3E}">
        <p14:creationId xmlns:p14="http://schemas.microsoft.com/office/powerpoint/2010/main" val="24190353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110383071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a:prstGeom prst="rect">
            <a:avLst/>
          </a:prstGeom>
        </p:spPr>
        <p:txBody>
          <a:bodyPr lIns="91304" tIns="45662" rIns="91304" bIns="45662"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a:prstGeom prst="rect">
            <a:avLst/>
          </a:prstGeom>
        </p:spPr>
        <p:txBody>
          <a:bodyPr lIns="91304" tIns="45662" rIns="91304" bIns="45662"/>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5194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29463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a:prstGeom prst="rect">
            <a:avLst/>
          </a:prstGeom>
        </p:spPr>
        <p:txBody>
          <a:bodyPr lIns="91304" tIns="45662" rIns="91304" bIns="45662"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a:prstGeom prst="rect">
            <a:avLst/>
          </a:prstGeom>
        </p:spPr>
        <p:txBody>
          <a:bodyPr lIns="91304" tIns="45662" rIns="91304" bIns="45662"/>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14330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37827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a:prstGeom prst="rect">
            <a:avLst/>
          </a:prstGeom>
        </p:spPr>
        <p:txBody>
          <a:bodyPr lIns="91304" tIns="45662" rIns="91304" bIns="45662"/>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a:prstGeom prst="rect">
            <a:avLst/>
          </a:prstGeom>
        </p:spPr>
        <p:txBody>
          <a:bodyPr lIns="91304" tIns="45662" rIns="91304" bIns="45662"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a:prstGeom prst="rect">
            <a:avLst/>
          </a:prstGeom>
        </p:spPr>
        <p:txBody>
          <a:bodyPr lIns="91304" tIns="45662" rIns="91304" bIns="45662"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1715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76193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74435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a:prstGeom prst="rect">
            <a:avLst/>
          </a:prstGeom>
        </p:spPr>
        <p:txBody>
          <a:bodyPr lIns="91304" tIns="45662" rIns="91304" bIns="45662"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a:prstGeom prst="rect">
            <a:avLst/>
          </a:prstGeom>
        </p:spPr>
        <p:txBody>
          <a:bodyPr lIns="91304" tIns="45662" rIns="91304" bIns="4566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a:prstGeom prst="rect">
            <a:avLst/>
          </a:prstGeom>
        </p:spPr>
        <p:txBody>
          <a:bodyPr lIns="91304" tIns="45662" rIns="91304" bIns="45662"/>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37418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a:prstGeom prst="rect">
            <a:avLst/>
          </a:prstGeom>
        </p:spPr>
        <p:txBody>
          <a:bodyPr lIns="91304" tIns="45662" rIns="91304" bIns="45662"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a:prstGeom prst="rect">
            <a:avLst/>
          </a:prstGeom>
        </p:spPr>
        <p:txBody>
          <a:bodyPr lIns="91304" tIns="45662" rIns="91304" bIns="45662"/>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a:prstGeom prst="rect">
            <a:avLst/>
          </a:prstGeom>
        </p:spPr>
        <p:txBody>
          <a:bodyPr lIns="91304" tIns="45662" rIns="91304" bIns="45662"/>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1792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8200" y="1825625"/>
            <a:ext cx="10515600" cy="4351339"/>
          </a:xfrm>
          <a:prstGeom prst="rect">
            <a:avLst/>
          </a:prstGeom>
        </p:spPr>
        <p:txBody>
          <a:bodyPr vert="eaVert"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94283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a:prstGeom prst="rect">
            <a:avLst/>
          </a:prstGeom>
        </p:spPr>
        <p:txBody>
          <a:bodyPr vert="eaVert" lIns="91304" tIns="45662" rIns="91304" bIns="45662"/>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a:prstGeom prst="rect">
            <a:avLst/>
          </a:prstGeom>
        </p:spPr>
        <p:txBody>
          <a:bodyPr vert="eaVert"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5684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212201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940868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170297188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145854629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314771835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140493599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416335214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6434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08"/>
            <a:ext cx="13314363"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p:spPr>
        <p:txBody>
          <a:bodyPr/>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03783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7997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9685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3801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49536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77991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25038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55838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82417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p:spPr>
        <p:txBody>
          <a:bodyPr/>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09423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24281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33599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06948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2324570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02418273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79091060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86371109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02857741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34884612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94784857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71861193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89142377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20247322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7753219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56083212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5497835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28008902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9631911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72637553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27373651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378465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85616231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78622445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9812538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3891226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44050604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16"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2" y="6021305"/>
            <a:ext cx="2400337" cy="959467"/>
          </a:xfrm>
          <a:prstGeom prst="rect">
            <a:avLst/>
          </a:prstGeom>
        </p:spPr>
      </p:pic>
    </p:spTree>
    <p:extLst>
      <p:ext uri="{BB962C8B-B14F-4D97-AF65-F5344CB8AC3E}">
        <p14:creationId xmlns:p14="http://schemas.microsoft.com/office/powerpoint/2010/main" val="74847232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p:spPr>
        <p:txBody>
          <a:bodyPr/>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47143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91100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5526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71685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45490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9647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58621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57224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p:spPr>
        <p:txBody>
          <a:bodyPr/>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504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338507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07249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62042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73660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96901297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81223758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89699585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27277034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253059123"/>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93767560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0631632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674399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32650108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41320887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9095439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20587611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1526081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941143802"/>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4302115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34639753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8752345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0282368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5650439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39321917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89964629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36549886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16"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2" y="6021305"/>
            <a:ext cx="2400337" cy="959467"/>
          </a:xfrm>
          <a:prstGeom prst="rect">
            <a:avLst/>
          </a:prstGeom>
        </p:spPr>
      </p:pic>
    </p:spTree>
    <p:extLst>
      <p:ext uri="{BB962C8B-B14F-4D97-AF65-F5344CB8AC3E}">
        <p14:creationId xmlns:p14="http://schemas.microsoft.com/office/powerpoint/2010/main" val="189843219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1122365"/>
            <a:ext cx="10363200" cy="2387600"/>
          </a:xfrm>
        </p:spPr>
        <p:txBody>
          <a:bodyPr anchor="b"/>
          <a:lstStyle>
            <a:lvl1pPr algn="ctr">
              <a:defRPr sz="5200"/>
            </a:lvl1pPr>
          </a:lstStyle>
          <a:p>
            <a:r>
              <a:rPr lang="en-US"/>
              <a:t>Click to edit Master title style</a:t>
            </a:r>
            <a:endParaRPr lang="en-US" dirty="0"/>
          </a:p>
        </p:txBody>
      </p:sp>
      <p:sp>
        <p:nvSpPr>
          <p:cNvPr id="3" name="Subtitle 2"/>
          <p:cNvSpPr>
            <a:spLocks noGrp="1"/>
          </p:cNvSpPr>
          <p:nvPr>
            <p:ph type="subTitle" idx="1"/>
          </p:nvPr>
        </p:nvSpPr>
        <p:spPr>
          <a:xfrm>
            <a:off x="1524001" y="3602049"/>
            <a:ext cx="9144000" cy="1655761"/>
          </a:xfrm>
        </p:spPr>
        <p:txBody>
          <a:bodyPr/>
          <a:lstStyle>
            <a:lvl1pPr marL="0" indent="0" algn="ctr">
              <a:buNone/>
              <a:defRPr sz="2100"/>
            </a:lvl1pPr>
            <a:lvl2pPr marL="396233" indent="0" algn="ctr">
              <a:buNone/>
              <a:defRPr sz="1700"/>
            </a:lvl2pPr>
            <a:lvl3pPr marL="792464" indent="0" algn="ctr">
              <a:buNone/>
              <a:defRPr sz="1500"/>
            </a:lvl3pPr>
            <a:lvl4pPr marL="1188697" indent="0" algn="ctr">
              <a:buNone/>
              <a:defRPr sz="1500"/>
            </a:lvl4pPr>
            <a:lvl5pPr marL="1584927" indent="0" algn="ctr">
              <a:buNone/>
              <a:defRPr sz="1500"/>
            </a:lvl5pPr>
            <a:lvl6pPr marL="1981162" indent="0" algn="ctr">
              <a:buNone/>
              <a:defRPr sz="1500"/>
            </a:lvl6pPr>
            <a:lvl7pPr marL="2377391" indent="0" algn="ctr">
              <a:buNone/>
              <a:defRPr sz="1500"/>
            </a:lvl7pPr>
            <a:lvl8pPr marL="2773624" indent="0" algn="ctr">
              <a:buNone/>
              <a:defRPr sz="1500"/>
            </a:lvl8pPr>
            <a:lvl9pPr marL="3169855"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970144"/>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33207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6"/>
          </a:xfrm>
        </p:spPr>
        <p:txBody>
          <a:bodyPr anchor="b"/>
          <a:lstStyle>
            <a:lvl1pPr>
              <a:defRPr sz="52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100">
                <a:solidFill>
                  <a:schemeClr val="tx1"/>
                </a:solidFill>
              </a:defRPr>
            </a:lvl1pPr>
            <a:lvl2pPr marL="396233" indent="0">
              <a:buNone/>
              <a:defRPr sz="1700">
                <a:solidFill>
                  <a:schemeClr val="tx1">
                    <a:tint val="75000"/>
                  </a:schemeClr>
                </a:solidFill>
              </a:defRPr>
            </a:lvl2pPr>
            <a:lvl3pPr marL="792464" indent="0">
              <a:buNone/>
              <a:defRPr sz="1500">
                <a:solidFill>
                  <a:schemeClr val="tx1">
                    <a:tint val="75000"/>
                  </a:schemeClr>
                </a:solidFill>
              </a:defRPr>
            </a:lvl3pPr>
            <a:lvl4pPr marL="1188697" indent="0">
              <a:buNone/>
              <a:defRPr sz="1500">
                <a:solidFill>
                  <a:schemeClr val="tx1">
                    <a:tint val="75000"/>
                  </a:schemeClr>
                </a:solidFill>
              </a:defRPr>
            </a:lvl4pPr>
            <a:lvl5pPr marL="1584927" indent="0">
              <a:buNone/>
              <a:defRPr sz="1500">
                <a:solidFill>
                  <a:schemeClr val="tx1">
                    <a:tint val="75000"/>
                  </a:schemeClr>
                </a:solidFill>
              </a:defRPr>
            </a:lvl5pPr>
            <a:lvl6pPr marL="1981162" indent="0">
              <a:buNone/>
              <a:defRPr sz="1500">
                <a:solidFill>
                  <a:schemeClr val="tx1">
                    <a:tint val="75000"/>
                  </a:schemeClr>
                </a:solidFill>
              </a:defRPr>
            </a:lvl6pPr>
            <a:lvl7pPr marL="2377391" indent="0">
              <a:buNone/>
              <a:defRPr sz="1500">
                <a:solidFill>
                  <a:schemeClr val="tx1">
                    <a:tint val="75000"/>
                  </a:schemeClr>
                </a:solidFill>
              </a:defRPr>
            </a:lvl7pPr>
            <a:lvl8pPr marL="2773624" indent="0">
              <a:buNone/>
              <a:defRPr sz="1500">
                <a:solidFill>
                  <a:schemeClr val="tx1">
                    <a:tint val="75000"/>
                  </a:schemeClr>
                </a:solidFill>
              </a:defRPr>
            </a:lvl8pPr>
            <a:lvl9pPr marL="316985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36109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00958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8"/>
            <a:ext cx="5157787" cy="823912"/>
          </a:xfrm>
        </p:spPr>
        <p:txBody>
          <a:bodyPr anchor="b"/>
          <a:lstStyle>
            <a:lvl1pPr marL="0" indent="0">
              <a:buNone/>
              <a:defRPr sz="2100" b="1"/>
            </a:lvl1pPr>
            <a:lvl2pPr marL="396233" indent="0">
              <a:buNone/>
              <a:defRPr sz="1700" b="1"/>
            </a:lvl2pPr>
            <a:lvl3pPr marL="792464" indent="0">
              <a:buNone/>
              <a:defRPr sz="1500" b="1"/>
            </a:lvl3pPr>
            <a:lvl4pPr marL="1188697" indent="0">
              <a:buNone/>
              <a:defRPr sz="1500" b="1"/>
            </a:lvl4pPr>
            <a:lvl5pPr marL="1584927" indent="0">
              <a:buNone/>
              <a:defRPr sz="1500" b="1"/>
            </a:lvl5pPr>
            <a:lvl6pPr marL="1981162" indent="0">
              <a:buNone/>
              <a:defRPr sz="1500" b="1"/>
            </a:lvl6pPr>
            <a:lvl7pPr marL="2377391" indent="0">
              <a:buNone/>
              <a:defRPr sz="1500" b="1"/>
            </a:lvl7pPr>
            <a:lvl8pPr marL="2773624" indent="0">
              <a:buNone/>
              <a:defRPr sz="1500" b="1"/>
            </a:lvl8pPr>
            <a:lvl9pPr marL="3169855" indent="0">
              <a:buNone/>
              <a:defRPr sz="1500" b="1"/>
            </a:lvl9pPr>
          </a:lstStyle>
          <a:p>
            <a:pPr lvl="0"/>
            <a:r>
              <a:rPr lang="en-US"/>
              <a:t>Click to edit Master text styles</a:t>
            </a:r>
          </a:p>
        </p:txBody>
      </p:sp>
      <p:sp>
        <p:nvSpPr>
          <p:cNvPr id="4" name="Content Placeholder 3"/>
          <p:cNvSpPr>
            <a:spLocks noGrp="1"/>
          </p:cNvSpPr>
          <p:nvPr>
            <p:ph sz="half" idx="2"/>
          </p:nvPr>
        </p:nvSpPr>
        <p:spPr>
          <a:xfrm>
            <a:off x="839793" y="250507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4" y="1681168"/>
            <a:ext cx="5183189" cy="823912"/>
          </a:xfrm>
        </p:spPr>
        <p:txBody>
          <a:bodyPr anchor="b"/>
          <a:lstStyle>
            <a:lvl1pPr marL="0" indent="0">
              <a:buNone/>
              <a:defRPr sz="2100" b="1"/>
            </a:lvl1pPr>
            <a:lvl2pPr marL="396233" indent="0">
              <a:buNone/>
              <a:defRPr sz="1700" b="1"/>
            </a:lvl2pPr>
            <a:lvl3pPr marL="792464" indent="0">
              <a:buNone/>
              <a:defRPr sz="1500" b="1"/>
            </a:lvl3pPr>
            <a:lvl4pPr marL="1188697" indent="0">
              <a:buNone/>
              <a:defRPr sz="1500" b="1"/>
            </a:lvl4pPr>
            <a:lvl5pPr marL="1584927" indent="0">
              <a:buNone/>
              <a:defRPr sz="1500" b="1"/>
            </a:lvl5pPr>
            <a:lvl6pPr marL="1981162" indent="0">
              <a:buNone/>
              <a:defRPr sz="1500" b="1"/>
            </a:lvl6pPr>
            <a:lvl7pPr marL="2377391" indent="0">
              <a:buNone/>
              <a:defRPr sz="1500" b="1"/>
            </a:lvl7pPr>
            <a:lvl8pPr marL="2773624" indent="0">
              <a:buNone/>
              <a:defRPr sz="1500" b="1"/>
            </a:lvl8pPr>
            <a:lvl9pPr marL="316985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72204" y="2505079"/>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977793"/>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755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52044208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83972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37"/>
            <a:ext cx="6172200" cy="487362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233" indent="0">
              <a:buNone/>
              <a:defRPr sz="1200"/>
            </a:lvl2pPr>
            <a:lvl3pPr marL="792464" indent="0">
              <a:buNone/>
              <a:defRPr sz="1100"/>
            </a:lvl3pPr>
            <a:lvl4pPr marL="1188697" indent="0">
              <a:buNone/>
              <a:defRPr sz="900"/>
            </a:lvl4pPr>
            <a:lvl5pPr marL="1584927" indent="0">
              <a:buNone/>
              <a:defRPr sz="900"/>
            </a:lvl5pPr>
            <a:lvl6pPr marL="1981162" indent="0">
              <a:buNone/>
              <a:defRPr sz="900"/>
            </a:lvl6pPr>
            <a:lvl7pPr marL="2377391" indent="0">
              <a:buNone/>
              <a:defRPr sz="900"/>
            </a:lvl7pPr>
            <a:lvl8pPr marL="2773624" indent="0">
              <a:buNone/>
              <a:defRPr sz="900"/>
            </a:lvl8pPr>
            <a:lvl9pPr marL="31698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63978"/>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37"/>
            <a:ext cx="6172200" cy="4873625"/>
          </a:xfrm>
        </p:spPr>
        <p:txBody>
          <a:bodyPr anchor="t"/>
          <a:lstStyle>
            <a:lvl1pPr marL="0" indent="0">
              <a:buNone/>
              <a:defRPr sz="2800"/>
            </a:lvl1pPr>
            <a:lvl2pPr marL="396233" indent="0">
              <a:buNone/>
              <a:defRPr sz="2400"/>
            </a:lvl2pPr>
            <a:lvl3pPr marL="792464" indent="0">
              <a:buNone/>
              <a:defRPr sz="2100"/>
            </a:lvl3pPr>
            <a:lvl4pPr marL="1188697" indent="0">
              <a:buNone/>
              <a:defRPr sz="1700"/>
            </a:lvl4pPr>
            <a:lvl5pPr marL="1584927" indent="0">
              <a:buNone/>
              <a:defRPr sz="1700"/>
            </a:lvl5pPr>
            <a:lvl6pPr marL="1981162" indent="0">
              <a:buNone/>
              <a:defRPr sz="1700"/>
            </a:lvl6pPr>
            <a:lvl7pPr marL="2377391" indent="0">
              <a:buNone/>
              <a:defRPr sz="1700"/>
            </a:lvl7pPr>
            <a:lvl8pPr marL="2773624" indent="0">
              <a:buNone/>
              <a:defRPr sz="1700"/>
            </a:lvl8pPr>
            <a:lvl9pPr marL="3169855"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233" indent="0">
              <a:buNone/>
              <a:defRPr sz="1200"/>
            </a:lvl2pPr>
            <a:lvl3pPr marL="792464" indent="0">
              <a:buNone/>
              <a:defRPr sz="1100"/>
            </a:lvl3pPr>
            <a:lvl4pPr marL="1188697" indent="0">
              <a:buNone/>
              <a:defRPr sz="900"/>
            </a:lvl4pPr>
            <a:lvl5pPr marL="1584927" indent="0">
              <a:buNone/>
              <a:defRPr sz="900"/>
            </a:lvl5pPr>
            <a:lvl6pPr marL="1981162" indent="0">
              <a:buNone/>
              <a:defRPr sz="900"/>
            </a:lvl6pPr>
            <a:lvl7pPr marL="2377391" indent="0">
              <a:buNone/>
              <a:defRPr sz="900"/>
            </a:lvl7pPr>
            <a:lvl8pPr marL="2773624" indent="0">
              <a:buNone/>
              <a:defRPr sz="900"/>
            </a:lvl8pPr>
            <a:lvl9pPr marL="31698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779443"/>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09721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2"/>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3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28311"/>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68732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1"/>
            <a:ext cx="8490400" cy="5454400"/>
          </a:xfrm>
          <a:prstGeom prst="rect">
            <a:avLst/>
          </a:prstGeom>
        </p:spPr>
        <p:txBody>
          <a:bodyPr spcFirstLastPara="1" wrap="square" lIns="79235" tIns="79235" rIns="79235" bIns="79235" anchor="ctr" anchorCtr="0">
            <a:noAutofit/>
          </a:bodyPr>
          <a:lstStyle>
            <a:lvl1pPr lvl="0">
              <a:spcBef>
                <a:spcPts val="0"/>
              </a:spcBef>
              <a:spcAft>
                <a:spcPts val="0"/>
              </a:spcAft>
              <a:buSzPts val="4800"/>
              <a:buNone/>
              <a:defRPr sz="5600"/>
            </a:lvl1pPr>
            <a:lvl2pPr lvl="1">
              <a:spcBef>
                <a:spcPts val="0"/>
              </a:spcBef>
              <a:spcAft>
                <a:spcPts val="0"/>
              </a:spcAft>
              <a:buSzPts val="4800"/>
              <a:buNone/>
              <a:defRPr sz="5600"/>
            </a:lvl2pPr>
            <a:lvl3pPr lvl="2">
              <a:spcBef>
                <a:spcPts val="0"/>
              </a:spcBef>
              <a:spcAft>
                <a:spcPts val="0"/>
              </a:spcAft>
              <a:buSzPts val="4800"/>
              <a:buNone/>
              <a:defRPr sz="5600"/>
            </a:lvl3pPr>
            <a:lvl4pPr lvl="3">
              <a:spcBef>
                <a:spcPts val="0"/>
              </a:spcBef>
              <a:spcAft>
                <a:spcPts val="0"/>
              </a:spcAft>
              <a:buSzPts val="4800"/>
              <a:buNone/>
              <a:defRPr sz="5600"/>
            </a:lvl4pPr>
            <a:lvl5pPr lvl="4">
              <a:spcBef>
                <a:spcPts val="0"/>
              </a:spcBef>
              <a:spcAft>
                <a:spcPts val="0"/>
              </a:spcAft>
              <a:buSzPts val="4800"/>
              <a:buNone/>
              <a:defRPr sz="5600"/>
            </a:lvl5pPr>
            <a:lvl6pPr lvl="5">
              <a:spcBef>
                <a:spcPts val="0"/>
              </a:spcBef>
              <a:spcAft>
                <a:spcPts val="0"/>
              </a:spcAft>
              <a:buSzPts val="4800"/>
              <a:buNone/>
              <a:defRPr sz="5600"/>
            </a:lvl6pPr>
            <a:lvl7pPr lvl="6">
              <a:spcBef>
                <a:spcPts val="0"/>
              </a:spcBef>
              <a:spcAft>
                <a:spcPts val="0"/>
              </a:spcAft>
              <a:buSzPts val="4800"/>
              <a:buNone/>
              <a:defRPr sz="5600"/>
            </a:lvl7pPr>
            <a:lvl8pPr lvl="7">
              <a:spcBef>
                <a:spcPts val="0"/>
              </a:spcBef>
              <a:spcAft>
                <a:spcPts val="0"/>
              </a:spcAft>
              <a:buSzPts val="4800"/>
              <a:buNone/>
              <a:defRPr sz="5600"/>
            </a:lvl8pPr>
            <a:lvl9pPr lvl="8">
              <a:spcBef>
                <a:spcPts val="0"/>
              </a:spcBef>
              <a:spcAft>
                <a:spcPts val="0"/>
              </a:spcAft>
              <a:buSzPts val="4800"/>
              <a:buNone/>
              <a:defRPr sz="5600"/>
            </a:lvl9pPr>
          </a:lstStyle>
          <a:p>
            <a:endParaRPr/>
          </a:p>
        </p:txBody>
      </p:sp>
      <p:sp>
        <p:nvSpPr>
          <p:cNvPr id="34" name="Google Shape;34;p8"/>
          <p:cNvSpPr txBox="1">
            <a:spLocks noGrp="1"/>
          </p:cNvSpPr>
          <p:nvPr>
            <p:ph type="sldNum" idx="12"/>
          </p:nvPr>
        </p:nvSpPr>
        <p:spPr>
          <a:xfrm>
            <a:off x="11296612" y="6217624"/>
            <a:ext cx="731600" cy="524800"/>
          </a:xfrm>
          <a:prstGeom prst="rect">
            <a:avLst/>
          </a:prstGeom>
        </p:spPr>
        <p:txBody>
          <a:bodyPr spcFirstLastPara="1" wrap="square" lIns="79235" tIns="79235" rIns="79235" bIns="7923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2755894"/>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7264473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830167773"/>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4470869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67279630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501229394"/>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2665829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7213131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8961145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588026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7008191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8407380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6290068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79399856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8784916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8907243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261332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8432896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2925578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9988993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409784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4612782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857543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9491452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55430137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56841057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50712948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6939108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2593112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73152721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97570229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62388156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5911449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4241660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0158585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4228484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73841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6527578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1515399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52725674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472854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64435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727078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4514888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16"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2" y="6021305"/>
            <a:ext cx="2400337" cy="959467"/>
          </a:xfrm>
          <a:prstGeom prst="rect">
            <a:avLst/>
          </a:prstGeom>
        </p:spPr>
      </p:pic>
    </p:spTree>
    <p:extLst>
      <p:ext uri="{BB962C8B-B14F-4D97-AF65-F5344CB8AC3E}">
        <p14:creationId xmlns:p14="http://schemas.microsoft.com/office/powerpoint/2010/main" val="7383653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33257297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31924172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408100550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657608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46949771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174527026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23079644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290892982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223928104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49335770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 y="9"/>
            <a:ext cx="12191999" cy="6858000"/>
          </a:xfrm>
          <a:prstGeom prst="rect">
            <a:avLst/>
          </a:prstGeom>
        </p:spPr>
      </p:pic>
    </p:spTree>
    <p:extLst>
      <p:ext uri="{BB962C8B-B14F-4D97-AF65-F5344CB8AC3E}">
        <p14:creationId xmlns:p14="http://schemas.microsoft.com/office/powerpoint/2010/main" val="59934704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420089263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279008163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163509171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32870911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184705052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22158917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90238966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212188998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2443520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173070488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05" y="-836612"/>
            <a:ext cx="13314361"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7" y="6021401"/>
            <a:ext cx="2400300" cy="958851"/>
          </a:xfrm>
          <a:prstGeom prst="rect">
            <a:avLst/>
          </a:prstGeom>
          <a:noFill/>
          <a:ln w="9525">
            <a:noFill/>
          </a:ln>
        </p:spPr>
      </p:pic>
    </p:spTree>
    <p:extLst>
      <p:ext uri="{BB962C8B-B14F-4D97-AF65-F5344CB8AC3E}">
        <p14:creationId xmlns:p14="http://schemas.microsoft.com/office/powerpoint/2010/main" val="413644932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79374273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68284183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42731639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69635557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23195082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35094018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07549383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8108105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p:spPr>
        <p:txBody>
          <a:bodyPr/>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09/01/2023</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00318042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307326447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47910826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52014089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70321071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8665261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75257711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36080622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13553302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09/01/2023</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3696206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image" Target="../media/image1.pn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image" Target="../media/image1.png"/><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2.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theme" Target="../theme/theme3.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image" Target="../media/image11.png"/><Relationship Id="rId8" Type="http://schemas.openxmlformats.org/officeDocument/2006/relationships/slideLayout" Target="../slideLayouts/slideLayout1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theme" Target="../theme/theme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image" Target="../media/image11.png"/><Relationship Id="rId8"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image" Target="../media/image11.png"/><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theme" Target="../theme/theme5.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304" tIns="45662" rIns="91304" bIns="4566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304" tIns="45662" rIns="91304" bIns="4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8"/>
            <a:ext cx="2743200" cy="365125"/>
          </a:xfrm>
          <a:prstGeom prst="rect">
            <a:avLst/>
          </a:prstGeom>
        </p:spPr>
        <p:txBody>
          <a:bodyPr vert="horz" lIns="91304" tIns="45662" rIns="91304" bIns="45662" rtlCol="0" anchor="ctr"/>
          <a:lstStyle>
            <a:lvl1pPr algn="l">
              <a:defRPr sz="1200">
                <a:solidFill>
                  <a:schemeClr val="tx1">
                    <a:tint val="75000"/>
                  </a:schemeClr>
                </a:solidFill>
              </a:defRPr>
            </a:lvl1pPr>
          </a:lstStyle>
          <a:p>
            <a:fld id="{117B3AC9-6F66-442D-8A61-F06030142A82}" type="datetimeFigureOut">
              <a:rPr lang="en-US" smtClean="0"/>
              <a:t>09/01/2023</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5" y="6356368"/>
            <a:ext cx="4114800" cy="365125"/>
          </a:xfrm>
          <a:prstGeom prst="rect">
            <a:avLst/>
          </a:prstGeom>
        </p:spPr>
        <p:txBody>
          <a:bodyPr vert="horz" lIns="91304" tIns="45662" rIns="91304" bIns="45662"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8"/>
            <a:ext cx="2743200" cy="365125"/>
          </a:xfrm>
          <a:prstGeom prst="rect">
            <a:avLst/>
          </a:prstGeom>
        </p:spPr>
        <p:txBody>
          <a:bodyPr vert="horz" lIns="91304" tIns="45662" rIns="91304" bIns="45662" rtlCol="0" anchor="ctr"/>
          <a:lstStyle>
            <a:lvl1pPr algn="r">
              <a:defRPr sz="1200">
                <a:solidFill>
                  <a:schemeClr val="tx1">
                    <a:tint val="75000"/>
                  </a:schemeClr>
                </a:solidFill>
              </a:defRPr>
            </a:lvl1pPr>
          </a:lstStyle>
          <a:p>
            <a:fld id="{36F16E06-0DD9-48EC-8D3A-7CC625600D6C}" type="slidenum">
              <a:rPr lang="en-US" smtClean="0"/>
              <a:t>‹#›</a:t>
            </a:fld>
            <a:endParaRPr lang="en-US"/>
          </a:p>
        </p:txBody>
      </p:sp>
      <p:pic>
        <p:nvPicPr>
          <p:cNvPr id="1026" name="Picture 2"/>
          <p:cNvPicPr>
            <a:picLocks noChangeAspect="1" noChangeArrowheads="1"/>
          </p:cNvPicPr>
          <p:nvPr userDrawn="1"/>
        </p:nvPicPr>
        <p:blipFill>
          <a:blip r:embed="rId1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55" r:id="rId12"/>
    <p:sldLayoutId id="2147483767" r:id="rId13"/>
    <p:sldLayoutId id="2147483938" r:id="rId14"/>
    <p:sldLayoutId id="2147483939" r:id="rId15"/>
    <p:sldLayoutId id="2147483940" r:id="rId16"/>
    <p:sldLayoutId id="2147483941" r:id="rId17"/>
    <p:sldLayoutId id="2147483942" r:id="rId18"/>
    <p:sldLayoutId id="2147483957" r:id="rId19"/>
    <p:sldLayoutId id="2147483958" r:id="rId20"/>
    <p:sldLayoutId id="2147483959" r:id="rId21"/>
    <p:sldLayoutId id="2147483960" r:id="rId22"/>
    <p:sldLayoutId id="2147483961" r:id="rId23"/>
    <p:sldLayoutId id="2147483995" r:id="rId24"/>
    <p:sldLayoutId id="2147483996" r:id="rId25"/>
    <p:sldLayoutId id="2147483997" r:id="rId26"/>
    <p:sldLayoutId id="2147483998" r:id="rId27"/>
    <p:sldLayoutId id="2147483999" r:id="rId28"/>
    <p:sldLayoutId id="2147484033" r:id="rId29"/>
    <p:sldLayoutId id="2147484034" r:id="rId30"/>
    <p:sldLayoutId id="2147484035" r:id="rId31"/>
    <p:sldLayoutId id="2147484036" r:id="rId32"/>
    <p:sldLayoutId id="2147484037" r:id="rId33"/>
    <p:sldLayoutId id="2147484052" r:id="rId34"/>
    <p:sldLayoutId id="2147484053" r:id="rId35"/>
    <p:sldLayoutId id="2147484054" r:id="rId36"/>
    <p:sldLayoutId id="2147484055" r:id="rId37"/>
    <p:sldLayoutId id="2147484056" r:id="rId38"/>
    <p:sldLayoutId id="2147484316" r:id="rId39"/>
    <p:sldLayoutId id="2147484317" r:id="rId40"/>
    <p:sldLayoutId id="2147484318" r:id="rId41"/>
    <p:sldLayoutId id="2147484319" r:id="rId42"/>
    <p:sldLayoutId id="2147484320" r:id="rId43"/>
    <p:sldLayoutId id="2147484321" r:id="rId44"/>
    <p:sldLayoutId id="2147484322" r:id="rId45"/>
    <p:sldLayoutId id="2147484323" r:id="rId46"/>
    <p:sldLayoutId id="2147484324" r:id="rId47"/>
    <p:sldLayoutId id="2147484325" r:id="rId48"/>
    <p:sldLayoutId id="2147484326" r:id="rId49"/>
    <p:sldLayoutId id="2147484327" r:id="rId50"/>
    <p:sldLayoutId id="2147484328" r:id="rId51"/>
    <p:sldLayoutId id="2147484329" r:id="rId52"/>
    <p:sldLayoutId id="2147484330" r:id="rId53"/>
    <p:sldLayoutId id="2147484331" r:id="rId54"/>
    <p:sldLayoutId id="2147484332" r:id="rId55"/>
    <p:sldLayoutId id="2147484333" r:id="rId56"/>
    <p:sldLayoutId id="2147484334" r:id="rId57"/>
    <p:sldLayoutId id="2147484335" r:id="rId58"/>
    <p:sldLayoutId id="2147484336" r:id="rId59"/>
    <p:sldLayoutId id="2147484350" r:id="rId60"/>
    <p:sldLayoutId id="2147484351" r:id="rId61"/>
    <p:sldLayoutId id="2147484352" r:id="rId62"/>
    <p:sldLayoutId id="2147484353" r:id="rId63"/>
    <p:sldLayoutId id="2147484354" r:id="rId64"/>
    <p:sldLayoutId id="2147484355" r:id="rId65"/>
    <p:sldLayoutId id="2147484356" r:id="rId66"/>
    <p:sldLayoutId id="2147484357" r:id="rId67"/>
    <p:sldLayoutId id="2147484358" r:id="rId68"/>
    <p:sldLayoutId id="2147484359" r:id="rId69"/>
    <p:sldLayoutId id="2147484360" r:id="rId70"/>
    <p:sldLayoutId id="2147484361" r:id="rId71"/>
    <p:sldLayoutId id="2147484362" r:id="rId72"/>
    <p:sldLayoutId id="2147484363" r:id="rId73"/>
    <p:sldLayoutId id="2147484364" r:id="rId74"/>
    <p:sldLayoutId id="2147484365" r:id="rId75"/>
    <p:sldLayoutId id="2147484366" r:id="rId76"/>
    <p:sldLayoutId id="2147484367" r:id="rId77"/>
    <p:sldLayoutId id="2147484368" r:id="rId78"/>
    <p:sldLayoutId id="2147484369" r:id="rId79"/>
    <p:sldLayoutId id="2147484370" r:id="rId80"/>
    <p:sldLayoutId id="2147484371" r:id="rId81"/>
    <p:sldLayoutId id="2147484372" r:id="rId82"/>
    <p:sldLayoutId id="2147484373" r:id="rId83"/>
    <p:sldLayoutId id="2147484374" r:id="rId84"/>
    <p:sldLayoutId id="2147484375" r:id="rId85"/>
    <p:sldLayoutId id="2147484376" r:id="rId86"/>
    <p:sldLayoutId id="2147484378" r:id="rId87"/>
    <p:sldLayoutId id="2147484379" r:id="rId88"/>
    <p:sldLayoutId id="2147484380" r:id="rId89"/>
    <p:sldLayoutId id="2147484381" r:id="rId90"/>
    <p:sldLayoutId id="2147484382" r:id="rId91"/>
    <p:sldLayoutId id="2147484383" r:id="rId92"/>
    <p:sldLayoutId id="2147484384" r:id="rId93"/>
    <p:sldLayoutId id="2147484385" r:id="rId94"/>
    <p:sldLayoutId id="2147484386" r:id="rId95"/>
    <p:sldLayoutId id="2147484387" r:id="rId96"/>
    <p:sldLayoutId id="2147484388" r:id="rId97"/>
    <p:sldLayoutId id="2147484389" r:id="rId98"/>
    <p:sldLayoutId id="2147484390" r:id="rId99"/>
    <p:sldLayoutId id="2147484391" r:id="rId100"/>
    <p:sldLayoutId id="2147484392" r:id="rId101"/>
    <p:sldLayoutId id="2147484393" r:id="rId102"/>
    <p:sldLayoutId id="2147484394" r:id="rId103"/>
    <p:sldLayoutId id="2147484395" r:id="rId104"/>
    <p:sldLayoutId id="2147484396" r:id="rId105"/>
    <p:sldLayoutId id="2147484397" r:id="rId106"/>
    <p:sldLayoutId id="2147484398" r:id="rId107"/>
    <p:sldLayoutId id="2147484419" r:id="rId108"/>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69354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665" r:id="rId19"/>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304" tIns="45662" rIns="91304" bIns="4566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304" tIns="45662" rIns="91304" bIns="4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8"/>
            <a:ext cx="2743200" cy="365125"/>
          </a:xfrm>
          <a:prstGeom prst="rect">
            <a:avLst/>
          </a:prstGeom>
        </p:spPr>
        <p:txBody>
          <a:bodyPr vert="horz" lIns="91304" tIns="45662" rIns="91304" bIns="45662" rtlCol="0" anchor="ctr"/>
          <a:lstStyle>
            <a:lvl1pPr algn="l">
              <a:defRPr sz="1200">
                <a:solidFill>
                  <a:schemeClr val="tx1">
                    <a:tint val="75000"/>
                  </a:schemeClr>
                </a:solidFill>
              </a:defRPr>
            </a:lvl1p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5" y="6356368"/>
            <a:ext cx="4114800" cy="365125"/>
          </a:xfrm>
          <a:prstGeom prst="rect">
            <a:avLst/>
          </a:prstGeom>
        </p:spPr>
        <p:txBody>
          <a:bodyPr vert="horz" lIns="91304" tIns="45662" rIns="91304" bIns="456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8"/>
            <a:ext cx="2743200" cy="365125"/>
          </a:xfrm>
          <a:prstGeom prst="rect">
            <a:avLst/>
          </a:prstGeom>
        </p:spPr>
        <p:txBody>
          <a:bodyPr vert="horz" lIns="91304" tIns="45662" rIns="91304" bIns="45662" rtlCol="0" anchor="ctr"/>
          <a:lstStyle>
            <a:lvl1pPr algn="r">
              <a:defRPr sz="1200">
                <a:solidFill>
                  <a:schemeClr val="tx1">
                    <a:tint val="75000"/>
                  </a:schemeClr>
                </a:solidFill>
              </a:defRPr>
            </a:lvl1p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3" y="24"/>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54724"/>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 id="2147484184" r:id="rId17"/>
    <p:sldLayoutId id="2147484185" r:id="rId18"/>
    <p:sldLayoutId id="2147484186" r:id="rId19"/>
    <p:sldLayoutId id="2147484187" r:id="rId20"/>
    <p:sldLayoutId id="2147484188" r:id="rId21"/>
    <p:sldLayoutId id="2147484189" r:id="rId22"/>
    <p:sldLayoutId id="2147484190" r:id="rId23"/>
    <p:sldLayoutId id="2147484191" r:id="rId24"/>
    <p:sldLayoutId id="2147484192" r:id="rId25"/>
    <p:sldLayoutId id="2147484193" r:id="rId26"/>
    <p:sldLayoutId id="2147484194" r:id="rId27"/>
    <p:sldLayoutId id="2147484195" r:id="rId28"/>
    <p:sldLayoutId id="2147484196" r:id="rId29"/>
    <p:sldLayoutId id="2147484197" r:id="rId30"/>
    <p:sldLayoutId id="2147484198" r:id="rId31"/>
    <p:sldLayoutId id="2147484199" r:id="rId32"/>
    <p:sldLayoutId id="2147484200" r:id="rId33"/>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304" tIns="45662" rIns="91304" bIns="4566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304" tIns="45662" rIns="91304" bIns="4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8"/>
            <a:ext cx="2743200" cy="365125"/>
          </a:xfrm>
          <a:prstGeom prst="rect">
            <a:avLst/>
          </a:prstGeom>
        </p:spPr>
        <p:txBody>
          <a:bodyPr vert="horz" lIns="91304" tIns="45662" rIns="91304" bIns="45662" rtlCol="0" anchor="ctr"/>
          <a:lstStyle>
            <a:lvl1pPr algn="l">
              <a:defRPr sz="1200">
                <a:solidFill>
                  <a:schemeClr val="tx1">
                    <a:tint val="75000"/>
                  </a:schemeClr>
                </a:solidFill>
              </a:defRPr>
            </a:lvl1pPr>
          </a:lstStyle>
          <a:p>
            <a:fld id="{117B3AC9-6F66-442D-8A61-F06030142A82}"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5" y="6356368"/>
            <a:ext cx="4114800" cy="365125"/>
          </a:xfrm>
          <a:prstGeom prst="rect">
            <a:avLst/>
          </a:prstGeom>
        </p:spPr>
        <p:txBody>
          <a:bodyPr vert="horz" lIns="91304" tIns="45662" rIns="91304" bIns="456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8"/>
            <a:ext cx="2743200" cy="365125"/>
          </a:xfrm>
          <a:prstGeom prst="rect">
            <a:avLst/>
          </a:prstGeom>
        </p:spPr>
        <p:txBody>
          <a:bodyPr vert="horz" lIns="91304" tIns="45662" rIns="91304" bIns="45662" rtlCol="0" anchor="ctr"/>
          <a:lstStyle>
            <a:lvl1pPr algn="r">
              <a:defRPr sz="1200">
                <a:solidFill>
                  <a:schemeClr val="tx1">
                    <a:tint val="75000"/>
                  </a:schemeClr>
                </a:solidFill>
              </a:defRPr>
            </a:lvl1p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3" y="24"/>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880733"/>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 id="2147484223" r:id="rId22"/>
    <p:sldLayoutId id="2147484224" r:id="rId23"/>
    <p:sldLayoutId id="2147484225" r:id="rId24"/>
    <p:sldLayoutId id="2147484226" r:id="rId25"/>
    <p:sldLayoutId id="2147484227" r:id="rId26"/>
    <p:sldLayoutId id="2147484228" r:id="rId27"/>
    <p:sldLayoutId id="2147484229" r:id="rId28"/>
    <p:sldLayoutId id="2147484230" r:id="rId29"/>
    <p:sldLayoutId id="2147484231" r:id="rId30"/>
    <p:sldLayoutId id="2147484232" r:id="rId31"/>
    <p:sldLayoutId id="2147484233" r:id="rId32"/>
    <p:sldLayoutId id="2147484234" r:id="rId33"/>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1"/>
            <a:ext cx="10515600" cy="1325564"/>
          </a:xfrm>
          <a:prstGeom prst="rect">
            <a:avLst/>
          </a:prstGeom>
        </p:spPr>
        <p:txBody>
          <a:bodyPr vert="horz" lIns="79247" tIns="39626" rIns="79247" bIns="396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9"/>
            <a:ext cx="10515600" cy="4351339"/>
          </a:xfrm>
          <a:prstGeom prst="rect">
            <a:avLst/>
          </a:prstGeom>
        </p:spPr>
        <p:txBody>
          <a:bodyPr vert="horz" lIns="79247" tIns="39626" rIns="79247" bIns="39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3" y="6356356"/>
            <a:ext cx="2743200" cy="365125"/>
          </a:xfrm>
          <a:prstGeom prst="rect">
            <a:avLst/>
          </a:prstGeom>
        </p:spPr>
        <p:txBody>
          <a:bodyPr vert="horz" lIns="79247" tIns="39626" rIns="79247" bIns="39626" rtlCol="0" anchor="ctr"/>
          <a:lstStyle>
            <a:lvl1pPr algn="l">
              <a:defRPr sz="1100">
                <a:solidFill>
                  <a:schemeClr val="tx1">
                    <a:tint val="75000"/>
                  </a:schemeClr>
                </a:solidFill>
              </a:defRPr>
            </a:lvl1pPr>
          </a:lstStyle>
          <a:p>
            <a:pPr defTabSz="792464"/>
            <a:fld id="{DA7268BB-C1B0-4A07-841E-B140DAEE97CE}" type="datetimeFigureOut">
              <a:rPr lang="en-US" smtClean="0">
                <a:solidFill>
                  <a:prstClr val="black">
                    <a:tint val="75000"/>
                  </a:prstClr>
                </a:solidFill>
              </a:rPr>
              <a:pPr defTabSz="792464"/>
              <a:t>09/01/2023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79247" tIns="39626" rIns="79247" bIns="39626" rtlCol="0" anchor="ctr"/>
          <a:lstStyle>
            <a:lvl1pPr algn="ctr">
              <a:defRPr sz="1100">
                <a:solidFill>
                  <a:schemeClr val="tx1">
                    <a:tint val="75000"/>
                  </a:schemeClr>
                </a:solidFill>
              </a:defRPr>
            </a:lvl1pPr>
          </a:lstStyle>
          <a:p>
            <a:pPr defTabSz="792464"/>
            <a:endParaRPr lang="en-US">
              <a:solidFill>
                <a:prstClr val="black">
                  <a:tint val="75000"/>
                </a:prstClr>
              </a:solidFill>
            </a:endParaRPr>
          </a:p>
        </p:txBody>
      </p:sp>
      <p:sp>
        <p:nvSpPr>
          <p:cNvPr id="6" name="Slide Number Placeholder 5"/>
          <p:cNvSpPr>
            <a:spLocks noGrp="1"/>
          </p:cNvSpPr>
          <p:nvPr>
            <p:ph type="sldNum" sz="quarter" idx="4"/>
          </p:nvPr>
        </p:nvSpPr>
        <p:spPr>
          <a:xfrm>
            <a:off x="8610603" y="6356356"/>
            <a:ext cx="2743200" cy="365125"/>
          </a:xfrm>
          <a:prstGeom prst="rect">
            <a:avLst/>
          </a:prstGeom>
        </p:spPr>
        <p:txBody>
          <a:bodyPr vert="horz" lIns="79247" tIns="39626" rIns="79247" bIns="39626" rtlCol="0" anchor="ctr"/>
          <a:lstStyle>
            <a:lvl1pPr algn="r">
              <a:defRPr sz="1100">
                <a:solidFill>
                  <a:schemeClr val="tx1">
                    <a:tint val="75000"/>
                  </a:schemeClr>
                </a:solidFill>
              </a:defRPr>
            </a:lvl1pPr>
          </a:lstStyle>
          <a:p>
            <a:pPr defTabSz="792464"/>
            <a:fld id="{9EDB716F-5A96-4A9A-BE33-5D9C969214D1}" type="slidenum">
              <a:rPr lang="en-US" smtClean="0">
                <a:solidFill>
                  <a:prstClr val="black">
                    <a:tint val="75000"/>
                  </a:prstClr>
                </a:solidFill>
              </a:rPr>
              <a:pPr defTabSz="792464"/>
              <a:t>‹#›</a:t>
            </a:fld>
            <a:endParaRPr lang="en-US">
              <a:solidFill>
                <a:prstClr val="black">
                  <a:tint val="75000"/>
                </a:prstClr>
              </a:solidFill>
            </a:endParaRPr>
          </a:p>
        </p:txBody>
      </p:sp>
      <p:pic>
        <p:nvPicPr>
          <p:cNvPr id="1026"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113456"/>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8" r:id="rId18"/>
  </p:sldLayoutIdLst>
  <p:transition>
    <p:fade/>
  </p:transition>
  <p:txStyles>
    <p:titleStyle>
      <a:lvl1pPr algn="l" defTabSz="792464"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198118" indent="-198118" algn="l" defTabSz="792464" rtl="0" eaLnBrk="1" latinLnBrk="0" hangingPunct="1">
        <a:lnSpc>
          <a:spcPct val="90000"/>
        </a:lnSpc>
        <a:spcBef>
          <a:spcPts val="867"/>
        </a:spcBef>
        <a:buFont typeface="Arial" panose="020B0604020202020204" pitchFamily="34" charset="0"/>
        <a:buChar char="•"/>
        <a:defRPr sz="2400" kern="1200">
          <a:solidFill>
            <a:schemeClr val="tx1"/>
          </a:solidFill>
          <a:latin typeface="+mn-lt"/>
          <a:ea typeface="+mn-ea"/>
          <a:cs typeface="+mn-cs"/>
        </a:defRPr>
      </a:lvl1pPr>
      <a:lvl2pPr marL="594349" indent="-198118" algn="l" defTabSz="792464" rtl="0" eaLnBrk="1" latinLnBrk="0" hangingPunct="1">
        <a:lnSpc>
          <a:spcPct val="90000"/>
        </a:lnSpc>
        <a:spcBef>
          <a:spcPts val="433"/>
        </a:spcBef>
        <a:buFont typeface="Arial" panose="020B0604020202020204" pitchFamily="34" charset="0"/>
        <a:buChar char="•"/>
        <a:defRPr sz="2100" kern="1200">
          <a:solidFill>
            <a:schemeClr val="tx1"/>
          </a:solidFill>
          <a:latin typeface="+mn-lt"/>
          <a:ea typeface="+mn-ea"/>
          <a:cs typeface="+mn-cs"/>
        </a:defRPr>
      </a:lvl2pPr>
      <a:lvl3pPr marL="990582" indent="-198118" algn="l" defTabSz="792464" rtl="0" eaLnBrk="1" latinLnBrk="0" hangingPunct="1">
        <a:lnSpc>
          <a:spcPct val="90000"/>
        </a:lnSpc>
        <a:spcBef>
          <a:spcPts val="433"/>
        </a:spcBef>
        <a:buFont typeface="Arial" panose="020B0604020202020204" pitchFamily="34" charset="0"/>
        <a:buChar char="•"/>
        <a:defRPr sz="1700" kern="1200">
          <a:solidFill>
            <a:schemeClr val="tx1"/>
          </a:solidFill>
          <a:latin typeface="+mn-lt"/>
          <a:ea typeface="+mn-ea"/>
          <a:cs typeface="+mn-cs"/>
        </a:defRPr>
      </a:lvl3pPr>
      <a:lvl4pPr marL="1386812"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4pPr>
      <a:lvl5pPr marL="1783046"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5pPr>
      <a:lvl6pPr marL="2179278"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6pPr>
      <a:lvl7pPr marL="2575510"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7pPr>
      <a:lvl8pPr marL="2971742"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8pPr>
      <a:lvl9pPr marL="3367974"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92464" rtl="0" eaLnBrk="1" latinLnBrk="0" hangingPunct="1">
        <a:defRPr sz="1500" kern="1200">
          <a:solidFill>
            <a:schemeClr val="tx1"/>
          </a:solidFill>
          <a:latin typeface="+mn-lt"/>
          <a:ea typeface="+mn-ea"/>
          <a:cs typeface="+mn-cs"/>
        </a:defRPr>
      </a:lvl1pPr>
      <a:lvl2pPr marL="396233" algn="l" defTabSz="792464" rtl="0" eaLnBrk="1" latinLnBrk="0" hangingPunct="1">
        <a:defRPr sz="1500" kern="1200">
          <a:solidFill>
            <a:schemeClr val="tx1"/>
          </a:solidFill>
          <a:latin typeface="+mn-lt"/>
          <a:ea typeface="+mn-ea"/>
          <a:cs typeface="+mn-cs"/>
        </a:defRPr>
      </a:lvl2pPr>
      <a:lvl3pPr marL="792464" algn="l" defTabSz="792464" rtl="0" eaLnBrk="1" latinLnBrk="0" hangingPunct="1">
        <a:defRPr sz="1500" kern="1200">
          <a:solidFill>
            <a:schemeClr val="tx1"/>
          </a:solidFill>
          <a:latin typeface="+mn-lt"/>
          <a:ea typeface="+mn-ea"/>
          <a:cs typeface="+mn-cs"/>
        </a:defRPr>
      </a:lvl3pPr>
      <a:lvl4pPr marL="1188697" algn="l" defTabSz="792464" rtl="0" eaLnBrk="1" latinLnBrk="0" hangingPunct="1">
        <a:defRPr sz="1500" kern="1200">
          <a:solidFill>
            <a:schemeClr val="tx1"/>
          </a:solidFill>
          <a:latin typeface="+mn-lt"/>
          <a:ea typeface="+mn-ea"/>
          <a:cs typeface="+mn-cs"/>
        </a:defRPr>
      </a:lvl4pPr>
      <a:lvl5pPr marL="1584927" algn="l" defTabSz="792464" rtl="0" eaLnBrk="1" latinLnBrk="0" hangingPunct="1">
        <a:defRPr sz="1500" kern="1200">
          <a:solidFill>
            <a:schemeClr val="tx1"/>
          </a:solidFill>
          <a:latin typeface="+mn-lt"/>
          <a:ea typeface="+mn-ea"/>
          <a:cs typeface="+mn-cs"/>
        </a:defRPr>
      </a:lvl5pPr>
      <a:lvl6pPr marL="1981162" algn="l" defTabSz="792464" rtl="0" eaLnBrk="1" latinLnBrk="0" hangingPunct="1">
        <a:defRPr sz="1500" kern="1200">
          <a:solidFill>
            <a:schemeClr val="tx1"/>
          </a:solidFill>
          <a:latin typeface="+mn-lt"/>
          <a:ea typeface="+mn-ea"/>
          <a:cs typeface="+mn-cs"/>
        </a:defRPr>
      </a:lvl6pPr>
      <a:lvl7pPr marL="2377391" algn="l" defTabSz="792464" rtl="0" eaLnBrk="1" latinLnBrk="0" hangingPunct="1">
        <a:defRPr sz="1500" kern="1200">
          <a:solidFill>
            <a:schemeClr val="tx1"/>
          </a:solidFill>
          <a:latin typeface="+mn-lt"/>
          <a:ea typeface="+mn-ea"/>
          <a:cs typeface="+mn-cs"/>
        </a:defRPr>
      </a:lvl7pPr>
      <a:lvl8pPr marL="2773624" algn="l" defTabSz="792464" rtl="0" eaLnBrk="1" latinLnBrk="0" hangingPunct="1">
        <a:defRPr sz="1500" kern="1200">
          <a:solidFill>
            <a:schemeClr val="tx1"/>
          </a:solidFill>
          <a:latin typeface="+mn-lt"/>
          <a:ea typeface="+mn-ea"/>
          <a:cs typeface="+mn-cs"/>
        </a:defRPr>
      </a:lvl8pPr>
      <a:lvl9pPr marL="3169855" algn="l" defTabSz="792464"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0.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5.png"/><Relationship Id="rId7"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12.wdp"/><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41.emf"/><Relationship Id="rId12" Type="http://schemas.openxmlformats.org/officeDocument/2006/relationships/hyperlink" Target="mailto:hongvu7219@gmail.com" TargetMode="External"/><Relationship Id="rId2" Type="http://schemas.openxmlformats.org/officeDocument/2006/relationships/notesSlide" Target="../notesSlides/notesSlide17.xml"/><Relationship Id="rId1" Type="http://schemas.openxmlformats.org/officeDocument/2006/relationships/slideLayout" Target="../slideLayouts/slideLayout200.xml"/><Relationship Id="rId6" Type="http://schemas.openxmlformats.org/officeDocument/2006/relationships/image" Target="../media/image40.png"/><Relationship Id="rId11" Type="http://schemas.openxmlformats.org/officeDocument/2006/relationships/hyperlink" Target="https://www.facebook.com/vuhong1972" TargetMode="External"/><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05.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5.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facebook.com/vuhong1972" TargetMode="External"/><Relationship Id="rId3" Type="http://schemas.openxmlformats.org/officeDocument/2006/relationships/image" Target="../media/image17.jpeg"/><Relationship Id="rId7" Type="http://schemas.microsoft.com/office/2007/relationships/hdphoto" Target="../media/hdphoto4.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6.wdp"/><Relationship Id="rId5" Type="http://schemas.microsoft.com/office/2007/relationships/hdphoto" Target="../media/hdphoto3.wdp"/><Relationship Id="rId1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5.wdp"/><Relationship Id="rId14" Type="http://schemas.openxmlformats.org/officeDocument/2006/relationships/hyperlink" Target="mailto:hongvu7219@gmail.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3.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4.png"/><Relationship Id="rId4" Type="http://schemas.microsoft.com/office/2007/relationships/hdphoto" Target="../media/hdphoto7.wdp"/><Relationship Id="rId9" Type="http://schemas.openxmlformats.org/officeDocument/2006/relationships/hyperlink" Target="mailto:hongvu7219@gmail.com"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hyperlink" Target="mailto:hongvu7219@gmail.com" TargetMode="External"/><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6.png"/><Relationship Id="rId10"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20.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8.png"/><Relationship Id="rId7" Type="http://schemas.openxmlformats.org/officeDocument/2006/relationships/hyperlink" Target="https://www.facebook.com/vuhong197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15083" y="8485"/>
            <a:ext cx="12169756" cy="68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7165" y="-127704"/>
            <a:ext cx="12177675" cy="38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807665" y="4499475"/>
            <a:ext cx="10576683" cy="119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62" rIns="91304" bIns="45662">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5375" lvl="1" algn="ctr" defTabSz="910760"/>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Xin</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chào</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tất</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cả</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các</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con!</a:t>
            </a:r>
            <a:endParaRPr lang="zh-CN" altLang="en-US" sz="7200" b="1" dirty="0">
              <a:solidFill>
                <a:prstClr val="black"/>
              </a:solidFill>
              <a:latin typeface="HP001 4 hàng" panose="020B0603050302020204" pitchFamily="34" charset="0"/>
              <a:ea typeface="字魂17号-萌趣果冻体"/>
              <a:cs typeface="Times New Roman" panose="02020603050405020304" pitchFamily="18" charset="0"/>
            </a:endParaRPr>
          </a:p>
        </p:txBody>
      </p:sp>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1160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3980109" y="-753060"/>
            <a:ext cx="1549143" cy="4693831"/>
            <a:chOff x="1998943" y="-1714093"/>
            <a:chExt cx="1246876" cy="3479338"/>
          </a:xfrm>
        </p:grpSpPr>
        <p:grpSp>
          <p:nvGrpSpPr>
            <p:cNvPr id="157735" name="组合 64"/>
            <p:cNvGrpSpPr>
              <a:grpSpLocks/>
            </p:cNvGrpSpPr>
            <p:nvPr/>
          </p:nvGrpSpPr>
          <p:grpSpPr bwMode="auto">
            <a:xfrm>
              <a:off x="1998943" y="18263"/>
              <a:ext cx="1108721" cy="1746982"/>
              <a:chOff x="1434445" y="32770"/>
              <a:chExt cx="1217765" cy="1918800"/>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70"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4</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2886">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54" name="组合 53"/>
          <p:cNvGrpSpPr>
            <a:grpSpLocks/>
          </p:cNvGrpSpPr>
          <p:nvPr/>
        </p:nvGrpSpPr>
        <p:grpSpPr bwMode="auto">
          <a:xfrm>
            <a:off x="3703179" y="-2102432"/>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3</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2886">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44" name="组合 43"/>
          <p:cNvGrpSpPr>
            <a:grpSpLocks/>
          </p:cNvGrpSpPr>
          <p:nvPr/>
        </p:nvGrpSpPr>
        <p:grpSpPr bwMode="auto">
          <a:xfrm>
            <a:off x="2820785" y="301548"/>
            <a:ext cx="1542400" cy="4693709"/>
            <a:chOff x="2102024" y="-1714093"/>
            <a:chExt cx="1143795" cy="3479248"/>
          </a:xfrm>
        </p:grpSpPr>
        <p:grpSp>
          <p:nvGrpSpPr>
            <p:cNvPr id="157723" name="组合 44"/>
            <p:cNvGrpSpPr>
              <a:grpSpLocks/>
            </p:cNvGrpSpPr>
            <p:nvPr/>
          </p:nvGrpSpPr>
          <p:grpSpPr bwMode="auto">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2</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2886">
                  <a:defRPr/>
                </a:pPr>
                <a:endParaRPr lang="zh-CN" altLang="en-US" sz="4800" b="1" dirty="0">
                  <a:solidFill>
                    <a:sysClr val="window" lastClr="FFFFFF"/>
                  </a:solidFill>
                  <a:ea typeface="Arial-Rounded" pitchFamily="34" charset="0"/>
                  <a:cs typeface="Arial-Rounded" pitchFamily="34" charset="0"/>
                  <a:sym typeface="+mn-lt"/>
                </a:endParaRPr>
              </a:p>
            </p:txBody>
          </p:sp>
        </p:gr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353684" y="3109084"/>
            <a:ext cx="3740399"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圆角矩形 1"/>
          <p:cNvSpPr/>
          <p:nvPr/>
        </p:nvSpPr>
        <p:spPr bwMode="auto">
          <a:xfrm>
            <a:off x="5117910" y="843389"/>
            <a:ext cx="6922919" cy="26723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91196" tIns="45610" rIns="91196" bIns="45610" anchor="ctr"/>
          <a:lstStyle/>
          <a:p>
            <a:pPr defTabSz="911965"/>
            <a:endParaRPr lang="en-US" sz="3200" dirty="0">
              <a:solidFill>
                <a:prstClr val="black"/>
              </a:solidFill>
              <a:cs typeface="Arial-Rounded" panose="020B0500000000000000" pitchFamily="34" charset="0"/>
            </a:endParaRPr>
          </a:p>
        </p:txBody>
      </p:sp>
      <p:grpSp>
        <p:nvGrpSpPr>
          <p:cNvPr id="43" name="组合 42"/>
          <p:cNvGrpSpPr>
            <a:grpSpLocks/>
          </p:cNvGrpSpPr>
          <p:nvPr/>
        </p:nvGrpSpPr>
        <p:grpSpPr bwMode="auto">
          <a:xfrm>
            <a:off x="2537523" y="-1389319"/>
            <a:ext cx="1542400" cy="4683907"/>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1</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2886">
                  <a:defRPr/>
                </a:pPr>
                <a:endParaRPr lang="zh-CN" altLang="en-US" sz="2400">
                  <a:solidFill>
                    <a:srgbClr val="000000"/>
                  </a:solidFill>
                  <a:ea typeface="Arial-Rounded" pitchFamily="34" charset="0"/>
                  <a:cs typeface="Arial-Rounded" pitchFamily="34" charset="0"/>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2886">
                  <a:defRPr/>
                </a:pPr>
                <a:endParaRPr lang="zh-CN" altLang="en-US" sz="4800" b="1" dirty="0">
                  <a:solidFill>
                    <a:sysClr val="window" lastClr="FFFFFF"/>
                  </a:solidFill>
                  <a:ea typeface="Arial-Rounded" pitchFamily="34" charset="0"/>
                  <a:cs typeface="Arial-Rounded" pitchFamily="34" charset="0"/>
                  <a:sym typeface="+mn-lt"/>
                </a:endParaRPr>
              </a:p>
            </p:txBody>
          </p:sp>
        </p:grpSp>
      </p:grpSp>
      <p:sp>
        <p:nvSpPr>
          <p:cNvPr id="4" name="Flowchart: Punched Tape 3"/>
          <p:cNvSpPr/>
          <p:nvPr/>
        </p:nvSpPr>
        <p:spPr>
          <a:xfrm>
            <a:off x="164537" y="3"/>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196" tIns="45610" rIns="91196" bIns="4561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1965"/>
            <a:r>
              <a:rPr lang="en-US" sz="3600" dirty="0" err="1">
                <a:solidFill>
                  <a:prstClr val="black"/>
                </a:solidFill>
                <a:latin typeface="Arial-Rounded" pitchFamily="34" charset="0"/>
                <a:ea typeface="Arial-Rounded" pitchFamily="34" charset="0"/>
                <a:cs typeface="Arial-Rounded" pitchFamily="34" charset="0"/>
              </a:rPr>
              <a:t>Luyện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đọc</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câu</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dài</a:t>
            </a:r>
            <a:r>
              <a:rPr lang="en-US" sz="3600" dirty="0">
                <a:solidFill>
                  <a:prstClr val="black"/>
                </a:solidFill>
                <a:latin typeface="Arial-Rounded" pitchFamily="34" charset="0"/>
                <a:ea typeface="Arial-Rounded" pitchFamily="34" charset="0"/>
                <a:cs typeface="Arial-Rounded" pitchFamily="34" charset="0"/>
              </a:rPr>
              <a:t>.</a:t>
            </a:r>
          </a:p>
        </p:txBody>
      </p:sp>
      <p:sp>
        <p:nvSpPr>
          <p:cNvPr id="51" name="圆角矩形 1"/>
          <p:cNvSpPr/>
          <p:nvPr/>
        </p:nvSpPr>
        <p:spPr bwMode="auto">
          <a:xfrm>
            <a:off x="4292077" y="3998887"/>
            <a:ext cx="7768441" cy="250732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91196" tIns="45610" rIns="91196" bIns="45610" anchor="ctr"/>
          <a:lstStyle/>
          <a:p>
            <a:pPr defTabSz="911965"/>
            <a:endParaRPr lang="en-US" sz="3200" dirty="0">
              <a:solidFill>
                <a:prstClr val="black"/>
              </a:solidFill>
              <a:cs typeface="Arial-Rounded" panose="020B0500000000000000" pitchFamily="34" charset="0"/>
            </a:endParaRPr>
          </a:p>
        </p:txBody>
      </p:sp>
      <p:sp>
        <p:nvSpPr>
          <p:cNvPr id="97" name="Rectangle 96">
            <a:extLst>
              <a:ext uri="{FF2B5EF4-FFF2-40B4-BE49-F238E27FC236}">
                <a16:creationId xmlns:a16="http://schemas.microsoft.com/office/drawing/2014/main" id="{2A05FE84-F3FF-423B-ADA4-6F77209D652D}"/>
              </a:ext>
            </a:extLst>
          </p:cNvPr>
          <p:cNvSpPr/>
          <p:nvPr/>
        </p:nvSpPr>
        <p:spPr>
          <a:xfrm>
            <a:off x="5727560" y="1225898"/>
            <a:ext cx="6015360" cy="2207527"/>
          </a:xfrm>
          <a:prstGeom prst="rect">
            <a:avLst/>
          </a:prstGeom>
        </p:spPr>
        <p:txBody>
          <a:bodyPr wrap="square">
            <a:spAutoFit/>
          </a:bodyPr>
          <a:lstStyle/>
          <a:p>
            <a:pPr marL="44450" lvl="0">
              <a:lnSpc>
                <a:spcPct val="150000"/>
              </a:lnSpc>
              <a:defRPr/>
            </a:pPr>
            <a:r>
              <a:rPr lang="vi-VN" sz="2800" dirty="0">
                <a:latin typeface="+mj-lt"/>
              </a:rPr>
              <a:t>   </a:t>
            </a:r>
            <a:r>
              <a:rPr lang="vi-VN" sz="3200" dirty="0">
                <a:latin typeface="+mj-lt"/>
              </a:rPr>
              <a:t>Hoa đào thường có màu hồng tươi, xen lẫn lá xanh và nụ hồng chúm chím.</a:t>
            </a:r>
          </a:p>
        </p:txBody>
      </p:sp>
      <p:cxnSp>
        <p:nvCxnSpPr>
          <p:cNvPr id="98" name="Straight Connector 97">
            <a:extLst>
              <a:ext uri="{FF2B5EF4-FFF2-40B4-BE49-F238E27FC236}">
                <a16:creationId xmlns:a16="http://schemas.microsoft.com/office/drawing/2014/main" id="{19BA808F-D37E-46DF-8F52-B75EBB68AA23}"/>
              </a:ext>
            </a:extLst>
          </p:cNvPr>
          <p:cNvCxnSpPr/>
          <p:nvPr/>
        </p:nvCxnSpPr>
        <p:spPr>
          <a:xfrm flipH="1">
            <a:off x="6579213" y="2186562"/>
            <a:ext cx="111470" cy="404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88D317D8-0BDE-2548-9473-1455B618C082}"/>
              </a:ext>
            </a:extLst>
          </p:cNvPr>
          <p:cNvSpPr/>
          <p:nvPr/>
        </p:nvSpPr>
        <p:spPr>
          <a:xfrm>
            <a:off x="5788098" y="143969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0" name="Group 99">
            <a:extLst>
              <a:ext uri="{FF2B5EF4-FFF2-40B4-BE49-F238E27FC236}">
                <a16:creationId xmlns:a16="http://schemas.microsoft.com/office/drawing/2014/main" id="{F87EC95D-EAA1-8345-856B-572EAE6BA639}"/>
              </a:ext>
            </a:extLst>
          </p:cNvPr>
          <p:cNvGrpSpPr/>
          <p:nvPr/>
        </p:nvGrpSpPr>
        <p:grpSpPr>
          <a:xfrm>
            <a:off x="7850613" y="2915724"/>
            <a:ext cx="181386" cy="427421"/>
            <a:chOff x="4944388" y="3399410"/>
            <a:chExt cx="230207" cy="470813"/>
          </a:xfrm>
        </p:grpSpPr>
        <p:cxnSp>
          <p:nvCxnSpPr>
            <p:cNvPr id="101" name="Straight Connector 100">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C793B5F5-9E89-3347-9FAE-DEE49D9EE6AC}"/>
              </a:ext>
            </a:extLst>
          </p:cNvPr>
          <p:cNvCxnSpPr/>
          <p:nvPr/>
        </p:nvCxnSpPr>
        <p:spPr>
          <a:xfrm flipH="1">
            <a:off x="7644147" y="1471933"/>
            <a:ext cx="97969" cy="403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88D317D8-0BDE-2548-9473-1455B618C082}"/>
              </a:ext>
            </a:extLst>
          </p:cNvPr>
          <p:cNvSpPr/>
          <p:nvPr/>
        </p:nvSpPr>
        <p:spPr>
          <a:xfrm>
            <a:off x="5199817" y="449817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1" name="Rectangle 110">
            <a:extLst>
              <a:ext uri="{FF2B5EF4-FFF2-40B4-BE49-F238E27FC236}">
                <a16:creationId xmlns:a16="http://schemas.microsoft.com/office/drawing/2014/main" id="{DCFB3E53-A51D-404F-9D91-23E8F892E1FD}"/>
              </a:ext>
            </a:extLst>
          </p:cNvPr>
          <p:cNvSpPr/>
          <p:nvPr/>
        </p:nvSpPr>
        <p:spPr>
          <a:xfrm>
            <a:off x="5221250" y="4233957"/>
            <a:ext cx="5996762" cy="1943161"/>
          </a:xfrm>
          <a:prstGeom prst="rect">
            <a:avLst/>
          </a:prstGeom>
        </p:spPr>
        <p:txBody>
          <a:bodyPr wrap="square">
            <a:spAutoFit/>
          </a:bodyPr>
          <a:lstStyle/>
          <a:p>
            <a:pPr marL="44450" lvl="0">
              <a:lnSpc>
                <a:spcPct val="150000"/>
              </a:lnSpc>
              <a:defRPr/>
            </a:pPr>
            <a:r>
              <a:rPr lang="vi-VN" sz="2800" dirty="0"/>
              <a:t>   Ngày Tết, người lớn thường tặng trẻ em những bao lì xì xinh xắn, với mong ước các em mạnh khoẻ, giỏi giang.</a:t>
            </a:r>
          </a:p>
        </p:txBody>
      </p:sp>
      <p:cxnSp>
        <p:nvCxnSpPr>
          <p:cNvPr id="112" name="Straight Connector 111">
            <a:extLst>
              <a:ext uri="{FF2B5EF4-FFF2-40B4-BE49-F238E27FC236}">
                <a16:creationId xmlns:a16="http://schemas.microsoft.com/office/drawing/2014/main" id="{41972CF3-BCE2-154F-B369-0C389398F5A3}"/>
              </a:ext>
            </a:extLst>
          </p:cNvPr>
          <p:cNvCxnSpPr/>
          <p:nvPr/>
        </p:nvCxnSpPr>
        <p:spPr>
          <a:xfrm flipH="1">
            <a:off x="8917194" y="5775066"/>
            <a:ext cx="90529" cy="3777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9C7958A-ADED-7B4B-BF04-3F99A223E621}"/>
              </a:ext>
            </a:extLst>
          </p:cNvPr>
          <p:cNvCxnSpPr/>
          <p:nvPr/>
        </p:nvCxnSpPr>
        <p:spPr>
          <a:xfrm flipH="1">
            <a:off x="5830706" y="5167631"/>
            <a:ext cx="74350" cy="3329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BE17A43B-BCD6-554A-8CB7-2ECFA5E6282A}"/>
              </a:ext>
            </a:extLst>
          </p:cNvPr>
          <p:cNvGrpSpPr/>
          <p:nvPr/>
        </p:nvGrpSpPr>
        <p:grpSpPr>
          <a:xfrm>
            <a:off x="10575890" y="5713528"/>
            <a:ext cx="190919" cy="439272"/>
            <a:chOff x="4944388" y="3399410"/>
            <a:chExt cx="230207" cy="470813"/>
          </a:xfrm>
        </p:grpSpPr>
        <p:cxnSp>
          <p:nvCxnSpPr>
            <p:cNvPr id="115" name="Straight Connector 114">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69E608FD-E818-5F4F-A242-4CD90E526DCC}"/>
              </a:ext>
            </a:extLst>
          </p:cNvPr>
          <p:cNvCxnSpPr/>
          <p:nvPr/>
        </p:nvCxnSpPr>
        <p:spPr>
          <a:xfrm flipH="1">
            <a:off x="6959202" y="4482889"/>
            <a:ext cx="70339" cy="361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0AD7121-92BD-5E4D-9AF0-05001C5DDB40}"/>
              </a:ext>
            </a:extLst>
          </p:cNvPr>
          <p:cNvCxnSpPr/>
          <p:nvPr/>
        </p:nvCxnSpPr>
        <p:spPr>
          <a:xfrm flipH="1">
            <a:off x="9522239" y="5163953"/>
            <a:ext cx="82730" cy="336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3" name="Picture 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5666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barn(inVertical)">
                                      <p:cBhvr>
                                        <p:cTn id="25" dur="500"/>
                                        <p:tgtEl>
                                          <p:spTgt spid="9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1" presetClass="entr" presetSubtype="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barn(inVertical)">
                                      <p:cBhvr>
                                        <p:cTn id="49" dur="500"/>
                                        <p:tgtEl>
                                          <p:spTgt spid="1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8"/>
                                        </p:tgtEl>
                                        <p:attrNameLst>
                                          <p:attrName>style.visibility</p:attrName>
                                        </p:attrNameLst>
                                      </p:cBhvr>
                                      <p:to>
                                        <p:strVal val="visible"/>
                                      </p:to>
                                    </p:set>
                                    <p:animEffect transition="in" filter="barn(inVertical)">
                                      <p:cBhvr>
                                        <p:cTn id="54" dur="500"/>
                                        <p:tgtEl>
                                          <p:spTgt spid="1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barn(inVertical)">
                                      <p:cBhvr>
                                        <p:cTn id="59" dur="500"/>
                                        <p:tgtEl>
                                          <p:spTgt spid="1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barn(inVertical)">
                                      <p:cBhvr>
                                        <p:cTn id="6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51" grpId="0" animBg="1"/>
      <p:bldP spid="97"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F6BCDF-9F5D-43EF-8D2F-74DA0EBB0C5C}"/>
              </a:ext>
            </a:extLst>
          </p:cNvPr>
          <p:cNvSpPr txBox="1"/>
          <p:nvPr/>
        </p:nvSpPr>
        <p:spPr>
          <a:xfrm>
            <a:off x="330625" y="832272"/>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3" name="TextBox 2"/>
          <p:cNvSpPr txBox="1"/>
          <p:nvPr/>
        </p:nvSpPr>
        <p:spPr>
          <a:xfrm>
            <a:off x="4989752" y="-753"/>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8355741" y="159664"/>
            <a:ext cx="3836275" cy="58332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r>
              <a:rPr lang="en-US" sz="2800" b="1" dirty="0" err="1">
                <a:solidFill>
                  <a:schemeClr val="tx1"/>
                </a:solidFill>
              </a:rPr>
              <a:t>Bài</a:t>
            </a:r>
            <a:r>
              <a:rPr lang="en-US" sz="2800" b="1" dirty="0">
                <a:solidFill>
                  <a:schemeClr val="tx1"/>
                </a:solidFill>
              </a:rPr>
              <a:t> </a:t>
            </a:r>
            <a:r>
              <a:rPr lang="en-US" sz="2800" b="1" dirty="0" err="1">
                <a:solidFill>
                  <a:schemeClr val="tx1"/>
                </a:solidFill>
              </a:rPr>
              <a:t>văn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mấy</a:t>
            </a:r>
            <a:r>
              <a:rPr lang="en-US" sz="2800" b="1" dirty="0">
                <a:solidFill>
                  <a:schemeClr val="tx1"/>
                </a:solidFill>
              </a:rPr>
              <a:t> </a:t>
            </a:r>
            <a:r>
              <a:rPr lang="en-US" sz="2800" b="1" dirty="0" err="1">
                <a:solidFill>
                  <a:schemeClr val="tx1"/>
                </a:solidFill>
              </a:rPr>
              <a:t>đoạn</a:t>
            </a:r>
            <a:r>
              <a:rPr lang="en-US" sz="2800" b="1" dirty="0">
                <a:solidFill>
                  <a:schemeClr val="tx1"/>
                </a:solidFill>
              </a:rPr>
              <a:t>?</a:t>
            </a:r>
          </a:p>
        </p:txBody>
      </p:sp>
      <p:sp>
        <p:nvSpPr>
          <p:cNvPr id="7" name="Rounded Rectangle 6"/>
          <p:cNvSpPr/>
          <p:nvPr/>
        </p:nvSpPr>
        <p:spPr>
          <a:xfrm>
            <a:off x="378205" y="760995"/>
            <a:ext cx="11464128" cy="881132"/>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8" name="Oval 7"/>
          <p:cNvSpPr/>
          <p:nvPr/>
        </p:nvSpPr>
        <p:spPr>
          <a:xfrm>
            <a:off x="367779" y="667635"/>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1</a:t>
            </a:r>
          </a:p>
        </p:txBody>
      </p:sp>
      <p:sp>
        <p:nvSpPr>
          <p:cNvPr id="9" name="Rounded Rectangle 8"/>
          <p:cNvSpPr/>
          <p:nvPr/>
        </p:nvSpPr>
        <p:spPr>
          <a:xfrm>
            <a:off x="367779" y="1690772"/>
            <a:ext cx="11464128" cy="2554624"/>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10" name="Oval 9"/>
          <p:cNvSpPr/>
          <p:nvPr/>
        </p:nvSpPr>
        <p:spPr>
          <a:xfrm>
            <a:off x="379091" y="1693127"/>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2</a:t>
            </a:r>
          </a:p>
        </p:txBody>
      </p:sp>
      <p:sp>
        <p:nvSpPr>
          <p:cNvPr id="11" name="Rounded Rectangle 10"/>
          <p:cNvSpPr/>
          <p:nvPr/>
        </p:nvSpPr>
        <p:spPr>
          <a:xfrm>
            <a:off x="426567" y="4260296"/>
            <a:ext cx="11463346" cy="1541523"/>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12" name="Oval 11"/>
          <p:cNvSpPr/>
          <p:nvPr/>
        </p:nvSpPr>
        <p:spPr>
          <a:xfrm>
            <a:off x="485332" y="4262487"/>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3</a:t>
            </a:r>
          </a:p>
        </p:txBody>
      </p:sp>
      <p:sp>
        <p:nvSpPr>
          <p:cNvPr id="13" name="Rounded Rectangle 12"/>
          <p:cNvSpPr/>
          <p:nvPr/>
        </p:nvSpPr>
        <p:spPr>
          <a:xfrm>
            <a:off x="7863133" y="20149"/>
            <a:ext cx="4151603" cy="64069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r>
              <a:rPr lang="en-US" sz="2700" b="1" dirty="0" err="1">
                <a:solidFill>
                  <a:schemeClr val="tx1"/>
                </a:solidFill>
              </a:rPr>
              <a:t>Luyện</a:t>
            </a:r>
            <a:r>
              <a:rPr lang="en-US" sz="2700" b="1" dirty="0">
                <a:solidFill>
                  <a:schemeClr val="tx1"/>
                </a:solidFill>
              </a:rPr>
              <a:t> </a:t>
            </a:r>
            <a:r>
              <a:rPr lang="en-US" sz="2700" b="1" dirty="0" err="1">
                <a:solidFill>
                  <a:schemeClr val="tx1"/>
                </a:solidFill>
              </a:rPr>
              <a:t>đọc</a:t>
            </a:r>
            <a:r>
              <a:rPr lang="en-US" sz="2700" b="1" dirty="0">
                <a:solidFill>
                  <a:schemeClr val="tx1"/>
                </a:solidFill>
              </a:rPr>
              <a:t> </a:t>
            </a:r>
            <a:r>
              <a:rPr lang="en-US" sz="2700" b="1" dirty="0" err="1">
                <a:solidFill>
                  <a:schemeClr val="tx1"/>
                </a:solidFill>
              </a:rPr>
              <a:t>từng</a:t>
            </a:r>
            <a:r>
              <a:rPr lang="en-US" sz="2700" b="1" dirty="0">
                <a:solidFill>
                  <a:schemeClr val="tx1"/>
                </a:solidFill>
              </a:rPr>
              <a:t> </a:t>
            </a:r>
            <a:r>
              <a:rPr lang="en-US" sz="2700" b="1" dirty="0" err="1">
                <a:solidFill>
                  <a:schemeClr val="tx1"/>
                </a:solidFill>
              </a:rPr>
              <a:t>đoạn</a:t>
            </a:r>
            <a:r>
              <a:rPr lang="en-US" sz="2700" b="1" dirty="0">
                <a:solidFill>
                  <a:schemeClr val="tx1"/>
                </a:solidFill>
              </a:rPr>
              <a:t> </a:t>
            </a:r>
            <a:r>
              <a:rPr lang="en-US" sz="2700" b="1" dirty="0" err="1">
                <a:solidFill>
                  <a:schemeClr val="tx1"/>
                </a:solidFill>
              </a:rPr>
              <a:t>văn</a:t>
            </a:r>
            <a:r>
              <a:rPr lang="en-US" sz="2700" b="1" dirty="0">
                <a:solidFill>
                  <a:schemeClr val="tx1"/>
                </a:solidFill>
              </a:rPr>
              <a:t>.</a:t>
            </a:r>
          </a:p>
        </p:txBody>
      </p:sp>
      <p:grpSp>
        <p:nvGrpSpPr>
          <p:cNvPr id="15" name="Group 14">
            <a:extLst>
              <a:ext uri="{FF2B5EF4-FFF2-40B4-BE49-F238E27FC236}">
                <a16:creationId xmlns:a16="http://schemas.microsoft.com/office/drawing/2014/main" id="{F3DD3406-2712-834B-AB0F-2A570271E8D5}"/>
              </a:ext>
            </a:extLst>
          </p:cNvPr>
          <p:cNvGrpSpPr/>
          <p:nvPr/>
        </p:nvGrpSpPr>
        <p:grpSpPr>
          <a:xfrm>
            <a:off x="194178" y="93608"/>
            <a:ext cx="1496814" cy="738664"/>
            <a:chOff x="635794" y="307341"/>
            <a:chExt cx="1496814" cy="738664"/>
          </a:xfrm>
        </p:grpSpPr>
        <p:sp>
          <p:nvSpPr>
            <p:cNvPr id="16" name="TextBox 15">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17" name="Picture 16">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p:cNvSpPr txBox="1"/>
          <p:nvPr/>
        </p:nvSpPr>
        <p:spPr>
          <a:xfrm>
            <a:off x="8988540" y="5454189"/>
            <a:ext cx="2255349" cy="461665"/>
          </a:xfrm>
          <a:prstGeom prst="rect">
            <a:avLst/>
          </a:prstGeom>
          <a:noFill/>
        </p:spPr>
        <p:txBody>
          <a:bodyPr wrap="square" rtlCol="0">
            <a:spAutoFit/>
          </a:bodyPr>
          <a:lstStyle/>
          <a:p>
            <a:r>
              <a:rPr lang="en-GB" sz="2400" i="1" dirty="0" err="1" smtClean="0"/>
              <a:t>Ánh</a:t>
            </a:r>
            <a:r>
              <a:rPr lang="en-GB" sz="2400" i="1" dirty="0" smtClean="0"/>
              <a:t> </a:t>
            </a:r>
            <a:r>
              <a:rPr lang="en-GB" sz="2400" i="1" dirty="0" err="1" smtClean="0"/>
              <a:t>Dương</a:t>
            </a:r>
            <a:endParaRPr lang="en-US" sz="2400" i="1" dirty="0"/>
          </a:p>
        </p:txBody>
      </p:sp>
      <p:sp>
        <p:nvSpPr>
          <p:cNvPr id="1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65140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07AF94C-9CBF-4324-86F1-0E553BEE39C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60814" y="303421"/>
            <a:ext cx="8981111" cy="6735155"/>
          </a:xfrm>
          <a:prstGeom prst="rect">
            <a:avLst/>
          </a:prstGeom>
        </p:spPr>
      </p:pic>
      <p:sp>
        <p:nvSpPr>
          <p:cNvPr id="3" name="TextBox 2"/>
          <p:cNvSpPr txBox="1"/>
          <p:nvPr/>
        </p:nvSpPr>
        <p:spPr>
          <a:xfrm>
            <a:off x="856607" y="695479"/>
            <a:ext cx="9942776" cy="4725779"/>
          </a:xfrm>
          <a:prstGeom prst="rect">
            <a:avLst/>
          </a:prstGeom>
          <a:noFill/>
        </p:spPr>
        <p:txBody>
          <a:bodyPr wrap="square" lIns="91304" tIns="45662" rIns="91304" bIns="45662" rtlCol="0">
            <a:prstTxWarp prst="textArchUp">
              <a:avLst>
                <a:gd name="adj" fmla="val 10831471"/>
              </a:avLst>
            </a:prstTxWarp>
            <a:spAutoFit/>
          </a:bodyPr>
          <a:lstStyle/>
          <a:p>
            <a:pPr algn="ctr"/>
            <a:r>
              <a:rPr lang="en-US" sz="4800" dirty="0">
                <a:solidFill>
                  <a:srgbClr val="F37D91"/>
                </a:solidFill>
              </a:rPr>
              <a:t>L</a:t>
            </a:r>
            <a:r>
              <a:rPr lang="en-US" sz="4800" dirty="0">
                <a:solidFill>
                  <a:srgbClr val="70AD47">
                    <a:lumMod val="75000"/>
                  </a:srgbClr>
                </a:solidFill>
              </a:rPr>
              <a:t>U</a:t>
            </a:r>
            <a:r>
              <a:rPr lang="en-US" sz="4800" dirty="0">
                <a:solidFill>
                  <a:srgbClr val="5B9BD5">
                    <a:lumMod val="75000"/>
                  </a:srgbClr>
                </a:solidFill>
              </a:rPr>
              <a:t>Y</a:t>
            </a:r>
            <a:r>
              <a:rPr lang="en-US" sz="4800" dirty="0">
                <a:solidFill>
                  <a:srgbClr val="ED7D31"/>
                </a:solidFill>
              </a:rPr>
              <a:t>Ệ</a:t>
            </a:r>
            <a:r>
              <a:rPr lang="en-US" sz="4800" dirty="0">
                <a:solidFill>
                  <a:srgbClr val="A5A5A5">
                    <a:lumMod val="60000"/>
                    <a:lumOff val="40000"/>
                  </a:srgbClr>
                </a:solidFill>
              </a:rPr>
              <a:t>N</a:t>
            </a:r>
            <a:r>
              <a:rPr lang="en-US" sz="4800" dirty="0">
                <a:solidFill>
                  <a:prstClr val="black"/>
                </a:solidFill>
              </a:rPr>
              <a:t> </a:t>
            </a:r>
            <a:r>
              <a:rPr lang="en-US" sz="4800" dirty="0">
                <a:solidFill>
                  <a:srgbClr val="660066"/>
                </a:solidFill>
              </a:rPr>
              <a:t>Đ</a:t>
            </a:r>
            <a:r>
              <a:rPr lang="en-US" sz="4800" dirty="0">
                <a:solidFill>
                  <a:srgbClr val="FFC000">
                    <a:lumMod val="60000"/>
                    <a:lumOff val="40000"/>
                  </a:srgbClr>
                </a:solidFill>
              </a:rPr>
              <a:t>Ọ</a:t>
            </a:r>
            <a:r>
              <a:rPr lang="en-US" sz="4800" dirty="0">
                <a:solidFill>
                  <a:srgbClr val="92D050"/>
                </a:solidFill>
              </a:rPr>
              <a:t>C</a:t>
            </a:r>
            <a:r>
              <a:rPr lang="en-US" sz="4800" dirty="0">
                <a:solidFill>
                  <a:prstClr val="black"/>
                </a:solidFill>
              </a:rPr>
              <a:t> </a:t>
            </a:r>
            <a:r>
              <a:rPr lang="en-US" sz="4800" dirty="0">
                <a:solidFill>
                  <a:srgbClr val="CC3300"/>
                </a:solidFill>
              </a:rPr>
              <a:t>T</a:t>
            </a:r>
            <a:r>
              <a:rPr lang="en-US" sz="4800" dirty="0">
                <a:solidFill>
                  <a:srgbClr val="FF9966"/>
                </a:solidFill>
              </a:rPr>
              <a:t>R</a:t>
            </a:r>
            <a:r>
              <a:rPr lang="en-US" sz="4800" dirty="0">
                <a:solidFill>
                  <a:srgbClr val="FF0000"/>
                </a:solidFill>
              </a:rPr>
              <a:t>O</a:t>
            </a:r>
            <a:r>
              <a:rPr lang="en-US" sz="4800" dirty="0">
                <a:solidFill>
                  <a:srgbClr val="FFC000">
                    <a:lumMod val="75000"/>
                  </a:srgbClr>
                </a:solidFill>
              </a:rPr>
              <a:t>N</a:t>
            </a:r>
            <a:r>
              <a:rPr lang="en-US" sz="4800" dirty="0">
                <a:solidFill>
                  <a:srgbClr val="44546A">
                    <a:lumMod val="60000"/>
                    <a:lumOff val="40000"/>
                  </a:srgbClr>
                </a:solidFill>
              </a:rPr>
              <a:t>G</a:t>
            </a:r>
            <a:r>
              <a:rPr lang="en-US" sz="4800" dirty="0">
                <a:solidFill>
                  <a:prstClr val="black"/>
                </a:solidFill>
              </a:rPr>
              <a:t> </a:t>
            </a:r>
            <a:r>
              <a:rPr lang="en-US" sz="4800" dirty="0">
                <a:solidFill>
                  <a:srgbClr val="FF0066"/>
                </a:solidFill>
              </a:rPr>
              <a:t>N</a:t>
            </a:r>
            <a:r>
              <a:rPr lang="en-US" sz="4800" dirty="0">
                <a:solidFill>
                  <a:srgbClr val="CC66FF"/>
                </a:solidFill>
              </a:rPr>
              <a:t>H</a:t>
            </a:r>
            <a:r>
              <a:rPr lang="en-US" sz="4800" dirty="0">
                <a:solidFill>
                  <a:srgbClr val="3399FF"/>
                </a:solidFill>
              </a:rPr>
              <a:t>Ó</a:t>
            </a:r>
            <a:r>
              <a:rPr lang="en-US" sz="4800" dirty="0">
                <a:solidFill>
                  <a:prstClr val="black"/>
                </a:solidFill>
              </a:rPr>
              <a:t>M</a:t>
            </a: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335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3">
                                            <p:txEl>
                                              <p:pRg st="0" end="0"/>
                                            </p:txEl>
                                          </p:spTgt>
                                        </p:tgtEl>
                                        <p:attrNameLst>
                                          <p:attrName>ppt_x</p:attrName>
                                          <p:attrName>ppt_y</p:attrName>
                                        </p:attrNameLst>
                                      </p:cBhvr>
                                    </p:animMotion>
                                    <p:animRot by="1500000">
                                      <p:cBhvr>
                                        <p:cTn id="18" dur="125" fill="hold">
                                          <p:stCondLst>
                                            <p:cond delay="0"/>
                                          </p:stCondLst>
                                        </p:cTn>
                                        <p:tgtEl>
                                          <p:spTgt spid="3">
                                            <p:txEl>
                                              <p:pRg st="0" end="0"/>
                                            </p:txEl>
                                          </p:spTgt>
                                        </p:tgtEl>
                                        <p:attrNameLst>
                                          <p:attrName>r</p:attrName>
                                        </p:attrNameLst>
                                      </p:cBhvr>
                                    </p:animRot>
                                    <p:animRot by="-1500000">
                                      <p:cBhvr>
                                        <p:cTn id="19" dur="125" fill="hold">
                                          <p:stCondLst>
                                            <p:cond delay="125"/>
                                          </p:stCondLst>
                                        </p:cTn>
                                        <p:tgtEl>
                                          <p:spTgt spid="3">
                                            <p:txEl>
                                              <p:pRg st="0" end="0"/>
                                            </p:txEl>
                                          </p:spTgt>
                                        </p:tgtEl>
                                        <p:attrNameLst>
                                          <p:attrName>r</p:attrName>
                                        </p:attrNameLst>
                                      </p:cBhvr>
                                    </p:animRot>
                                    <p:animRot by="-1500000">
                                      <p:cBhvr>
                                        <p:cTn id="20" dur="125" fill="hold">
                                          <p:stCondLst>
                                            <p:cond delay="250"/>
                                          </p:stCondLst>
                                        </p:cTn>
                                        <p:tgtEl>
                                          <p:spTgt spid="3">
                                            <p:txEl>
                                              <p:pRg st="0" end="0"/>
                                            </p:txEl>
                                          </p:spTgt>
                                        </p:tgtEl>
                                        <p:attrNameLst>
                                          <p:attrName>r</p:attrName>
                                        </p:attrNameLst>
                                      </p:cBhvr>
                                    </p:animRot>
                                    <p:animRot by="1500000">
                                      <p:cBhvr>
                                        <p:cTn id="21"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20999273">
            <a:off x="2495450" y="246021"/>
            <a:ext cx="7383003" cy="3526198"/>
          </a:xfrm>
          <a:prstGeom prst="rect">
            <a:avLst/>
          </a:prstGeom>
        </p:spPr>
      </p:pic>
      <p:pic>
        <p:nvPicPr>
          <p:cNvPr id="2" name="图片 9"/>
          <p:cNvPicPr>
            <a:picLocks noChangeAspect="1"/>
          </p:cNvPicPr>
          <p:nvPr/>
        </p:nvPicPr>
        <p:blipFill>
          <a:blip r:embed="rId4"/>
          <a:stretch>
            <a:fillRect/>
          </a:stretch>
        </p:blipFill>
        <p:spPr>
          <a:xfrm>
            <a:off x="155935" y="2511939"/>
            <a:ext cx="11837584" cy="4208755"/>
          </a:xfrm>
          <a:prstGeom prst="rect">
            <a:avLst/>
          </a:prstGeom>
        </p:spPr>
      </p:pic>
      <p:sp>
        <p:nvSpPr>
          <p:cNvPr id="6" name="TextBox 5"/>
          <p:cNvSpPr txBox="1"/>
          <p:nvPr/>
        </p:nvSpPr>
        <p:spPr>
          <a:xfrm rot="21002072">
            <a:off x="3076360" y="1231434"/>
            <a:ext cx="5231220" cy="1023522"/>
          </a:xfrm>
          <a:prstGeom prst="rect">
            <a:avLst/>
          </a:prstGeom>
          <a:noFill/>
        </p:spPr>
        <p:txBody>
          <a:bodyPr wrap="square" lIns="121188" tIns="60597" rIns="121188" bIns="60597" rtlCol="0">
            <a:spAutoFit/>
          </a:bodyPr>
          <a:lstStyle/>
          <a:p>
            <a:pPr algn="ctr"/>
            <a:r>
              <a:rPr lang="en-GB" sz="5856" dirty="0" err="1" smtClean="0"/>
              <a:t>Đọc</a:t>
            </a:r>
            <a:r>
              <a:rPr lang="en-GB" sz="5856" dirty="0" smtClean="0"/>
              <a:t> </a:t>
            </a:r>
            <a:r>
              <a:rPr lang="en-GB" sz="5856" dirty="0" err="1" smtClean="0"/>
              <a:t>trước</a:t>
            </a:r>
            <a:r>
              <a:rPr lang="en-GB" sz="5856" dirty="0" smtClean="0"/>
              <a:t> </a:t>
            </a:r>
            <a:r>
              <a:rPr lang="en-GB" sz="5856" dirty="0" err="1" smtClean="0"/>
              <a:t>lớp</a:t>
            </a:r>
            <a:r>
              <a:rPr lang="en-GB" sz="5856" dirty="0" smtClean="0"/>
              <a:t>.</a:t>
            </a:r>
            <a:endParaRPr lang="en-US" sz="5856" dirty="0"/>
          </a:p>
        </p:txBody>
      </p:sp>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62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752" y="188441"/>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9049419" y="176029"/>
            <a:ext cx="2748535" cy="621513"/>
          </a:xfrm>
          <a:prstGeom prst="roundRect">
            <a:avLst>
              <a:gd name="adj" fmla="val 50000"/>
            </a:avLst>
          </a:prstGeom>
          <a:solidFill>
            <a:sysClr val="window" lastClr="FFFFFF"/>
          </a:solidFill>
          <a:ln w="38100" cap="flat" cmpd="sng" algn="ctr">
            <a:solidFill>
              <a:srgbClr val="FADBC6"/>
            </a:solidFill>
            <a:prstDash val="solid"/>
            <a:miter lim="800000"/>
          </a:ln>
          <a:effectLst/>
        </p:spPr>
        <p:txBody>
          <a:bodyPr lIns="91296" tIns="45658" rIns="91296" bIns="45658" rtlCol="0" anchor="ctr"/>
          <a:lstStyle/>
          <a:p>
            <a:pPr algn="ctr">
              <a:defRPr/>
            </a:pPr>
            <a:r>
              <a:rPr lang="en-US" sz="3200" b="1" kern="0" dirty="0" err="1">
                <a:solidFill>
                  <a:sysClr val="windowText" lastClr="000000"/>
                </a:solidFill>
                <a:latin typeface="Arial-Rounded"/>
              </a:rPr>
              <a:t>Đọc</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toàn</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bài</a:t>
            </a:r>
            <a:r>
              <a:rPr lang="en-US" sz="3200" b="1" kern="0" dirty="0">
                <a:solidFill>
                  <a:sysClr val="windowText" lastClr="000000"/>
                </a:solidFill>
                <a:latin typeface="Arial-Rounded"/>
              </a:rPr>
              <a:t>.</a:t>
            </a:r>
          </a:p>
        </p:txBody>
      </p:sp>
      <p:grpSp>
        <p:nvGrpSpPr>
          <p:cNvPr id="7" name="Group 6">
            <a:extLst>
              <a:ext uri="{FF2B5EF4-FFF2-40B4-BE49-F238E27FC236}">
                <a16:creationId xmlns:a16="http://schemas.microsoft.com/office/drawing/2014/main" id="{F3DD3406-2712-834B-AB0F-2A570271E8D5}"/>
              </a:ext>
            </a:extLst>
          </p:cNvPr>
          <p:cNvGrpSpPr/>
          <p:nvPr/>
        </p:nvGrpSpPr>
        <p:grpSpPr>
          <a:xfrm>
            <a:off x="195798" y="109177"/>
            <a:ext cx="1496814" cy="738664"/>
            <a:chOff x="635794" y="307341"/>
            <a:chExt cx="1496814" cy="738664"/>
          </a:xfrm>
        </p:grpSpPr>
        <p:sp>
          <p:nvSpPr>
            <p:cNvPr id="8" name="TextBox 7">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9" name="Picture 8">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0" name="TextBox 9">
            <a:extLst>
              <a:ext uri="{FF2B5EF4-FFF2-40B4-BE49-F238E27FC236}">
                <a16:creationId xmlns:a16="http://schemas.microsoft.com/office/drawing/2014/main" id="{7BF6BCDF-9F5D-43EF-8D2F-74DA0EBB0C5C}"/>
              </a:ext>
            </a:extLst>
          </p:cNvPr>
          <p:cNvSpPr txBox="1"/>
          <p:nvPr/>
        </p:nvSpPr>
        <p:spPr>
          <a:xfrm>
            <a:off x="476654" y="1068756"/>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5" name="TextBox 4"/>
          <p:cNvSpPr txBox="1"/>
          <p:nvPr/>
        </p:nvSpPr>
        <p:spPr>
          <a:xfrm>
            <a:off x="8472791" y="5873348"/>
            <a:ext cx="1887165" cy="384721"/>
          </a:xfrm>
          <a:prstGeom prst="rect">
            <a:avLst/>
          </a:prstGeom>
          <a:noFill/>
        </p:spPr>
        <p:txBody>
          <a:bodyPr wrap="square" rtlCol="0">
            <a:spAutoFit/>
          </a:bodyPr>
          <a:lstStyle/>
          <a:p>
            <a:r>
              <a:rPr lang="en-GB" i="1" dirty="0" smtClean="0"/>
              <a:t>(</a:t>
            </a:r>
            <a:r>
              <a:rPr lang="en-GB" i="1" dirty="0" err="1" smtClean="0"/>
              <a:t>Ánh</a:t>
            </a:r>
            <a:r>
              <a:rPr lang="en-GB" i="1" dirty="0" smtClean="0"/>
              <a:t> </a:t>
            </a:r>
            <a:r>
              <a:rPr lang="en-GB" i="1" dirty="0" err="1" smtClean="0"/>
              <a:t>dương</a:t>
            </a:r>
            <a:r>
              <a:rPr lang="en-GB" i="1" dirty="0" smtClean="0"/>
              <a:t>)</a:t>
            </a:r>
            <a:endParaRPr lang="en-US" i="1" dirty="0"/>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31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51" y="2704385"/>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7" y="2279392"/>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a:r>
              <a:rPr lang="en-US" sz="8000" b="1" dirty="0">
                <a:solidFill>
                  <a:prstClr val="white"/>
                </a:solidFill>
                <a:latin typeface="Arial-Rounded" pitchFamily="34" charset="0"/>
                <a:ea typeface="Arial-Rounded" pitchFamily="34" charset="0"/>
                <a:cs typeface="Arial-Rounded" pitchFamily="34" charset="0"/>
              </a:rPr>
              <a:t>TIẾT </a:t>
            </a:r>
            <a:r>
              <a:rPr lang="en-US" sz="8000" b="1" dirty="0" smtClean="0">
                <a:solidFill>
                  <a:prstClr val="white"/>
                </a:solidFill>
                <a:latin typeface="Arial-Rounded" pitchFamily="34" charset="0"/>
                <a:ea typeface="Arial-Rounded" pitchFamily="34" charset="0"/>
                <a:cs typeface="Arial-Rounded" pitchFamily="34" charset="0"/>
              </a:rPr>
              <a:t>2</a:t>
            </a:r>
            <a:endParaRPr lang="en-US" sz="8000" b="1" dirty="0">
              <a:solidFill>
                <a:prstClr val="white"/>
              </a:solidFill>
              <a:latin typeface="Arial-Rounded" pitchFamily="34" charset="0"/>
              <a:ea typeface="Arial-Rounded" pitchFamily="34" charset="0"/>
              <a:cs typeface="Arial-Rounded" pitchFamily="34" charset="0"/>
            </a:endParaRPr>
          </a:p>
        </p:txBody>
      </p:sp>
      <p:sp>
        <p:nvSpPr>
          <p:cNvPr id="3" name="Oval 2"/>
          <p:cNvSpPr/>
          <p:nvPr/>
        </p:nvSpPr>
        <p:spPr>
          <a:xfrm>
            <a:off x="2752156"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a:endParaRPr lang="en-US" sz="64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7" y="17"/>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49"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9"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73"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3"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15096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752" y="188441"/>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8985688" y="238119"/>
            <a:ext cx="2748535" cy="621513"/>
          </a:xfrm>
          <a:prstGeom prst="roundRect">
            <a:avLst>
              <a:gd name="adj" fmla="val 50000"/>
            </a:avLst>
          </a:prstGeom>
          <a:solidFill>
            <a:sysClr val="window" lastClr="FFFFFF"/>
          </a:solidFill>
          <a:ln w="38100" cap="flat" cmpd="sng" algn="ctr">
            <a:solidFill>
              <a:srgbClr val="FADBC6"/>
            </a:solidFill>
            <a:prstDash val="solid"/>
            <a:miter lim="800000"/>
          </a:ln>
          <a:effectLst/>
        </p:spPr>
        <p:txBody>
          <a:bodyPr lIns="91296" tIns="45658" rIns="91296" bIns="45658" rtlCol="0" anchor="ctr"/>
          <a:lstStyle/>
          <a:p>
            <a:pPr algn="ctr">
              <a:defRPr/>
            </a:pPr>
            <a:r>
              <a:rPr lang="en-US" sz="3200" b="1" kern="0" dirty="0" err="1">
                <a:solidFill>
                  <a:sysClr val="windowText" lastClr="000000"/>
                </a:solidFill>
                <a:latin typeface="Arial-Rounded"/>
              </a:rPr>
              <a:t>Đọc</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toàn</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bài</a:t>
            </a:r>
            <a:r>
              <a:rPr lang="en-US" sz="3200" b="1" kern="0" dirty="0">
                <a:solidFill>
                  <a:sysClr val="windowText" lastClr="000000"/>
                </a:solidFill>
                <a:latin typeface="Arial-Rounded"/>
              </a:rPr>
              <a:t>.</a:t>
            </a:r>
          </a:p>
        </p:txBody>
      </p:sp>
      <p:grpSp>
        <p:nvGrpSpPr>
          <p:cNvPr id="7" name="Group 6">
            <a:extLst>
              <a:ext uri="{FF2B5EF4-FFF2-40B4-BE49-F238E27FC236}">
                <a16:creationId xmlns:a16="http://schemas.microsoft.com/office/drawing/2014/main" id="{F3DD3406-2712-834B-AB0F-2A570271E8D5}"/>
              </a:ext>
            </a:extLst>
          </p:cNvPr>
          <p:cNvGrpSpPr/>
          <p:nvPr/>
        </p:nvGrpSpPr>
        <p:grpSpPr>
          <a:xfrm>
            <a:off x="195798" y="109177"/>
            <a:ext cx="1496814" cy="738664"/>
            <a:chOff x="635794" y="307341"/>
            <a:chExt cx="1496814" cy="738664"/>
          </a:xfrm>
        </p:grpSpPr>
        <p:sp>
          <p:nvSpPr>
            <p:cNvPr id="8" name="TextBox 7">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9" name="Picture 8">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0" name="TextBox 9">
            <a:extLst>
              <a:ext uri="{FF2B5EF4-FFF2-40B4-BE49-F238E27FC236}">
                <a16:creationId xmlns:a16="http://schemas.microsoft.com/office/drawing/2014/main" id="{7BF6BCDF-9F5D-43EF-8D2F-74DA0EBB0C5C}"/>
              </a:ext>
            </a:extLst>
          </p:cNvPr>
          <p:cNvSpPr txBox="1"/>
          <p:nvPr/>
        </p:nvSpPr>
        <p:spPr>
          <a:xfrm>
            <a:off x="476654" y="1068756"/>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5" name="TextBox 4"/>
          <p:cNvSpPr txBox="1"/>
          <p:nvPr/>
        </p:nvSpPr>
        <p:spPr>
          <a:xfrm>
            <a:off x="8472791" y="5873348"/>
            <a:ext cx="1887165" cy="400110"/>
          </a:xfrm>
          <a:prstGeom prst="rect">
            <a:avLst/>
          </a:prstGeom>
          <a:noFill/>
        </p:spPr>
        <p:txBody>
          <a:bodyPr wrap="square" rtlCol="0">
            <a:spAutoFit/>
          </a:bodyPr>
          <a:lstStyle/>
          <a:p>
            <a:r>
              <a:rPr lang="en-GB" i="1" dirty="0" smtClean="0"/>
              <a:t>(</a:t>
            </a:r>
            <a:r>
              <a:rPr lang="en-GB" sz="2000" i="1" dirty="0" err="1" smtClean="0"/>
              <a:t>Ánh</a:t>
            </a:r>
            <a:r>
              <a:rPr lang="en-GB" sz="2000" i="1" dirty="0" smtClean="0"/>
              <a:t> </a:t>
            </a:r>
            <a:r>
              <a:rPr lang="en-GB" sz="2000" i="1" dirty="0" err="1" smtClean="0"/>
              <a:t>dương</a:t>
            </a:r>
            <a:r>
              <a:rPr lang="en-GB" sz="2000" i="1" dirty="0" smtClean="0"/>
              <a:t>)</a:t>
            </a:r>
            <a:endParaRPr lang="en-US" sz="2000" i="1" dirty="0"/>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88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12"/>
            <a:ext cx="12192000"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8" y="1230149"/>
            <a:ext cx="5665599"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92098" y="1518387"/>
            <a:ext cx="3660617" cy="1897956"/>
          </a:xfrm>
          <a:prstGeom prst="rect">
            <a:avLst/>
          </a:prstGeom>
          <a:noFill/>
        </p:spPr>
        <p:txBody>
          <a:bodyPr wrap="square" lIns="91428" tIns="45718" rIns="91428"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792444"/>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16" y="439434"/>
            <a:ext cx="2784401"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30"/>
            <a:ext cx="71952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31"/>
            <a:ext cx="719528" cy="674559"/>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4193863" y="5068031"/>
            <a:ext cx="1261452" cy="746359"/>
          </a:xfrm>
          <a:prstGeom prst="rect">
            <a:avLst/>
          </a:prstGeom>
        </p:spPr>
      </p:pic>
      <p:sp>
        <p:nvSpPr>
          <p:cNvPr id="1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4939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73070" y="839737"/>
            <a:ext cx="8045873"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28" tIns="45718" rIns="91428"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ea typeface="Arial-Rounded" pitchFamily="34" charset="0"/>
                <a:cs typeface="Arial-Rounded" pitchFamily="34" charset="0"/>
              </a:rPr>
              <a:t>CHÀO TẠM BIỆT CÁC EM!</a:t>
            </a:r>
          </a:p>
        </p:txBody>
      </p:sp>
      <p:sp>
        <p:nvSpPr>
          <p:cNvPr id="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1363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09717" y="3041977"/>
            <a:ext cx="2788577" cy="371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9089273" y="3546895"/>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73805" y="416676"/>
            <a:ext cx="10644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62" rIns="91304" bIns="4566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p:cNvPr>
          <p:cNvSpPr/>
          <p:nvPr/>
        </p:nvSpPr>
        <p:spPr>
          <a:xfrm>
            <a:off x="2626081" y="1295775"/>
            <a:ext cx="8044878" cy="2251120"/>
          </a:xfrm>
          <a:prstGeom prst="rect">
            <a:avLst/>
          </a:prstGeom>
          <a:noFill/>
          <a:ln w="12700" cap="flat" cmpd="sng" algn="ctr">
            <a:noFill/>
            <a:prstDash val="solid"/>
            <a:miter lim="800000"/>
          </a:ln>
          <a:effectLst/>
        </p:spPr>
        <p:txBody>
          <a:bodyPr lIns="91304" tIns="45662" rIns="91304" bIns="45662" anchor="ctr"/>
          <a:lstStyle/>
          <a:p>
            <a:pPr algn="ctr" defTabSz="1217364">
              <a:lnSpc>
                <a:spcPct val="120000"/>
              </a:lnSpc>
              <a:defRPr/>
            </a:pPr>
            <a:r>
              <a:rPr lang="en-US" sz="4800"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48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7364">
              <a:lnSpc>
                <a:spcPct val="120000"/>
              </a:lnSpc>
              <a:defRPr/>
            </a:pP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4: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1, 2)</a:t>
            </a:r>
            <a:endPar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12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39">
            <a:extLst>
              <a:ext uri="{FF2B5EF4-FFF2-40B4-BE49-F238E27FC236}">
                <a16:creationId xmlns:a16="http://schemas.microsoft.com/office/drawing/2014/main" id="{856D3597-4233-45C4-978F-CE7EA86CB373}"/>
              </a:ext>
            </a:extLst>
          </p:cNvPr>
          <p:cNvGrpSpPr/>
          <p:nvPr/>
        </p:nvGrpSpPr>
        <p:grpSpPr>
          <a:xfrm>
            <a:off x="42250" y="160279"/>
            <a:ext cx="1900783" cy="1221050"/>
            <a:chOff x="1353570" y="1860082"/>
            <a:chExt cx="1425587" cy="1247005"/>
          </a:xfrm>
        </p:grpSpPr>
        <p:sp>
          <p:nvSpPr>
            <p:cNvPr id="12" name="16">
              <a:extLst>
                <a:ext uri="{FF2B5EF4-FFF2-40B4-BE49-F238E27FC236}">
                  <a16:creationId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951"/>
              <a:endParaRPr lang="zh-CN" altLang="en-US" sz="2700">
                <a:solidFill>
                  <a:prstClr val="white"/>
                </a:solidFill>
                <a:sym typeface="+mn-lt"/>
              </a:endParaRPr>
            </a:p>
          </p:txBody>
        </p:sp>
        <p:sp>
          <p:nvSpPr>
            <p:cNvPr id="13" name="24">
              <a:extLst>
                <a:ext uri="{FF2B5EF4-FFF2-40B4-BE49-F238E27FC236}">
                  <a16:creationId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951"/>
              <a:r>
                <a:rPr lang="en-US" altLang="zh-CN" sz="3200" b="1" dirty="0" err="1">
                  <a:solidFill>
                    <a:prstClr val="black"/>
                  </a:solidFill>
                  <a:sym typeface="+mn-lt"/>
                </a:rPr>
                <a:t>Khởi</a:t>
              </a:r>
              <a:r>
                <a:rPr lang="en-US" altLang="zh-CN" sz="3200" b="1" dirty="0">
                  <a:solidFill>
                    <a:prstClr val="black"/>
                  </a:solidFill>
                  <a:sym typeface="+mn-lt"/>
                </a:rPr>
                <a:t> </a:t>
              </a:r>
              <a:r>
                <a:rPr lang="en-US" altLang="zh-CN" sz="3200" b="1" dirty="0" err="1">
                  <a:solidFill>
                    <a:prstClr val="black"/>
                  </a:solidFill>
                  <a:sym typeface="+mn-lt"/>
                </a:rPr>
                <a:t>động</a:t>
              </a:r>
              <a:endParaRPr lang="zh-CN" altLang="en-US" sz="3200" b="1" dirty="0">
                <a:solidFill>
                  <a:prstClr val="black"/>
                </a:solidFill>
                <a:sym typeface="+mn-lt"/>
              </a:endParaRPr>
            </a:p>
          </p:txBody>
        </p:sp>
      </p:grpSp>
      <p:sp>
        <p:nvSpPr>
          <p:cNvPr id="15" name="TextBox 14"/>
          <p:cNvSpPr txBox="1"/>
          <p:nvPr/>
        </p:nvSpPr>
        <p:spPr>
          <a:xfrm>
            <a:off x="4132760" y="121945"/>
            <a:ext cx="3464004" cy="675576"/>
          </a:xfrm>
          <a:prstGeom prst="rect">
            <a:avLst/>
          </a:prstGeom>
          <a:noFill/>
        </p:spPr>
        <p:txBody>
          <a:bodyPr wrap="square" lIns="59351" tIns="29682" rIns="59351" bIns="29682" rtlCol="0">
            <a:spAutoFit/>
          </a:bodyPr>
          <a:lstStyle/>
          <a:p>
            <a:pPr defTabSz="912951"/>
            <a:r>
              <a:rPr lang="en-US" sz="4000" b="1" dirty="0" err="1">
                <a:solidFill>
                  <a:srgbClr val="002060"/>
                </a:solidFill>
                <a:ea typeface="Arial-Rounded" panose="020B0500000000000000" pitchFamily="34" charset="0"/>
                <a:cs typeface="Arial-Rounded" panose="020B0500000000000000" pitchFamily="34" charset="0"/>
              </a:rPr>
              <a:t>Quan</a:t>
            </a:r>
            <a:r>
              <a:rPr lang="en-US" sz="4000" b="1" dirty="0">
                <a:solidFill>
                  <a:srgbClr val="002060"/>
                </a:solidFill>
                <a:ea typeface="Arial-Rounded" panose="020B0500000000000000" pitchFamily="34" charset="0"/>
                <a:cs typeface="Arial-Rounded" panose="020B0500000000000000" pitchFamily="34" charset="0"/>
              </a:rPr>
              <a:t> </a:t>
            </a:r>
            <a:r>
              <a:rPr lang="en-US" sz="4000" b="1" dirty="0" err="1">
                <a:solidFill>
                  <a:srgbClr val="002060"/>
                </a:solidFill>
                <a:ea typeface="Arial-Rounded" panose="020B0500000000000000" pitchFamily="34" charset="0"/>
                <a:cs typeface="Arial-Rounded" panose="020B0500000000000000" pitchFamily="34" charset="0"/>
              </a:rPr>
              <a:t>sát</a:t>
            </a:r>
            <a:r>
              <a:rPr lang="en-US" sz="4000" b="1" dirty="0">
                <a:solidFill>
                  <a:srgbClr val="002060"/>
                </a:solidFill>
                <a:ea typeface="Arial-Rounded" panose="020B0500000000000000" pitchFamily="34" charset="0"/>
                <a:cs typeface="Arial-Rounded" panose="020B0500000000000000" pitchFamily="34" charset="0"/>
              </a:rPr>
              <a:t> </a:t>
            </a:r>
            <a:r>
              <a:rPr lang="en-US" sz="4000" b="1" dirty="0" err="1">
                <a:solidFill>
                  <a:srgbClr val="002060"/>
                </a:solidFill>
                <a:ea typeface="Arial-Rounded" panose="020B0500000000000000" pitchFamily="34" charset="0"/>
                <a:cs typeface="Arial-Rounded" panose="020B0500000000000000" pitchFamily="34" charset="0"/>
              </a:rPr>
              <a:t>tranh</a:t>
            </a:r>
            <a:endParaRPr lang="en-US" sz="4000" b="1" dirty="0">
              <a:solidFill>
                <a:srgbClr val="002060"/>
              </a:solidFill>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AE18B10A-EFF7-4A89-BBDF-3C8360CF3FE7}"/>
              </a:ext>
            </a:extLst>
          </p:cNvPr>
          <p:cNvSpPr txBox="1"/>
          <p:nvPr/>
        </p:nvSpPr>
        <p:spPr>
          <a:xfrm>
            <a:off x="3725410" y="192001"/>
            <a:ext cx="5333807" cy="757095"/>
          </a:xfrm>
          <a:prstGeom prst="rect">
            <a:avLst/>
          </a:prstGeom>
          <a:solidFill>
            <a:schemeClr val="bg1"/>
          </a:solidFill>
        </p:spPr>
        <p:txBody>
          <a:bodyPr wrap="square" lIns="79089" tIns="39554" rIns="79089" bIns="39554" rtlCol="0">
            <a:spAutoFit/>
          </a:bodyPr>
          <a:lstStyle/>
          <a:p>
            <a:pPr algn="ctr" defTabSz="912951"/>
            <a:r>
              <a:rPr lang="en-US" sz="4400" b="1" dirty="0" err="1">
                <a:solidFill>
                  <a:prstClr val="black"/>
                </a:solidFill>
                <a:ea typeface="Arial-Rounded" panose="020B0500000000000000" pitchFamily="34" charset="0"/>
                <a:cs typeface="Arial-Rounded" panose="020B0500000000000000" pitchFamily="34" charset="0"/>
              </a:rPr>
              <a:t>Tranh</a:t>
            </a:r>
            <a:r>
              <a:rPr lang="en-US" sz="4400" b="1" dirty="0">
                <a:solidFill>
                  <a:prstClr val="black"/>
                </a:solidFill>
                <a:ea typeface="Arial-Rounded" panose="020B0500000000000000" pitchFamily="34" charset="0"/>
                <a:cs typeface="Arial-Rounded" panose="020B0500000000000000" pitchFamily="34" charset="0"/>
              </a:rPr>
              <a:t> </a:t>
            </a:r>
            <a:r>
              <a:rPr lang="en-US" sz="4400" b="1" dirty="0" err="1">
                <a:solidFill>
                  <a:prstClr val="black"/>
                </a:solidFill>
                <a:ea typeface="Arial-Rounded" panose="020B0500000000000000" pitchFamily="34" charset="0"/>
                <a:cs typeface="Arial-Rounded" panose="020B0500000000000000" pitchFamily="34" charset="0"/>
              </a:rPr>
              <a:t>vẽ</a:t>
            </a:r>
            <a:r>
              <a:rPr lang="en-US" sz="4400" b="1" dirty="0">
                <a:solidFill>
                  <a:prstClr val="black"/>
                </a:solidFill>
                <a:ea typeface="Arial-Rounded" panose="020B0500000000000000" pitchFamily="34" charset="0"/>
                <a:cs typeface="Arial-Rounded" panose="020B0500000000000000" pitchFamily="34" charset="0"/>
              </a:rPr>
              <a:t> </a:t>
            </a:r>
            <a:r>
              <a:rPr lang="en-US" sz="4400" b="1" dirty="0" err="1">
                <a:solidFill>
                  <a:prstClr val="black"/>
                </a:solidFill>
                <a:ea typeface="Arial-Rounded" panose="020B0500000000000000" pitchFamily="34" charset="0"/>
                <a:cs typeface="Arial-Rounded" panose="020B0500000000000000" pitchFamily="34" charset="0"/>
              </a:rPr>
              <a:t>cảnh</a:t>
            </a:r>
            <a:r>
              <a:rPr lang="en-US" sz="4400" b="1" dirty="0">
                <a:solidFill>
                  <a:prstClr val="black"/>
                </a:solidFill>
                <a:ea typeface="Arial-Rounded" panose="020B0500000000000000" pitchFamily="34" charset="0"/>
                <a:cs typeface="Arial-Rounded" panose="020B0500000000000000" pitchFamily="34" charset="0"/>
              </a:rPr>
              <a:t> </a:t>
            </a:r>
            <a:r>
              <a:rPr lang="en-US" sz="4400" b="1" dirty="0" err="1">
                <a:solidFill>
                  <a:prstClr val="black"/>
                </a:solidFill>
                <a:ea typeface="Arial-Rounded" panose="020B0500000000000000" pitchFamily="34" charset="0"/>
                <a:cs typeface="Arial-Rounded" panose="020B0500000000000000" pitchFamily="34" charset="0"/>
              </a:rPr>
              <a:t>gì</a:t>
            </a:r>
            <a:r>
              <a:rPr lang="en-US" sz="4400" b="1" dirty="0">
                <a:solidFill>
                  <a:prstClr val="black"/>
                </a:solidFill>
                <a:ea typeface="Arial-Rounded" panose="020B0500000000000000" pitchFamily="34" charset="0"/>
                <a:cs typeface="Arial-Rounded" panose="020B0500000000000000" pitchFamily="34" charset="0"/>
              </a:rPr>
              <a:t>?</a:t>
            </a:r>
          </a:p>
        </p:txBody>
      </p:sp>
      <p:pic>
        <p:nvPicPr>
          <p:cNvPr id="8"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876E07D5-1383-3245-993A-330068654BA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6078" y="2076959"/>
            <a:ext cx="2465281" cy="2080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03968" y="1404250"/>
            <a:ext cx="1542403" cy="793567"/>
          </a:xfrm>
          <a:prstGeom prst="rect">
            <a:avLst/>
          </a:prstGeom>
        </p:spPr>
      </p:pic>
      <p:sp>
        <p:nvSpPr>
          <p:cNvPr id="10" name="TextBox 9">
            <a:extLst>
              <a:ext uri="{FF2B5EF4-FFF2-40B4-BE49-F238E27FC236}">
                <a16:creationId xmlns:a16="http://schemas.microsoft.com/office/drawing/2014/main" id="{B600F577-F819-4602-BCEB-985221633540}"/>
              </a:ext>
            </a:extLst>
          </p:cNvPr>
          <p:cNvSpPr txBox="1"/>
          <p:nvPr/>
        </p:nvSpPr>
        <p:spPr>
          <a:xfrm>
            <a:off x="4141137" y="1459153"/>
            <a:ext cx="5586523" cy="738664"/>
          </a:xfrm>
          <a:prstGeom prst="rect">
            <a:avLst/>
          </a:prstGeom>
          <a:noFill/>
        </p:spPr>
        <p:txBody>
          <a:bodyPr wrap="square" rtlCol="0">
            <a:spAutoFit/>
          </a:bodyPr>
          <a:lstStyle/>
          <a:p>
            <a:pPr>
              <a:lnSpc>
                <a:spcPct val="150000"/>
              </a:lnSpc>
            </a:pPr>
            <a:r>
              <a:rPr lang="vi-VN" sz="2800" dirty="0"/>
              <a:t>Nói những điều em biết về ngày Tết.</a:t>
            </a:r>
          </a:p>
        </p:txBody>
      </p:sp>
      <p:sp>
        <p:nvSpPr>
          <p:cNvPr id="14" name="TextBox 13">
            <a:extLst>
              <a:ext uri="{FF2B5EF4-FFF2-40B4-BE49-F238E27FC236}">
                <a16:creationId xmlns:a16="http://schemas.microsoft.com/office/drawing/2014/main" id="{7B5B728C-6E08-431C-95CB-497657ACF5B5}"/>
              </a:ext>
            </a:extLst>
          </p:cNvPr>
          <p:cNvSpPr txBox="1"/>
          <p:nvPr/>
        </p:nvSpPr>
        <p:spPr>
          <a:xfrm>
            <a:off x="3937062" y="845503"/>
            <a:ext cx="4620268" cy="769441"/>
          </a:xfrm>
          <a:prstGeom prst="rect">
            <a:avLst/>
          </a:prstGeom>
          <a:noFill/>
        </p:spPr>
        <p:txBody>
          <a:bodyPr wrap="square" rtlCol="0">
            <a:spAutoFit/>
          </a:bodyPr>
          <a:lstStyle/>
          <a:p>
            <a:pPr algn="ctr"/>
            <a:r>
              <a:rPr lang="vi-VN" sz="4400" dirty="0">
                <a:solidFill>
                  <a:schemeClr val="accent2"/>
                </a:solidFill>
                <a:latin typeface="+mj-lt"/>
              </a:rPr>
              <a:t>TẾT ĐẾN RỒI</a:t>
            </a:r>
            <a:endParaRPr lang="en-US" sz="4400" dirty="0">
              <a:solidFill>
                <a:schemeClr val="accent2"/>
              </a:solidFill>
              <a:latin typeface="+mj-lt"/>
            </a:endParaRPr>
          </a:p>
        </p:txBody>
      </p:sp>
      <p:sp>
        <p:nvSpPr>
          <p:cNvPr id="18" name="TextBox 17">
            <a:extLst>
              <a:ext uri="{FF2B5EF4-FFF2-40B4-BE49-F238E27FC236}">
                <a16:creationId xmlns:a16="http://schemas.microsoft.com/office/drawing/2014/main" id="{B4C743F2-9ED5-F541-B86C-E3E9166118B2}"/>
              </a:ext>
            </a:extLst>
          </p:cNvPr>
          <p:cNvSpPr txBox="1"/>
          <p:nvPr/>
        </p:nvSpPr>
        <p:spPr>
          <a:xfrm>
            <a:off x="2024889" y="949096"/>
            <a:ext cx="1613647" cy="707886"/>
          </a:xfrm>
          <a:prstGeom prst="rect">
            <a:avLst/>
          </a:prstGeom>
          <a:noFill/>
        </p:spPr>
        <p:txBody>
          <a:bodyPr wrap="square" rtlCol="0">
            <a:spAutoFit/>
          </a:bodyPr>
          <a:lstStyle/>
          <a:p>
            <a:r>
              <a:rPr lang="en-US" sz="4000" dirty="0">
                <a:solidFill>
                  <a:schemeClr val="accent1">
                    <a:lumMod val="50000"/>
                  </a:schemeClr>
                </a:solidFill>
                <a:latin typeface="+mj-lt"/>
              </a:rPr>
              <a:t>BÀI</a:t>
            </a:r>
            <a:r>
              <a:rPr lang="en-US" sz="1800" dirty="0">
                <a:solidFill>
                  <a:schemeClr val="accent1">
                    <a:lumMod val="50000"/>
                  </a:schemeClr>
                </a:solidFill>
                <a:latin typeface="+mj-lt"/>
              </a:rPr>
              <a:t> </a:t>
            </a:r>
            <a:r>
              <a:rPr lang="en-US" sz="4000" dirty="0">
                <a:solidFill>
                  <a:schemeClr val="accent1">
                    <a:lumMod val="50000"/>
                  </a:schemeClr>
                </a:solidFill>
                <a:latin typeface="+mj-lt"/>
              </a:rPr>
              <a:t>4</a:t>
            </a:r>
          </a:p>
        </p:txBody>
      </p:sp>
      <p:pic>
        <p:nvPicPr>
          <p:cNvPr id="20" name="Picture 19">
            <a:extLst>
              <a:ext uri="{FF2B5EF4-FFF2-40B4-BE49-F238E27FC236}">
                <a16:creationId xmlns:a16="http://schemas.microsoft.com/office/drawing/2014/main" id="{0B8F536A-2007-5F40-B7DA-6B5A79D1AB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tretch>
            <a:fillRect/>
          </a:stretch>
        </p:blipFill>
        <p:spPr>
          <a:xfrm>
            <a:off x="2021312" y="1489931"/>
            <a:ext cx="2006318" cy="1364875"/>
          </a:xfrm>
          <a:prstGeom prst="roundRect">
            <a:avLst>
              <a:gd name="adj" fmla="val 29724"/>
            </a:avLst>
          </a:prstGeom>
        </p:spPr>
      </p:pic>
      <p:pic>
        <p:nvPicPr>
          <p:cNvPr id="21" name="Picture 20">
            <a:extLst>
              <a:ext uri="{FF2B5EF4-FFF2-40B4-BE49-F238E27FC236}">
                <a16:creationId xmlns:a16="http://schemas.microsoft.com/office/drawing/2014/main" id="{0DA4476C-D92A-0142-9685-2403C5C1F8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354535" y="3500090"/>
            <a:ext cx="2419320" cy="2021359"/>
          </a:xfrm>
          <a:prstGeom prst="rect">
            <a:avLst/>
          </a:prstGeom>
        </p:spPr>
      </p:pic>
      <p:pic>
        <p:nvPicPr>
          <p:cNvPr id="22" name="Picture 21">
            <a:extLst>
              <a:ext uri="{FF2B5EF4-FFF2-40B4-BE49-F238E27FC236}">
                <a16:creationId xmlns:a16="http://schemas.microsoft.com/office/drawing/2014/main" id="{B022B6BD-0015-2F45-82A2-147A8A77F6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187622" y="2879766"/>
            <a:ext cx="4715026" cy="3752327"/>
          </a:xfrm>
          <a:prstGeom prst="roundRect">
            <a:avLst/>
          </a:prstGeom>
        </p:spPr>
      </p:pic>
      <p:pic>
        <p:nvPicPr>
          <p:cNvPr id="23" name="Picture 22">
            <a:extLst>
              <a:ext uri="{FF2B5EF4-FFF2-40B4-BE49-F238E27FC236}">
                <a16:creationId xmlns:a16="http://schemas.microsoft.com/office/drawing/2014/main" id="{D8936DDF-318B-254C-BCAA-8679284E799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523199" y="2197817"/>
            <a:ext cx="5632314" cy="4009876"/>
          </a:xfrm>
          <a:prstGeom prst="rect">
            <a:avLst/>
          </a:prstGeom>
        </p:spPr>
      </p:pic>
      <p:sp>
        <p:nvSpPr>
          <p:cNvPr id="2" name="TextBox 1"/>
          <p:cNvSpPr txBox="1"/>
          <p:nvPr/>
        </p:nvSpPr>
        <p:spPr>
          <a:xfrm>
            <a:off x="203968" y="6222691"/>
            <a:ext cx="9012102" cy="461665"/>
          </a:xfrm>
          <a:prstGeom prst="rect">
            <a:avLst/>
          </a:prstGeom>
          <a:noFill/>
        </p:spPr>
        <p:txBody>
          <a:bodyPr wrap="square" rtlCol="0">
            <a:spAutoFit/>
          </a:bodyPr>
          <a:lstStyle/>
          <a:p>
            <a:r>
              <a:rPr lang="en-US" sz="2400" dirty="0" smtClean="0"/>
              <a:t> </a:t>
            </a:r>
            <a:r>
              <a:rPr lang="en-US" sz="2400" dirty="0" err="1" smtClean="0"/>
              <a:t>Đón</a:t>
            </a:r>
            <a:r>
              <a:rPr lang="en-US" sz="2400" dirty="0" smtClean="0"/>
              <a:t> </a:t>
            </a:r>
            <a:r>
              <a:rPr lang="en-US" sz="2400" dirty="0" err="1"/>
              <a:t>tết</a:t>
            </a:r>
            <a:r>
              <a:rPr lang="en-US" sz="2400" dirty="0"/>
              <a:t> </a:t>
            </a:r>
            <a:r>
              <a:rPr lang="en-US" sz="2400" dirty="0" err="1"/>
              <a:t>nguyên</a:t>
            </a:r>
            <a:r>
              <a:rPr lang="en-US" sz="2400" dirty="0"/>
              <a:t> </a:t>
            </a:r>
            <a:r>
              <a:rPr lang="en-US" sz="2400" dirty="0" err="1"/>
              <a:t>đán</a:t>
            </a:r>
            <a:r>
              <a:rPr lang="en-US" sz="2400" dirty="0"/>
              <a:t> </a:t>
            </a:r>
            <a:r>
              <a:rPr lang="en-US" sz="2400" dirty="0" err="1"/>
              <a:t>là</a:t>
            </a:r>
            <a:r>
              <a:rPr lang="en-US" sz="2400" dirty="0"/>
              <a:t> </a:t>
            </a:r>
            <a:r>
              <a:rPr lang="en-US" sz="2400" dirty="0" err="1"/>
              <a:t>phong</a:t>
            </a:r>
            <a:r>
              <a:rPr lang="en-US" sz="2400" dirty="0"/>
              <a:t> </a:t>
            </a:r>
            <a:r>
              <a:rPr lang="en-US" sz="2400" dirty="0" err="1"/>
              <a:t>tục</a:t>
            </a:r>
            <a:r>
              <a:rPr lang="en-US" sz="2400" dirty="0"/>
              <a:t> </a:t>
            </a:r>
            <a:r>
              <a:rPr lang="en-US" sz="2400" dirty="0" err="1"/>
              <a:t>truyền</a:t>
            </a:r>
            <a:r>
              <a:rPr lang="en-US" sz="2400" dirty="0"/>
              <a:t> </a:t>
            </a:r>
            <a:r>
              <a:rPr lang="en-US" sz="2400" dirty="0" err="1"/>
              <a:t>thống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a:t>
            </a:r>
            <a:r>
              <a:rPr lang="en-US" sz="2400" dirty="0" err="1"/>
              <a:t>Việt</a:t>
            </a:r>
            <a:r>
              <a:rPr lang="en-US" sz="2400" dirty="0"/>
              <a:t> </a:t>
            </a:r>
            <a:r>
              <a:rPr lang="en-US" sz="2400" dirty="0" smtClean="0"/>
              <a:t>Nam.</a:t>
            </a:r>
            <a:endParaRPr lang="en-US" sz="2400" dirty="0"/>
          </a:p>
        </p:txBody>
      </p:sp>
      <p:sp>
        <p:nvSpPr>
          <p:cNvPr id="3" name="TextBox 2"/>
          <p:cNvSpPr txBox="1"/>
          <p:nvPr/>
        </p:nvSpPr>
        <p:spPr>
          <a:xfrm>
            <a:off x="277813" y="5853358"/>
            <a:ext cx="9022929" cy="830997"/>
          </a:xfrm>
          <a:prstGeom prst="rect">
            <a:avLst/>
          </a:prstGeom>
          <a:noFill/>
        </p:spPr>
        <p:txBody>
          <a:bodyPr wrap="square" rtlCol="0">
            <a:spAutoFit/>
          </a:bodyPr>
          <a:lstStyle/>
          <a:p>
            <a:r>
              <a:rPr lang="vi-VN" sz="2400" dirty="0"/>
              <a:t>Tết đến nhà nào cũng có mâm cơm truyền thống, có bánh chưng, bánh tét, có hoa quả, bánh kẹo</a:t>
            </a:r>
            <a:r>
              <a:rPr lang="vi-VN" sz="2400" dirty="0" smtClean="0"/>
              <a:t>,..</a:t>
            </a:r>
            <a:endParaRPr lang="en-US" sz="2400" dirty="0"/>
          </a:p>
        </p:txBody>
      </p:sp>
      <p:sp>
        <p:nvSpPr>
          <p:cNvPr id="4" name="TextBox 3"/>
          <p:cNvSpPr txBox="1"/>
          <p:nvPr/>
        </p:nvSpPr>
        <p:spPr>
          <a:xfrm>
            <a:off x="203968" y="5761025"/>
            <a:ext cx="8575456" cy="1384995"/>
          </a:xfrm>
          <a:prstGeom prst="rect">
            <a:avLst/>
          </a:prstGeom>
          <a:noFill/>
        </p:spPr>
        <p:txBody>
          <a:bodyPr wrap="square" rtlCol="0">
            <a:spAutoFit/>
          </a:bodyPr>
          <a:lstStyle/>
          <a:p>
            <a:r>
              <a:rPr lang="vi-VN" sz="2800" dirty="0"/>
              <a:t>Tết đến người ta thường thắp hương mời tổ tiên, đi chúc tết, lì xì cho trẻ nhỏ,...</a:t>
            </a:r>
            <a:br>
              <a:rPr lang="vi-VN" sz="2800" dirty="0"/>
            </a:br>
            <a:endParaRPr lang="en-US" sz="2800" dirty="0"/>
          </a:p>
        </p:txBody>
      </p:sp>
      <p:sp>
        <p:nvSpPr>
          <p:cNvPr id="1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4" name="Picture 2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268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0"/>
                                        </p:tgtEl>
                                      </p:cBhvr>
                                    </p:animEffect>
                                    <p:anim calcmode="lin" valueType="num">
                                      <p:cBhvr>
                                        <p:cTn id="56" dur="1000"/>
                                        <p:tgtEl>
                                          <p:spTgt spid="10"/>
                                        </p:tgtEl>
                                        <p:attrNameLst>
                                          <p:attrName>ppt_x</p:attrName>
                                        </p:attrNameLst>
                                      </p:cBhvr>
                                      <p:tavLst>
                                        <p:tav tm="0">
                                          <p:val>
                                            <p:strVal val="ppt_x"/>
                                          </p:val>
                                        </p:tav>
                                        <p:tav tm="100000">
                                          <p:val>
                                            <p:strVal val="ppt_x"/>
                                          </p:val>
                                        </p:tav>
                                      </p:tavLst>
                                    </p:anim>
                                    <p:anim calcmode="lin" valueType="num">
                                      <p:cBhvr>
                                        <p:cTn id="57" dur="1000"/>
                                        <p:tgtEl>
                                          <p:spTgt spid="10"/>
                                        </p:tgtEl>
                                        <p:attrNameLst>
                                          <p:attrName>ppt_y</p:attrName>
                                        </p:attrNameLst>
                                      </p:cBhvr>
                                      <p:tavLst>
                                        <p:tav tm="0">
                                          <p:val>
                                            <p:strVal val="ppt_y"/>
                                          </p:val>
                                        </p:tav>
                                        <p:tav tm="100000">
                                          <p:val>
                                            <p:strVal val="ppt_y+.1"/>
                                          </p:val>
                                        </p:tav>
                                      </p:tavLst>
                                    </p:anim>
                                    <p:set>
                                      <p:cBhvr>
                                        <p:cTn id="58" dur="1" fill="hold">
                                          <p:stCondLst>
                                            <p:cond delay="9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xit" presetSubtype="21" fill="hold" grpId="1" nodeType="clickEffect">
                                  <p:stCondLst>
                                    <p:cond delay="0"/>
                                  </p:stCondLst>
                                  <p:childTnLst>
                                    <p:animEffect transition="out" filter="barn(inVertical)">
                                      <p:cBhvr>
                                        <p:cTn id="77" dur="500"/>
                                        <p:tgtEl>
                                          <p:spTgt spid="2"/>
                                        </p:tgtEl>
                                      </p:cBhvr>
                                    </p:animEffect>
                                    <p:set>
                                      <p:cBhvr>
                                        <p:cTn id="78" dur="1" fill="hold">
                                          <p:stCondLst>
                                            <p:cond delay="499"/>
                                          </p:stCondLst>
                                        </p:cTn>
                                        <p:tgtEl>
                                          <p:spTgt spid="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barn(inVertical)">
                                      <p:cBhvr>
                                        <p:cTn id="83" dur="500"/>
                                        <p:tgtEl>
                                          <p:spTgt spid="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xit" presetSubtype="21" fill="hold" grpId="1" nodeType="clickEffect">
                                  <p:stCondLst>
                                    <p:cond delay="0"/>
                                  </p:stCondLst>
                                  <p:childTnLst>
                                    <p:animEffect transition="out" filter="barn(inVertical)">
                                      <p:cBhvr>
                                        <p:cTn id="87" dur="500"/>
                                        <p:tgtEl>
                                          <p:spTgt spid="3"/>
                                        </p:tgtEl>
                                      </p:cBhvr>
                                    </p:animEffect>
                                    <p:set>
                                      <p:cBhvr>
                                        <p:cTn id="88" dur="1" fill="hold">
                                          <p:stCondLst>
                                            <p:cond delay="499"/>
                                          </p:stCondLst>
                                        </p:cTn>
                                        <p:tgtEl>
                                          <p:spTgt spid="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barn(inVertical)">
                                      <p:cBhvr>
                                        <p:cTn id="9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0" grpId="1"/>
      <p:bldP spid="14" grpId="0"/>
      <p:bldP spid="18" grpId="0"/>
      <p:bldP spid="2" grpId="0"/>
      <p:bldP spid="2" grpId="1"/>
      <p:bldP spid="3" grpId="0"/>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28"/>
          <p:cNvSpPr txBox="1"/>
          <p:nvPr/>
        </p:nvSpPr>
        <p:spPr>
          <a:xfrm>
            <a:off x="4364247" y="4445418"/>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prstClr val="black"/>
                </a:solidFill>
                <a:effectLst/>
                <a:uLnTx/>
                <a:uFillTx/>
                <a:ea typeface="inpin heiti" charset="-122"/>
                <a:cs typeface="Calibri" panose="020F0502020204030204" pitchFamily="34" charset="0"/>
              </a:rPr>
              <a:t>MẮT</a:t>
            </a:r>
            <a:r>
              <a:rPr kumimoji="0" lang="en-US" altLang="zh-CN" sz="3600" b="1" i="0" u="none" strike="noStrike" kern="1200" cap="none" spc="0" normalizeH="0" noProof="0" dirty="0" smtClean="0">
                <a:ln>
                  <a:noFill/>
                </a:ln>
                <a:solidFill>
                  <a:prstClr val="black"/>
                </a:solidFill>
                <a:effectLst/>
                <a:uLnTx/>
                <a:uFillTx/>
                <a:ea typeface="inpin heiti" charset="-122"/>
                <a:cs typeface="Calibri" panose="020F0502020204030204" pitchFamily="34" charset="0"/>
              </a:rPr>
              <a:t> DÕI</a:t>
            </a:r>
            <a:endParaRPr kumimoji="0" lang="zh-CN" altLang="en-US" sz="3600" b="1" i="0" u="none" strike="noStrike" kern="1200" cap="none" spc="0" normalizeH="0" baseline="0" noProof="0" dirty="0">
              <a:ln>
                <a:noFill/>
              </a:ln>
              <a:solidFill>
                <a:prstClr val="black"/>
              </a:solidFill>
              <a:effectLst/>
              <a:uLnTx/>
              <a:uFillTx/>
              <a:ea typeface="inpin heiti" charset="-122"/>
              <a:cs typeface="Calibri" panose="020F0502020204030204" pitchFamily="34" charset="0"/>
            </a:endParaRPr>
          </a:p>
        </p:txBody>
      </p:sp>
      <p:sp>
        <p:nvSpPr>
          <p:cNvPr id="49" name="TextBox 28"/>
          <p:cNvSpPr txBox="1"/>
          <p:nvPr/>
        </p:nvSpPr>
        <p:spPr>
          <a:xfrm>
            <a:off x="8625840" y="2201640"/>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ea typeface="inpin heiti" charset="-122"/>
                <a:cs typeface="Calibri" panose="020F0502020204030204" pitchFamily="34" charset="0"/>
              </a:rPr>
              <a:t>TAI NGHE</a:t>
            </a:r>
            <a:endParaRPr kumimoji="0" lang="zh-CN" altLang="en-US" sz="3600" b="1" i="0" u="none" strike="noStrike" kern="0" cap="none" spc="0" normalizeH="0" baseline="0" noProof="0" dirty="0" smtClean="0">
              <a:ln>
                <a:noFill/>
              </a:ln>
              <a:solidFill>
                <a:prstClr val="black"/>
              </a:solidFill>
              <a:effectLst/>
              <a:uLnTx/>
              <a:uFillTx/>
              <a:ea typeface="inpin heiti" charset="-122"/>
              <a:cs typeface="Calibri" panose="020F0502020204030204" pitchFamily="34" charset="0"/>
            </a:endParaRPr>
          </a:p>
        </p:txBody>
      </p:sp>
      <p:sp>
        <p:nvSpPr>
          <p:cNvPr id="50" name="TextBox 28"/>
          <p:cNvSpPr txBox="1"/>
          <p:nvPr/>
        </p:nvSpPr>
        <p:spPr>
          <a:xfrm>
            <a:off x="894896" y="2364210"/>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ea typeface="inpin heiti" charset="-122"/>
                <a:cs typeface="Calibri" panose="020F0502020204030204" pitchFamily="34" charset="0"/>
              </a:rPr>
              <a:t>TAY</a:t>
            </a:r>
            <a:r>
              <a:rPr kumimoji="0" lang="en-US" altLang="zh-CN" sz="3600" b="1" i="0" u="none" strike="noStrike" kern="0" cap="none" spc="0" normalizeH="0" noProof="0" dirty="0" smtClean="0">
                <a:ln>
                  <a:noFill/>
                </a:ln>
                <a:solidFill>
                  <a:prstClr val="black"/>
                </a:solidFill>
                <a:effectLst/>
                <a:uLnTx/>
                <a:uFillTx/>
                <a:ea typeface="inpin heiti" charset="-122"/>
                <a:cs typeface="Calibri" panose="020F0502020204030204" pitchFamily="34" charset="0"/>
              </a:rPr>
              <a:t> DÒ</a:t>
            </a:r>
            <a:endParaRPr kumimoji="0" lang="zh-CN" altLang="en-US" sz="3600" b="1" i="0" u="none" strike="noStrike" kern="0" cap="none" spc="0" normalizeH="0" baseline="0" noProof="0" dirty="0" smtClean="0">
              <a:ln>
                <a:noFill/>
              </a:ln>
              <a:solidFill>
                <a:prstClr val="black"/>
              </a:solidFill>
              <a:effectLst/>
              <a:uLnTx/>
              <a:uFillTx/>
              <a:ea typeface="inpin heiti" charset="-122"/>
              <a:cs typeface="Calibri" panose="020F0502020204030204" pitchFamily="34" charset="0"/>
            </a:endParaRPr>
          </a:p>
        </p:txBody>
      </p:sp>
      <p:pic>
        <p:nvPicPr>
          <p:cNvPr id="52" name="Picture 5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5238791" y="1713097"/>
            <a:ext cx="1896083" cy="2323247"/>
          </a:xfrm>
          <a:prstGeom prst="rect">
            <a:avLst/>
          </a:prstGeom>
        </p:spPr>
      </p:pic>
      <p:pic>
        <p:nvPicPr>
          <p:cNvPr id="53"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04437" y="580814"/>
            <a:ext cx="203934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err="1" smtClean="0">
                <a:solidFill>
                  <a:srgbClr val="0070C0"/>
                </a:solidFill>
                <a:ea typeface="inpin heiti" charset="-122"/>
                <a:cs typeface="Calibri" panose="020F0502020204030204" pitchFamily="34" charset="0"/>
              </a:rPr>
              <a:t>Đọc</a:t>
            </a:r>
            <a:r>
              <a:rPr lang="en-US" altLang="zh-CN" sz="3600" b="1" kern="0" dirty="0" smtClean="0">
                <a:solidFill>
                  <a:srgbClr val="0070C0"/>
                </a:solidFill>
                <a:ea typeface="inpin heiti" charset="-122"/>
                <a:cs typeface="Calibri" panose="020F0502020204030204" pitchFamily="34" charset="0"/>
              </a:rPr>
              <a:t> </a:t>
            </a:r>
            <a:r>
              <a:rPr lang="en-US" altLang="zh-CN" sz="3600" b="1" kern="0" dirty="0" err="1" smtClean="0">
                <a:solidFill>
                  <a:srgbClr val="0070C0"/>
                </a:solidFill>
                <a:ea typeface="inpin heiti" charset="-122"/>
                <a:cs typeface="Calibri" panose="020F0502020204030204" pitchFamily="34" charset="0"/>
              </a:rPr>
              <a:t>mẫu</a:t>
            </a:r>
            <a:r>
              <a:rPr lang="en-US" altLang="zh-CN" sz="3600" b="1" kern="0" dirty="0" smtClean="0">
                <a:solidFill>
                  <a:srgbClr val="0070C0"/>
                </a:solidFill>
                <a:ea typeface="inpin heiti" charset="-122"/>
                <a:cs typeface="Calibri" panose="020F0502020204030204" pitchFamily="34" charset="0"/>
              </a:rPr>
              <a:t>:</a:t>
            </a:r>
            <a:endParaRPr kumimoji="0" lang="zh-CN" altLang="en-US" sz="3600" b="1" i="0" u="none" strike="noStrike" kern="0" cap="none" spc="0" normalizeH="0" baseline="0" noProof="0" dirty="0">
              <a:ln>
                <a:noFill/>
              </a:ln>
              <a:solidFill>
                <a:srgbClr val="0070C0"/>
              </a:solidFill>
              <a:effectLst/>
              <a:uLnTx/>
              <a:uFillTx/>
              <a:ea typeface="inpin heiti" charset="-122"/>
              <a:cs typeface="Calibri" panose="020F0502020204030204" pitchFamily="34" charset="0"/>
            </a:endParaRPr>
          </a:p>
        </p:txBody>
      </p:sp>
      <p:pic>
        <p:nvPicPr>
          <p:cNvPr id="56" name="Picture 55"/>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138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strVal val="#ppt_w*0.70"/>
                                          </p:val>
                                        </p:tav>
                                        <p:tav tm="100000">
                                          <p:val>
                                            <p:strVal val="#ppt_w"/>
                                          </p:val>
                                        </p:tav>
                                      </p:tavLst>
                                    </p:anim>
                                    <p:anim calcmode="lin" valueType="num">
                                      <p:cBhvr>
                                        <p:cTn id="8" dur="500" fill="hold"/>
                                        <p:tgtEl>
                                          <p:spTgt spid="48"/>
                                        </p:tgtEl>
                                        <p:attrNameLst>
                                          <p:attrName>ppt_h</p:attrName>
                                        </p:attrNameLst>
                                      </p:cBhvr>
                                      <p:tavLst>
                                        <p:tav tm="0">
                                          <p:val>
                                            <p:strVal val="#ppt_h"/>
                                          </p:val>
                                        </p:tav>
                                        <p:tav tm="100000">
                                          <p:val>
                                            <p:strVal val="#ppt_h"/>
                                          </p:val>
                                        </p:tav>
                                      </p:tavLst>
                                    </p:anim>
                                    <p:animEffect transition="in" filter="fade">
                                      <p:cBhvr>
                                        <p:cTn id="9" dur="500"/>
                                        <p:tgtEl>
                                          <p:spTgt spid="48"/>
                                        </p:tgtEl>
                                      </p:cBhvr>
                                    </p:animEffect>
                                  </p:childTnLst>
                                </p:cTn>
                              </p:par>
                              <p:par>
                                <p:cTn id="10" presetID="22" presetClass="entr" presetSubtype="8"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strVal val="#ppt_w*0.70"/>
                                          </p:val>
                                        </p:tav>
                                        <p:tav tm="100000">
                                          <p:val>
                                            <p:strVal val="#ppt_w"/>
                                          </p:val>
                                        </p:tav>
                                      </p:tavLst>
                                    </p:anim>
                                    <p:anim calcmode="lin" valueType="num">
                                      <p:cBhvr>
                                        <p:cTn id="17" dur="500" fill="hold"/>
                                        <p:tgtEl>
                                          <p:spTgt spid="49"/>
                                        </p:tgtEl>
                                        <p:attrNameLst>
                                          <p:attrName>ppt_h</p:attrName>
                                        </p:attrNameLst>
                                      </p:cBhvr>
                                      <p:tavLst>
                                        <p:tav tm="0">
                                          <p:val>
                                            <p:strVal val="#ppt_h"/>
                                          </p:val>
                                        </p:tav>
                                        <p:tav tm="100000">
                                          <p:val>
                                            <p:strVal val="#ppt_h"/>
                                          </p:val>
                                        </p:tav>
                                      </p:tavLst>
                                    </p:anim>
                                    <p:animEffect transition="in" filter="fade">
                                      <p:cBhvr>
                                        <p:cTn id="18" dur="500"/>
                                        <p:tgtEl>
                                          <p:spTgt spid="49"/>
                                        </p:tgtEl>
                                      </p:cBhvr>
                                    </p:animEffect>
                                  </p:childTnLst>
                                </p:cTn>
                              </p:par>
                              <p:par>
                                <p:cTn id="19" presetID="22" presetClass="entr" presetSubtype="8"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strVal val="#ppt_w*0.70"/>
                                          </p:val>
                                        </p:tav>
                                        <p:tav tm="100000">
                                          <p:val>
                                            <p:strVal val="#ppt_w"/>
                                          </p:val>
                                        </p:tav>
                                      </p:tavLst>
                                    </p:anim>
                                    <p:anim calcmode="lin" valueType="num">
                                      <p:cBhvr>
                                        <p:cTn id="26" dur="500" fill="hold"/>
                                        <p:tgtEl>
                                          <p:spTgt spid="50"/>
                                        </p:tgtEl>
                                        <p:attrNameLst>
                                          <p:attrName>ppt_h</p:attrName>
                                        </p:attrNameLst>
                                      </p:cBhvr>
                                      <p:tavLst>
                                        <p:tav tm="0">
                                          <p:val>
                                            <p:strVal val="#ppt_h"/>
                                          </p:val>
                                        </p:tav>
                                        <p:tav tm="100000">
                                          <p:val>
                                            <p:strVal val="#ppt_h"/>
                                          </p:val>
                                        </p:tav>
                                      </p:tavLst>
                                    </p:anim>
                                    <p:animEffect transition="in" filter="fade">
                                      <p:cBhvr>
                                        <p:cTn id="27" dur="500"/>
                                        <p:tgtEl>
                                          <p:spTgt spid="50"/>
                                        </p:tgtEl>
                                      </p:cBhvr>
                                    </p:animEffect>
                                  </p:childTnLst>
                                </p:cTn>
                              </p:par>
                              <p:par>
                                <p:cTn id="28" presetID="22" presetClass="entr" presetSubtype="8"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22B6BD-0015-2F45-82A2-147A8A77F6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9171903" y="3574216"/>
            <a:ext cx="2719737" cy="1569815"/>
          </a:xfrm>
          <a:prstGeom prst="roundRect">
            <a:avLst/>
          </a:prstGeom>
        </p:spPr>
      </p:pic>
      <p:sp>
        <p:nvSpPr>
          <p:cNvPr id="3" name="TextBox 2"/>
          <p:cNvSpPr txBox="1"/>
          <p:nvPr/>
        </p:nvSpPr>
        <p:spPr>
          <a:xfrm>
            <a:off x="4989752" y="188441"/>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37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7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778106" y="293510"/>
            <a:ext cx="2247563"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8" tIns="45370" rIns="90738" bIns="45370" rtlCol="0" anchor="ctr"/>
          <a:lstStyle/>
          <a:p>
            <a:pPr algn="ctr"/>
            <a:r>
              <a:rPr lang="en-US" sz="3100" b="1" dirty="0">
                <a:solidFill>
                  <a:schemeClr val="tx1"/>
                </a:solidFill>
              </a:rPr>
              <a:t>ĐỌC MẪU</a:t>
            </a:r>
          </a:p>
        </p:txBody>
      </p:sp>
      <p:pic>
        <p:nvPicPr>
          <p:cNvPr id="8" name="Picture 7">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95798" y="218486"/>
            <a:ext cx="582308" cy="525172"/>
          </a:xfrm>
          <a:prstGeom prst="rect">
            <a:avLst/>
          </a:prstGeom>
        </p:spPr>
      </p:pic>
      <p:sp>
        <p:nvSpPr>
          <p:cNvPr id="9" name="TextBox 8">
            <a:extLst>
              <a:ext uri="{FF2B5EF4-FFF2-40B4-BE49-F238E27FC236}">
                <a16:creationId xmlns:a16="http://schemas.microsoft.com/office/drawing/2014/main" id="{7BF6BCDF-9F5D-43EF-8D2F-74DA0EBB0C5C}"/>
              </a:ext>
            </a:extLst>
          </p:cNvPr>
          <p:cNvSpPr txBox="1"/>
          <p:nvPr/>
        </p:nvSpPr>
        <p:spPr>
          <a:xfrm>
            <a:off x="195798" y="1068756"/>
            <a:ext cx="7177768" cy="954107"/>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lễ </a:t>
            </a:r>
            <a:endParaRPr lang="en-GB" sz="2800" dirty="0" smtClean="0"/>
          </a:p>
          <a:p>
            <a:pPr marL="44450" algn="just">
              <a:defRPr/>
            </a:pPr>
            <a:r>
              <a:rPr lang="vi-VN" sz="2800" dirty="0" smtClean="0"/>
              <a:t>được </a:t>
            </a:r>
            <a:r>
              <a:rPr lang="vi-VN" sz="2800" dirty="0"/>
              <a:t>mong chờ nhất trong </a:t>
            </a:r>
            <a:r>
              <a:rPr lang="vi-VN" sz="2800" dirty="0" smtClean="0"/>
              <a:t>năm.</a:t>
            </a:r>
            <a:endParaRPr lang="vi-VN" sz="2800" dirty="0"/>
          </a:p>
        </p:txBody>
      </p:sp>
      <p:pic>
        <p:nvPicPr>
          <p:cNvPr id="10" name="Picture 9">
            <a:extLst>
              <a:ext uri="{FF2B5EF4-FFF2-40B4-BE49-F238E27FC236}">
                <a16:creationId xmlns:a16="http://schemas.microsoft.com/office/drawing/2014/main" id="{0B8F536A-2007-5F40-B7DA-6B5A79D1AB6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Lst>
          </a:blip>
          <a:stretch>
            <a:fillRect/>
          </a:stretch>
        </p:blipFill>
        <p:spPr>
          <a:xfrm>
            <a:off x="7780545" y="519238"/>
            <a:ext cx="2006318" cy="1364875"/>
          </a:xfrm>
          <a:prstGeom prst="roundRect">
            <a:avLst>
              <a:gd name="adj" fmla="val 29724"/>
            </a:avLst>
          </a:prstGeom>
        </p:spPr>
      </p:pic>
      <p:sp>
        <p:nvSpPr>
          <p:cNvPr id="2" name="Rectangle 1"/>
          <p:cNvSpPr/>
          <p:nvPr/>
        </p:nvSpPr>
        <p:spPr>
          <a:xfrm>
            <a:off x="3560323" y="1946701"/>
            <a:ext cx="8200417" cy="1815882"/>
          </a:xfrm>
          <a:prstGeom prst="rect">
            <a:avLst/>
          </a:prstGeom>
        </p:spPr>
        <p:txBody>
          <a:bodyPr wrap="square">
            <a:spAutoFit/>
          </a:bodyPr>
          <a:lstStyle/>
          <a:p>
            <a:pPr marL="44450" algn="just">
              <a:defRPr/>
            </a:pPr>
            <a:r>
              <a:rPr lang="vi-VN" sz="2800" dirty="0"/>
              <a:t>       Vào dịp Tết, các gia đình thường gói bánh chưng hoặc bánh tét. Bánh chưng hình vuông, gói bằng lá dong. Bánh tét hình trụ, thường gói bằng lá chuối. Cả hai loại bánh đều làm từ gạo nếp, đỗ xanh, thịt lợn.</a:t>
            </a:r>
          </a:p>
        </p:txBody>
      </p:sp>
      <p:pic>
        <p:nvPicPr>
          <p:cNvPr id="11" name="Picture 10">
            <a:extLst>
              <a:ext uri="{FF2B5EF4-FFF2-40B4-BE49-F238E27FC236}">
                <a16:creationId xmlns:a16="http://schemas.microsoft.com/office/drawing/2014/main" id="{0DA4476C-D92A-0142-9685-2403C5C1F8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947922" y="2022863"/>
            <a:ext cx="2419320" cy="1634737"/>
          </a:xfrm>
          <a:prstGeom prst="rect">
            <a:avLst/>
          </a:prstGeom>
        </p:spPr>
      </p:pic>
      <p:sp>
        <p:nvSpPr>
          <p:cNvPr id="4" name="TextBox 3"/>
          <p:cNvSpPr txBox="1"/>
          <p:nvPr/>
        </p:nvSpPr>
        <p:spPr>
          <a:xfrm>
            <a:off x="291830" y="3657600"/>
            <a:ext cx="9027268" cy="1384995"/>
          </a:xfrm>
          <a:prstGeom prst="rect">
            <a:avLst/>
          </a:prstGeom>
          <a:noFill/>
        </p:spPr>
        <p:txBody>
          <a:bodyPr wrap="square" rtlCol="0">
            <a:spAutoFit/>
          </a:bodyPr>
          <a:lstStyle/>
          <a:p>
            <a:r>
              <a:rPr lang="vi-VN" sz="2800" dirty="0"/>
              <a:t>        Mai và đào là hai loài hoa đặc trưng cho Tết ở hai miền Nam, Bắc. Hoa mai rực rỡ sắc vàng. Hoa đào thường có màu hồng tươi, xen lẫn lá xanh và nụ hồng chúm chím</a:t>
            </a:r>
            <a:r>
              <a:rPr lang="vi-VN" sz="2800" dirty="0" smtClean="0"/>
              <a:t>.</a:t>
            </a:r>
            <a:endParaRPr lang="vi-VN" sz="2800" dirty="0"/>
          </a:p>
        </p:txBody>
      </p:sp>
      <p:sp>
        <p:nvSpPr>
          <p:cNvPr id="13" name="TextBox 12"/>
          <p:cNvSpPr txBox="1"/>
          <p:nvPr/>
        </p:nvSpPr>
        <p:spPr>
          <a:xfrm>
            <a:off x="3127442" y="4955665"/>
            <a:ext cx="8954311" cy="1815882"/>
          </a:xfrm>
          <a:prstGeom prst="rect">
            <a:avLst/>
          </a:prstGeom>
          <a:noFill/>
        </p:spPr>
        <p:txBody>
          <a:bodyPr wrap="square" rtlCol="0">
            <a:spAutoFit/>
          </a:bodyPr>
          <a:lstStyle/>
          <a:p>
            <a:r>
              <a:rPr lang="en-GB" sz="2800" dirty="0" smtClean="0"/>
              <a:t>        </a:t>
            </a:r>
            <a:r>
              <a:rPr lang="vi-VN" sz="2800" dirty="0" smtClean="0"/>
              <a:t>Ngày </a:t>
            </a:r>
            <a:r>
              <a:rPr lang="vi-VN" sz="2800" dirty="0"/>
              <a:t>Tết, người lớn thường tặng trẻ em những bao lì xì xinh xắn, với mong ước các em mạnh khoẻ, giỏi giang. Tết là dịp mọi người quây quần bên nhau và dành cho nhau những lời chúc tốt đẹp</a:t>
            </a:r>
            <a:r>
              <a:rPr lang="vi-VN" sz="2800" dirty="0" smtClean="0"/>
              <a:t>.</a:t>
            </a:r>
            <a:endParaRPr lang="vi-VN" sz="2800" dirty="0"/>
          </a:p>
        </p:txBody>
      </p:sp>
      <p:pic>
        <p:nvPicPr>
          <p:cNvPr id="14" name="Picture 13">
            <a:extLst>
              <a:ext uri="{FF2B5EF4-FFF2-40B4-BE49-F238E27FC236}">
                <a16:creationId xmlns:a16="http://schemas.microsoft.com/office/drawing/2014/main" id="{D8936DDF-318B-254C-BCAA-8679284E799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3137" y="5156777"/>
            <a:ext cx="3132305" cy="1752356"/>
          </a:xfrm>
          <a:prstGeom prst="rect">
            <a:avLst/>
          </a:prstGeom>
        </p:spPr>
      </p:pic>
      <p:sp>
        <p:nvSpPr>
          <p:cNvPr id="15" name="Rounded Rectangle 14"/>
          <p:cNvSpPr/>
          <p:nvPr/>
        </p:nvSpPr>
        <p:spPr>
          <a:xfrm>
            <a:off x="8165371" y="150070"/>
            <a:ext cx="3277055" cy="5354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54" tIns="45434" rIns="90854" bIns="45434" rtlCol="0" anchor="ctr"/>
          <a:lstStyle/>
          <a:p>
            <a:pPr algn="ctr"/>
            <a:r>
              <a:rPr lang="en-US" sz="3200" b="1" dirty="0" err="1">
                <a:solidFill>
                  <a:schemeClr val="tx1"/>
                </a:solidFill>
              </a:rPr>
              <a:t>Tìm</a:t>
            </a:r>
            <a:r>
              <a:rPr lang="en-US" sz="3200" b="1" dirty="0">
                <a:solidFill>
                  <a:schemeClr val="tx1"/>
                </a:solidFill>
              </a:rPr>
              <a:t> </a:t>
            </a:r>
            <a:r>
              <a:rPr lang="en-US" sz="3200" b="1" dirty="0" err="1">
                <a:solidFill>
                  <a:schemeClr val="tx1"/>
                </a:solidFill>
              </a:rPr>
              <a:t>từ</a:t>
            </a:r>
            <a:r>
              <a:rPr lang="en-US" sz="3200" b="1" dirty="0">
                <a:solidFill>
                  <a:schemeClr val="tx1"/>
                </a:solidFill>
              </a:rPr>
              <a:t> </a:t>
            </a:r>
            <a:r>
              <a:rPr lang="en-US" sz="3200" b="1" dirty="0" err="1">
                <a:solidFill>
                  <a:schemeClr val="tx1"/>
                </a:solidFill>
              </a:rPr>
              <a:t>khó</a:t>
            </a:r>
            <a:r>
              <a:rPr lang="en-US" sz="3200" b="1" dirty="0">
                <a:solidFill>
                  <a:schemeClr val="tx1"/>
                </a:solidFill>
              </a:rPr>
              <a:t> </a:t>
            </a:r>
            <a:r>
              <a:rPr lang="en-US" sz="3200" b="1" dirty="0" err="1">
                <a:solidFill>
                  <a:schemeClr val="tx1"/>
                </a:solidFill>
              </a:rPr>
              <a:t>đọc</a:t>
            </a:r>
            <a:r>
              <a:rPr lang="en-US" sz="3200" b="1" dirty="0">
                <a:solidFill>
                  <a:schemeClr val="tx1"/>
                </a:solidFill>
              </a:rPr>
              <a:t>.</a:t>
            </a:r>
          </a:p>
        </p:txBody>
      </p:sp>
      <p:cxnSp>
        <p:nvCxnSpPr>
          <p:cNvPr id="7" name="Straight Connector 6"/>
          <p:cNvCxnSpPr/>
          <p:nvPr/>
        </p:nvCxnSpPr>
        <p:spPr>
          <a:xfrm flipV="1">
            <a:off x="5197151" y="4133461"/>
            <a:ext cx="1129004"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80318" y="4544008"/>
            <a:ext cx="690466"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65714" y="5831633"/>
            <a:ext cx="979715" cy="9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86863" y="5831633"/>
            <a:ext cx="1157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40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CC5C759-C86B-4899-A781-6DB7F0E4E8DE}"/>
              </a:ext>
            </a:extLst>
          </p:cNvPr>
          <p:cNvSpPr txBox="1"/>
          <p:nvPr/>
        </p:nvSpPr>
        <p:spPr>
          <a:xfrm>
            <a:off x="5666833" y="680420"/>
            <a:ext cx="5652819" cy="769441"/>
          </a:xfrm>
          <a:prstGeom prst="rect">
            <a:avLst/>
          </a:prstGeom>
          <a:noFill/>
        </p:spPr>
        <p:txBody>
          <a:bodyPr wrap="square" lIns="91304" tIns="45662" rIns="91304" bIns="45662" rtlCol="0">
            <a:spAutoFit/>
            <a:scene3d>
              <a:camera prst="isometricOffAxis1Right"/>
              <a:lightRig rig="threePt" dir="t"/>
            </a:scene3d>
          </a:bodyPr>
          <a:lstStyle/>
          <a:p>
            <a:r>
              <a:rPr lang="en-US" altLang="zh-CN" sz="4400" dirty="0">
                <a:solidFill>
                  <a:srgbClr val="FF0000"/>
                </a:solidFill>
                <a:effectLst>
                  <a:outerShdw blurRad="60007" dist="310007" dir="7680000" sy="30000" kx="1300200" algn="ctr" rotWithShape="0">
                    <a:prstClr val="black">
                      <a:alpha val="32000"/>
                    </a:prstClr>
                  </a:outerShdw>
                </a:effectLst>
                <a:latin typeface="Arial-Rounded" pitchFamily="34" charset="0"/>
                <a:ea typeface="Arial-Rounded" pitchFamily="34" charset="0"/>
                <a:cs typeface="Arial-Rounded" pitchFamily="34" charset="0"/>
              </a:rPr>
              <a:t>LUYỆN ĐỌC TỪ KHÓ</a:t>
            </a:r>
            <a:endParaRPr lang="zh-CN" altLang="en-US" sz="4400" dirty="0">
              <a:solidFill>
                <a:srgbClr val="FF0000"/>
              </a:solidFill>
              <a:effectLst>
                <a:outerShdw blurRad="60007" dist="310007" dir="7680000" sy="30000" kx="1300200" algn="ctr" rotWithShape="0">
                  <a:prstClr val="black">
                    <a:alpha val="32000"/>
                  </a:prstClr>
                </a:outerShdw>
              </a:effectLst>
              <a:latin typeface="Arial-Rounded" pitchFamily="34" charset="0"/>
              <a:ea typeface="Arial-Rounded" pitchFamily="34" charset="0"/>
              <a:cs typeface="Arial-Rounded" pitchFamily="34" charset="0"/>
            </a:endParaRPr>
          </a:p>
        </p:txBody>
      </p:sp>
      <p:pic>
        <p:nvPicPr>
          <p:cNvPr id="7" name="图片 6">
            <a:extLst>
              <a:ext uri="{FF2B5EF4-FFF2-40B4-BE49-F238E27FC236}">
                <a16:creationId xmlns:a16="http://schemas.microsoft.com/office/drawing/2014/main" id="{577FBFE2-739A-44BF-AF86-C842899A68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48" y="11"/>
            <a:ext cx="4357376" cy="6714055"/>
          </a:xfrm>
          <a:prstGeom prst="rect">
            <a:avLst/>
          </a:prstGeom>
        </p:spPr>
      </p:pic>
      <p:sp>
        <p:nvSpPr>
          <p:cNvPr id="8" name="矩形: 圆角 7">
            <a:extLst>
              <a:ext uri="{FF2B5EF4-FFF2-40B4-BE49-F238E27FC236}">
                <a16:creationId xmlns:a16="http://schemas.microsoft.com/office/drawing/2014/main" id="{B270F07F-A828-45ED-9DBC-584F6E0F3367}"/>
              </a:ext>
            </a:extLst>
          </p:cNvPr>
          <p:cNvSpPr/>
          <p:nvPr/>
        </p:nvSpPr>
        <p:spPr>
          <a:xfrm>
            <a:off x="6548719" y="1949851"/>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9" name="文本框 8">
            <a:extLst>
              <a:ext uri="{FF2B5EF4-FFF2-40B4-BE49-F238E27FC236}">
                <a16:creationId xmlns:a16="http://schemas.microsoft.com/office/drawing/2014/main" id="{3AA90CC9-F33B-4BA0-80BF-69B52C5B95D4}"/>
              </a:ext>
            </a:extLst>
          </p:cNvPr>
          <p:cNvSpPr txBox="1"/>
          <p:nvPr/>
        </p:nvSpPr>
        <p:spPr>
          <a:xfrm>
            <a:off x="6589059" y="1949835"/>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01</a:t>
            </a:r>
            <a:endParaRPr lang="zh-CN" altLang="en-US" sz="3200" b="1" dirty="0">
              <a:latin typeface="Arial-Rounded" pitchFamily="34" charset="0"/>
              <a:ea typeface="Arial-Rounded" pitchFamily="34" charset="0"/>
              <a:cs typeface="Arial-Rounded" pitchFamily="34" charset="0"/>
            </a:endParaRPr>
          </a:p>
        </p:txBody>
      </p:sp>
      <p:sp>
        <p:nvSpPr>
          <p:cNvPr id="10" name="文本框 9">
            <a:extLst>
              <a:ext uri="{FF2B5EF4-FFF2-40B4-BE49-F238E27FC236}">
                <a16:creationId xmlns:a16="http://schemas.microsoft.com/office/drawing/2014/main" id="{B7B58514-4A9F-4EFA-9034-2C7D8BCF45A9}"/>
              </a:ext>
            </a:extLst>
          </p:cNvPr>
          <p:cNvSpPr txBox="1"/>
          <p:nvPr/>
        </p:nvSpPr>
        <p:spPr>
          <a:xfrm>
            <a:off x="7370011" y="1956393"/>
            <a:ext cx="2742180" cy="646331"/>
          </a:xfrm>
          <a:prstGeom prst="rect">
            <a:avLst/>
          </a:prstGeom>
          <a:noFill/>
        </p:spPr>
        <p:txBody>
          <a:bodyPr wrap="square" lIns="91304" tIns="45662" rIns="91304" bIns="45662" rtlCol="0">
            <a:spAutoFit/>
          </a:bodyPr>
          <a:lstStyle/>
          <a:p>
            <a:r>
              <a:rPr lang="en-GB" altLang="zh-CN" sz="3600" dirty="0" err="1" smtClean="0">
                <a:solidFill>
                  <a:srgbClr val="0070C0"/>
                </a:solidFill>
                <a:latin typeface="Arial-Rounded" pitchFamily="34" charset="0"/>
                <a:ea typeface="Arial-Rounded" pitchFamily="34" charset="0"/>
                <a:cs typeface="Arial-Rounded" pitchFamily="34" charset="0"/>
              </a:rPr>
              <a:t>Đặc</a:t>
            </a:r>
            <a:r>
              <a:rPr lang="en-GB" altLang="zh-CN" sz="3600" dirty="0" smtClean="0">
                <a:solidFill>
                  <a:srgbClr val="0070C0"/>
                </a:solidFill>
                <a:latin typeface="Arial-Rounded" pitchFamily="34" charset="0"/>
                <a:ea typeface="Arial-Rounded" pitchFamily="34" charset="0"/>
                <a:cs typeface="Arial-Rounded" pitchFamily="34" charset="0"/>
              </a:rPr>
              <a:t> </a:t>
            </a:r>
            <a:r>
              <a:rPr lang="en-GB" altLang="zh-CN" sz="3600" dirty="0" err="1" smtClean="0">
                <a:solidFill>
                  <a:srgbClr val="0070C0"/>
                </a:solidFill>
                <a:latin typeface="Arial-Rounded" pitchFamily="34" charset="0"/>
                <a:ea typeface="Arial-Rounded" pitchFamily="34" charset="0"/>
                <a:cs typeface="Arial-Rounded" pitchFamily="34" charset="0"/>
              </a:rPr>
              <a:t>trưng</a:t>
            </a:r>
            <a:endParaRPr lang="zh-CN" altLang="en-US" sz="3600" dirty="0">
              <a:solidFill>
                <a:srgbClr val="0070C0"/>
              </a:solidFill>
              <a:latin typeface="Arial-Rounded" pitchFamily="34" charset="0"/>
              <a:ea typeface="Arial-Rounded" pitchFamily="34" charset="0"/>
              <a:cs typeface="Arial-Rounded" pitchFamily="34" charset="0"/>
            </a:endParaRPr>
          </a:p>
        </p:txBody>
      </p:sp>
      <p:sp>
        <p:nvSpPr>
          <p:cNvPr id="11" name="矩形: 圆角 10">
            <a:extLst>
              <a:ext uri="{FF2B5EF4-FFF2-40B4-BE49-F238E27FC236}">
                <a16:creationId xmlns:a16="http://schemas.microsoft.com/office/drawing/2014/main" id="{36D0108F-B251-42AC-AD15-65A6731A0C5A}"/>
              </a:ext>
            </a:extLst>
          </p:cNvPr>
          <p:cNvSpPr/>
          <p:nvPr/>
        </p:nvSpPr>
        <p:spPr>
          <a:xfrm>
            <a:off x="6508377" y="2914001"/>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12" name="文本框 11">
            <a:extLst>
              <a:ext uri="{FF2B5EF4-FFF2-40B4-BE49-F238E27FC236}">
                <a16:creationId xmlns:a16="http://schemas.microsoft.com/office/drawing/2014/main" id="{81A2964F-8EBD-4E65-AD1A-81DE4F158852}"/>
              </a:ext>
            </a:extLst>
          </p:cNvPr>
          <p:cNvSpPr txBox="1"/>
          <p:nvPr/>
        </p:nvSpPr>
        <p:spPr>
          <a:xfrm>
            <a:off x="6548719" y="2913985"/>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02</a:t>
            </a:r>
            <a:endParaRPr lang="zh-CN" altLang="en-US" sz="3200" b="1" dirty="0">
              <a:latin typeface="Arial-Rounded" pitchFamily="34" charset="0"/>
              <a:ea typeface="Arial-Rounded" pitchFamily="34" charset="0"/>
              <a:cs typeface="Arial-Rounded" pitchFamily="34" charset="0"/>
            </a:endParaRPr>
          </a:p>
        </p:txBody>
      </p:sp>
      <p:sp>
        <p:nvSpPr>
          <p:cNvPr id="13" name="文本框 12">
            <a:extLst>
              <a:ext uri="{FF2B5EF4-FFF2-40B4-BE49-F238E27FC236}">
                <a16:creationId xmlns:a16="http://schemas.microsoft.com/office/drawing/2014/main" id="{DF38B0E7-9BC7-4AEF-8266-F2D16A3CE06E}"/>
              </a:ext>
            </a:extLst>
          </p:cNvPr>
          <p:cNvSpPr txBox="1"/>
          <p:nvPr/>
        </p:nvSpPr>
        <p:spPr>
          <a:xfrm>
            <a:off x="7329671" y="2920541"/>
            <a:ext cx="2742180" cy="646331"/>
          </a:xfrm>
          <a:prstGeom prst="rect">
            <a:avLst/>
          </a:prstGeom>
          <a:noFill/>
        </p:spPr>
        <p:txBody>
          <a:bodyPr wrap="square" lIns="91304" tIns="45662" rIns="91304" bIns="45662" rtlCol="0">
            <a:spAutoFit/>
          </a:bodyPr>
          <a:lstStyle/>
          <a:p>
            <a:r>
              <a:rPr lang="en-US" altLang="zh-CN" sz="3600" dirty="0" err="1" smtClean="0">
                <a:solidFill>
                  <a:schemeClr val="accent2"/>
                </a:solidFill>
                <a:latin typeface="Arial-Rounded" pitchFamily="34" charset="0"/>
                <a:ea typeface="Arial-Rounded" pitchFamily="34" charset="0"/>
                <a:cs typeface="Arial-Rounded" pitchFamily="34" charset="0"/>
              </a:rPr>
              <a:t>Rực</a:t>
            </a:r>
            <a:r>
              <a:rPr lang="en-US" altLang="zh-CN" sz="3600" dirty="0" smtClean="0">
                <a:solidFill>
                  <a:schemeClr val="accent2"/>
                </a:solidFill>
                <a:latin typeface="Arial-Rounded" pitchFamily="34" charset="0"/>
                <a:ea typeface="Arial-Rounded" pitchFamily="34" charset="0"/>
                <a:cs typeface="Arial-Rounded" pitchFamily="34" charset="0"/>
              </a:rPr>
              <a:t> </a:t>
            </a:r>
            <a:r>
              <a:rPr lang="en-US" altLang="zh-CN" sz="3600" dirty="0" err="1" smtClean="0">
                <a:solidFill>
                  <a:schemeClr val="accent2"/>
                </a:solidFill>
                <a:latin typeface="Arial-Rounded" pitchFamily="34" charset="0"/>
                <a:ea typeface="Arial-Rounded" pitchFamily="34" charset="0"/>
                <a:cs typeface="Arial-Rounded" pitchFamily="34" charset="0"/>
              </a:rPr>
              <a:t>rỡ</a:t>
            </a:r>
            <a:endParaRPr lang="zh-CN" altLang="en-US" sz="3600" dirty="0">
              <a:solidFill>
                <a:schemeClr val="accent2"/>
              </a:solidFill>
              <a:latin typeface="Arial-Rounded" pitchFamily="34" charset="0"/>
              <a:ea typeface="Arial-Rounded" pitchFamily="34" charset="0"/>
              <a:cs typeface="Arial-Rounded" pitchFamily="34" charset="0"/>
            </a:endParaRPr>
          </a:p>
        </p:txBody>
      </p:sp>
      <p:sp>
        <p:nvSpPr>
          <p:cNvPr id="14" name="矩形: 圆角 13">
            <a:extLst>
              <a:ext uri="{FF2B5EF4-FFF2-40B4-BE49-F238E27FC236}">
                <a16:creationId xmlns:a16="http://schemas.microsoft.com/office/drawing/2014/main" id="{041E9A58-B2EA-444E-8A28-0BE5F15706C6}"/>
              </a:ext>
            </a:extLst>
          </p:cNvPr>
          <p:cNvSpPr/>
          <p:nvPr/>
        </p:nvSpPr>
        <p:spPr>
          <a:xfrm>
            <a:off x="6508377" y="3925605"/>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15" name="文本框 14">
            <a:extLst>
              <a:ext uri="{FF2B5EF4-FFF2-40B4-BE49-F238E27FC236}">
                <a16:creationId xmlns:a16="http://schemas.microsoft.com/office/drawing/2014/main" id="{B643EA1E-63E7-4A5D-B57E-462F93AFC1E5}"/>
              </a:ext>
            </a:extLst>
          </p:cNvPr>
          <p:cNvSpPr txBox="1"/>
          <p:nvPr/>
        </p:nvSpPr>
        <p:spPr>
          <a:xfrm>
            <a:off x="6548719" y="3925591"/>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03</a:t>
            </a:r>
            <a:endParaRPr lang="zh-CN" altLang="en-US" sz="3200" b="1" dirty="0">
              <a:latin typeface="Arial-Rounded" pitchFamily="34" charset="0"/>
              <a:ea typeface="Arial-Rounded" pitchFamily="34" charset="0"/>
              <a:cs typeface="Arial-Rounded" pitchFamily="34" charset="0"/>
            </a:endParaRPr>
          </a:p>
        </p:txBody>
      </p:sp>
      <p:sp>
        <p:nvSpPr>
          <p:cNvPr id="16" name="文本框 15">
            <a:extLst>
              <a:ext uri="{FF2B5EF4-FFF2-40B4-BE49-F238E27FC236}">
                <a16:creationId xmlns:a16="http://schemas.microsoft.com/office/drawing/2014/main" id="{0A9CB053-FB61-4D69-AB70-F8CC6129848F}"/>
              </a:ext>
            </a:extLst>
          </p:cNvPr>
          <p:cNvSpPr txBox="1"/>
          <p:nvPr/>
        </p:nvSpPr>
        <p:spPr>
          <a:xfrm>
            <a:off x="7329671" y="3932145"/>
            <a:ext cx="2742180" cy="646331"/>
          </a:xfrm>
          <a:prstGeom prst="rect">
            <a:avLst/>
          </a:prstGeom>
          <a:noFill/>
        </p:spPr>
        <p:txBody>
          <a:bodyPr wrap="square" lIns="91304" tIns="45662" rIns="91304" bIns="45662" rtlCol="0">
            <a:spAutoFit/>
          </a:bodyPr>
          <a:lstStyle/>
          <a:p>
            <a:r>
              <a:rPr lang="en-US" altLang="zh-CN" sz="3600" dirty="0" err="1" smtClean="0">
                <a:solidFill>
                  <a:srgbClr val="F37D91"/>
                </a:solidFill>
                <a:latin typeface="Arial-Rounded" pitchFamily="34" charset="0"/>
                <a:ea typeface="Arial-Rounded" pitchFamily="34" charset="0"/>
                <a:cs typeface="Arial-Rounded" pitchFamily="34" charset="0"/>
              </a:rPr>
              <a:t>Xinh</a:t>
            </a:r>
            <a:r>
              <a:rPr lang="en-US" altLang="zh-CN" sz="3600" dirty="0" smtClean="0">
                <a:solidFill>
                  <a:srgbClr val="F37D91"/>
                </a:solidFill>
                <a:latin typeface="Arial-Rounded" pitchFamily="34" charset="0"/>
                <a:ea typeface="Arial-Rounded" pitchFamily="34" charset="0"/>
                <a:cs typeface="Arial-Rounded" pitchFamily="34" charset="0"/>
              </a:rPr>
              <a:t> </a:t>
            </a:r>
            <a:r>
              <a:rPr lang="en-US" altLang="zh-CN" sz="3600" dirty="0" err="1" smtClean="0">
                <a:solidFill>
                  <a:srgbClr val="F37D91"/>
                </a:solidFill>
                <a:latin typeface="Arial-Rounded" pitchFamily="34" charset="0"/>
                <a:ea typeface="Arial-Rounded" pitchFamily="34" charset="0"/>
                <a:cs typeface="Arial-Rounded" pitchFamily="34" charset="0"/>
              </a:rPr>
              <a:t>xắn</a:t>
            </a:r>
            <a:endParaRPr lang="zh-CN" altLang="en-US" sz="3600" dirty="0">
              <a:solidFill>
                <a:srgbClr val="F37D91"/>
              </a:solidFill>
              <a:latin typeface="Arial-Rounded" pitchFamily="34" charset="0"/>
              <a:ea typeface="Arial-Rounded" pitchFamily="34" charset="0"/>
              <a:cs typeface="Arial-Rounded" pitchFamily="34" charset="0"/>
            </a:endParaRPr>
          </a:p>
        </p:txBody>
      </p:sp>
      <p:sp>
        <p:nvSpPr>
          <p:cNvPr id="17" name="矩形: 圆角 16">
            <a:extLst>
              <a:ext uri="{FF2B5EF4-FFF2-40B4-BE49-F238E27FC236}">
                <a16:creationId xmlns:a16="http://schemas.microsoft.com/office/drawing/2014/main" id="{A764851F-E728-4809-B55F-CFDFD36E315D}"/>
              </a:ext>
            </a:extLst>
          </p:cNvPr>
          <p:cNvSpPr/>
          <p:nvPr/>
        </p:nvSpPr>
        <p:spPr>
          <a:xfrm>
            <a:off x="6508377" y="4924109"/>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18" name="文本框 17">
            <a:extLst>
              <a:ext uri="{FF2B5EF4-FFF2-40B4-BE49-F238E27FC236}">
                <a16:creationId xmlns:a16="http://schemas.microsoft.com/office/drawing/2014/main" id="{106874A4-02E8-44E3-83B2-E3B5AF046FD4}"/>
              </a:ext>
            </a:extLst>
          </p:cNvPr>
          <p:cNvSpPr txBox="1"/>
          <p:nvPr/>
        </p:nvSpPr>
        <p:spPr>
          <a:xfrm>
            <a:off x="6548719" y="4924093"/>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04</a:t>
            </a:r>
            <a:endParaRPr lang="zh-CN" altLang="en-US" sz="3200" b="1" dirty="0">
              <a:latin typeface="Arial-Rounded" pitchFamily="34" charset="0"/>
              <a:ea typeface="Arial-Rounded" pitchFamily="34" charset="0"/>
              <a:cs typeface="Arial-Rounded" pitchFamily="34" charset="0"/>
            </a:endParaRPr>
          </a:p>
        </p:txBody>
      </p:sp>
      <p:sp>
        <p:nvSpPr>
          <p:cNvPr id="19" name="文本框 18">
            <a:extLst>
              <a:ext uri="{FF2B5EF4-FFF2-40B4-BE49-F238E27FC236}">
                <a16:creationId xmlns:a16="http://schemas.microsoft.com/office/drawing/2014/main" id="{3CF8755D-3FA2-47B0-8C5E-C69DF27A5C89}"/>
              </a:ext>
            </a:extLst>
          </p:cNvPr>
          <p:cNvSpPr txBox="1"/>
          <p:nvPr/>
        </p:nvSpPr>
        <p:spPr>
          <a:xfrm>
            <a:off x="7329671" y="4930648"/>
            <a:ext cx="2742180" cy="646331"/>
          </a:xfrm>
          <a:prstGeom prst="rect">
            <a:avLst/>
          </a:prstGeom>
          <a:noFill/>
        </p:spPr>
        <p:txBody>
          <a:bodyPr wrap="square" lIns="91304" tIns="45662" rIns="91304" bIns="45662" rtlCol="0">
            <a:spAutoFit/>
          </a:bodyPr>
          <a:lstStyle/>
          <a:p>
            <a:r>
              <a:rPr lang="en-US" altLang="zh-CN" sz="3600" dirty="0" err="1" smtClean="0">
                <a:solidFill>
                  <a:srgbClr val="7030A0"/>
                </a:solidFill>
                <a:latin typeface="Arial-Rounded" pitchFamily="34" charset="0"/>
                <a:ea typeface="Arial-Rounded" pitchFamily="34" charset="0"/>
                <a:cs typeface="Arial-Rounded" pitchFamily="34" charset="0"/>
              </a:rPr>
              <a:t>Giỏi</a:t>
            </a:r>
            <a:r>
              <a:rPr lang="en-US" altLang="zh-CN" sz="3600" dirty="0" smtClean="0">
                <a:solidFill>
                  <a:srgbClr val="7030A0"/>
                </a:solidFill>
                <a:latin typeface="Arial-Rounded" pitchFamily="34" charset="0"/>
                <a:ea typeface="Arial-Rounded" pitchFamily="34" charset="0"/>
                <a:cs typeface="Arial-Rounded" pitchFamily="34" charset="0"/>
              </a:rPr>
              <a:t> </a:t>
            </a:r>
            <a:r>
              <a:rPr lang="en-US" altLang="zh-CN" sz="3600" dirty="0" err="1" smtClean="0">
                <a:solidFill>
                  <a:srgbClr val="7030A0"/>
                </a:solidFill>
                <a:latin typeface="Arial-Rounded" pitchFamily="34" charset="0"/>
                <a:ea typeface="Arial-Rounded" pitchFamily="34" charset="0"/>
                <a:cs typeface="Arial-Rounded" pitchFamily="34" charset="0"/>
              </a:rPr>
              <a:t>giang</a:t>
            </a:r>
            <a:endParaRPr lang="zh-CN" altLang="en-US" sz="3600" dirty="0">
              <a:solidFill>
                <a:srgbClr val="7030A0"/>
              </a:solidFill>
              <a:latin typeface="Arial-Rounded" pitchFamily="34" charset="0"/>
              <a:ea typeface="Arial-Rounded" pitchFamily="34" charset="0"/>
              <a:cs typeface="Arial-Rounded" pitchFamily="34" charset="0"/>
            </a:endParaRPr>
          </a:p>
        </p:txBody>
      </p:sp>
      <p:sp>
        <p:nvSpPr>
          <p:cNvPr id="20"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1"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372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mph" presetSubtype="0" grpId="0" nodeType="afterEffect">
                                  <p:stCondLst>
                                    <p:cond delay="0"/>
                                  </p:stCondLst>
                                  <p:iterate type="lt">
                                    <p:tmAbs val="25"/>
                                  </p:iterate>
                                  <p:childTnLst>
                                    <p:set>
                                      <p:cBhvr override="childStyle">
                                        <p:cTn id="16" dur="indefinite"/>
                                        <p:tgtEl>
                                          <p:spTgt spid="5">
                                            <p:txEl>
                                              <p:pRg st="0" end="0"/>
                                            </p:txEl>
                                          </p:spTgt>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left)">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animBg="1"/>
      <p:bldP spid="9" grpId="0"/>
      <p:bldP spid="11" grpId="0" animBg="1"/>
      <p:bldP spid="12" grpId="0"/>
      <p:bldP spid="14" grpId="0" animBg="1"/>
      <p:bldP spid="15" grpId="0"/>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3969385" y="348932"/>
            <a:ext cx="7856555" cy="5558589"/>
          </a:xfrm>
          <a:prstGeom prst="rect">
            <a:avLst/>
          </a:prstGeom>
        </p:spPr>
      </p:pic>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 y="2866261"/>
            <a:ext cx="6252409" cy="2777001"/>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6043924" y="1916229"/>
            <a:ext cx="3581401" cy="969315"/>
          </a:xfrm>
          <a:prstGeom prst="rect">
            <a:avLst/>
          </a:prstGeom>
          <a:noFill/>
        </p:spPr>
        <p:txBody>
          <a:bodyPr wrap="square" lIns="91304" tIns="45662" rIns="91304" bIns="45662" rtlCol="0" anchor="ctr">
            <a:spAutoFit/>
          </a:bodyPr>
          <a:lstStyle/>
          <a:p>
            <a:pPr algn="ctr">
              <a:lnSpc>
                <a:spcPct val="150000"/>
              </a:lnSpc>
            </a:pPr>
            <a:r>
              <a:rPr lang="en-US" altLang="zh-CN" sz="4400" b="1" u="sng" dirty="0">
                <a:solidFill>
                  <a:srgbClr val="7030A0"/>
                </a:solidFill>
                <a:latin typeface="+mj-lt"/>
                <a:ea typeface="小单纯体" panose="02010601030101010101" pitchFamily="2" charset="-122"/>
              </a:rPr>
              <a:t>CHÚ GIẢI</a:t>
            </a:r>
            <a:endParaRPr lang="zh-CN" altLang="en-US" sz="4400" b="1" u="sng" dirty="0">
              <a:solidFill>
                <a:srgbClr val="7030A0"/>
              </a:solidFill>
              <a:latin typeface="+mj-lt"/>
              <a:ea typeface="小单纯体" panose="02010601030101010101" pitchFamily="2" charset="-122"/>
            </a:endParaRPr>
          </a:p>
        </p:txBody>
      </p:sp>
      <p:sp>
        <p:nvSpPr>
          <p:cNvPr id="9" name="文本框 8">
            <a:extLst>
              <a:ext uri="{FF2B5EF4-FFF2-40B4-BE49-F238E27FC236}">
                <a16:creationId xmlns:a16="http://schemas.microsoft.com/office/drawing/2014/main" id="{7AB2551A-CED3-454F-B866-7825CADBBE4B}"/>
              </a:ext>
            </a:extLst>
          </p:cNvPr>
          <p:cNvSpPr txBox="1"/>
          <p:nvPr/>
        </p:nvSpPr>
        <p:spPr>
          <a:xfrm rot="21407037">
            <a:off x="6159465" y="3279531"/>
            <a:ext cx="4394043" cy="1200211"/>
          </a:xfrm>
          <a:prstGeom prst="rect">
            <a:avLst/>
          </a:prstGeom>
          <a:noFill/>
        </p:spPr>
        <p:txBody>
          <a:bodyPr wrap="square" lIns="91304" tIns="45662" rIns="91304" bIns="45662" rtlCol="0">
            <a:spAutoFit/>
          </a:bodyPr>
          <a:lstStyle/>
          <a:p>
            <a:pPr algn="ctr"/>
            <a:r>
              <a:rPr lang="en-US" altLang="zh-CN" sz="3600" b="1" dirty="0" err="1" smtClean="0">
                <a:solidFill>
                  <a:srgbClr val="FF0000"/>
                </a:solidFill>
                <a:latin typeface="Arial-Rounded" pitchFamily="34" charset="0"/>
                <a:ea typeface="Arial-Rounded" pitchFamily="34" charset="0"/>
                <a:cs typeface="Arial-Rounded" pitchFamily="34" charset="0"/>
              </a:rPr>
              <a:t>Đặc</a:t>
            </a:r>
            <a:r>
              <a:rPr lang="en-US" altLang="zh-CN" sz="3600" b="1" dirty="0" smtClean="0">
                <a:solidFill>
                  <a:srgbClr val="FF0000"/>
                </a:solidFill>
                <a:latin typeface="Arial-Rounded" pitchFamily="34" charset="0"/>
                <a:ea typeface="Arial-Rounded" pitchFamily="34" charset="0"/>
                <a:cs typeface="Arial-Rounded" pitchFamily="34" charset="0"/>
              </a:rPr>
              <a:t> </a:t>
            </a:r>
            <a:r>
              <a:rPr lang="en-US" altLang="zh-CN" sz="3600" b="1" dirty="0" err="1" smtClean="0">
                <a:solidFill>
                  <a:srgbClr val="FF0000"/>
                </a:solidFill>
                <a:latin typeface="Arial-Rounded" pitchFamily="34" charset="0"/>
                <a:ea typeface="Arial-Rounded" pitchFamily="34" charset="0"/>
                <a:cs typeface="Arial-Rounded" pitchFamily="34" charset="0"/>
              </a:rPr>
              <a:t>trưng</a:t>
            </a:r>
            <a:r>
              <a:rPr lang="en-US" altLang="zh-CN" sz="3600" b="1"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đặc</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điểm</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riêng</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tiêu</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biểu</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a:t>
            </a:r>
            <a:endParaRPr lang="zh-CN" altLang="en-US" sz="3600"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40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2570463" y="-117210"/>
            <a:ext cx="9968341" cy="5558589"/>
          </a:xfrm>
          <a:prstGeom prst="rect">
            <a:avLst/>
          </a:prstGeom>
        </p:spPr>
      </p:pic>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71" y="2866261"/>
            <a:ext cx="4306179" cy="2777001"/>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6043924" y="1916229"/>
            <a:ext cx="3581401" cy="969315"/>
          </a:xfrm>
          <a:prstGeom prst="rect">
            <a:avLst/>
          </a:prstGeom>
          <a:noFill/>
        </p:spPr>
        <p:txBody>
          <a:bodyPr wrap="square" lIns="91304" tIns="45662" rIns="91304" bIns="45662" rtlCol="0" anchor="ctr">
            <a:spAutoFit/>
          </a:bodyPr>
          <a:lstStyle/>
          <a:p>
            <a:pPr algn="ctr">
              <a:lnSpc>
                <a:spcPct val="150000"/>
              </a:lnSpc>
            </a:pPr>
            <a:r>
              <a:rPr lang="en-US" altLang="zh-CN" sz="4400" b="1" u="sng" dirty="0">
                <a:solidFill>
                  <a:srgbClr val="7030A0"/>
                </a:solidFill>
                <a:latin typeface="+mj-lt"/>
                <a:ea typeface="小单纯体" panose="02010601030101010101" pitchFamily="2" charset="-122"/>
              </a:rPr>
              <a:t>CHÚ GIẢI</a:t>
            </a:r>
            <a:endParaRPr lang="zh-CN" altLang="en-US" sz="4400" b="1" u="sng" dirty="0">
              <a:solidFill>
                <a:srgbClr val="7030A0"/>
              </a:solidFill>
              <a:latin typeface="+mj-lt"/>
              <a:ea typeface="小单纯体" panose="02010601030101010101" pitchFamily="2" charset="-122"/>
            </a:endParaRPr>
          </a:p>
        </p:txBody>
      </p:sp>
      <p:sp>
        <p:nvSpPr>
          <p:cNvPr id="6" name="Rectangle 5">
            <a:extLst>
              <a:ext uri="{FF2B5EF4-FFF2-40B4-BE49-F238E27FC236}">
                <a16:creationId xmlns:a16="http://schemas.microsoft.com/office/drawing/2014/main" id="{751247C1-6F34-FC4D-B310-4530610AC21F}"/>
              </a:ext>
            </a:extLst>
          </p:cNvPr>
          <p:cNvSpPr/>
          <p:nvPr/>
        </p:nvSpPr>
        <p:spPr>
          <a:xfrm rot="21345356">
            <a:off x="5339005" y="3049064"/>
            <a:ext cx="6323347" cy="523220"/>
          </a:xfrm>
          <a:prstGeom prst="rect">
            <a:avLst/>
          </a:prstGeom>
        </p:spPr>
        <p:txBody>
          <a:bodyPr wrap="square">
            <a:spAutoFit/>
          </a:bodyPr>
          <a:lstStyle/>
          <a:p>
            <a:r>
              <a:rPr lang="vi-VN" sz="2800" dirty="0">
                <a:solidFill>
                  <a:srgbClr val="C00000"/>
                </a:solidFill>
              </a:rPr>
              <a:t>: vỏ làm bằng gạo nếp, nhân đậu xanh,</a:t>
            </a:r>
            <a:endParaRPr lang="x-none" sz="2800" dirty="0">
              <a:solidFill>
                <a:srgbClr val="C00000"/>
              </a:solidFill>
            </a:endParaRPr>
          </a:p>
        </p:txBody>
      </p:sp>
      <p:sp>
        <p:nvSpPr>
          <p:cNvPr id="10" name="Rectangle 9">
            <a:extLst>
              <a:ext uri="{FF2B5EF4-FFF2-40B4-BE49-F238E27FC236}">
                <a16:creationId xmlns:a16="http://schemas.microsoft.com/office/drawing/2014/main" id="{EF00572A-79BD-EC42-8362-0265447F1B81}"/>
              </a:ext>
            </a:extLst>
          </p:cNvPr>
          <p:cNvSpPr/>
          <p:nvPr/>
        </p:nvSpPr>
        <p:spPr>
          <a:xfrm rot="21410517">
            <a:off x="4017061" y="3205581"/>
            <a:ext cx="1557477" cy="732465"/>
          </a:xfrm>
          <a:prstGeom prst="rect">
            <a:avLst/>
          </a:prstGeom>
        </p:spPr>
        <p:txBody>
          <a:bodyPr wrap="square">
            <a:spAutoFit/>
          </a:bodyPr>
          <a:lstStyle/>
          <a:p>
            <a:pPr algn="just">
              <a:lnSpc>
                <a:spcPct val="150000"/>
              </a:lnSpc>
            </a:pPr>
            <a:r>
              <a:rPr lang="vi-VN" sz="2800" dirty="0"/>
              <a:t> bánh tét</a:t>
            </a:r>
            <a:endParaRPr lang="vi-VN" sz="2800" b="1" dirty="0"/>
          </a:p>
        </p:txBody>
      </p:sp>
      <p:sp>
        <p:nvSpPr>
          <p:cNvPr id="11" name="Rectangle 10">
            <a:extLst>
              <a:ext uri="{FF2B5EF4-FFF2-40B4-BE49-F238E27FC236}">
                <a16:creationId xmlns:a16="http://schemas.microsoft.com/office/drawing/2014/main" id="{7833CD90-EE5A-E64B-8734-0CBE9B50CCA2}"/>
              </a:ext>
            </a:extLst>
          </p:cNvPr>
          <p:cNvSpPr/>
          <p:nvPr/>
        </p:nvSpPr>
        <p:spPr>
          <a:xfrm rot="21354459">
            <a:off x="5708491" y="3523059"/>
            <a:ext cx="5050572" cy="738664"/>
          </a:xfrm>
          <a:prstGeom prst="rect">
            <a:avLst/>
          </a:prstGeom>
        </p:spPr>
        <p:txBody>
          <a:bodyPr wrap="square">
            <a:spAutoFit/>
          </a:bodyPr>
          <a:lstStyle/>
          <a:p>
            <a:pPr>
              <a:lnSpc>
                <a:spcPct val="150000"/>
              </a:lnSpc>
            </a:pPr>
            <a:r>
              <a:rPr lang="vi-VN" sz="2800" dirty="0">
                <a:solidFill>
                  <a:srgbClr val="C00000"/>
                </a:solidFill>
              </a:rPr>
              <a:t>thịt mỡ. Bánh có hình trụ dài.</a:t>
            </a:r>
          </a:p>
        </p:txBody>
      </p:sp>
      <p:pic>
        <p:nvPicPr>
          <p:cNvPr id="12" name="Picture 8" descr="Bánh tét">
            <a:extLst>
              <a:ext uri="{FF2B5EF4-FFF2-40B4-BE49-F238E27FC236}">
                <a16:creationId xmlns:a16="http://schemas.microsoft.com/office/drawing/2014/main" id="{F42BBC97-7D90-5949-A0BC-227AF6F06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5481" y="4333531"/>
            <a:ext cx="4256544" cy="24604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02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F6BCDF-9F5D-43EF-8D2F-74DA0EBB0C5C}"/>
              </a:ext>
            </a:extLst>
          </p:cNvPr>
          <p:cNvSpPr txBox="1"/>
          <p:nvPr/>
        </p:nvSpPr>
        <p:spPr>
          <a:xfrm>
            <a:off x="330625" y="832272"/>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3" name="TextBox 2"/>
          <p:cNvSpPr txBox="1"/>
          <p:nvPr/>
        </p:nvSpPr>
        <p:spPr>
          <a:xfrm>
            <a:off x="4989752" y="-753"/>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8355741" y="159664"/>
            <a:ext cx="3836275" cy="58332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r>
              <a:rPr lang="en-US" sz="2800" b="1" dirty="0" err="1">
                <a:solidFill>
                  <a:schemeClr val="tx1"/>
                </a:solidFill>
              </a:rPr>
              <a:t>Bài</a:t>
            </a:r>
            <a:r>
              <a:rPr lang="en-US" sz="2800" b="1" dirty="0">
                <a:solidFill>
                  <a:schemeClr val="tx1"/>
                </a:solidFill>
              </a:rPr>
              <a:t> </a:t>
            </a:r>
            <a:r>
              <a:rPr lang="en-US" sz="2800" b="1" dirty="0" err="1">
                <a:solidFill>
                  <a:schemeClr val="tx1"/>
                </a:solidFill>
              </a:rPr>
              <a:t>văn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mấy</a:t>
            </a:r>
            <a:r>
              <a:rPr lang="en-US" sz="2800" b="1" dirty="0">
                <a:solidFill>
                  <a:schemeClr val="tx1"/>
                </a:solidFill>
              </a:rPr>
              <a:t> </a:t>
            </a:r>
            <a:r>
              <a:rPr lang="en-US" sz="2800" b="1" dirty="0" err="1">
                <a:solidFill>
                  <a:schemeClr val="tx1"/>
                </a:solidFill>
              </a:rPr>
              <a:t>đoạn</a:t>
            </a:r>
            <a:r>
              <a:rPr lang="en-US" sz="2800" b="1" dirty="0">
                <a:solidFill>
                  <a:schemeClr val="tx1"/>
                </a:solidFill>
              </a:rPr>
              <a:t>?</a:t>
            </a:r>
          </a:p>
        </p:txBody>
      </p:sp>
      <p:sp>
        <p:nvSpPr>
          <p:cNvPr id="7" name="Rounded Rectangle 6"/>
          <p:cNvSpPr/>
          <p:nvPr/>
        </p:nvSpPr>
        <p:spPr>
          <a:xfrm>
            <a:off x="378205" y="760995"/>
            <a:ext cx="11464128" cy="881132"/>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8" name="Oval 7"/>
          <p:cNvSpPr/>
          <p:nvPr/>
        </p:nvSpPr>
        <p:spPr>
          <a:xfrm>
            <a:off x="367779" y="667635"/>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1</a:t>
            </a:r>
          </a:p>
        </p:txBody>
      </p:sp>
      <p:sp>
        <p:nvSpPr>
          <p:cNvPr id="9" name="Rounded Rectangle 8"/>
          <p:cNvSpPr/>
          <p:nvPr/>
        </p:nvSpPr>
        <p:spPr>
          <a:xfrm>
            <a:off x="367779" y="1690772"/>
            <a:ext cx="11464128" cy="2554624"/>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10" name="Oval 9"/>
          <p:cNvSpPr/>
          <p:nvPr/>
        </p:nvSpPr>
        <p:spPr>
          <a:xfrm>
            <a:off x="379091" y="1693127"/>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2</a:t>
            </a:r>
          </a:p>
        </p:txBody>
      </p:sp>
      <p:sp>
        <p:nvSpPr>
          <p:cNvPr id="11" name="Rounded Rectangle 10"/>
          <p:cNvSpPr/>
          <p:nvPr/>
        </p:nvSpPr>
        <p:spPr>
          <a:xfrm>
            <a:off x="426567" y="4260296"/>
            <a:ext cx="11463346" cy="1541523"/>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12" name="Oval 11"/>
          <p:cNvSpPr/>
          <p:nvPr/>
        </p:nvSpPr>
        <p:spPr>
          <a:xfrm>
            <a:off x="485332" y="4262487"/>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3</a:t>
            </a:r>
          </a:p>
        </p:txBody>
      </p:sp>
      <p:sp>
        <p:nvSpPr>
          <p:cNvPr id="13" name="Rounded Rectangle 12"/>
          <p:cNvSpPr/>
          <p:nvPr/>
        </p:nvSpPr>
        <p:spPr>
          <a:xfrm>
            <a:off x="7863133" y="20149"/>
            <a:ext cx="4151603" cy="64069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r>
              <a:rPr lang="en-US" sz="2700" b="1" dirty="0" err="1">
                <a:solidFill>
                  <a:schemeClr val="tx1"/>
                </a:solidFill>
              </a:rPr>
              <a:t>Luyện</a:t>
            </a:r>
            <a:r>
              <a:rPr lang="en-US" sz="2700" b="1" dirty="0">
                <a:solidFill>
                  <a:schemeClr val="tx1"/>
                </a:solidFill>
              </a:rPr>
              <a:t> </a:t>
            </a:r>
            <a:r>
              <a:rPr lang="en-US" sz="2700" b="1" dirty="0" err="1">
                <a:solidFill>
                  <a:schemeClr val="tx1"/>
                </a:solidFill>
              </a:rPr>
              <a:t>đọc</a:t>
            </a:r>
            <a:r>
              <a:rPr lang="en-US" sz="2700" b="1" dirty="0">
                <a:solidFill>
                  <a:schemeClr val="tx1"/>
                </a:solidFill>
              </a:rPr>
              <a:t> </a:t>
            </a:r>
            <a:r>
              <a:rPr lang="en-US" sz="2700" b="1" dirty="0" err="1">
                <a:solidFill>
                  <a:schemeClr val="tx1"/>
                </a:solidFill>
              </a:rPr>
              <a:t>từng</a:t>
            </a:r>
            <a:r>
              <a:rPr lang="en-US" sz="2700" b="1" dirty="0">
                <a:solidFill>
                  <a:schemeClr val="tx1"/>
                </a:solidFill>
              </a:rPr>
              <a:t> </a:t>
            </a:r>
            <a:r>
              <a:rPr lang="en-US" sz="2700" b="1" dirty="0" err="1">
                <a:solidFill>
                  <a:schemeClr val="tx1"/>
                </a:solidFill>
              </a:rPr>
              <a:t>đoạn</a:t>
            </a:r>
            <a:r>
              <a:rPr lang="en-US" sz="2700" b="1" dirty="0">
                <a:solidFill>
                  <a:schemeClr val="tx1"/>
                </a:solidFill>
              </a:rPr>
              <a:t> </a:t>
            </a:r>
            <a:r>
              <a:rPr lang="en-US" sz="2700" b="1" dirty="0" err="1">
                <a:solidFill>
                  <a:schemeClr val="tx1"/>
                </a:solidFill>
              </a:rPr>
              <a:t>văn</a:t>
            </a:r>
            <a:r>
              <a:rPr lang="en-US" sz="2700" b="1" dirty="0">
                <a:solidFill>
                  <a:schemeClr val="tx1"/>
                </a:solidFill>
              </a:rPr>
              <a:t>.</a:t>
            </a:r>
          </a:p>
        </p:txBody>
      </p:sp>
      <p:grpSp>
        <p:nvGrpSpPr>
          <p:cNvPr id="15" name="Group 14">
            <a:extLst>
              <a:ext uri="{FF2B5EF4-FFF2-40B4-BE49-F238E27FC236}">
                <a16:creationId xmlns:a16="http://schemas.microsoft.com/office/drawing/2014/main" id="{F3DD3406-2712-834B-AB0F-2A570271E8D5}"/>
              </a:ext>
            </a:extLst>
          </p:cNvPr>
          <p:cNvGrpSpPr/>
          <p:nvPr/>
        </p:nvGrpSpPr>
        <p:grpSpPr>
          <a:xfrm>
            <a:off x="194178" y="93608"/>
            <a:ext cx="1496814" cy="738664"/>
            <a:chOff x="635794" y="307341"/>
            <a:chExt cx="1496814" cy="738664"/>
          </a:xfrm>
        </p:grpSpPr>
        <p:sp>
          <p:nvSpPr>
            <p:cNvPr id="16" name="TextBox 15">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17" name="Picture 16">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p:cNvSpPr txBox="1"/>
          <p:nvPr/>
        </p:nvSpPr>
        <p:spPr>
          <a:xfrm>
            <a:off x="8988540" y="5454189"/>
            <a:ext cx="2255349" cy="461665"/>
          </a:xfrm>
          <a:prstGeom prst="rect">
            <a:avLst/>
          </a:prstGeom>
          <a:noFill/>
        </p:spPr>
        <p:txBody>
          <a:bodyPr wrap="square" rtlCol="0">
            <a:spAutoFit/>
          </a:bodyPr>
          <a:lstStyle/>
          <a:p>
            <a:r>
              <a:rPr lang="en-GB" sz="2400" i="1" dirty="0" err="1" smtClean="0"/>
              <a:t>Ánh</a:t>
            </a:r>
            <a:r>
              <a:rPr lang="en-GB" sz="2400" i="1" dirty="0" smtClean="0"/>
              <a:t> </a:t>
            </a:r>
            <a:r>
              <a:rPr lang="en-GB" sz="2400" i="1" dirty="0" err="1" smtClean="0"/>
              <a:t>Dương</a:t>
            </a:r>
            <a:endParaRPr lang="en-US" sz="2400" i="1" dirty="0"/>
          </a:p>
        </p:txBody>
      </p:sp>
      <p:sp>
        <p:nvSpPr>
          <p:cNvPr id="1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31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2444</TotalTime>
  <Words>1811</Words>
  <Application>Microsoft Office PowerPoint</Application>
  <PresentationFormat>Widescreen</PresentationFormat>
  <Paragraphs>180</Paragraphs>
  <Slides>18</Slides>
  <Notes>18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18</vt:i4>
      </vt:variant>
    </vt:vector>
  </HeadingPairs>
  <TitlesOfParts>
    <vt:vector size="35" baseType="lpstr">
      <vt:lpstr>宋体</vt:lpstr>
      <vt:lpstr>宋体</vt:lpstr>
      <vt:lpstr>Arial</vt:lpstr>
      <vt:lpstr>Arial-Rounded</vt:lpstr>
      <vt:lpstr>Calibri</vt:lpstr>
      <vt:lpstr>等线</vt:lpstr>
      <vt:lpstr>HP001 4 hàng</vt:lpstr>
      <vt:lpstr>inpin heiti</vt:lpstr>
      <vt:lpstr>Times New Roman</vt:lpstr>
      <vt:lpstr>字魂17号-萌趣果冻体</vt:lpstr>
      <vt:lpstr>字魂59号-创粗黑</vt:lpstr>
      <vt:lpstr>小单纯体</vt:lpstr>
      <vt:lpstr>4_Office Theme</vt:lpstr>
      <vt:lpstr>10_Office Theme</vt:lpstr>
      <vt:lpstr>7_Office Theme</vt:lpstr>
      <vt:lpstr>8_Office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412</cp:revision>
  <dcterms:created xsi:type="dcterms:W3CDTF">2021-05-22T10:10:43Z</dcterms:created>
  <dcterms:modified xsi:type="dcterms:W3CDTF">2023-01-09T08:31:29Z</dcterms:modified>
</cp:coreProperties>
</file>