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4134" r:id="rId2"/>
    <p:sldMasterId id="2147484166" r:id="rId3"/>
    <p:sldMasterId id="2147484205" r:id="rId4"/>
    <p:sldMasterId id="2147484295" r:id="rId5"/>
  </p:sldMasterIdLst>
  <p:notesMasterIdLst>
    <p:notesMasterId r:id="rId25"/>
  </p:notesMasterIdLst>
  <p:sldIdLst>
    <p:sldId id="691" r:id="rId6"/>
    <p:sldId id="693" r:id="rId7"/>
    <p:sldId id="709" r:id="rId8"/>
    <p:sldId id="694" r:id="rId9"/>
    <p:sldId id="695" r:id="rId10"/>
    <p:sldId id="680" r:id="rId11"/>
    <p:sldId id="696" r:id="rId12"/>
    <p:sldId id="698" r:id="rId13"/>
    <p:sldId id="699" r:id="rId14"/>
    <p:sldId id="700" r:id="rId15"/>
    <p:sldId id="710" r:id="rId16"/>
    <p:sldId id="701" r:id="rId17"/>
    <p:sldId id="702" r:id="rId18"/>
    <p:sldId id="703" r:id="rId19"/>
    <p:sldId id="704" r:id="rId20"/>
    <p:sldId id="705" r:id="rId21"/>
    <p:sldId id="708" r:id="rId22"/>
    <p:sldId id="706" r:id="rId23"/>
    <p:sldId id="707" r:id="rId24"/>
  </p:sldIdLst>
  <p:sldSz cx="12192000" cy="6858000"/>
  <p:notesSz cx="6858000" cy="9144000"/>
  <p:defaultTextStyle>
    <a:defPPr>
      <a:defRPr lang="en-US"/>
    </a:defPPr>
    <a:lvl1pPr marL="0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95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29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444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258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094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886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680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475" algn="l" defTabSz="91362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A5E575"/>
    <a:srgbClr val="F37D91"/>
    <a:srgbClr val="F6A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540" autoAdjust="0"/>
  </p:normalViewPr>
  <p:slideViewPr>
    <p:cSldViewPr snapToGrid="0">
      <p:cViewPr varScale="1">
        <p:scale>
          <a:sx n="66" d="100"/>
          <a:sy n="66" d="100"/>
        </p:scale>
        <p:origin x="-10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95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29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44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58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94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86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80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75" algn="l" defTabSz="9136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62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5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3FEB609-20FC-4234-934C-164CEB15BF78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26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0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6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7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28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solidFill>
                  <a:prstClr val="black"/>
                </a:solidFill>
                <a:latin typeface="等线"/>
                <a:ea typeface="等线"/>
              </a:rPr>
              <a:pPr/>
              <a:t>4</a:t>
            </a:fld>
            <a:endParaRPr lang="en-US" altLang="zh-CN" b="0" smtClean="0">
              <a:solidFill>
                <a:prstClr val="black"/>
              </a:solidFill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609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5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72" tIns="45718" rIns="91372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72" tIns="45718" rIns="91372" bIns="45718"/>
          <a:lstStyle>
            <a:lvl1pPr marL="0" indent="0" algn="ctr">
              <a:buNone/>
              <a:defRPr sz="2400"/>
            </a:lvl1pPr>
            <a:lvl2pPr marL="456795" indent="0" algn="ctr">
              <a:buNone/>
              <a:defRPr sz="2000"/>
            </a:lvl2pPr>
            <a:lvl3pPr marL="913629" indent="0" algn="ctr">
              <a:buNone/>
              <a:defRPr sz="1900"/>
            </a:lvl3pPr>
            <a:lvl4pPr marL="1370444" indent="0" algn="ctr">
              <a:buNone/>
              <a:defRPr sz="1600"/>
            </a:lvl4pPr>
            <a:lvl5pPr marL="1827258" indent="0" algn="ctr">
              <a:buNone/>
              <a:defRPr sz="1600"/>
            </a:lvl5pPr>
            <a:lvl6pPr marL="2284094" indent="0" algn="ctr">
              <a:buNone/>
              <a:defRPr sz="1600"/>
            </a:lvl6pPr>
            <a:lvl7pPr marL="2740886" indent="0" algn="ctr">
              <a:buNone/>
              <a:defRPr sz="1600"/>
            </a:lvl7pPr>
            <a:lvl8pPr marL="3197680" indent="0" algn="ctr">
              <a:buNone/>
              <a:defRPr sz="1600"/>
            </a:lvl8pPr>
            <a:lvl9pPr marL="36544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3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6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61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923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884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5846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1980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376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773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1692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31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8"/>
            <a:ext cx="5157787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153" indent="0">
              <a:buNone/>
              <a:defRPr sz="1700" b="1"/>
            </a:lvl2pPr>
            <a:lvl3pPr marL="792304" indent="0">
              <a:buNone/>
              <a:defRPr sz="1500" b="1"/>
            </a:lvl3pPr>
            <a:lvl4pPr marL="1188462" indent="0">
              <a:buNone/>
              <a:defRPr sz="1500" b="1"/>
            </a:lvl4pPr>
            <a:lvl5pPr marL="1584607" indent="0">
              <a:buNone/>
              <a:defRPr sz="1500" b="1"/>
            </a:lvl5pPr>
            <a:lvl6pPr marL="1980768" indent="0">
              <a:buNone/>
              <a:defRPr sz="1500" b="1"/>
            </a:lvl6pPr>
            <a:lvl7pPr marL="2376911" indent="0">
              <a:buNone/>
              <a:defRPr sz="1500" b="1"/>
            </a:lvl7pPr>
            <a:lvl8pPr marL="2773069" indent="0">
              <a:buNone/>
              <a:defRPr sz="1500" b="1"/>
            </a:lvl8pPr>
            <a:lvl9pPr marL="316921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8"/>
            <a:ext cx="5183189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153" indent="0">
              <a:buNone/>
              <a:defRPr sz="1700" b="1"/>
            </a:lvl2pPr>
            <a:lvl3pPr marL="792304" indent="0">
              <a:buNone/>
              <a:defRPr sz="1500" b="1"/>
            </a:lvl3pPr>
            <a:lvl4pPr marL="1188462" indent="0">
              <a:buNone/>
              <a:defRPr sz="1500" b="1"/>
            </a:lvl4pPr>
            <a:lvl5pPr marL="1584607" indent="0">
              <a:buNone/>
              <a:defRPr sz="1500" b="1"/>
            </a:lvl5pPr>
            <a:lvl6pPr marL="1980768" indent="0">
              <a:buNone/>
              <a:defRPr sz="1500" b="1"/>
            </a:lvl6pPr>
            <a:lvl7pPr marL="2376911" indent="0">
              <a:buNone/>
              <a:defRPr sz="1500" b="1"/>
            </a:lvl7pPr>
            <a:lvl8pPr marL="2773069" indent="0">
              <a:buNone/>
              <a:defRPr sz="1500" b="1"/>
            </a:lvl8pPr>
            <a:lvl9pPr marL="316921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9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48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6153" indent="0">
              <a:buNone/>
              <a:defRPr sz="1200"/>
            </a:lvl2pPr>
            <a:lvl3pPr marL="792304" indent="0">
              <a:buNone/>
              <a:defRPr sz="1100"/>
            </a:lvl3pPr>
            <a:lvl4pPr marL="1188462" indent="0">
              <a:buNone/>
              <a:defRPr sz="900"/>
            </a:lvl4pPr>
            <a:lvl5pPr marL="1584607" indent="0">
              <a:buNone/>
              <a:defRPr sz="900"/>
            </a:lvl5pPr>
            <a:lvl6pPr marL="1980768" indent="0">
              <a:buNone/>
              <a:defRPr sz="900"/>
            </a:lvl6pPr>
            <a:lvl7pPr marL="2376911" indent="0">
              <a:buNone/>
              <a:defRPr sz="900"/>
            </a:lvl7pPr>
            <a:lvl8pPr marL="2773069" indent="0">
              <a:buNone/>
              <a:defRPr sz="900"/>
            </a:lvl8pPr>
            <a:lvl9pPr marL="31692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48"/>
            <a:ext cx="6172200" cy="4873625"/>
          </a:xfrm>
        </p:spPr>
        <p:txBody>
          <a:bodyPr anchor="t"/>
          <a:lstStyle>
            <a:lvl1pPr marL="0" indent="0">
              <a:buNone/>
              <a:defRPr sz="2800"/>
            </a:lvl1pPr>
            <a:lvl2pPr marL="396153" indent="0">
              <a:buNone/>
              <a:defRPr sz="2400"/>
            </a:lvl2pPr>
            <a:lvl3pPr marL="792304" indent="0">
              <a:buNone/>
              <a:defRPr sz="2100"/>
            </a:lvl3pPr>
            <a:lvl4pPr marL="1188462" indent="0">
              <a:buNone/>
              <a:defRPr sz="1700"/>
            </a:lvl4pPr>
            <a:lvl5pPr marL="1584607" indent="0">
              <a:buNone/>
              <a:defRPr sz="1700"/>
            </a:lvl5pPr>
            <a:lvl6pPr marL="1980768" indent="0">
              <a:buNone/>
              <a:defRPr sz="1700"/>
            </a:lvl6pPr>
            <a:lvl7pPr marL="2376911" indent="0">
              <a:buNone/>
              <a:defRPr sz="1700"/>
            </a:lvl7pPr>
            <a:lvl8pPr marL="2773069" indent="0">
              <a:buNone/>
              <a:defRPr sz="1700"/>
            </a:lvl8pPr>
            <a:lvl9pPr marL="3169215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6153" indent="0">
              <a:buNone/>
              <a:defRPr sz="1200"/>
            </a:lvl2pPr>
            <a:lvl3pPr marL="792304" indent="0">
              <a:buNone/>
              <a:defRPr sz="1100"/>
            </a:lvl3pPr>
            <a:lvl4pPr marL="1188462" indent="0">
              <a:buNone/>
              <a:defRPr sz="900"/>
            </a:lvl4pPr>
            <a:lvl5pPr marL="1584607" indent="0">
              <a:buNone/>
              <a:defRPr sz="900"/>
            </a:lvl5pPr>
            <a:lvl6pPr marL="1980768" indent="0">
              <a:buNone/>
              <a:defRPr sz="900"/>
            </a:lvl6pPr>
            <a:lvl7pPr marL="2376911" indent="0">
              <a:buNone/>
              <a:defRPr sz="900"/>
            </a:lvl7pPr>
            <a:lvl8pPr marL="2773069" indent="0">
              <a:buNone/>
              <a:defRPr sz="900"/>
            </a:lvl8pPr>
            <a:lvl9pPr marL="31692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2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8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  <a:prstGeom prst="rect">
            <a:avLst/>
          </a:prstGeom>
        </p:spPr>
        <p:txBody>
          <a:bodyPr vert="eaVert"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0"/>
            <a:ext cx="7734300" cy="5811839"/>
          </a:xfrm>
          <a:prstGeom prst="rect">
            <a:avLst/>
          </a:prstGeom>
        </p:spPr>
        <p:txBody>
          <a:bodyPr vert="eaVert"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3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</p:spPr>
        <p:txBody>
          <a:bodyPr spcFirstLastPara="1" wrap="square" lIns="79219" tIns="79219" rIns="79219" bIns="7921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800"/>
          </a:xfrm>
          <a:prstGeom prst="rect">
            <a:avLst/>
          </a:prstGeom>
        </p:spPr>
        <p:txBody>
          <a:bodyPr spcFirstLastPara="1" wrap="square" lIns="79219" tIns="79219" rIns="79219" bIns="792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7067" y="6303436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133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7067" y="6303436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133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7067" y="6303436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133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7067" y="6303436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133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7067" y="6303436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133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7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8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3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066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0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627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7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</p:spPr>
        <p:txBody>
          <a:bodyPr spcFirstLastPara="1" wrap="square" lIns="79165" tIns="79165" rIns="79165" bIns="7916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800"/>
          </a:xfrm>
          <a:prstGeom prst="rect">
            <a:avLst/>
          </a:prstGeom>
        </p:spPr>
        <p:txBody>
          <a:bodyPr spcFirstLastPara="1" wrap="square" lIns="79165" tIns="79165" rIns="79165" bIns="7916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388" tIns="45718" rIns="9138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388" tIns="45718" rIns="9138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84"/>
            <a:ext cx="10515600" cy="2852737"/>
          </a:xfrm>
          <a:prstGeom prst="rect">
            <a:avLst/>
          </a:prstGeom>
        </p:spPr>
        <p:txBody>
          <a:bodyPr lIns="91372" tIns="45718" rIns="91372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372" tIns="45718" rIns="91372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388" tIns="45718" rIns="9138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388" tIns="45718" rIns="9138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388" tIns="45718" rIns="9138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388" tIns="45718" rIns="9138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388" tIns="45718" rIns="9138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388" tIns="45718" rIns="9138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388" tIns="45718" rIns="91388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388" tIns="45718" rIns="91388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388" tIns="45718" rIns="91388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388" tIns="45718" rIns="91388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12" tIns="45718" rIns="9141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12" tIns="45718" rIns="9141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12" tIns="45718" rIns="9141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12" tIns="45718" rIns="9141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12" tIns="45718" rIns="9141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12" tIns="45718" rIns="9141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12" tIns="45718" rIns="9141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12" tIns="45718" rIns="9141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12" tIns="45718" rIns="9141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12" tIns="45718" rIns="9141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12" tIns="45718" rIns="9141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12" tIns="45718" rIns="9141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22" tIns="45718" rIns="9142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3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22" tIns="45718" rIns="9142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22" tIns="45718" rIns="9142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22" tIns="45718" rIns="9142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22" tIns="45718" rIns="9142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22" tIns="45718" rIns="9142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22" tIns="45718" rIns="9142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 lIns="91432" tIns="45718" rIns="91432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1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372" tIns="45718" rIns="91372" bIns="45718"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372" tIns="45718" rIns="91372" bIns="45718" anchor="b"/>
          <a:lstStyle>
            <a:lvl1pPr marL="0" indent="0">
              <a:buNone/>
              <a:defRPr sz="2400" b="1"/>
            </a:lvl1pPr>
            <a:lvl2pPr marL="456795" indent="0">
              <a:buNone/>
              <a:defRPr sz="2000" b="1"/>
            </a:lvl2pPr>
            <a:lvl3pPr marL="913629" indent="0">
              <a:buNone/>
              <a:defRPr sz="1900" b="1"/>
            </a:lvl3pPr>
            <a:lvl4pPr marL="1370444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94" indent="0">
              <a:buNone/>
              <a:defRPr sz="1600" b="1"/>
            </a:lvl6pPr>
            <a:lvl7pPr marL="2740886" indent="0">
              <a:buNone/>
              <a:defRPr sz="1600" b="1"/>
            </a:lvl7pPr>
            <a:lvl8pPr marL="3197680" indent="0">
              <a:buNone/>
              <a:defRPr sz="1600" b="1"/>
            </a:lvl8pPr>
            <a:lvl9pPr marL="36544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372" tIns="45718" rIns="91372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46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46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51" indent="0" algn="ctr">
              <a:buNone/>
              <a:defRPr sz="2000"/>
            </a:lvl2pPr>
            <a:lvl3pPr marL="911344" indent="0" algn="ctr">
              <a:buNone/>
              <a:defRPr sz="1700"/>
            </a:lvl3pPr>
            <a:lvl4pPr marL="1367014" indent="0" algn="ctr">
              <a:buNone/>
              <a:defRPr sz="1600"/>
            </a:lvl4pPr>
            <a:lvl5pPr marL="1822686" indent="0" algn="ctr">
              <a:buNone/>
              <a:defRPr sz="1600"/>
            </a:lvl5pPr>
            <a:lvl6pPr marL="2278378" indent="0" algn="ctr">
              <a:buNone/>
              <a:defRPr sz="1600"/>
            </a:lvl6pPr>
            <a:lvl7pPr marL="2734030" indent="0" algn="ctr">
              <a:buNone/>
              <a:defRPr sz="1600"/>
            </a:lvl7pPr>
            <a:lvl8pPr marL="3189679" indent="0" algn="ctr">
              <a:buNone/>
              <a:defRPr sz="1600"/>
            </a:lvl8pPr>
            <a:lvl9pPr marL="364534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6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70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51" indent="0">
              <a:buNone/>
              <a:defRPr sz="2000" b="1"/>
            </a:lvl2pPr>
            <a:lvl3pPr marL="911344" indent="0">
              <a:buNone/>
              <a:defRPr sz="1700" b="1"/>
            </a:lvl3pPr>
            <a:lvl4pPr marL="1367014" indent="0">
              <a:buNone/>
              <a:defRPr sz="1600" b="1"/>
            </a:lvl4pPr>
            <a:lvl5pPr marL="1822686" indent="0">
              <a:buNone/>
              <a:defRPr sz="1600" b="1"/>
            </a:lvl5pPr>
            <a:lvl6pPr marL="2278378" indent="0">
              <a:buNone/>
              <a:defRPr sz="1600" b="1"/>
            </a:lvl6pPr>
            <a:lvl7pPr marL="2734030" indent="0">
              <a:buNone/>
              <a:defRPr sz="1600" b="1"/>
            </a:lvl7pPr>
            <a:lvl8pPr marL="3189679" indent="0">
              <a:buNone/>
              <a:defRPr sz="1600" b="1"/>
            </a:lvl8pPr>
            <a:lvl9pPr marL="3645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51" indent="0">
              <a:buNone/>
              <a:defRPr sz="2000" b="1"/>
            </a:lvl2pPr>
            <a:lvl3pPr marL="911344" indent="0">
              <a:buNone/>
              <a:defRPr sz="1700" b="1"/>
            </a:lvl3pPr>
            <a:lvl4pPr marL="1367014" indent="0">
              <a:buNone/>
              <a:defRPr sz="1600" b="1"/>
            </a:lvl4pPr>
            <a:lvl5pPr marL="1822686" indent="0">
              <a:buNone/>
              <a:defRPr sz="1600" b="1"/>
            </a:lvl5pPr>
            <a:lvl6pPr marL="2278378" indent="0">
              <a:buNone/>
              <a:defRPr sz="1600" b="1"/>
            </a:lvl6pPr>
            <a:lvl7pPr marL="2734030" indent="0">
              <a:buNone/>
              <a:defRPr sz="1600" b="1"/>
            </a:lvl7pPr>
            <a:lvl8pPr marL="3189679" indent="0">
              <a:buNone/>
              <a:defRPr sz="1600" b="1"/>
            </a:lvl8pPr>
            <a:lvl9pPr marL="36453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6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51" indent="0">
              <a:buNone/>
              <a:defRPr sz="1300"/>
            </a:lvl2pPr>
            <a:lvl3pPr marL="911344" indent="0">
              <a:buNone/>
              <a:defRPr sz="1200"/>
            </a:lvl3pPr>
            <a:lvl4pPr marL="1367014" indent="0">
              <a:buNone/>
              <a:defRPr sz="900"/>
            </a:lvl4pPr>
            <a:lvl5pPr marL="1822686" indent="0">
              <a:buNone/>
              <a:defRPr sz="900"/>
            </a:lvl5pPr>
            <a:lvl6pPr marL="2278378" indent="0">
              <a:buNone/>
              <a:defRPr sz="900"/>
            </a:lvl6pPr>
            <a:lvl7pPr marL="2734030" indent="0">
              <a:buNone/>
              <a:defRPr sz="900"/>
            </a:lvl7pPr>
            <a:lvl8pPr marL="3189679" indent="0">
              <a:buNone/>
              <a:defRPr sz="900"/>
            </a:lvl8pPr>
            <a:lvl9pPr marL="3645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651" indent="0">
              <a:buNone/>
              <a:defRPr sz="2800"/>
            </a:lvl2pPr>
            <a:lvl3pPr marL="911344" indent="0">
              <a:buNone/>
              <a:defRPr sz="2400"/>
            </a:lvl3pPr>
            <a:lvl4pPr marL="1367014" indent="0">
              <a:buNone/>
              <a:defRPr sz="2000"/>
            </a:lvl4pPr>
            <a:lvl5pPr marL="1822686" indent="0">
              <a:buNone/>
              <a:defRPr sz="2000"/>
            </a:lvl5pPr>
            <a:lvl6pPr marL="2278378" indent="0">
              <a:buNone/>
              <a:defRPr sz="2000"/>
            </a:lvl6pPr>
            <a:lvl7pPr marL="2734030" indent="0">
              <a:buNone/>
              <a:defRPr sz="2000"/>
            </a:lvl7pPr>
            <a:lvl8pPr marL="3189679" indent="0">
              <a:buNone/>
              <a:defRPr sz="2000"/>
            </a:lvl8pPr>
            <a:lvl9pPr marL="364534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51" indent="0">
              <a:buNone/>
              <a:defRPr sz="1300"/>
            </a:lvl2pPr>
            <a:lvl3pPr marL="911344" indent="0">
              <a:buNone/>
              <a:defRPr sz="1200"/>
            </a:lvl3pPr>
            <a:lvl4pPr marL="1367014" indent="0">
              <a:buNone/>
              <a:defRPr sz="900"/>
            </a:lvl4pPr>
            <a:lvl5pPr marL="1822686" indent="0">
              <a:buNone/>
              <a:defRPr sz="900"/>
            </a:lvl5pPr>
            <a:lvl6pPr marL="2278378" indent="0">
              <a:buNone/>
              <a:defRPr sz="900"/>
            </a:lvl6pPr>
            <a:lvl7pPr marL="2734030" indent="0">
              <a:buNone/>
              <a:defRPr sz="900"/>
            </a:lvl7pPr>
            <a:lvl8pPr marL="3189679" indent="0">
              <a:buNone/>
              <a:defRPr sz="900"/>
            </a:lvl8pPr>
            <a:lvl9pPr marL="36453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3"/>
            <a:ext cx="10515600" cy="1325563"/>
          </a:xfrm>
          <a:prstGeom prst="rect">
            <a:avLst/>
          </a:prstGeom>
        </p:spPr>
        <p:txBody>
          <a:bodyPr lIns="91372" tIns="45718" rIns="9137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A9E3-4E3C-4047-B1EB-F965C6DD9E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6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22365"/>
            <a:ext cx="10363200" cy="2387600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100"/>
            <a:ext cx="9144000" cy="1655761"/>
          </a:xfrm>
        </p:spPr>
        <p:txBody>
          <a:bodyPr/>
          <a:lstStyle>
            <a:lvl1pPr marL="0" indent="0" algn="ctr">
              <a:buNone/>
              <a:defRPr sz="2100"/>
            </a:lvl1pPr>
            <a:lvl2pPr marL="395853" indent="0" algn="ctr">
              <a:buNone/>
              <a:defRPr sz="1700"/>
            </a:lvl2pPr>
            <a:lvl3pPr marL="791704" indent="0" algn="ctr">
              <a:buNone/>
              <a:defRPr sz="1500"/>
            </a:lvl3pPr>
            <a:lvl4pPr marL="1187582" indent="0" algn="ctr">
              <a:buNone/>
              <a:defRPr sz="1500"/>
            </a:lvl4pPr>
            <a:lvl5pPr marL="1583407" indent="0" algn="ctr">
              <a:buNone/>
              <a:defRPr sz="1500"/>
            </a:lvl5pPr>
            <a:lvl6pPr marL="1979288" indent="0" algn="ctr">
              <a:buNone/>
              <a:defRPr sz="1500"/>
            </a:lvl6pPr>
            <a:lvl7pPr marL="2375111" indent="0" algn="ctr">
              <a:buNone/>
              <a:defRPr sz="1500"/>
            </a:lvl7pPr>
            <a:lvl8pPr marL="2770989" indent="0" algn="ctr">
              <a:buNone/>
              <a:defRPr sz="1500"/>
            </a:lvl8pPr>
            <a:lvl9pPr marL="316681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6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58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917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875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583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19792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3751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770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166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31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8"/>
            <a:ext cx="5157787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5853" indent="0">
              <a:buNone/>
              <a:defRPr sz="1700" b="1"/>
            </a:lvl2pPr>
            <a:lvl3pPr marL="791704" indent="0">
              <a:buNone/>
              <a:defRPr sz="1500" b="1"/>
            </a:lvl3pPr>
            <a:lvl4pPr marL="1187582" indent="0">
              <a:buNone/>
              <a:defRPr sz="1500" b="1"/>
            </a:lvl4pPr>
            <a:lvl5pPr marL="1583407" indent="0">
              <a:buNone/>
              <a:defRPr sz="1500" b="1"/>
            </a:lvl5pPr>
            <a:lvl6pPr marL="1979288" indent="0">
              <a:buNone/>
              <a:defRPr sz="1500" b="1"/>
            </a:lvl6pPr>
            <a:lvl7pPr marL="2375111" indent="0">
              <a:buNone/>
              <a:defRPr sz="1500" b="1"/>
            </a:lvl7pPr>
            <a:lvl8pPr marL="2770989" indent="0">
              <a:buNone/>
              <a:defRPr sz="1500" b="1"/>
            </a:lvl8pPr>
            <a:lvl9pPr marL="316681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8"/>
            <a:ext cx="5183189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5853" indent="0">
              <a:buNone/>
              <a:defRPr sz="1700" b="1"/>
            </a:lvl2pPr>
            <a:lvl3pPr marL="791704" indent="0">
              <a:buNone/>
              <a:defRPr sz="1500" b="1"/>
            </a:lvl3pPr>
            <a:lvl4pPr marL="1187582" indent="0">
              <a:buNone/>
              <a:defRPr sz="1500" b="1"/>
            </a:lvl4pPr>
            <a:lvl5pPr marL="1583407" indent="0">
              <a:buNone/>
              <a:defRPr sz="1500" b="1"/>
            </a:lvl5pPr>
            <a:lvl6pPr marL="1979288" indent="0">
              <a:buNone/>
              <a:defRPr sz="1500" b="1"/>
            </a:lvl6pPr>
            <a:lvl7pPr marL="2375111" indent="0">
              <a:buNone/>
              <a:defRPr sz="1500" b="1"/>
            </a:lvl7pPr>
            <a:lvl8pPr marL="2770989" indent="0">
              <a:buNone/>
              <a:defRPr sz="1500" b="1"/>
            </a:lvl8pPr>
            <a:lvl9pPr marL="316681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9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88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5853" indent="0">
              <a:buNone/>
              <a:defRPr sz="1200"/>
            </a:lvl2pPr>
            <a:lvl3pPr marL="791704" indent="0">
              <a:buNone/>
              <a:defRPr sz="1100"/>
            </a:lvl3pPr>
            <a:lvl4pPr marL="1187582" indent="0">
              <a:buNone/>
              <a:defRPr sz="900"/>
            </a:lvl4pPr>
            <a:lvl5pPr marL="1583407" indent="0">
              <a:buNone/>
              <a:defRPr sz="900"/>
            </a:lvl5pPr>
            <a:lvl6pPr marL="1979288" indent="0">
              <a:buNone/>
              <a:defRPr sz="900"/>
            </a:lvl6pPr>
            <a:lvl7pPr marL="2375111" indent="0">
              <a:buNone/>
              <a:defRPr sz="900"/>
            </a:lvl7pPr>
            <a:lvl8pPr marL="2770989" indent="0">
              <a:buNone/>
              <a:defRPr sz="900"/>
            </a:lvl8pPr>
            <a:lvl9pPr marL="31668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88"/>
            <a:ext cx="6172200" cy="4873625"/>
          </a:xfrm>
        </p:spPr>
        <p:txBody>
          <a:bodyPr anchor="t"/>
          <a:lstStyle>
            <a:lvl1pPr marL="0" indent="0">
              <a:buNone/>
              <a:defRPr sz="2800"/>
            </a:lvl1pPr>
            <a:lvl2pPr marL="395853" indent="0">
              <a:buNone/>
              <a:defRPr sz="2400"/>
            </a:lvl2pPr>
            <a:lvl3pPr marL="791704" indent="0">
              <a:buNone/>
              <a:defRPr sz="2100"/>
            </a:lvl3pPr>
            <a:lvl4pPr marL="1187582" indent="0">
              <a:buNone/>
              <a:defRPr sz="1700"/>
            </a:lvl4pPr>
            <a:lvl5pPr marL="1583407" indent="0">
              <a:buNone/>
              <a:defRPr sz="1700"/>
            </a:lvl5pPr>
            <a:lvl6pPr marL="1979288" indent="0">
              <a:buNone/>
              <a:defRPr sz="1700"/>
            </a:lvl6pPr>
            <a:lvl7pPr marL="2375111" indent="0">
              <a:buNone/>
              <a:defRPr sz="1700"/>
            </a:lvl7pPr>
            <a:lvl8pPr marL="2770989" indent="0">
              <a:buNone/>
              <a:defRPr sz="1700"/>
            </a:lvl8pPr>
            <a:lvl9pPr marL="3166815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5853" indent="0">
              <a:buNone/>
              <a:defRPr sz="1200"/>
            </a:lvl2pPr>
            <a:lvl3pPr marL="791704" indent="0">
              <a:buNone/>
              <a:defRPr sz="1100"/>
            </a:lvl3pPr>
            <a:lvl4pPr marL="1187582" indent="0">
              <a:buNone/>
              <a:defRPr sz="900"/>
            </a:lvl4pPr>
            <a:lvl5pPr marL="1583407" indent="0">
              <a:buNone/>
              <a:defRPr sz="900"/>
            </a:lvl5pPr>
            <a:lvl6pPr marL="1979288" indent="0">
              <a:buNone/>
              <a:defRPr sz="900"/>
            </a:lvl6pPr>
            <a:lvl7pPr marL="2375111" indent="0">
              <a:buNone/>
              <a:defRPr sz="900"/>
            </a:lvl7pPr>
            <a:lvl8pPr marL="2770989" indent="0">
              <a:buNone/>
              <a:defRPr sz="900"/>
            </a:lvl8pPr>
            <a:lvl9pPr marL="31668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2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</p:spPr>
        <p:txBody>
          <a:bodyPr spcFirstLastPara="1" wrap="square" lIns="79159" tIns="79159" rIns="79159" bIns="7915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800"/>
          </a:xfrm>
          <a:prstGeom prst="rect">
            <a:avLst/>
          </a:prstGeom>
        </p:spPr>
        <p:txBody>
          <a:bodyPr spcFirstLastPara="1" wrap="square" lIns="79159" tIns="79159" rIns="79159" bIns="7915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72" tIns="45718" rIns="91372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0"/>
            <a:ext cx="6172200" cy="4873625"/>
          </a:xfrm>
          <a:prstGeom prst="rect">
            <a:avLst/>
          </a:prstGeom>
        </p:spPr>
        <p:txBody>
          <a:bodyPr lIns="91372" tIns="45718" rIns="91372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72" tIns="45718" rIns="91372" bIns="45718"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22365"/>
            <a:ext cx="10363200" cy="2387600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88"/>
            <a:ext cx="9144000" cy="1655761"/>
          </a:xfrm>
        </p:spPr>
        <p:txBody>
          <a:bodyPr/>
          <a:lstStyle>
            <a:lvl1pPr marL="0" indent="0" algn="ctr">
              <a:buNone/>
              <a:defRPr sz="2100"/>
            </a:lvl1pPr>
            <a:lvl2pPr marL="395943" indent="0" algn="ctr">
              <a:buNone/>
              <a:defRPr sz="1700"/>
            </a:lvl2pPr>
            <a:lvl3pPr marL="791884" indent="0" algn="ctr">
              <a:buNone/>
              <a:defRPr sz="1500"/>
            </a:lvl3pPr>
            <a:lvl4pPr marL="1187846" indent="0" algn="ctr">
              <a:buNone/>
              <a:defRPr sz="1500"/>
            </a:lvl4pPr>
            <a:lvl5pPr marL="1583767" indent="0" algn="ctr">
              <a:buNone/>
              <a:defRPr sz="1500"/>
            </a:lvl5pPr>
            <a:lvl6pPr marL="1979732" indent="0" algn="ctr">
              <a:buNone/>
              <a:defRPr sz="1500"/>
            </a:lvl6pPr>
            <a:lvl7pPr marL="2375651" indent="0" algn="ctr">
              <a:buNone/>
              <a:defRPr sz="1500"/>
            </a:lvl7pPr>
            <a:lvl8pPr marL="2771613" indent="0" algn="ctr">
              <a:buNone/>
              <a:defRPr sz="1500"/>
            </a:lvl8pPr>
            <a:lvl9pPr marL="316753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5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6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59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91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878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583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19797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3756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7716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1675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31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8"/>
            <a:ext cx="5157787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5943" indent="0">
              <a:buNone/>
              <a:defRPr sz="1700" b="1"/>
            </a:lvl2pPr>
            <a:lvl3pPr marL="791884" indent="0">
              <a:buNone/>
              <a:defRPr sz="1500" b="1"/>
            </a:lvl3pPr>
            <a:lvl4pPr marL="1187846" indent="0">
              <a:buNone/>
              <a:defRPr sz="1500" b="1"/>
            </a:lvl4pPr>
            <a:lvl5pPr marL="1583767" indent="0">
              <a:buNone/>
              <a:defRPr sz="1500" b="1"/>
            </a:lvl5pPr>
            <a:lvl6pPr marL="1979732" indent="0">
              <a:buNone/>
              <a:defRPr sz="1500" b="1"/>
            </a:lvl6pPr>
            <a:lvl7pPr marL="2375651" indent="0">
              <a:buNone/>
              <a:defRPr sz="1500" b="1"/>
            </a:lvl7pPr>
            <a:lvl8pPr marL="2771613" indent="0">
              <a:buNone/>
              <a:defRPr sz="1500" b="1"/>
            </a:lvl8pPr>
            <a:lvl9pPr marL="316753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8"/>
            <a:ext cx="5183189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5943" indent="0">
              <a:buNone/>
              <a:defRPr sz="1700" b="1"/>
            </a:lvl2pPr>
            <a:lvl3pPr marL="791884" indent="0">
              <a:buNone/>
              <a:defRPr sz="1500" b="1"/>
            </a:lvl3pPr>
            <a:lvl4pPr marL="1187846" indent="0">
              <a:buNone/>
              <a:defRPr sz="1500" b="1"/>
            </a:lvl4pPr>
            <a:lvl5pPr marL="1583767" indent="0">
              <a:buNone/>
              <a:defRPr sz="1500" b="1"/>
            </a:lvl5pPr>
            <a:lvl6pPr marL="1979732" indent="0">
              <a:buNone/>
              <a:defRPr sz="1500" b="1"/>
            </a:lvl6pPr>
            <a:lvl7pPr marL="2375651" indent="0">
              <a:buNone/>
              <a:defRPr sz="1500" b="1"/>
            </a:lvl7pPr>
            <a:lvl8pPr marL="2771613" indent="0">
              <a:buNone/>
              <a:defRPr sz="1500" b="1"/>
            </a:lvl8pPr>
            <a:lvl9pPr marL="316753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9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5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76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5943" indent="0">
              <a:buNone/>
              <a:defRPr sz="1200"/>
            </a:lvl2pPr>
            <a:lvl3pPr marL="791884" indent="0">
              <a:buNone/>
              <a:defRPr sz="1100"/>
            </a:lvl3pPr>
            <a:lvl4pPr marL="1187846" indent="0">
              <a:buNone/>
              <a:defRPr sz="900"/>
            </a:lvl4pPr>
            <a:lvl5pPr marL="1583767" indent="0">
              <a:buNone/>
              <a:defRPr sz="900"/>
            </a:lvl5pPr>
            <a:lvl6pPr marL="1979732" indent="0">
              <a:buNone/>
              <a:defRPr sz="900"/>
            </a:lvl6pPr>
            <a:lvl7pPr marL="2375651" indent="0">
              <a:buNone/>
              <a:defRPr sz="900"/>
            </a:lvl7pPr>
            <a:lvl8pPr marL="2771613" indent="0">
              <a:buNone/>
              <a:defRPr sz="900"/>
            </a:lvl8pPr>
            <a:lvl9pPr marL="31675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6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76"/>
            <a:ext cx="6172200" cy="4873625"/>
          </a:xfrm>
        </p:spPr>
        <p:txBody>
          <a:bodyPr anchor="t"/>
          <a:lstStyle>
            <a:lvl1pPr marL="0" indent="0">
              <a:buNone/>
              <a:defRPr sz="2800"/>
            </a:lvl1pPr>
            <a:lvl2pPr marL="395943" indent="0">
              <a:buNone/>
              <a:defRPr sz="2400"/>
            </a:lvl2pPr>
            <a:lvl3pPr marL="791884" indent="0">
              <a:buNone/>
              <a:defRPr sz="2100"/>
            </a:lvl3pPr>
            <a:lvl4pPr marL="1187846" indent="0">
              <a:buNone/>
              <a:defRPr sz="1700"/>
            </a:lvl4pPr>
            <a:lvl5pPr marL="1583767" indent="0">
              <a:buNone/>
              <a:defRPr sz="1700"/>
            </a:lvl5pPr>
            <a:lvl6pPr marL="1979732" indent="0">
              <a:buNone/>
              <a:defRPr sz="1700"/>
            </a:lvl6pPr>
            <a:lvl7pPr marL="2375651" indent="0">
              <a:buNone/>
              <a:defRPr sz="1700"/>
            </a:lvl7pPr>
            <a:lvl8pPr marL="2771613" indent="0">
              <a:buNone/>
              <a:defRPr sz="1700"/>
            </a:lvl8pPr>
            <a:lvl9pPr marL="3167535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5" y="2057403"/>
            <a:ext cx="3932236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95943" indent="0">
              <a:buNone/>
              <a:defRPr sz="1200"/>
            </a:lvl2pPr>
            <a:lvl3pPr marL="791884" indent="0">
              <a:buNone/>
              <a:defRPr sz="1100"/>
            </a:lvl3pPr>
            <a:lvl4pPr marL="1187846" indent="0">
              <a:buNone/>
              <a:defRPr sz="900"/>
            </a:lvl4pPr>
            <a:lvl5pPr marL="1583767" indent="0">
              <a:buNone/>
              <a:defRPr sz="900"/>
            </a:lvl5pPr>
            <a:lvl6pPr marL="1979732" indent="0">
              <a:buNone/>
              <a:defRPr sz="900"/>
            </a:lvl6pPr>
            <a:lvl7pPr marL="2375651" indent="0">
              <a:buNone/>
              <a:defRPr sz="900"/>
            </a:lvl7pPr>
            <a:lvl8pPr marL="2771613" indent="0">
              <a:buNone/>
              <a:defRPr sz="900"/>
            </a:lvl8pPr>
            <a:lvl9pPr marL="31675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72" tIns="45718" rIns="91372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0"/>
            <a:ext cx="6172200" cy="4873625"/>
          </a:xfrm>
          <a:prstGeom prst="rect">
            <a:avLst/>
          </a:prstGeom>
        </p:spPr>
        <p:txBody>
          <a:bodyPr lIns="91372" tIns="45718" rIns="91372" bIns="45718"/>
          <a:lstStyle>
            <a:lvl1pPr marL="0" indent="0">
              <a:buNone/>
              <a:defRPr sz="3200"/>
            </a:lvl1pPr>
            <a:lvl2pPr marL="456795" indent="0">
              <a:buNone/>
              <a:defRPr sz="2800"/>
            </a:lvl2pPr>
            <a:lvl3pPr marL="913629" indent="0">
              <a:buNone/>
              <a:defRPr sz="2400"/>
            </a:lvl3pPr>
            <a:lvl4pPr marL="1370444" indent="0">
              <a:buNone/>
              <a:defRPr sz="2000"/>
            </a:lvl4pPr>
            <a:lvl5pPr marL="1827258" indent="0">
              <a:buNone/>
              <a:defRPr sz="2000"/>
            </a:lvl5pPr>
            <a:lvl6pPr marL="2284094" indent="0">
              <a:buNone/>
              <a:defRPr sz="2000"/>
            </a:lvl6pPr>
            <a:lvl7pPr marL="2740886" indent="0">
              <a:buNone/>
              <a:defRPr sz="2000"/>
            </a:lvl7pPr>
            <a:lvl8pPr marL="3197680" indent="0">
              <a:buNone/>
              <a:defRPr sz="2000"/>
            </a:lvl8pPr>
            <a:lvl9pPr marL="36544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72" tIns="45718" rIns="91372" bIns="45718"/>
          <a:lstStyle>
            <a:lvl1pPr marL="0" indent="0">
              <a:buNone/>
              <a:defRPr sz="1600"/>
            </a:lvl1pPr>
            <a:lvl2pPr marL="456795" indent="0">
              <a:buNone/>
              <a:defRPr sz="1500"/>
            </a:lvl2pPr>
            <a:lvl3pPr marL="913629" indent="0">
              <a:buNone/>
              <a:defRPr sz="1200"/>
            </a:lvl3pPr>
            <a:lvl4pPr marL="1370444" indent="0">
              <a:buNone/>
              <a:defRPr sz="1100"/>
            </a:lvl4pPr>
            <a:lvl5pPr marL="1827258" indent="0">
              <a:buNone/>
              <a:defRPr sz="1100"/>
            </a:lvl5pPr>
            <a:lvl6pPr marL="2284094" indent="0">
              <a:buNone/>
              <a:defRPr sz="1100"/>
            </a:lvl6pPr>
            <a:lvl7pPr marL="2740886" indent="0">
              <a:buNone/>
              <a:defRPr sz="1100"/>
            </a:lvl7pPr>
            <a:lvl8pPr marL="3197680" indent="0">
              <a:buNone/>
              <a:defRPr sz="1100"/>
            </a:lvl8pPr>
            <a:lvl9pPr marL="36544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117B3AC9-6F66-442D-8A61-F06030142A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362700"/>
            <a:ext cx="41148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2" tIns="45718" rIns="91372" bIns="45718"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2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1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</p:spPr>
        <p:txBody>
          <a:bodyPr spcFirstLastPara="1" wrap="square" lIns="79177" tIns="79177" rIns="79177" bIns="7917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800"/>
          </a:xfrm>
          <a:prstGeom prst="rect">
            <a:avLst/>
          </a:prstGeom>
        </p:spPr>
        <p:txBody>
          <a:bodyPr spcFirstLastPara="1" wrap="square" lIns="79177" tIns="79177" rIns="79177" bIns="7917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1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47853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5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17/11/2021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22365"/>
            <a:ext cx="10363200" cy="2387600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60"/>
            <a:ext cx="9144000" cy="1655761"/>
          </a:xfrm>
        </p:spPr>
        <p:txBody>
          <a:bodyPr/>
          <a:lstStyle>
            <a:lvl1pPr marL="0" indent="0" algn="ctr">
              <a:buNone/>
              <a:defRPr sz="2100"/>
            </a:lvl1pPr>
            <a:lvl2pPr marL="396153" indent="0" algn="ctr">
              <a:buNone/>
              <a:defRPr sz="1700"/>
            </a:lvl2pPr>
            <a:lvl3pPr marL="792304" indent="0" algn="ctr">
              <a:buNone/>
              <a:defRPr sz="1500"/>
            </a:lvl3pPr>
            <a:lvl4pPr marL="1188462" indent="0" algn="ctr">
              <a:buNone/>
              <a:defRPr sz="1500"/>
            </a:lvl4pPr>
            <a:lvl5pPr marL="1584607" indent="0" algn="ctr">
              <a:buNone/>
              <a:defRPr sz="1500"/>
            </a:lvl5pPr>
            <a:lvl6pPr marL="1980768" indent="0" algn="ctr">
              <a:buNone/>
              <a:defRPr sz="1500"/>
            </a:lvl6pPr>
            <a:lvl7pPr marL="2376911" indent="0" algn="ctr">
              <a:buNone/>
              <a:defRPr sz="1500"/>
            </a:lvl7pPr>
            <a:lvl8pPr marL="2773069" indent="0" algn="ctr">
              <a:buNone/>
              <a:defRPr sz="1500"/>
            </a:lvl8pPr>
            <a:lvl9pPr marL="316921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10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4128" r:id="rId17"/>
    <p:sldLayoutId id="2147484129" r:id="rId18"/>
    <p:sldLayoutId id="2147484130" r:id="rId19"/>
    <p:sldLayoutId id="2147484131" r:id="rId20"/>
    <p:sldLayoutId id="2147484132" r:id="rId21"/>
    <p:sldLayoutId id="2147484160" r:id="rId22"/>
    <p:sldLayoutId id="2147484161" r:id="rId23"/>
    <p:sldLayoutId id="2147484162" r:id="rId24"/>
    <p:sldLayoutId id="2147484163" r:id="rId25"/>
    <p:sldLayoutId id="2147484164" r:id="rId26"/>
    <p:sldLayoutId id="2147484165" r:id="rId27"/>
    <p:sldLayoutId id="2147484204" r:id="rId28"/>
    <p:sldLayoutId id="2147484199" r:id="rId29"/>
    <p:sldLayoutId id="2147484200" r:id="rId30"/>
    <p:sldLayoutId id="2147484201" r:id="rId31"/>
    <p:sldLayoutId id="2147484202" r:id="rId32"/>
    <p:sldLayoutId id="2147484203" r:id="rId33"/>
    <p:sldLayoutId id="2147484252" r:id="rId34"/>
    <p:sldLayoutId id="2147484253" r:id="rId35"/>
    <p:sldLayoutId id="2147484254" r:id="rId36"/>
    <p:sldLayoutId id="2147484255" r:id="rId37"/>
    <p:sldLayoutId id="2147484256" r:id="rId38"/>
    <p:sldLayoutId id="2147484271" r:id="rId39"/>
    <p:sldLayoutId id="2147484272" r:id="rId40"/>
    <p:sldLayoutId id="2147484273" r:id="rId41"/>
    <p:sldLayoutId id="2147484274" r:id="rId42"/>
    <p:sldLayoutId id="2147484275" r:id="rId43"/>
    <p:sldLayoutId id="2147484290" r:id="rId44"/>
    <p:sldLayoutId id="2147484291" r:id="rId45"/>
    <p:sldLayoutId id="2147484292" r:id="rId46"/>
    <p:sldLayoutId id="2147484293" r:id="rId47"/>
    <p:sldLayoutId id="2147484294" r:id="rId48"/>
    <p:sldLayoutId id="2147484314" r:id="rId4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36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8" indent="-228418" algn="l" defTabSz="9136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5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6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5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69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8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4" indent="-228418" algn="l" defTabSz="9136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9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4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6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75" algn="l" defTabSz="91362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372" tIns="45718" rIns="9137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372" tIns="45718" rIns="9137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44"/>
            <a:fld id="{3E136594-B501-446B-A163-5277005CC6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44"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4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2" tIns="45718" rIns="9137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44"/>
            <a:fld id="{AD1A0FD1-03D7-43A9-A872-40E985FD6C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13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48" indent="-227848" algn="l" defTabSz="91134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42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90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40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91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84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55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527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218" indent="-227848" algn="l" defTabSz="9113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51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44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14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86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78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030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79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49" algn="l" defTabSz="91134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vert="horz" lIns="79171" tIns="39626" rIns="79171" bIns="39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79171" tIns="39626" rIns="79171" bIns="39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vert="horz" lIns="79171" tIns="39626" rIns="79171" bIns="3962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704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1704"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79171" tIns="39626" rIns="79171" bIns="3962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7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vert="horz" lIns="79171" tIns="39626" rIns="79171" bIns="3962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704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17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69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  <p:sldLayoutId id="2147484184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791704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966" indent="-197966" algn="l" defTabSz="791704" rtl="0" eaLnBrk="1" latinLnBrk="0" hangingPunct="1">
        <a:lnSpc>
          <a:spcPct val="90000"/>
        </a:lnSpc>
        <a:spcBef>
          <a:spcPts val="8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92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9670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495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374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77226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73078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68930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64783" indent="-197966" algn="l" defTabSz="7917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5853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1704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582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3407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79288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75111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70989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66815" algn="l" defTabSz="7917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vert="horz" lIns="79189" tIns="39626" rIns="79189" bIns="39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79189" tIns="39626" rIns="79189" bIns="39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vert="horz" lIns="79189" tIns="39626" rIns="79189" bIns="3962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884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1884"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79189" tIns="39626" rIns="79189" bIns="3962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8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vert="horz" lIns="79189" tIns="39626" rIns="79189" bIns="3962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1884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18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4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  <p:sldLayoutId id="2147484223" r:id="rId18"/>
    <p:sldLayoutId id="2147484237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791884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002" indent="-198002" algn="l" defTabSz="791884" rtl="0" eaLnBrk="1" latinLnBrk="0" hangingPunct="1">
        <a:lnSpc>
          <a:spcPct val="90000"/>
        </a:lnSpc>
        <a:spcBef>
          <a:spcPts val="8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24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9886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807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81770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77712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73654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69596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65539" indent="-198002" algn="l" defTabSz="79188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5943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1884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846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3767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79732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75651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71613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67535" algn="l" defTabSz="79188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1"/>
            <a:ext cx="10515600" cy="1325564"/>
          </a:xfrm>
          <a:prstGeom prst="rect">
            <a:avLst/>
          </a:prstGeom>
        </p:spPr>
        <p:txBody>
          <a:bodyPr vert="horz" lIns="79231" tIns="39626" rIns="79231" bIns="39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79231" tIns="39626" rIns="79231" bIns="39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vert="horz" lIns="79231" tIns="39626" rIns="79231" bIns="3962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2304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2304"/>
              <a:t>17/11/2021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79231" tIns="39626" rIns="79231" bIns="3962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23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56"/>
            <a:ext cx="2743200" cy="365125"/>
          </a:xfrm>
          <a:prstGeom prst="rect">
            <a:avLst/>
          </a:prstGeom>
        </p:spPr>
        <p:txBody>
          <a:bodyPr vert="horz" lIns="79231" tIns="39626" rIns="79231" bIns="3962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2304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923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85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  <p:sldLayoutId id="2147484313" r:id="rId1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792304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086" indent="-198086" algn="l" defTabSz="792304" rtl="0" eaLnBrk="1" latinLnBrk="0" hangingPunct="1">
        <a:lnSpc>
          <a:spcPct val="90000"/>
        </a:lnSpc>
        <a:spcBef>
          <a:spcPts val="8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232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0390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535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694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846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574998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150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367302" indent="-198086" algn="l" defTabSz="792304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6153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92304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62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4607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80768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76911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73069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69215" algn="l" defTabSz="7923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hongvu7219@gmail.co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mailto:hongvu7219@gmail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7.xml"/><Relationship Id="rId7" Type="http://schemas.openxmlformats.org/officeDocument/2006/relationships/hyperlink" Target="mailto:hongvu7219@gmail.com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.png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2.png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51.emf"/><Relationship Id="rId10" Type="http://schemas.openxmlformats.org/officeDocument/2006/relationships/image" Target="../media/image56.emf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hyperlink" Target="https://www.facebook.com/vuhong1972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hyperlink" Target="mailto:hongvu7219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png"/><Relationship Id="rId4" Type="http://schemas.openxmlformats.org/officeDocument/2006/relationships/hyperlink" Target="mailto:hongvu7219@gmail.co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openxmlformats.org/officeDocument/2006/relationships/hyperlink" Target="mailto:hongvu7219@gmail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8.jpg"/><Relationship Id="rId11" Type="http://schemas.openxmlformats.org/officeDocument/2006/relationships/image" Target="../media/image8.png"/><Relationship Id="rId5" Type="http://schemas.openxmlformats.org/officeDocument/2006/relationships/image" Target="../media/image37.emf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36.emf"/><Relationship Id="rId9" Type="http://schemas.openxmlformats.org/officeDocument/2006/relationships/hyperlink" Target="https://www.facebook.com/vuhong197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5083" y="8485"/>
            <a:ext cx="12169756" cy="684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7165" y="-127704"/>
            <a:ext cx="12177675" cy="38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40829" y="4212872"/>
            <a:ext cx="10576683" cy="119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2" tIns="45718" rIns="91372" bIns="4571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5651" lvl="1" algn="ctr" defTabSz="911344"/>
            <a:r>
              <a:rPr lang="en-US" altLang="zh-CN" sz="7200" b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90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a) 4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14589" y="882507"/>
            <a:ext cx="3723067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604" y="1715596"/>
            <a:ext cx="3331119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398" tIns="45718" rIns="91398" bIns="45718">
            <a:spAutoFit/>
          </a:bodyPr>
          <a:lstStyle/>
          <a:p>
            <a:pPr algn="just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b="1" dirty="0" smtClean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71951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lIns="91398" tIns="45718" rIns="91398" bIns="45718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800" b="1" dirty="0" smtClean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29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c) 6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43" y="1041655"/>
            <a:ext cx="5106001" cy="4839381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5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4" grpId="0"/>
      <p:bldP spid="15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4375199" y="1928667"/>
            <a:ext cx="3729273" cy="357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392" y="237528"/>
            <a:ext cx="8296893" cy="615553"/>
          </a:xfrm>
          <a:prstGeom prst="rect">
            <a:avLst/>
          </a:prstGeom>
          <a:noFill/>
        </p:spPr>
        <p:txBody>
          <a:bodyPr wrap="square" lIns="121877" tIns="60938" rIns="121877" bIns="60938" rtlCol="0">
            <a:spAutoFit/>
          </a:bodyPr>
          <a:lstStyle/>
          <a:p>
            <a:pPr algn="ctr" defTabSz="792004"/>
            <a:r>
              <a:rPr lang="en-US" sz="3200" dirty="0">
                <a:solidFill>
                  <a:srgbClr val="70AD47">
                    <a:lumMod val="5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VIDEO HƯỚNG DẪN VIẾT CHỮ HOA </a:t>
            </a:r>
            <a:r>
              <a:rPr lang="en-US" sz="32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itchFamily="34" charset="0"/>
              </a:rPr>
              <a:t>R</a:t>
            </a:r>
            <a:endParaRPr lang="en-US" sz="3200" b="1" dirty="0">
              <a:solidFill>
                <a:srgbClr val="70AD47">
                  <a:lumMod val="5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2" name=" CHỮ  R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9505" y="1097281"/>
            <a:ext cx="8834281" cy="5020175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11" y="996301"/>
            <a:ext cx="6401241" cy="45679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49" y="2718693"/>
            <a:ext cx="3041303" cy="41393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17606" r="1991"/>
          <a:stretch/>
        </p:blipFill>
        <p:spPr>
          <a:xfrm>
            <a:off x="-32675" y="-290286"/>
            <a:ext cx="12192000" cy="4270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4400520" y="2899495"/>
            <a:ext cx="5477423" cy="1477328"/>
          </a:xfrm>
          <a:prstGeom prst="rect">
            <a:avLst/>
          </a:prstGeom>
          <a:noFill/>
        </p:spPr>
        <p:txBody>
          <a:bodyPr wrap="square" lIns="91418" tIns="45718" rIns="91418" bIns="45718" rtlCol="0" anchor="ctr">
            <a:spAutoFit/>
          </a:bodyPr>
          <a:lstStyle/>
          <a:p>
            <a:pPr algn="ctr" defTabSz="914150">
              <a:lnSpc>
                <a:spcPct val="150000"/>
              </a:lnSpc>
              <a:defRPr/>
            </a:pPr>
            <a:r>
              <a:rPr lang="en-US" altLang="zh-CN" sz="60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60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60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ứng</a:t>
            </a:r>
            <a:r>
              <a:rPr lang="en-US" altLang="zh-CN" sz="60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6000" dirty="0">
              <a:solidFill>
                <a:prstClr val="black"/>
              </a:solidFill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9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296" y="5704057"/>
            <a:ext cx="9094948" cy="707882"/>
          </a:xfrm>
          <a:prstGeom prst="rect">
            <a:avLst/>
          </a:prstGeom>
          <a:noFill/>
        </p:spPr>
        <p:txBody>
          <a:bodyPr wrap="square" lIns="91422" tIns="45718" rIns="91422" bIns="45718" rtlCol="0">
            <a:spAutoFit/>
          </a:bodyPr>
          <a:lstStyle/>
          <a:p>
            <a:pPr algn="ctr"/>
            <a:r>
              <a:rPr lang="en-US" sz="4000" b="1" dirty="0" err="1" smtClean="0">
                <a:latin typeface="HP001 4 hàng" pitchFamily="34" charset="0"/>
              </a:rPr>
              <a:t>Rừng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cây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vươn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mình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đón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nắng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mai</a:t>
            </a:r>
            <a:r>
              <a:rPr lang="en-US" sz="4000" b="1" dirty="0" smtClean="0">
                <a:latin typeface="HP001 4 hàng" pitchFamily="34" charset="0"/>
              </a:rPr>
              <a:t>.</a:t>
            </a:r>
            <a:endParaRPr lang="en-US" sz="4000" b="1" dirty="0"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296" y="317634"/>
            <a:ext cx="8820750" cy="5149515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241" y="1390653"/>
            <a:ext cx="11663587" cy="2000751"/>
          </a:xfrm>
          <a:prstGeom prst="rect">
            <a:avLst/>
          </a:prstGeom>
          <a:noFill/>
        </p:spPr>
        <p:txBody>
          <a:bodyPr wrap="square" lIns="120584" tIns="60292" rIns="120584" bIns="60292" rtlCol="0">
            <a:spAutoFit/>
          </a:bodyPr>
          <a:lstStyle/>
          <a:p>
            <a:pPr defTabSz="792204">
              <a:lnSpc>
                <a:spcPct val="165000"/>
              </a:lnSpc>
            </a:pPr>
            <a:r>
              <a:rPr lang="en-US" sz="3700" dirty="0">
                <a:solidFill>
                  <a:prstClr val="black"/>
                </a:solidFill>
                <a:latin typeface="NTN02" pitchFamily="34" charset="0"/>
                <a:ea typeface="NTN02" pitchFamily="34" charset="0"/>
              </a:rPr>
              <a:t>111111111111111111111111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269627" y="1134285"/>
            <a:ext cx="11008852" cy="1703025"/>
          </a:xfrm>
          <a:prstGeom prst="rect">
            <a:avLst/>
          </a:prstGeom>
          <a:noFill/>
          <a:ln w="9525">
            <a:noFill/>
          </a:ln>
        </p:spPr>
        <p:txBody>
          <a:bodyPr wrap="square" lIns="121904" tIns="60952" rIns="121904" bIns="60952">
            <a:spAutoFit/>
          </a:bodyPr>
          <a:lstStyle/>
          <a:p>
            <a:pPr defTabSz="792204">
              <a:defRPr/>
            </a:pPr>
            <a:endParaRPr lang="en-US" altLang="en-US" sz="5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Rừng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cây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vươn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mình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đón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nắng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900" b="1" dirty="0" err="1" smtClean="0">
                <a:solidFill>
                  <a:srgbClr val="002060"/>
                </a:solidFill>
                <a:latin typeface="HP001 4 hàng" pitchFamily="34" charset="0"/>
              </a:rPr>
              <a:t>mai</a:t>
            </a:r>
            <a:r>
              <a:rPr lang="en-US" sz="4900" b="1" dirty="0" smtClean="0">
                <a:solidFill>
                  <a:srgbClr val="002060"/>
                </a:solidFill>
                <a:latin typeface="HP001 4 hàng" pitchFamily="34" charset="0"/>
              </a:rPr>
              <a:t>.</a:t>
            </a:r>
            <a:endParaRPr lang="en-US" sz="49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54241" y="172418"/>
            <a:ext cx="4316720" cy="73011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792204">
              <a:defRPr/>
            </a:pPr>
            <a:r>
              <a:rPr lang="en-US" sz="4300" dirty="0" err="1">
                <a:solidFill>
                  <a:prstClr val="white"/>
                </a:solidFill>
                <a:cs typeface="Verdana" panose="020B0604030504040204" charset="0"/>
              </a:rPr>
              <a:t>Viết</a:t>
            </a:r>
            <a:r>
              <a:rPr lang="en-US" sz="4300" dirty="0">
                <a:solidFill>
                  <a:prstClr val="white"/>
                </a:solidFill>
                <a:cs typeface="Verdana" panose="020B060403050404020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cs typeface="Verdana" panose="020B0604030504040204" charset="0"/>
              </a:rPr>
              <a:t>từ</a:t>
            </a:r>
            <a:r>
              <a:rPr lang="en-US" sz="4300" dirty="0">
                <a:solidFill>
                  <a:prstClr val="white"/>
                </a:solidFill>
                <a:cs typeface="Verdana" panose="020B060403050404020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cs typeface="Verdana" panose="020B0604030504040204" charset="0"/>
              </a:rPr>
              <a:t>ứng</a:t>
            </a:r>
            <a:r>
              <a:rPr lang="en-US" sz="4300" dirty="0">
                <a:solidFill>
                  <a:prstClr val="white"/>
                </a:solidFill>
                <a:cs typeface="Verdana" panose="020B0604030504040204" charset="0"/>
              </a:rPr>
              <a:t> </a:t>
            </a:r>
            <a:r>
              <a:rPr lang="en-US" sz="4300" dirty="0" err="1">
                <a:solidFill>
                  <a:prstClr val="white"/>
                </a:solidFill>
                <a:cs typeface="Verdana" panose="020B0604030504040204" charset="0"/>
              </a:rPr>
              <a:t>dụng</a:t>
            </a:r>
            <a:endParaRPr lang="en-US" sz="4300" dirty="0">
              <a:solidFill>
                <a:prstClr val="white"/>
              </a:solidFill>
              <a:cs typeface="Verdana" panose="020B060403050404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289875" y="4200488"/>
            <a:ext cx="6882825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2,5 ô li?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926397" y="4200488"/>
            <a:ext cx="3362043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smtClean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g, y, h,</a:t>
            </a:r>
            <a:endParaRPr lang="en-US" sz="3700" b="1" dirty="0">
              <a:solidFill>
                <a:srgbClr val="7030A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354247" y="3571665"/>
            <a:ext cx="6882825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990769" y="3527589"/>
            <a:ext cx="3362043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smtClean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R</a:t>
            </a:r>
            <a:endParaRPr lang="en-US" sz="3700" b="1" dirty="0">
              <a:solidFill>
                <a:srgbClr val="7030A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7627981" y="1917657"/>
            <a:ext cx="396769" cy="7925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792204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826365" y="850467"/>
            <a:ext cx="1215635" cy="775848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 defTabSz="792204"/>
            <a:r>
              <a:rPr lang="en-US" sz="3700" dirty="0">
                <a:solidFill>
                  <a:prstClr val="black"/>
                </a:solidFill>
              </a:rPr>
              <a:t>2 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290911" y="4839568"/>
            <a:ext cx="6818452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427065" y="4807901"/>
            <a:ext cx="4527427" cy="69762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defRPr/>
            </a:pP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1 ô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275594" y="5455844"/>
            <a:ext cx="6881268" cy="137575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lnSpc>
                <a:spcPct val="110000"/>
              </a:lnSpc>
              <a:defRPr/>
            </a:pP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427065" y="5461976"/>
            <a:ext cx="4527427" cy="137575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defTabSz="792204">
              <a:lnSpc>
                <a:spcPct val="110000"/>
              </a:lnSpc>
              <a:defRPr/>
            </a:pP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Khoảng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700" b="1" dirty="0" err="1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00" b="1" dirty="0">
                <a:solidFill>
                  <a:srgbClr val="7030A0"/>
                </a:solidFill>
                <a:ea typeface="Arial-Rounded" pitchFamily="34" charset="0"/>
                <a:cs typeface="Arial-Rounded" pitchFamily="34" charset="0"/>
              </a:rPr>
              <a:t> o.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39449" y="2531013"/>
            <a:ext cx="209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24087" y="2531013"/>
            <a:ext cx="209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118733" y="2545235"/>
            <a:ext cx="209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72700" y="2554860"/>
            <a:ext cx="209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24539" y="2554390"/>
            <a:ext cx="587141" cy="47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0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 animBg="1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52" y="152400"/>
            <a:ext cx="9375648" cy="655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16633" y="1026880"/>
            <a:ext cx="1623849" cy="113877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6800" b="1" dirty="0" smtClean="0">
                <a:solidFill>
                  <a:schemeClr val="bg1"/>
                </a:solidFill>
                <a:latin typeface="HP001 4 hàng" pitchFamily="34" charset="0"/>
              </a:rPr>
              <a:t>R</a:t>
            </a:r>
            <a:endParaRPr lang="en-US" sz="68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9405" y="4084038"/>
            <a:ext cx="801419" cy="630943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R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0273" y="5463935"/>
            <a:ext cx="7819390" cy="630938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Rừng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cây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vươn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mình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đón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nắng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mai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278" y="2392116"/>
            <a:ext cx="9080295" cy="113876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6800" b="1" dirty="0" err="1" smtClean="0">
                <a:solidFill>
                  <a:schemeClr val="bg1"/>
                </a:solidFill>
                <a:latin typeface="HP001 4 hàng" pitchFamily="34" charset="0"/>
              </a:rPr>
              <a:t>Rừng</a:t>
            </a:r>
            <a:r>
              <a:rPr lang="en-US" sz="68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sz="68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9404" y="4781547"/>
            <a:ext cx="3148881" cy="630938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HP001 4 hàng" pitchFamily="34" charset="0"/>
              </a:rPr>
              <a:t>Rừng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842" y="2198785"/>
            <a:ext cx="1910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Luyện</a:t>
            </a:r>
            <a:r>
              <a:rPr lang="en-US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viết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7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=""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82" y="2283700"/>
            <a:ext cx="6605831" cy="46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532727" y="142111"/>
            <a:ext cx="1713699" cy="1720380"/>
          </a:xfrm>
          <a:prstGeom prst="ellipse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2165621" y="134812"/>
            <a:ext cx="4616180" cy="2507037"/>
            <a:chOff x="1866512" y="1446509"/>
            <a:chExt cx="3271491" cy="2309600"/>
          </a:xfrm>
        </p:grpSpPr>
        <p:grpSp>
          <p:nvGrpSpPr>
            <p:cNvPr id="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" name="Freeform 1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08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594363">
                <a:lnSpc>
                  <a:spcPct val="114000"/>
                </a:lnSpc>
              </a:pPr>
              <a:r>
                <a:rPr lang="en-US" altLang="zh-CN" sz="3600" b="1" dirty="0" smtClean="0">
                  <a:solidFill>
                    <a:srgbClr val="000000"/>
                  </a:solidFill>
                  <a:ea typeface="方正静蕾简体" panose="02000000000000000000" pitchFamily="2" charset="-122"/>
                  <a:cs typeface="+mn-ea"/>
                  <a:sym typeface="+mn-lt"/>
                </a:rPr>
                <a:t>LUYỆN VIẾT VÀO VỞ.</a:t>
              </a:r>
              <a:endParaRPr lang="en-US" altLang="zh-CN" sz="3600" b="1" dirty="0">
                <a:solidFill>
                  <a:srgbClr val="000000"/>
                </a:solidFill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0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9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"/>
            <a:ext cx="12192000" cy="68547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08" y="1230151"/>
            <a:ext cx="5665599" cy="458424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4392099" y="1518387"/>
            <a:ext cx="3660617" cy="1897956"/>
          </a:xfrm>
          <a:prstGeom prst="rect">
            <a:avLst/>
          </a:prstGeom>
          <a:noFill/>
        </p:spPr>
        <p:txBody>
          <a:bodyPr wrap="square" lIns="91412" tIns="45718" rIns="91412" bIns="45718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792284"/>
            <a:r>
              <a:rPr lang="en-US" altLang="zh-CN" sz="59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59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444" y="1598483"/>
            <a:ext cx="827824" cy="469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" y="1769321"/>
            <a:ext cx="3497443" cy="3497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5116156"/>
            <a:ext cx="12192000" cy="174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8190426" y="439445"/>
            <a:ext cx="2784401" cy="10556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4215815" y="4340541"/>
            <a:ext cx="719528" cy="6745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7929460" y="5139842"/>
            <a:ext cx="719528" cy="6745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3863" y="5068042"/>
            <a:ext cx="1261452" cy="746359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4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73081" y="839737"/>
            <a:ext cx="8045873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12" tIns="45718" rIns="91412" bIns="45718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5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0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601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81" y="4705286"/>
            <a:ext cx="2316681" cy="126807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134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78" y="4268032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7" y="1924969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8"/>
            <a:ext cx="457240" cy="481627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92" y="2363692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729" y="554436"/>
            <a:ext cx="896191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9" y="505699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6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3" y="608180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5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3" y="-1153456"/>
            <a:ext cx="352299" cy="580253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9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3010"/>
            <a:ext cx="6517204" cy="1423457"/>
          </a:xfrm>
          <a:prstGeom prst="rect">
            <a:avLst/>
          </a:prstGeom>
          <a:noFill/>
        </p:spPr>
        <p:txBody>
          <a:bodyPr wrap="square" lIns="68525" tIns="34282" rIns="68525" bIns="34282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ea typeface="Arial-Rounded" pitchFamily="34" charset="0"/>
                <a:cs typeface="Arial-Rounded" pitchFamily="34" charset="0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ea typeface="Arial-Rounded" pitchFamily="34" charset="0"/>
                <a:cs typeface="Arial-Rounded" pitchFamily="34" charset="0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ea typeface="Arial-Rounded" pitchFamily="34" charset="0"/>
              <a:cs typeface="Arial-Rounded" pitchFamily="34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" y="-1"/>
            <a:ext cx="4355559" cy="2651501"/>
          </a:xfrm>
          <a:prstGeom prst="rect">
            <a:avLst/>
          </a:prstGeom>
        </p:spPr>
      </p:pic>
      <p:sp>
        <p:nvSpPr>
          <p:cNvPr id="3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2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2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9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E6DB7D30-C20D-41C6-BB13-342337B5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2"/>
            <a:ext cx="12187592" cy="6855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07533" y="2512523"/>
            <a:ext cx="524374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latin typeface="+mj-lt"/>
                <a:cs typeface="Tahoma" pitchFamily="34" charset="0"/>
              </a:rPr>
              <a:t>- </a:t>
            </a:r>
            <a:r>
              <a:rPr lang="en-US" sz="3999" dirty="0" err="1">
                <a:latin typeface="+mj-lt"/>
                <a:cs typeface="Tahoma" pitchFamily="34" charset="0"/>
              </a:rPr>
              <a:t>Viết</a:t>
            </a:r>
            <a:r>
              <a:rPr lang="en-US" sz="3999" dirty="0">
                <a:latin typeface="+mj-lt"/>
                <a:cs typeface="Tahoma" pitchFamily="34" charset="0"/>
              </a:rPr>
              <a:t> </a:t>
            </a:r>
            <a:r>
              <a:rPr lang="en-US" sz="3999" dirty="0" err="1">
                <a:latin typeface="+mj-lt"/>
                <a:cs typeface="Tahoma" pitchFamily="34" charset="0"/>
              </a:rPr>
              <a:t>bảng</a:t>
            </a:r>
            <a:r>
              <a:rPr lang="en-US" sz="3999" dirty="0">
                <a:latin typeface="+mj-lt"/>
                <a:cs typeface="Tahoma" pitchFamily="34" charset="0"/>
              </a:rPr>
              <a:t> con </a:t>
            </a:r>
            <a:r>
              <a:rPr lang="en-US" sz="3999" dirty="0" err="1" smtClean="0">
                <a:latin typeface="+mj-lt"/>
                <a:cs typeface="Tahoma" pitchFamily="34" charset="0"/>
              </a:rPr>
              <a:t>chữ</a:t>
            </a:r>
            <a:r>
              <a:rPr lang="en-US" sz="3999" dirty="0" smtClean="0">
                <a:latin typeface="+mj-lt"/>
                <a:cs typeface="Tahoma" pitchFamily="34" charset="0"/>
              </a:rPr>
              <a:t> </a:t>
            </a:r>
            <a:r>
              <a:rPr lang="en-US" sz="3999" b="1" dirty="0" smtClean="0">
                <a:latin typeface="HP001 4 hàng" panose="020B0603050302020204" pitchFamily="34" charset="0"/>
                <a:cs typeface="Tahoma" pitchFamily="34" charset="0"/>
              </a:rPr>
              <a:t>Q</a:t>
            </a:r>
            <a:r>
              <a:rPr lang="en-US" sz="3999" dirty="0" smtClean="0"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3999" dirty="0" smtClean="0">
                <a:latin typeface="+mj-lt"/>
                <a:cs typeface="Tahoma" pitchFamily="34" charset="0"/>
              </a:rPr>
              <a:t>.</a:t>
            </a:r>
            <a:endParaRPr lang="en-US" sz="3999" dirty="0">
              <a:latin typeface="+mj-lt"/>
              <a:cs typeface="Tahoma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1016792" y="289431"/>
            <a:ext cx="10358629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4" tIns="45714" rIns="91334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791684">
              <a:lnSpc>
                <a:spcPct val="150000"/>
              </a:lnSpc>
            </a:pP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06502" y="1817589"/>
            <a:ext cx="7233375" cy="206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4" tIns="45714" rIns="91334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791684">
              <a:lnSpc>
                <a:spcPct val="150000"/>
              </a:lnSpc>
            </a:pPr>
            <a:r>
              <a:rPr lang="en-US" sz="4300" u="sng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300" u="sng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300" u="sng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4300" u="sng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sz="4300" u="sng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300" u="sng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  <a:endParaRPr lang="en-US" sz="43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791684">
              <a:lnSpc>
                <a:spcPct val="150000"/>
              </a:lnSpc>
            </a:pPr>
            <a:r>
              <a:rPr lang="en-US" sz="4300" dirty="0" err="1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300" dirty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300" dirty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300" dirty="0" err="1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300" dirty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smtClean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</a:t>
            </a:r>
            <a:r>
              <a:rPr lang="el-GR" sz="4300" dirty="0" smtClean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Ξ</a:t>
            </a:r>
            <a:r>
              <a:rPr lang="en-US" sz="4300" dirty="0" smtClean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R</a:t>
            </a:r>
            <a:endParaRPr lang="en-US" sz="4300" dirty="0">
              <a:solidFill>
                <a:srgbClr val="4472C4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1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40" y="270439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412" y="2279383"/>
            <a:ext cx="5500271" cy="2173356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563" tIns="52783" rIns="105563" bIns="52783" rtlCol="0" anchor="ctr"/>
          <a:lstStyle/>
          <a:p>
            <a:pPr algn="ctr" defTabSz="791744"/>
            <a:r>
              <a:rPr lang="en-US" sz="8000" b="1" dirty="0">
                <a:solidFill>
                  <a:prstClr val="white"/>
                </a:solidFill>
                <a:ea typeface="Arial-Rounded" pitchFamily="34" charset="0"/>
                <a:cs typeface="Arial-Rounded" pitchFamily="34" charset="0"/>
              </a:rPr>
              <a:t>TIẾT 3</a:t>
            </a:r>
          </a:p>
        </p:txBody>
      </p:sp>
      <p:sp>
        <p:nvSpPr>
          <p:cNvPr id="3" name="Oval 2"/>
          <p:cNvSpPr/>
          <p:nvPr/>
        </p:nvSpPr>
        <p:spPr>
          <a:xfrm>
            <a:off x="2752144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563" tIns="52783" rIns="105563" bIns="52783" rtlCol="0" anchor="ctr"/>
          <a:lstStyle/>
          <a:p>
            <a:pPr algn="ctr" defTabSz="791744"/>
            <a:endParaRPr lang="en-US" sz="5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60" y="5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79" y="-47201"/>
            <a:ext cx="23288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23" y="219184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7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99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2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3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27861" y="212244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271794" y="2127132"/>
            <a:ext cx="5156111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74009" y="1979045"/>
              <a:ext cx="129704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00" b="1" dirty="0" err="1">
                  <a:solidFill>
                    <a:srgbClr val="0418AC"/>
                  </a:solidFill>
                </a:rPr>
                <a:t>Viết</a:t>
              </a:r>
              <a:endParaRPr lang="en-US" sz="67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143" y="2375985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17" y="2603291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749" y="3046251"/>
            <a:ext cx="3106595" cy="300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6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49" y="5041900"/>
            <a:ext cx="1512571" cy="1569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609337" y="290100"/>
            <a:ext cx="10452195" cy="646331"/>
          </a:xfrm>
          <a:prstGeom prst="rect">
            <a:avLst/>
          </a:prstGeom>
          <a:noFill/>
        </p:spPr>
        <p:txBody>
          <a:bodyPr wrap="square" lIns="91394" tIns="45718" rIns="91394" bIns="45718" rtlCol="0">
            <a:spAutoFit/>
          </a:bodyPr>
          <a:lstStyle/>
          <a:p>
            <a:pPr defTabSz="913878">
              <a:defRPr/>
            </a:pP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609337" y="1059261"/>
            <a:ext cx="5490059" cy="646331"/>
          </a:xfrm>
          <a:prstGeom prst="rect">
            <a:avLst/>
          </a:prstGeom>
          <a:noFill/>
        </p:spPr>
        <p:txBody>
          <a:bodyPr wrap="square" lIns="91394" tIns="45718" rIns="91394" bIns="45718" rtlCol="0">
            <a:spAutoFit/>
          </a:bodyPr>
          <a:lstStyle/>
          <a:p>
            <a:pPr defTabSz="913878">
              <a:defRPr/>
            </a:pP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2486" t="23437" r="10439" b="22556"/>
          <a:stretch/>
        </p:blipFill>
        <p:spPr bwMode="auto">
          <a:xfrm>
            <a:off x="6733390" y="3747842"/>
            <a:ext cx="2847528" cy="27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25" r="1403"/>
          <a:stretch/>
        </p:blipFill>
        <p:spPr>
          <a:xfrm>
            <a:off x="783779" y="1951766"/>
            <a:ext cx="4598915" cy="4760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98B44B5-1B2A-6245-8D66-BDDA80D27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9089571" y="1117139"/>
            <a:ext cx="2907831" cy="2333631"/>
          </a:xfrm>
          <a:prstGeom prst="ellipse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7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5" y="899566"/>
            <a:ext cx="358658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398" tIns="45718" rIns="91398" bIns="45718">
            <a:spAutoFit/>
          </a:bodyPr>
          <a:lstStyle/>
          <a:p>
            <a:pPr algn="just" fontAlgn="base">
              <a:spcAft>
                <a:spcPct val="0"/>
              </a:spcAft>
              <a:defRPr/>
            </a:pPr>
            <a:r>
              <a:rPr lang="en-US" sz="3200" b="1" i="1" u="sng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i="1" u="sng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200" b="1" i="1" u="sng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200" b="1" i="1" u="sng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i="1" u="sng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5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00375" y="314166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lIns="91398" tIns="45718" rIns="91398" bIns="45718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5" y="4292629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96" y="894131"/>
            <a:ext cx="5106001" cy="4839381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5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build="allAtOnce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14589" y="933687"/>
            <a:ext cx="3709419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398" tIns="45718" rIns="91398" bIns="45718">
            <a:spAutoFit/>
          </a:bodyPr>
          <a:lstStyle/>
          <a:p>
            <a:pPr algn="just" fontAlgn="base">
              <a:spcAft>
                <a:spcPct val="0"/>
              </a:spcAft>
              <a:defRPr/>
            </a:pP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3200" b="1" i="1" u="sng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93986" y="1827895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smtClean="0">
                <a:solidFill>
                  <a:srgbClr val="0000FF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b="1" dirty="0" smtClean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986727" y="433720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lIns="91398" tIns="45718" rIns="91398" bIns="45718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42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00374" y="4292629"/>
            <a:ext cx="2245393" cy="5232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398" tIns="45718" rIns="91398" bIns="45718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c) 5 ô </a:t>
            </a:r>
            <a:r>
              <a:rPr lang="en-US" sz="2800" b="1" dirty="0" smtClean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li </a:t>
            </a:r>
            <a:r>
              <a:rPr lang="en-US" sz="2800" b="1" dirty="0" err="1" smtClean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96" y="858775"/>
            <a:ext cx="5106001" cy="4839381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5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4" grpId="0"/>
      <p:bldP spid="15" grpId="0" animBg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983</Words>
  <Application>Microsoft Office PowerPoint</Application>
  <PresentationFormat>Custom</PresentationFormat>
  <Paragraphs>145</Paragraphs>
  <Slides>19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4_Office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244</cp:revision>
  <dcterms:created xsi:type="dcterms:W3CDTF">2021-05-22T10:10:43Z</dcterms:created>
  <dcterms:modified xsi:type="dcterms:W3CDTF">2021-11-17T02:29:36Z</dcterms:modified>
</cp:coreProperties>
</file>