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51" r:id="rId2"/>
    <p:sldMasterId id="2147483781" r:id="rId3"/>
    <p:sldMasterId id="2147483923" r:id="rId4"/>
  </p:sldMasterIdLst>
  <p:notesMasterIdLst>
    <p:notesMasterId r:id="rId25"/>
  </p:notesMasterIdLst>
  <p:sldIdLst>
    <p:sldId id="306" r:id="rId5"/>
    <p:sldId id="313" r:id="rId6"/>
    <p:sldId id="307" r:id="rId7"/>
    <p:sldId id="386" r:id="rId8"/>
    <p:sldId id="365" r:id="rId9"/>
    <p:sldId id="389" r:id="rId10"/>
    <p:sldId id="388" r:id="rId11"/>
    <p:sldId id="369" r:id="rId12"/>
    <p:sldId id="349" r:id="rId13"/>
    <p:sldId id="317" r:id="rId14"/>
    <p:sldId id="390" r:id="rId15"/>
    <p:sldId id="391" r:id="rId16"/>
    <p:sldId id="393" r:id="rId17"/>
    <p:sldId id="392" r:id="rId18"/>
    <p:sldId id="394" r:id="rId19"/>
    <p:sldId id="378" r:id="rId20"/>
    <p:sldId id="395" r:id="rId21"/>
    <p:sldId id="396" r:id="rId22"/>
    <p:sldId id="384" r:id="rId23"/>
    <p:sldId id="383" r:id="rId24"/>
  </p:sldIdLst>
  <p:sldSz cx="9144000" cy="5143500" type="screen16x9"/>
  <p:notesSz cx="9144000" cy="6858000"/>
  <p:defaultTextStyle>
    <a:defPPr>
      <a:defRPr lang="en-US"/>
    </a:defPPr>
    <a:lvl1pPr marL="0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97212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94423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91633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88845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86057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83267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80478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77689" algn="l" defTabSz="59442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CC"/>
    <a:srgbClr val="FF9999"/>
    <a:srgbClr val="8FEBF5"/>
    <a:srgbClr val="6EE5F2"/>
    <a:srgbClr val="A7EFF7"/>
    <a:srgbClr val="99CCFF"/>
    <a:srgbClr val="FFFFFF"/>
    <a:srgbClr val="CCFFCC"/>
    <a:srgbClr val="FAD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1829" autoAdjust="0"/>
  </p:normalViewPr>
  <p:slideViewPr>
    <p:cSldViewPr snapToGrid="0">
      <p:cViewPr varScale="1">
        <p:scale>
          <a:sx n="89" d="100"/>
          <a:sy n="89" d="100"/>
        </p:scale>
        <p:origin x="82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5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7212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94423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91633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88845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86057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83267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80478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77689" algn="l" defTabSz="594423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8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29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24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6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2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68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29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00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170E8-697C-4E6D-B223-61B1691779F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2019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FA89B-D4C9-486B-8D57-38656ABF38C4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13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0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5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7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9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9324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74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1943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91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Bài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5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841774"/>
            <a:ext cx="7772400" cy="1790700"/>
          </a:xfrm>
        </p:spPr>
        <p:txBody>
          <a:bodyPr anchor="b"/>
          <a:lstStyle>
            <a:lvl1pPr algn="ctr"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32"/>
            <a:ext cx="6858000" cy="1241821"/>
          </a:xfrm>
        </p:spPr>
        <p:txBody>
          <a:bodyPr/>
          <a:lstStyle>
            <a:lvl1pPr marL="0" indent="0" algn="ctr">
              <a:buNone/>
              <a:defRPr sz="1600"/>
            </a:lvl1pPr>
            <a:lvl2pPr marL="297212" indent="0" algn="ctr">
              <a:buNone/>
              <a:defRPr sz="1300"/>
            </a:lvl2pPr>
            <a:lvl3pPr marL="594423" indent="0" algn="ctr">
              <a:buNone/>
              <a:defRPr sz="1100"/>
            </a:lvl3pPr>
            <a:lvl4pPr marL="891633" indent="0" algn="ctr">
              <a:buNone/>
              <a:defRPr sz="1100"/>
            </a:lvl4pPr>
            <a:lvl5pPr marL="1188845" indent="0" algn="ctr">
              <a:buNone/>
              <a:defRPr sz="1100"/>
            </a:lvl5pPr>
            <a:lvl6pPr marL="1486057" indent="0" algn="ctr">
              <a:buNone/>
              <a:defRPr sz="1100"/>
            </a:lvl6pPr>
            <a:lvl7pPr marL="1783267" indent="0" algn="ctr">
              <a:buNone/>
              <a:defRPr sz="1100"/>
            </a:lvl7pPr>
            <a:lvl8pPr marL="2080478" indent="0" algn="ctr">
              <a:buNone/>
              <a:defRPr sz="1100"/>
            </a:lvl8pPr>
            <a:lvl9pPr marL="2377689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9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38008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450151"/>
            <a:ext cx="6367800" cy="4090800"/>
          </a:xfrm>
          <a:prstGeom prst="rect">
            <a:avLst/>
          </a:prstGeom>
        </p:spPr>
        <p:txBody>
          <a:bodyPr spcFirstLastPara="1" wrap="square" lIns="59433" tIns="59433" rIns="59433" bIns="5943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4663218"/>
            <a:ext cx="548700" cy="393600"/>
          </a:xfrm>
          <a:prstGeom prst="rect">
            <a:avLst/>
          </a:prstGeom>
        </p:spPr>
        <p:txBody>
          <a:bodyPr spcFirstLastPara="1" wrap="square" lIns="59433" tIns="59433" rIns="59433" bIns="5943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323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83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533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770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7052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85890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6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2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6"/>
            <a:ext cx="685800" cy="685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879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4"/>
            <a:ext cx="6858000" cy="1790700"/>
          </a:xfrm>
        </p:spPr>
        <p:txBody>
          <a:bodyPr lIns="59443" tIns="29721" rIns="59443" bIns="29721" anchor="b"/>
          <a:lstStyle>
            <a:lvl1pPr algn="ctr"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32"/>
            <a:ext cx="6858000" cy="1241821"/>
          </a:xfrm>
        </p:spPr>
        <p:txBody>
          <a:bodyPr lIns="59443" tIns="29721" rIns="59443" bIns="29721"/>
          <a:lstStyle>
            <a:lvl1pPr marL="0" indent="0" algn="ctr">
              <a:buNone/>
              <a:defRPr sz="1600"/>
            </a:lvl1pPr>
            <a:lvl2pPr marL="297212" indent="0" algn="ctr">
              <a:buNone/>
              <a:defRPr sz="1300"/>
            </a:lvl2pPr>
            <a:lvl3pPr marL="594423" indent="0" algn="ctr">
              <a:buNone/>
              <a:defRPr sz="1100"/>
            </a:lvl3pPr>
            <a:lvl4pPr marL="891633" indent="0" algn="ctr">
              <a:buNone/>
              <a:defRPr sz="1100"/>
            </a:lvl4pPr>
            <a:lvl5pPr marL="1188845" indent="0" algn="ctr">
              <a:buNone/>
              <a:defRPr sz="1100"/>
            </a:lvl5pPr>
            <a:lvl6pPr marL="1486057" indent="0" algn="ctr">
              <a:buNone/>
              <a:defRPr sz="1100"/>
            </a:lvl6pPr>
            <a:lvl7pPr marL="1783267" indent="0" algn="ctr">
              <a:buNone/>
              <a:defRPr sz="1100"/>
            </a:lvl7pPr>
            <a:lvl8pPr marL="2080478" indent="0" algn="ctr">
              <a:buNone/>
              <a:defRPr sz="1100"/>
            </a:lvl8pPr>
            <a:lvl9pPr marL="2377689" indent="0" algn="ctr">
              <a:buNone/>
              <a:defRPr sz="11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59443" tIns="29721" rIns="59443" bIns="29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2"/>
          </a:xfrm>
        </p:spPr>
        <p:txBody>
          <a:bodyPr lIns="59443" tIns="29721" rIns="59443" bIns="29721"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 lIns="59443" tIns="29721" rIns="59443" bIns="29721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2972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944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9163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1888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4860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7832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08047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3776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22"/>
            <a:ext cx="3886200" cy="3263504"/>
          </a:xfrm>
        </p:spPr>
        <p:txBody>
          <a:bodyPr lIns="59443" tIns="29721" rIns="59443" bIns="29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22"/>
            <a:ext cx="3886200" cy="3263504"/>
          </a:xfrm>
        </p:spPr>
        <p:txBody>
          <a:bodyPr lIns="59443" tIns="29721" rIns="59443" bIns="29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8"/>
            <a:ext cx="7886700" cy="994173"/>
          </a:xfrm>
        </p:spPr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6"/>
            <a:ext cx="3868340" cy="617934"/>
          </a:xfrm>
        </p:spPr>
        <p:txBody>
          <a:bodyPr lIns="59443" tIns="29721" rIns="59443" bIns="29721" anchor="b"/>
          <a:lstStyle>
            <a:lvl1pPr marL="0" indent="0">
              <a:buNone/>
              <a:defRPr sz="1600" b="1"/>
            </a:lvl1pPr>
            <a:lvl2pPr marL="297212" indent="0">
              <a:buNone/>
              <a:defRPr sz="1300" b="1"/>
            </a:lvl2pPr>
            <a:lvl3pPr marL="594423" indent="0">
              <a:buNone/>
              <a:defRPr sz="1100" b="1"/>
            </a:lvl3pPr>
            <a:lvl4pPr marL="891633" indent="0">
              <a:buNone/>
              <a:defRPr sz="1100" b="1"/>
            </a:lvl4pPr>
            <a:lvl5pPr marL="1188845" indent="0">
              <a:buNone/>
              <a:defRPr sz="1100" b="1"/>
            </a:lvl5pPr>
            <a:lvl6pPr marL="1486057" indent="0">
              <a:buNone/>
              <a:defRPr sz="1100" b="1"/>
            </a:lvl6pPr>
            <a:lvl7pPr marL="1783267" indent="0">
              <a:buNone/>
              <a:defRPr sz="1100" b="1"/>
            </a:lvl7pPr>
            <a:lvl8pPr marL="2080478" indent="0">
              <a:buNone/>
              <a:defRPr sz="1100" b="1"/>
            </a:lvl8pPr>
            <a:lvl9pPr marL="237768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8"/>
            <a:ext cx="3868340" cy="2763441"/>
          </a:xfrm>
        </p:spPr>
        <p:txBody>
          <a:bodyPr lIns="59443" tIns="29721" rIns="59443" bIns="29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6"/>
            <a:ext cx="3887392" cy="617934"/>
          </a:xfrm>
        </p:spPr>
        <p:txBody>
          <a:bodyPr lIns="59443" tIns="29721" rIns="59443" bIns="29721" anchor="b"/>
          <a:lstStyle>
            <a:lvl1pPr marL="0" indent="0">
              <a:buNone/>
              <a:defRPr sz="1600" b="1"/>
            </a:lvl1pPr>
            <a:lvl2pPr marL="297212" indent="0">
              <a:buNone/>
              <a:defRPr sz="1300" b="1"/>
            </a:lvl2pPr>
            <a:lvl3pPr marL="594423" indent="0">
              <a:buNone/>
              <a:defRPr sz="1100" b="1"/>
            </a:lvl3pPr>
            <a:lvl4pPr marL="891633" indent="0">
              <a:buNone/>
              <a:defRPr sz="1100" b="1"/>
            </a:lvl4pPr>
            <a:lvl5pPr marL="1188845" indent="0">
              <a:buNone/>
              <a:defRPr sz="1100" b="1"/>
            </a:lvl5pPr>
            <a:lvl6pPr marL="1486057" indent="0">
              <a:buNone/>
              <a:defRPr sz="1100" b="1"/>
            </a:lvl6pPr>
            <a:lvl7pPr marL="1783267" indent="0">
              <a:buNone/>
              <a:defRPr sz="1100" b="1"/>
            </a:lvl7pPr>
            <a:lvl8pPr marL="2080478" indent="0">
              <a:buNone/>
              <a:defRPr sz="1100" b="1"/>
            </a:lvl8pPr>
            <a:lvl9pPr marL="2377689" indent="0">
              <a:buNone/>
              <a:defRPr sz="1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8"/>
            <a:ext cx="3887392" cy="2763441"/>
          </a:xfrm>
        </p:spPr>
        <p:txBody>
          <a:bodyPr lIns="59443" tIns="29721" rIns="59443" bIns="29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7" cy="1200150"/>
          </a:xfrm>
        </p:spPr>
        <p:txBody>
          <a:bodyPr lIns="59443" tIns="29721" rIns="59443" bIns="29721" anchor="b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3"/>
            <a:ext cx="4629150" cy="3655219"/>
          </a:xfrm>
        </p:spPr>
        <p:txBody>
          <a:bodyPr lIns="59443" tIns="29721" rIns="59443" bIns="29721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2"/>
            <a:ext cx="2949177" cy="2858691"/>
          </a:xfrm>
        </p:spPr>
        <p:txBody>
          <a:bodyPr lIns="59443" tIns="29721" rIns="59443" bIns="29721"/>
          <a:lstStyle>
            <a:lvl1pPr marL="0" indent="0">
              <a:buNone/>
              <a:defRPr sz="1100"/>
            </a:lvl1pPr>
            <a:lvl2pPr marL="297212" indent="0">
              <a:buNone/>
              <a:defRPr sz="900"/>
            </a:lvl2pPr>
            <a:lvl3pPr marL="594423" indent="0">
              <a:buNone/>
              <a:defRPr sz="800"/>
            </a:lvl3pPr>
            <a:lvl4pPr marL="891633" indent="0">
              <a:buNone/>
              <a:defRPr sz="700"/>
            </a:lvl4pPr>
            <a:lvl5pPr marL="1188845" indent="0">
              <a:buNone/>
              <a:defRPr sz="700"/>
            </a:lvl5pPr>
            <a:lvl6pPr marL="1486057" indent="0">
              <a:buNone/>
              <a:defRPr sz="700"/>
            </a:lvl6pPr>
            <a:lvl7pPr marL="1783267" indent="0">
              <a:buNone/>
              <a:defRPr sz="700"/>
            </a:lvl7pPr>
            <a:lvl8pPr marL="2080478" indent="0">
              <a:buNone/>
              <a:defRPr sz="700"/>
            </a:lvl8pPr>
            <a:lvl9pPr marL="237768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7" cy="1200150"/>
          </a:xfrm>
        </p:spPr>
        <p:txBody>
          <a:bodyPr lIns="59443" tIns="29721" rIns="59443" bIns="29721" anchor="b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2" y="740573"/>
            <a:ext cx="4629150" cy="3655219"/>
          </a:xfrm>
        </p:spPr>
        <p:txBody>
          <a:bodyPr vert="horz" lIns="59443" tIns="29721" rIns="59443" bIns="29721" rtlCol="0">
            <a:normAutofit/>
          </a:bodyPr>
          <a:lstStyle>
            <a:lvl1pPr marL="0" indent="0">
              <a:buNone/>
              <a:defRPr sz="2100"/>
            </a:lvl1pPr>
            <a:lvl2pPr marL="297212" indent="0">
              <a:buNone/>
              <a:defRPr sz="1800"/>
            </a:lvl2pPr>
            <a:lvl3pPr marL="594423" indent="0">
              <a:buNone/>
              <a:defRPr sz="1600"/>
            </a:lvl3pPr>
            <a:lvl4pPr marL="891633" indent="0">
              <a:buNone/>
              <a:defRPr sz="1300"/>
            </a:lvl4pPr>
            <a:lvl5pPr marL="1188845" indent="0">
              <a:buNone/>
              <a:defRPr sz="1300"/>
            </a:lvl5pPr>
            <a:lvl6pPr marL="1486057" indent="0">
              <a:buNone/>
              <a:defRPr sz="1300"/>
            </a:lvl6pPr>
            <a:lvl7pPr marL="1783267" indent="0">
              <a:buNone/>
              <a:defRPr sz="1300"/>
            </a:lvl7pPr>
            <a:lvl8pPr marL="2080478" indent="0">
              <a:buNone/>
              <a:defRPr sz="1300"/>
            </a:lvl8pPr>
            <a:lvl9pPr marL="2377689" indent="0">
              <a:buNone/>
              <a:defRPr sz="1300"/>
            </a:lvl9pPr>
          </a:lstStyle>
          <a:p>
            <a:pPr marL="0" marR="0" lvl="0" indent="0" algn="l" defTabSz="594423" rtl="0" eaLnBrk="0" fontAlgn="base" latinLnBrk="0" hangingPunct="0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2"/>
            <a:ext cx="2949177" cy="2858691"/>
          </a:xfrm>
        </p:spPr>
        <p:txBody>
          <a:bodyPr lIns="59443" tIns="29721" rIns="59443" bIns="29721"/>
          <a:lstStyle>
            <a:lvl1pPr marL="0" indent="0">
              <a:buNone/>
              <a:defRPr sz="1100"/>
            </a:lvl1pPr>
            <a:lvl2pPr marL="297212" indent="0">
              <a:buNone/>
              <a:defRPr sz="900"/>
            </a:lvl2pPr>
            <a:lvl3pPr marL="594423" indent="0">
              <a:buNone/>
              <a:defRPr sz="800"/>
            </a:lvl3pPr>
            <a:lvl4pPr marL="891633" indent="0">
              <a:buNone/>
              <a:defRPr sz="700"/>
            </a:lvl4pPr>
            <a:lvl5pPr marL="1188845" indent="0">
              <a:buNone/>
              <a:defRPr sz="700"/>
            </a:lvl5pPr>
            <a:lvl6pPr marL="1486057" indent="0">
              <a:buNone/>
              <a:defRPr sz="700"/>
            </a:lvl6pPr>
            <a:lvl7pPr marL="1783267" indent="0">
              <a:buNone/>
              <a:defRPr sz="700"/>
            </a:lvl7pPr>
            <a:lvl8pPr marL="2080478" indent="0">
              <a:buNone/>
              <a:defRPr sz="700"/>
            </a:lvl8pPr>
            <a:lvl9pPr marL="2377689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59443" tIns="29721" rIns="59443" bIns="29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8"/>
          </a:xfrm>
        </p:spPr>
        <p:txBody>
          <a:bodyPr vert="eaVert"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9"/>
            <a:ext cx="5800725" cy="4358878"/>
          </a:xfrm>
        </p:spPr>
        <p:txBody>
          <a:bodyPr vert="eaVert" lIns="59443" tIns="29721" rIns="59443" bIns="2972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2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2972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944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9163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1888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4860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78326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08047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3776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450151"/>
            <a:ext cx="6367800" cy="4090800"/>
          </a:xfrm>
          <a:prstGeom prst="rect">
            <a:avLst/>
          </a:prstGeom>
        </p:spPr>
        <p:txBody>
          <a:bodyPr spcFirstLastPara="1" wrap="square" lIns="59433" tIns="59433" rIns="59433" bIns="5943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4663218"/>
            <a:ext cx="548700" cy="393600"/>
          </a:xfrm>
          <a:prstGeom prst="rect">
            <a:avLst/>
          </a:prstGeom>
        </p:spPr>
        <p:txBody>
          <a:bodyPr spcFirstLastPara="1" wrap="square" lIns="59433" tIns="59433" rIns="59433" bIns="5943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7265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4"/>
            <a:ext cx="7772400" cy="1102518"/>
          </a:xfrm>
        </p:spPr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3"/>
            <a:ext cx="6400801" cy="1314450"/>
          </a:xfrm>
        </p:spPr>
        <p:txBody>
          <a:bodyPr lIns="59443" tIns="29721" rIns="59443" bIns="2972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5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1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70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59443" tIns="29721" rIns="59443" bIns="2972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77"/>
            <a:ext cx="7772400" cy="1021556"/>
          </a:xfrm>
        </p:spPr>
        <p:txBody>
          <a:bodyPr lIns="59443" tIns="29721" rIns="59443" bIns="29721"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0" cy="1125140"/>
          </a:xfrm>
        </p:spPr>
        <p:txBody>
          <a:bodyPr lIns="59443" tIns="29721" rIns="59443" bIns="29721"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6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2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88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8512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8140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776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7739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17025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900115"/>
            <a:ext cx="4038599" cy="2545556"/>
          </a:xfrm>
        </p:spPr>
        <p:txBody>
          <a:bodyPr lIns="59443" tIns="29721" rIns="59443" bIns="29721"/>
          <a:lstStyle>
            <a:lvl1pPr>
              <a:defRPr sz="23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00115"/>
            <a:ext cx="4038599" cy="2545556"/>
          </a:xfrm>
        </p:spPr>
        <p:txBody>
          <a:bodyPr lIns="59443" tIns="29721" rIns="59443" bIns="29721"/>
          <a:lstStyle>
            <a:lvl1pPr>
              <a:defRPr sz="23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5983"/>
            <a:ext cx="8229601" cy="857250"/>
          </a:xfrm>
        </p:spPr>
        <p:txBody>
          <a:bodyPr lIns="59443" tIns="29721" rIns="59443" bIns="2972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6"/>
            <a:ext cx="4040187" cy="479822"/>
          </a:xfrm>
        </p:spPr>
        <p:txBody>
          <a:bodyPr lIns="59443" tIns="29721" rIns="59443" bIns="29721" anchor="b"/>
          <a:lstStyle>
            <a:lvl1pPr marL="0" indent="0">
              <a:buNone/>
              <a:defRPr sz="2100" b="1"/>
            </a:lvl1pPr>
            <a:lvl2pPr marL="396282" indent="0">
              <a:buNone/>
              <a:defRPr sz="1700" b="1"/>
            </a:lvl2pPr>
            <a:lvl3pPr marL="792563" indent="0">
              <a:buNone/>
              <a:defRPr sz="1600" b="1"/>
            </a:lvl3pPr>
            <a:lvl4pPr marL="1188845" indent="0">
              <a:buNone/>
              <a:defRPr sz="1400" b="1"/>
            </a:lvl4pPr>
            <a:lvl5pPr marL="1585127" indent="0">
              <a:buNone/>
              <a:defRPr sz="1400" b="1"/>
            </a:lvl5pPr>
            <a:lvl6pPr marL="1981408" indent="0">
              <a:buNone/>
              <a:defRPr sz="1400" b="1"/>
            </a:lvl6pPr>
            <a:lvl7pPr marL="2377689" indent="0">
              <a:buNone/>
              <a:defRPr sz="1400" b="1"/>
            </a:lvl7pPr>
            <a:lvl8pPr marL="2773972" indent="0">
              <a:buNone/>
              <a:defRPr sz="1400" b="1"/>
            </a:lvl8pPr>
            <a:lvl9pPr marL="3170253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8"/>
            <a:ext cx="4040187" cy="2963466"/>
          </a:xfrm>
        </p:spPr>
        <p:txBody>
          <a:bodyPr lIns="59443" tIns="29721" rIns="59443" bIns="29721"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6"/>
            <a:ext cx="4041775" cy="479822"/>
          </a:xfrm>
        </p:spPr>
        <p:txBody>
          <a:bodyPr lIns="59443" tIns="29721" rIns="59443" bIns="29721" anchor="b"/>
          <a:lstStyle>
            <a:lvl1pPr marL="0" indent="0">
              <a:buNone/>
              <a:defRPr sz="2100" b="1"/>
            </a:lvl1pPr>
            <a:lvl2pPr marL="396282" indent="0">
              <a:buNone/>
              <a:defRPr sz="1700" b="1"/>
            </a:lvl2pPr>
            <a:lvl3pPr marL="792563" indent="0">
              <a:buNone/>
              <a:defRPr sz="1600" b="1"/>
            </a:lvl3pPr>
            <a:lvl4pPr marL="1188845" indent="0">
              <a:buNone/>
              <a:defRPr sz="1400" b="1"/>
            </a:lvl4pPr>
            <a:lvl5pPr marL="1585127" indent="0">
              <a:buNone/>
              <a:defRPr sz="1400" b="1"/>
            </a:lvl5pPr>
            <a:lvl6pPr marL="1981408" indent="0">
              <a:buNone/>
              <a:defRPr sz="1400" b="1"/>
            </a:lvl6pPr>
            <a:lvl7pPr marL="2377689" indent="0">
              <a:buNone/>
              <a:defRPr sz="1400" b="1"/>
            </a:lvl7pPr>
            <a:lvl8pPr marL="2773972" indent="0">
              <a:buNone/>
              <a:defRPr sz="1400" b="1"/>
            </a:lvl8pPr>
            <a:lvl9pPr marL="3170253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8"/>
            <a:ext cx="4041775" cy="2963466"/>
          </a:xfrm>
        </p:spPr>
        <p:txBody>
          <a:bodyPr lIns="59443" tIns="29721" rIns="59443" bIns="29721"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2" cy="871538"/>
          </a:xfrm>
        </p:spPr>
        <p:txBody>
          <a:bodyPr lIns="59443" tIns="29721" rIns="59443" bIns="29721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0" cy="4389835"/>
          </a:xfrm>
        </p:spPr>
        <p:txBody>
          <a:bodyPr lIns="59443" tIns="29721" rIns="59443" bIns="29721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2" cy="3518298"/>
          </a:xfrm>
        </p:spPr>
        <p:txBody>
          <a:bodyPr lIns="59443" tIns="29721" rIns="59443" bIns="29721"/>
          <a:lstStyle>
            <a:lvl1pPr marL="0" indent="0">
              <a:buNone/>
              <a:defRPr sz="1100"/>
            </a:lvl1pPr>
            <a:lvl2pPr marL="396282" indent="0">
              <a:buNone/>
              <a:defRPr sz="1100"/>
            </a:lvl2pPr>
            <a:lvl3pPr marL="792563" indent="0">
              <a:buNone/>
              <a:defRPr sz="900"/>
            </a:lvl3pPr>
            <a:lvl4pPr marL="1188845" indent="0">
              <a:buNone/>
              <a:defRPr sz="800"/>
            </a:lvl4pPr>
            <a:lvl5pPr marL="1585127" indent="0">
              <a:buNone/>
              <a:defRPr sz="800"/>
            </a:lvl5pPr>
            <a:lvl6pPr marL="1981408" indent="0">
              <a:buNone/>
              <a:defRPr sz="800"/>
            </a:lvl6pPr>
            <a:lvl7pPr marL="2377689" indent="0">
              <a:buNone/>
              <a:defRPr sz="800"/>
            </a:lvl7pPr>
            <a:lvl8pPr marL="2773972" indent="0">
              <a:buNone/>
              <a:defRPr sz="800"/>
            </a:lvl8pPr>
            <a:lvl9pPr marL="317025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2"/>
            <a:ext cx="5486400" cy="425054"/>
          </a:xfrm>
        </p:spPr>
        <p:txBody>
          <a:bodyPr lIns="59443" tIns="29721" rIns="59443" bIns="29721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 vert="horz" lIns="59443" tIns="29721" rIns="59443" bIns="29721" rtlCol="0">
            <a:normAutofit/>
          </a:bodyPr>
          <a:lstStyle>
            <a:lvl1pPr marL="0" indent="0">
              <a:buNone/>
              <a:defRPr sz="2800"/>
            </a:lvl1pPr>
            <a:lvl2pPr marL="396282" indent="0">
              <a:buNone/>
              <a:defRPr sz="2300"/>
            </a:lvl2pPr>
            <a:lvl3pPr marL="792563" indent="0">
              <a:buNone/>
              <a:defRPr sz="2100"/>
            </a:lvl3pPr>
            <a:lvl4pPr marL="1188845" indent="0">
              <a:buNone/>
              <a:defRPr sz="1700"/>
            </a:lvl4pPr>
            <a:lvl5pPr marL="1585127" indent="0">
              <a:buNone/>
              <a:defRPr sz="1700"/>
            </a:lvl5pPr>
            <a:lvl6pPr marL="1981408" indent="0">
              <a:buNone/>
              <a:defRPr sz="1700"/>
            </a:lvl6pPr>
            <a:lvl7pPr marL="2377689" indent="0">
              <a:buNone/>
              <a:defRPr sz="1700"/>
            </a:lvl7pPr>
            <a:lvl8pPr marL="2773972" indent="0">
              <a:buNone/>
              <a:defRPr sz="1700"/>
            </a:lvl8pPr>
            <a:lvl9pPr marL="3170253" indent="0">
              <a:buNone/>
              <a:defRPr sz="1700"/>
            </a:lvl9pPr>
          </a:lstStyle>
          <a:p>
            <a:pPr marL="0" marR="0" lvl="0" indent="0" algn="l" defTabSz="59442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8"/>
            <a:ext cx="5486400" cy="603647"/>
          </a:xfrm>
        </p:spPr>
        <p:txBody>
          <a:bodyPr lIns="59443" tIns="29721" rIns="59443" bIns="29721"/>
          <a:lstStyle>
            <a:lvl1pPr marL="0" indent="0">
              <a:buNone/>
              <a:defRPr sz="1100"/>
            </a:lvl1pPr>
            <a:lvl2pPr marL="396282" indent="0">
              <a:buNone/>
              <a:defRPr sz="1100"/>
            </a:lvl2pPr>
            <a:lvl3pPr marL="792563" indent="0">
              <a:buNone/>
              <a:defRPr sz="900"/>
            </a:lvl3pPr>
            <a:lvl4pPr marL="1188845" indent="0">
              <a:buNone/>
              <a:defRPr sz="800"/>
            </a:lvl4pPr>
            <a:lvl5pPr marL="1585127" indent="0">
              <a:buNone/>
              <a:defRPr sz="800"/>
            </a:lvl5pPr>
            <a:lvl6pPr marL="1981408" indent="0">
              <a:buNone/>
              <a:defRPr sz="800"/>
            </a:lvl6pPr>
            <a:lvl7pPr marL="2377689" indent="0">
              <a:buNone/>
              <a:defRPr sz="800"/>
            </a:lvl7pPr>
            <a:lvl8pPr marL="2773972" indent="0">
              <a:buNone/>
              <a:defRPr sz="800"/>
            </a:lvl8pPr>
            <a:lvl9pPr marL="317025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22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22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59443" tIns="29721" rIns="59443" bIns="2972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154784"/>
            <a:ext cx="2057400" cy="3290889"/>
          </a:xfrm>
        </p:spPr>
        <p:txBody>
          <a:bodyPr vert="eaVert" lIns="59443" tIns="29721" rIns="59443" bIns="2972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54784"/>
            <a:ext cx="6019800" cy="3290889"/>
          </a:xfrm>
        </p:spPr>
        <p:txBody>
          <a:bodyPr vert="eaVert" lIns="59443" tIns="29721" rIns="59443" bIns="2972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lIns="68580" tIns="34290" rIns="68580" bIns="34290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2023/1/9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2023/1/9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 lIns="68580" tIns="34290" rIns="68580" bIns="34290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3969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80" tIns="34290" rIns="68580" bIns="34290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lIns="68580" tIns="34290" rIns="68580" bIns="34290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5677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lIns="68580" tIns="34290" rIns="68580" bIns="34290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2023/1/9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8"/>
            <a:ext cx="7886700" cy="9941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5" y="1260876"/>
            <a:ext cx="3868340" cy="61793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7212" indent="0">
              <a:buNone/>
              <a:defRPr sz="1300" b="1"/>
            </a:lvl2pPr>
            <a:lvl3pPr marL="594423" indent="0">
              <a:buNone/>
              <a:defRPr sz="1100" b="1"/>
            </a:lvl3pPr>
            <a:lvl4pPr marL="891633" indent="0">
              <a:buNone/>
              <a:defRPr sz="1100" b="1"/>
            </a:lvl4pPr>
            <a:lvl5pPr marL="1188845" indent="0">
              <a:buNone/>
              <a:defRPr sz="1100" b="1"/>
            </a:lvl5pPr>
            <a:lvl6pPr marL="1486057" indent="0">
              <a:buNone/>
              <a:defRPr sz="1100" b="1"/>
            </a:lvl6pPr>
            <a:lvl7pPr marL="1783267" indent="0">
              <a:buNone/>
              <a:defRPr sz="1100" b="1"/>
            </a:lvl7pPr>
            <a:lvl8pPr marL="2080478" indent="0">
              <a:buNone/>
              <a:defRPr sz="1100" b="1"/>
            </a:lvl8pPr>
            <a:lvl9pPr marL="237768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5" y="1878808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6"/>
            <a:ext cx="3887392" cy="61793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7212" indent="0">
              <a:buNone/>
              <a:defRPr sz="1300" b="1"/>
            </a:lvl2pPr>
            <a:lvl3pPr marL="594423" indent="0">
              <a:buNone/>
              <a:defRPr sz="1100" b="1"/>
            </a:lvl3pPr>
            <a:lvl4pPr marL="891633" indent="0">
              <a:buNone/>
              <a:defRPr sz="1100" b="1"/>
            </a:lvl4pPr>
            <a:lvl5pPr marL="1188845" indent="0">
              <a:buNone/>
              <a:defRPr sz="1100" b="1"/>
            </a:lvl5pPr>
            <a:lvl6pPr marL="1486057" indent="0">
              <a:buNone/>
              <a:defRPr sz="1100" b="1"/>
            </a:lvl6pPr>
            <a:lvl7pPr marL="1783267" indent="0">
              <a:buNone/>
              <a:defRPr sz="1100" b="1"/>
            </a:lvl7pPr>
            <a:lvl8pPr marL="2080478" indent="0">
              <a:buNone/>
              <a:defRPr sz="1100" b="1"/>
            </a:lvl8pPr>
            <a:lvl9pPr marL="237768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8"/>
            <a:ext cx="3887392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 lIns="68580" tIns="34290" rIns="68580" bIns="3429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800"/>
              <a:t>2023/1/9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lIns="68580" tIns="34290" rIns="68580" bIns="34290"/>
          <a:lstStyle/>
          <a:p>
            <a:pPr defTabSz="685800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lIns="68580" tIns="34290" rIns="68580" bIns="34290"/>
          <a:lstStyle/>
          <a:p>
            <a:pPr defTabSz="685800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276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7" cy="120015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3"/>
            <a:ext cx="4629150" cy="365521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2"/>
            <a:ext cx="2949177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97212" indent="0">
              <a:buNone/>
              <a:defRPr sz="900"/>
            </a:lvl2pPr>
            <a:lvl3pPr marL="594423" indent="0">
              <a:buNone/>
              <a:defRPr sz="800"/>
            </a:lvl3pPr>
            <a:lvl4pPr marL="891633" indent="0">
              <a:buNone/>
              <a:defRPr sz="700"/>
            </a:lvl4pPr>
            <a:lvl5pPr marL="1188845" indent="0">
              <a:buNone/>
              <a:defRPr sz="700"/>
            </a:lvl5pPr>
            <a:lvl6pPr marL="1486057" indent="0">
              <a:buNone/>
              <a:defRPr sz="700"/>
            </a:lvl6pPr>
            <a:lvl7pPr marL="1783267" indent="0">
              <a:buNone/>
              <a:defRPr sz="700"/>
            </a:lvl7pPr>
            <a:lvl8pPr marL="2080478" indent="0">
              <a:buNone/>
              <a:defRPr sz="700"/>
            </a:lvl8pPr>
            <a:lvl9pPr marL="237768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7" cy="1200150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740573"/>
            <a:ext cx="4629150" cy="3655219"/>
          </a:xfrm>
        </p:spPr>
        <p:txBody>
          <a:bodyPr anchor="t"/>
          <a:lstStyle>
            <a:lvl1pPr marL="0" indent="0">
              <a:buNone/>
              <a:defRPr sz="2100"/>
            </a:lvl1pPr>
            <a:lvl2pPr marL="297212" indent="0">
              <a:buNone/>
              <a:defRPr sz="1800"/>
            </a:lvl2pPr>
            <a:lvl3pPr marL="594423" indent="0">
              <a:buNone/>
              <a:defRPr sz="1600"/>
            </a:lvl3pPr>
            <a:lvl4pPr marL="891633" indent="0">
              <a:buNone/>
              <a:defRPr sz="1300"/>
            </a:lvl4pPr>
            <a:lvl5pPr marL="1188845" indent="0">
              <a:buNone/>
              <a:defRPr sz="1300"/>
            </a:lvl5pPr>
            <a:lvl6pPr marL="1486057" indent="0">
              <a:buNone/>
              <a:defRPr sz="1300"/>
            </a:lvl6pPr>
            <a:lvl7pPr marL="1783267" indent="0">
              <a:buNone/>
              <a:defRPr sz="1300"/>
            </a:lvl7pPr>
            <a:lvl8pPr marL="2080478" indent="0">
              <a:buNone/>
              <a:defRPr sz="1300"/>
            </a:lvl8pPr>
            <a:lvl9pPr marL="2377689" indent="0">
              <a:buNone/>
              <a:defRPr sz="1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1543052"/>
            <a:ext cx="2949177" cy="2858691"/>
          </a:xfrm>
        </p:spPr>
        <p:txBody>
          <a:bodyPr/>
          <a:lstStyle>
            <a:lvl1pPr marL="0" indent="0">
              <a:buNone/>
              <a:defRPr sz="1100"/>
            </a:lvl1pPr>
            <a:lvl2pPr marL="297212" indent="0">
              <a:buNone/>
              <a:defRPr sz="900"/>
            </a:lvl2pPr>
            <a:lvl3pPr marL="594423" indent="0">
              <a:buNone/>
              <a:defRPr sz="800"/>
            </a:lvl3pPr>
            <a:lvl4pPr marL="891633" indent="0">
              <a:buNone/>
              <a:defRPr sz="700"/>
            </a:lvl4pPr>
            <a:lvl5pPr marL="1188845" indent="0">
              <a:buNone/>
              <a:defRPr sz="700"/>
            </a:lvl5pPr>
            <a:lvl6pPr marL="1486057" indent="0">
              <a:buNone/>
              <a:defRPr sz="700"/>
            </a:lvl6pPr>
            <a:lvl7pPr marL="1783267" indent="0">
              <a:buNone/>
              <a:defRPr sz="700"/>
            </a:lvl7pPr>
            <a:lvl8pPr marL="2080478" indent="0">
              <a:buNone/>
              <a:defRPr sz="700"/>
            </a:lvl8pPr>
            <a:lvl9pPr marL="237768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8"/>
            <a:ext cx="7886700" cy="994173"/>
          </a:xfrm>
          <a:prstGeom prst="rect">
            <a:avLst/>
          </a:prstGeom>
        </p:spPr>
        <p:txBody>
          <a:bodyPr vert="horz" lIns="59443" tIns="29721" rIns="59443" bIns="2972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2"/>
            <a:ext cx="7886700" cy="3263504"/>
          </a:xfrm>
          <a:prstGeom prst="rect">
            <a:avLst/>
          </a:prstGeom>
        </p:spPr>
        <p:txBody>
          <a:bodyPr vert="horz" lIns="59443" tIns="29721" rIns="59443" bIns="297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4767266"/>
            <a:ext cx="2057400" cy="273844"/>
          </a:xfrm>
          <a:prstGeom prst="rect">
            <a:avLst/>
          </a:prstGeom>
        </p:spPr>
        <p:txBody>
          <a:bodyPr vert="horz" lIns="59443" tIns="29721" rIns="59443" bIns="29721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6"/>
            <a:ext cx="3086100" cy="273844"/>
          </a:xfrm>
          <a:prstGeom prst="rect">
            <a:avLst/>
          </a:prstGeom>
        </p:spPr>
        <p:txBody>
          <a:bodyPr vert="horz" lIns="59443" tIns="29721" rIns="59443" bIns="29721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2" y="4767266"/>
            <a:ext cx="2057400" cy="273844"/>
          </a:xfrm>
          <a:prstGeom prst="rect">
            <a:avLst/>
          </a:prstGeom>
        </p:spPr>
        <p:txBody>
          <a:bodyPr vert="horz" lIns="59443" tIns="29721" rIns="59443" bIns="29721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93" r:id="rId12"/>
    <p:sldLayoutId id="2147483922" r:id="rId13"/>
    <p:sldLayoutId id="2147483832" r:id="rId14"/>
    <p:sldLayoutId id="2147483833" r:id="rId15"/>
    <p:sldLayoutId id="2147483834" r:id="rId16"/>
    <p:sldLayoutId id="2147483835" r:id="rId17"/>
    <p:sldLayoutId id="2147483836" r:id="rId18"/>
  </p:sldLayoutIdLst>
  <p:transition spd="med"/>
  <p:txStyles>
    <p:titleStyle>
      <a:lvl1pPr algn="l" defTabSz="594423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606" indent="-148606" algn="l" defTabSz="5944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817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3028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40239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37451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34661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931873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229084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296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97212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94423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1633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845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86057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267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80478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689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96" r:id="rId12"/>
  </p:sldLayoutIdLst>
  <p:transition spd="med"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5pPr>
      <a:lvl6pPr marL="297212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6pPr>
      <a:lvl7pPr marL="594423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7pPr>
      <a:lvl8pPr marL="891633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8pPr>
      <a:lvl9pPr marL="1188845" algn="l" rtl="0" fontAlgn="base">
        <a:lnSpc>
          <a:spcPct val="90000"/>
        </a:lnSpc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 Light" panose="020F0302020204030204" charset="0"/>
        </a:defRPr>
      </a:lvl9pPr>
    </p:titleStyle>
    <p:bodyStyle>
      <a:lvl1pPr marL="148606" indent="-148606" algn="l" rtl="0" eaLnBrk="0" fontAlgn="base" hangingPunct="0">
        <a:lnSpc>
          <a:spcPct val="90000"/>
        </a:lnSpc>
        <a:spcBef>
          <a:spcPts val="6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817" indent="-148606" algn="l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3028" indent="-148606" algn="l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40239" indent="-148606" algn="l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37451" indent="-148606" algn="l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34661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931873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229084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526296" indent="-148606" algn="l" defTabSz="59442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97212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94423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1633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845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86057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267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80478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689" algn="l" defTabSz="59442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5pPr>
      <a:lvl6pPr marL="29721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6pPr>
      <a:lvl7pPr marL="594423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7pPr>
      <a:lvl8pPr marL="891633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8pPr>
      <a:lvl9pPr marL="1188845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charset="0"/>
        </a:defRPr>
      </a:lvl9pPr>
    </p:titleStyle>
    <p:bodyStyle>
      <a:lvl1pPr marL="297212" indent="-297212" algn="l" rtl="0" eaLnBrk="0" fontAlgn="base" hangingPunct="0">
        <a:spcBef>
          <a:spcPts val="8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3958" indent="-247676" algn="l" rtl="0" eaLnBrk="0" fontAlgn="base" hangingPunct="0">
        <a:spcBef>
          <a:spcPts val="85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703" indent="-198142" algn="l" rtl="0" eaLnBrk="0" fontAlgn="base" hangingPunct="0">
        <a:spcBef>
          <a:spcPts val="8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986" indent="-198142" algn="l" rtl="0" eaLnBrk="0" fontAlgn="base" hangingPunct="0">
        <a:spcBef>
          <a:spcPts val="85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3267" indent="-198142" algn="l" rtl="0" eaLnBrk="0" fontAlgn="base" hangingPunct="0">
        <a:spcBef>
          <a:spcPts val="85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550" indent="-198142" algn="l" defTabSz="792563" rtl="0" eaLnBrk="1" latinLnBrk="0" hangingPunct="1">
        <a:spcBef>
          <a:spcPts val="8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5831" indent="-198142" algn="l" defTabSz="792563" rtl="0" eaLnBrk="1" latinLnBrk="0" hangingPunct="1">
        <a:spcBef>
          <a:spcPts val="8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2112" indent="-198142" algn="l" defTabSz="792563" rtl="0" eaLnBrk="1" latinLnBrk="0" hangingPunct="1">
        <a:spcBef>
          <a:spcPts val="8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393" indent="-198142" algn="l" defTabSz="792563" rtl="0" eaLnBrk="1" latinLnBrk="0" hangingPunct="1">
        <a:spcBef>
          <a:spcPts val="8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282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563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45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5127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408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689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3972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0253" algn="l" defTabSz="7925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4646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800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74905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11" Type="http://schemas.openxmlformats.org/officeDocument/2006/relationships/image" Target="../media/image6.png"/><Relationship Id="rId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microsoft.com/office/2007/relationships/hdphoto" Target="../media/hdphoto10.wdp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4.jpeg"/><Relationship Id="rId11" Type="http://schemas.microsoft.com/office/2007/relationships/hdphoto" Target="../media/hdphoto15.wdp"/><Relationship Id="rId5" Type="http://schemas.microsoft.com/office/2007/relationships/hdphoto" Target="../media/hdphoto13.wdp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13.xml"/><Relationship Id="rId7" Type="http://schemas.microsoft.com/office/2007/relationships/hdphoto" Target="../media/hdphoto17.wdp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1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microsoft.com/office/2007/relationships/hdphoto" Target="../media/hdphoto13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2.png"/><Relationship Id="rId10" Type="http://schemas.microsoft.com/office/2007/relationships/hdphoto" Target="../media/hdphoto2.wdp"/><Relationship Id="rId4" Type="http://schemas.microsoft.com/office/2007/relationships/hdphoto" Target="../media/hdphoto11.wdp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microsoft.com/office/2007/relationships/hdphoto" Target="../media/hdphoto13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10" Type="http://schemas.microsoft.com/office/2007/relationships/hdphoto" Target="../media/hdphoto5.wdp"/><Relationship Id="rId4" Type="http://schemas.microsoft.com/office/2007/relationships/hdphoto" Target="../media/hdphoto6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1" y="0"/>
            <a:ext cx="914995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11906" y="-122762"/>
            <a:ext cx="915590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89954" y="3256114"/>
            <a:ext cx="7952185" cy="78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443" tIns="29721" rIns="59443" bIns="2972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47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</a:t>
            </a:r>
            <a:r>
              <a:rPr lang="en-US" altLang="zh-CN" sz="47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7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chào</a:t>
            </a:r>
            <a:r>
              <a:rPr lang="en-US" altLang="zh-CN" sz="47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7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tất</a:t>
            </a:r>
            <a:r>
              <a:rPr lang="en-US" altLang="zh-CN" sz="47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7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cả</a:t>
            </a:r>
            <a:r>
              <a:rPr lang="en-US" altLang="zh-CN" sz="47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7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các</a:t>
            </a:r>
            <a:r>
              <a:rPr lang="en-US" altLang="zh-CN" sz="4700" b="1" dirty="0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con!</a:t>
            </a:r>
            <a:endParaRPr lang="zh-CN" altLang="en-US" sz="4700" b="1" dirty="0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sp>
        <p:nvSpPr>
          <p:cNvPr id="4" name="AutoShape 2" descr="Thư viện PDF - Tiếng Việt 2 Tập Hai – Kết Nối Tri Thức Với Cuộc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Thư viện PDF - Tiếng Việt 2 Tập Hai – Kết Nối Tri Thức Với Cuộc Số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5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070898" y="1591835"/>
            <a:ext cx="110727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744318" y="1595353"/>
            <a:ext cx="4326580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84443" y="1999000"/>
              <a:ext cx="314220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418AC"/>
                  </a:solidFill>
                </a:rPr>
                <a:t>Trả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lời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câu</a:t>
              </a:r>
              <a:r>
                <a:rPr lang="en-US" sz="4000" b="1" dirty="0">
                  <a:solidFill>
                    <a:srgbClr val="0418AC"/>
                  </a:solidFill>
                </a:rPr>
                <a:t> </a:t>
              </a:r>
              <a:r>
                <a:rPr lang="en-US" sz="4000" b="1" dirty="0" err="1">
                  <a:solidFill>
                    <a:srgbClr val="0418AC"/>
                  </a:solidFill>
                </a:rPr>
                <a:t>hỏi</a:t>
              </a:r>
              <a:endParaRPr lang="en-US" sz="4000" b="1" dirty="0">
                <a:solidFill>
                  <a:srgbClr val="0418AC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2967" y="1781989"/>
            <a:ext cx="1175788" cy="122511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2" y="1670728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25" y="2198949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86650" y="3857625"/>
            <a:ext cx="495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V.H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30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2816" y="94215"/>
            <a:ext cx="2839015" cy="490910"/>
          </a:xfrm>
          <a:prstGeom prst="rect">
            <a:avLst/>
          </a:prstGeom>
          <a:noFill/>
        </p:spPr>
        <p:txBody>
          <a:bodyPr wrap="square" lIns="59443" tIns="29721" rIns="59443" bIns="29721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911242" y="59953"/>
            <a:ext cx="2232758" cy="3724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A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Đọc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lại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toàn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bài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1024" y="339670"/>
            <a:ext cx="8902598" cy="4987052"/>
          </a:xfrm>
          <a:prstGeom prst="roundRect">
            <a:avLst>
              <a:gd name="adj" fmla="val 7439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GB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 </a:t>
            </a:r>
            <a:r>
              <a:rPr lang="vi-VN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đầu năm, bốn nàng tiên Xuân, Hạ, Thu, Đông gặp nhau. Đông cầm tay Xuân bảo: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là người sung sướng nhất. Ai cũng yêu chị. Chị về, cây nào cũng </a:t>
            </a:r>
            <a:r>
              <a:rPr lang="vi-VN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 chồi nảy lộc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 nhờ có em Hạ, cây trong vườn mới </a:t>
            </a:r>
            <a:r>
              <a:rPr lang="vi-VN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đơm trái ngọt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học sinh mới được nghỉ hè.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Hạ tinh nghịch xen vào: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mà thiếu nhi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lại thích em thu nhất không có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 làm sao có đêm trăng rằm rước đèn, phá cỗ,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buồn, Đông nói: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có em là chẳng ai yêu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tay lên vai Đông, thủ thỉ: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em mới có </a:t>
            </a:r>
            <a:r>
              <a:rPr lang="x-none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bập bùng bếp lửa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sàn, mọi người có giấc ngủ ấm trong chăn.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tiên mải </a:t>
            </a:r>
            <a:r>
              <a:rPr lang="x-none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trò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không biết bà Đất đã đến từ lúc nào. Bà nói: 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làm cho cây lá tươi tốt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cho trái ngọt, hoa thơm. Thu làm cho trời xanh cao, học sinh nhớ ngày tựu trường. Còn cháu Đông, cháu có công ấp ủ mầm sống để mùa xuân về cây cối đâm chồi nảy lộc. Các cháu đều có ích, đều đáng yêu!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GB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</a:t>
            </a:r>
            <a:r>
              <a:rPr lang="x-none" sz="1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x-none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Từ Nguyên Tĩnh</a:t>
            </a:r>
            <a:r>
              <a:rPr lang="x-none" sz="1600" dirty="0">
                <a:latin typeface="UTM Avo" panose="02040603050506020204" pitchFamily="18" charset="0"/>
              </a:rPr>
              <a:t>)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835" y1="7955" x2="79381" y2="4772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-16296" y="-45267"/>
            <a:ext cx="582308" cy="5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44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941770" y="1585251"/>
            <a:ext cx="8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vi-VN" sz="2400" dirty="0"/>
              <a:t>Bốn nàng tiên tượng trưng cho những mùa nào trong năm?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941770" y="2652884"/>
            <a:ext cx="7887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vi-VN" sz="2400" dirty="0"/>
              <a:t>Theo nàng tiên mùa hạ, vì sao thiếu nhi thích mùa thu?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00BE8-37E7-464C-9E38-7AD2A3E286EA}"/>
              </a:ext>
            </a:extLst>
          </p:cNvPr>
          <p:cNvSpPr txBox="1"/>
          <p:nvPr/>
        </p:nvSpPr>
        <p:spPr>
          <a:xfrm>
            <a:off x="1125353" y="3127438"/>
            <a:ext cx="750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rgbClr val="FF0000"/>
                </a:solidFill>
              </a:rPr>
              <a:t>Vì không có mùa thu thì không có đêm trăng rằm rước </a:t>
            </a:r>
            <a:r>
              <a:rPr lang="vi-VN" sz="2400" dirty="0" smtClean="0">
                <a:solidFill>
                  <a:srgbClr val="FF0000"/>
                </a:solidFill>
              </a:rPr>
              <a:t>đ</a:t>
            </a:r>
            <a:r>
              <a:rPr lang="en-GB" sz="2400" dirty="0" err="1" smtClean="0">
                <a:solidFill>
                  <a:srgbClr val="FF0000"/>
                </a:solidFill>
              </a:rPr>
              <a:t>èn</a:t>
            </a:r>
            <a:r>
              <a:rPr lang="vi-VN" sz="2400" dirty="0" smtClean="0">
                <a:solidFill>
                  <a:srgbClr val="FF0000"/>
                </a:solidFill>
              </a:rPr>
              <a:t>, </a:t>
            </a:r>
            <a:r>
              <a:rPr lang="vi-VN" sz="2400" dirty="0">
                <a:solidFill>
                  <a:srgbClr val="FF0000"/>
                </a:solidFill>
              </a:rPr>
              <a:t>phá cỗ,…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1175372" y="2008504"/>
            <a:ext cx="707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rgbClr val="FF0000"/>
                </a:solidFill>
              </a:rPr>
              <a:t>Bốn nàng tiên tượng trưng cho bốn mùa xuân, hạ, thu, đông.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2D8F3C-D07C-FC43-8EB4-E4DA51735D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197486" y="222100"/>
            <a:ext cx="1955772" cy="1568033"/>
          </a:xfrm>
          <a:prstGeom prst="ellipse">
            <a:avLst/>
          </a:prstGeom>
        </p:spPr>
      </p:pic>
      <p:pic>
        <p:nvPicPr>
          <p:cNvPr id="1026" name="Picture 2" descr="Vector Biểu Ngữ Bốn Mùa với Cây và Sự Phản ánh sáng của Hồ | Thư viện stock  vector đẹp miễn phí">
            <a:extLst>
              <a:ext uri="{FF2B5EF4-FFF2-40B4-BE49-F238E27FC236}">
                <a16:creationId xmlns:a16="http://schemas.microsoft.com/office/drawing/2014/main" id="{7D8BD8B7-B9F8-1C43-BF03-20ED86502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829" r="-620" b="13604"/>
          <a:stretch/>
        </p:blipFill>
        <p:spPr bwMode="auto">
          <a:xfrm>
            <a:off x="2636704" y="2852258"/>
            <a:ext cx="3893825" cy="219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Ý nghĩa của Tết Trung thu không phải ai cũng biết">
            <a:extLst>
              <a:ext uri="{FF2B5EF4-FFF2-40B4-BE49-F238E27FC236}">
                <a16:creationId xmlns:a16="http://schemas.microsoft.com/office/drawing/2014/main" id="{256E414E-ADC8-6645-8A53-8D84BBF18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53" y="3855087"/>
            <a:ext cx="1736116" cy="115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0+ Perfect Mid Autumn Festival Transparent Background Images Free Download">
            <a:extLst>
              <a:ext uri="{FF2B5EF4-FFF2-40B4-BE49-F238E27FC236}">
                <a16:creationId xmlns:a16="http://schemas.microsoft.com/office/drawing/2014/main" id="{CD9A5025-A654-D94B-88AA-2870F6C11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89" b="91944" l="10000" r="90000">
                        <a14:foregroundMark x1="24444" y1="56944" x2="26389" y2="53889"/>
                        <a14:foregroundMark x1="26389" y1="53889" x2="21944" y2="55000"/>
                        <a14:foregroundMark x1="23889" y1="53056" x2="23889" y2="53056"/>
                        <a14:foregroundMark x1="52222" y1="23056" x2="52222" y2="23056"/>
                        <a14:foregroundMark x1="55833" y1="31944" x2="55833" y2="31944"/>
                        <a14:foregroundMark x1="46944" y1="21667" x2="46944" y2="21667"/>
                        <a14:foregroundMark x1="56389" y1="9722" x2="56389" y2="9722"/>
                        <a14:foregroundMark x1="69167" y1="32778" x2="69167" y2="32778"/>
                        <a14:foregroundMark x1="56111" y1="31667" x2="56111" y2="31667"/>
                        <a14:foregroundMark x1="44722" y1="91389" x2="44722" y2="91389"/>
                        <a14:foregroundMark x1="51944" y1="91111" x2="51944" y2="91111"/>
                        <a14:foregroundMark x1="52778" y1="88333" x2="52778" y2="88333"/>
                        <a14:foregroundMark x1="51667" y1="84444" x2="51667" y2="92222"/>
                        <a14:foregroundMark x1="43056" y1="86111" x2="43056" y2="90556"/>
                        <a14:foregroundMark x1="63056" y1="34167" x2="63056" y2="34167"/>
                        <a14:foregroundMark x1="65833" y1="33889" x2="65833" y2="33889"/>
                        <a14:foregroundMark x1="67500" y1="32222" x2="67500" y2="32222"/>
                        <a14:foregroundMark x1="66457" y1="33056" x2="64722" y2="34444"/>
                        <a14:foregroundMark x1="67500" y1="32222" x2="66457" y2="33056"/>
                        <a14:foregroundMark x1="71667" y1="25833" x2="71667" y2="25833"/>
                        <a14:foregroundMark x1="71187" y1="17249" x2="71111" y2="16667"/>
                        <a14:foregroundMark x1="67500" y1="12222" x2="67500" y2="12222"/>
                        <a14:foregroundMark x1="64230" y1="9419" x2="63611" y2="8889"/>
                        <a14:foregroundMark x1="67500" y1="12222" x2="66174" y2="11086"/>
                        <a14:backgroundMark x1="61944" y1="11389" x2="63889" y2="13056"/>
                        <a14:backgroundMark x1="69444" y1="23889" x2="69722" y2="21667"/>
                        <a14:backgroundMark x1="69722" y1="21389" x2="70833" y2="20556"/>
                        <a14:backgroundMark x1="70833" y1="19444" x2="70833" y2="19444"/>
                        <a14:backgroundMark x1="70556" y1="17500" x2="71667" y2="23056"/>
                        <a14:backgroundMark x1="64722" y1="33056" x2="64722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23" y="3374045"/>
            <a:ext cx="1782212" cy="178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oncake Mid-Autumn Festival Clip Art, PNG, 779x505px, Mooncake, Animation,  Autumn, Cake, Cartoon Download Free">
            <a:extLst>
              <a:ext uri="{FF2B5EF4-FFF2-40B4-BE49-F238E27FC236}">
                <a16:creationId xmlns:a16="http://schemas.microsoft.com/office/drawing/2014/main" id="{719FC326-97E6-F042-BC14-2CB98305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62" b="98218" l="5854" r="95976">
                        <a14:foregroundMark x1="10854" y1="79010" x2="14756" y2="48515"/>
                        <a14:foregroundMark x1="14756" y1="48515" x2="23902" y2="19604"/>
                        <a14:foregroundMark x1="23902" y1="19406" x2="31220" y2="32871"/>
                        <a14:foregroundMark x1="31220" y1="32871" x2="50366" y2="37624"/>
                        <a14:foregroundMark x1="50366" y1="37624" x2="81463" y2="36832"/>
                        <a14:foregroundMark x1="81463" y1="36832" x2="90122" y2="45347"/>
                        <a14:foregroundMark x1="90122" y1="45347" x2="90366" y2="52277"/>
                        <a14:foregroundMark x1="93293" y1="71881" x2="95976" y2="58218"/>
                        <a14:foregroundMark x1="95976" y1="58218" x2="94146" y2="31683"/>
                        <a14:foregroundMark x1="94390" y1="27327" x2="94390" y2="27327"/>
                        <a14:foregroundMark x1="68537" y1="4356" x2="62439" y2="12673"/>
                        <a14:foregroundMark x1="5854" y1="59406" x2="5854" y2="71485"/>
                        <a14:foregroundMark x1="20244" y1="95644" x2="38780" y2="91089"/>
                        <a14:foregroundMark x1="38780" y1="91089" x2="39146" y2="90693"/>
                        <a14:foregroundMark x1="32927" y1="98218" x2="24634" y2="96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95" y="4156957"/>
            <a:ext cx="1194949" cy="7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92763" y="251076"/>
            <a:ext cx="2839015" cy="490910"/>
          </a:xfrm>
          <a:prstGeom prst="rect">
            <a:avLst/>
          </a:prstGeom>
          <a:noFill/>
        </p:spPr>
        <p:txBody>
          <a:bodyPr wrap="square" lIns="59443" tIns="29721" rIns="59443" bIns="29721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197486" y="33806"/>
            <a:ext cx="2175253" cy="634355"/>
          </a:xfrm>
          <a:prstGeom prst="notched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Đọc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toàn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bài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7162" y="1279094"/>
            <a:ext cx="8317382" cy="3864406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826" tIns="32913" rIns="65826" bIns="32913" rtlCol="0" anchor="ctr"/>
          <a:lstStyle/>
          <a:p>
            <a:pPr algn="ctr"/>
            <a:endParaRPr lang="en-US"/>
          </a:p>
        </p:txBody>
      </p:sp>
      <p:pic>
        <p:nvPicPr>
          <p:cNvPr id="16" name="图片 1">
            <a:extLst>
              <a:ext uri="{FF2B5EF4-FFF2-40B4-BE49-F238E27FC236}">
                <a16:creationId xmlns:a16="http://schemas.microsoft.com/office/drawing/2014/main" id="{503AF34B-B040-46A2-8810-4AD295A79E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3" y="1674971"/>
            <a:ext cx="1138489" cy="1111180"/>
          </a:xfrm>
          <a:prstGeom prst="rect">
            <a:avLst/>
          </a:prstGeom>
          <a:noFill/>
        </p:spPr>
      </p:pic>
      <p:pic>
        <p:nvPicPr>
          <p:cNvPr id="18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258" y="3935578"/>
            <a:ext cx="1288742" cy="1053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1864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CA379CB-0389-436E-A39A-02101050944A}"/>
              </a:ext>
            </a:extLst>
          </p:cNvPr>
          <p:cNvSpPr txBox="1"/>
          <p:nvPr/>
        </p:nvSpPr>
        <p:spPr>
          <a:xfrm>
            <a:off x="1308408" y="638415"/>
            <a:ext cx="74414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vi-VN" sz="2400" dirty="0"/>
              <a:t>Dựa vào bài đọc, nói tên mùa phù hợp với mỗi tranh: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57AB4-F9C7-6E4D-A095-8028C5E7AF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98" t="4891"/>
          <a:stretch/>
        </p:blipFill>
        <p:spPr>
          <a:xfrm>
            <a:off x="433450" y="1332328"/>
            <a:ext cx="2182157" cy="1772139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FAD322-2BE4-744A-AF41-AF0B6F9D33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60" r="2364" b="6"/>
          <a:stretch/>
        </p:blipFill>
        <p:spPr>
          <a:xfrm>
            <a:off x="2685594" y="1440460"/>
            <a:ext cx="1928678" cy="1609977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20A044-2314-7447-BA26-3B24B2377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1224" y="1439233"/>
            <a:ext cx="1871973" cy="1611204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5DFDB3-A49D-044C-B594-A4366C3BC0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3073" y="1410343"/>
            <a:ext cx="1909373" cy="1616108"/>
          </a:xfrm>
          <a:prstGeom prst="round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CEE1990-6184-8648-B1F6-E36BEE5E9669}"/>
              </a:ext>
            </a:extLst>
          </p:cNvPr>
          <p:cNvSpPr/>
          <p:nvPr/>
        </p:nvSpPr>
        <p:spPr>
          <a:xfrm>
            <a:off x="856789" y="3327660"/>
            <a:ext cx="1549912" cy="5063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accent6"/>
                </a:solidFill>
              </a:rPr>
              <a:t>Mùa xuân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4DF357B-43CF-514A-BA94-1C54DE60A3E6}"/>
              </a:ext>
            </a:extLst>
          </p:cNvPr>
          <p:cNvSpPr/>
          <p:nvPr/>
        </p:nvSpPr>
        <p:spPr>
          <a:xfrm>
            <a:off x="3115991" y="3332268"/>
            <a:ext cx="1565233" cy="50632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accent4">
                    <a:lumMod val="75000"/>
                  </a:schemeClr>
                </a:solidFill>
              </a:rPr>
              <a:t>Mùa đông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323264F-4484-E746-B0B1-D200D143932A}"/>
              </a:ext>
            </a:extLst>
          </p:cNvPr>
          <p:cNvSpPr/>
          <p:nvPr/>
        </p:nvSpPr>
        <p:spPr>
          <a:xfrm>
            <a:off x="5158533" y="3359411"/>
            <a:ext cx="1335477" cy="50632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92D050"/>
                </a:solidFill>
              </a:rPr>
              <a:t>Mùa hè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0AEB87F-2B2A-2E4C-9796-5A445768C5DB}"/>
              </a:ext>
            </a:extLst>
          </p:cNvPr>
          <p:cNvSpPr/>
          <p:nvPr/>
        </p:nvSpPr>
        <p:spPr>
          <a:xfrm>
            <a:off x="7006115" y="3303611"/>
            <a:ext cx="1335477" cy="50632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C000"/>
                </a:solidFill>
              </a:rPr>
              <a:t>Mùa thu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6996" y="609408"/>
            <a:ext cx="8508456" cy="3640771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826" tIns="32913" rIns="65826" bIns="32913" rtlCol="0" anchor="ctr"/>
          <a:lstStyle/>
          <a:p>
            <a:pPr algn="ctr"/>
            <a:endParaRPr lang="en-US"/>
          </a:p>
        </p:txBody>
      </p:sp>
      <p:pic>
        <p:nvPicPr>
          <p:cNvPr id="14" name="图片 1">
            <a:extLst>
              <a:ext uri="{FF2B5EF4-FFF2-40B4-BE49-F238E27FC236}">
                <a16:creationId xmlns:a16="http://schemas.microsoft.com/office/drawing/2014/main" id="{503AF34B-B040-46A2-8810-4AD295A79E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4" y="-49096"/>
            <a:ext cx="1134704" cy="1269827"/>
          </a:xfrm>
          <a:prstGeom prst="rect">
            <a:avLst/>
          </a:prstGeom>
          <a:noFill/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70" y="3748629"/>
            <a:ext cx="1284457" cy="1003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241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6" grpId="0" animBg="1"/>
      <p:bldP spid="17" grpId="0" animBg="1"/>
      <p:bldP spid="2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6BE8217-8760-4D3B-A9E2-3B3779B8A853}"/>
              </a:ext>
            </a:extLst>
          </p:cNvPr>
          <p:cNvSpPr txBox="1"/>
          <p:nvPr/>
        </p:nvSpPr>
        <p:spPr>
          <a:xfrm>
            <a:off x="1406405" y="1824392"/>
            <a:ext cx="6998760" cy="177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24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Xuân làm cho cây lá tươi tốt. Hạ cho trái ngọt, hoa thơm. Thu làm cho trời xanh cao, học sinh nhớ ngày tựu trường. Đông ấp ủ mầm sống để mùa xuân về cây cối đâm chồi nảy lộc.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8635D8-79BC-6240-A4D6-8CAD8AA60AA2}"/>
              </a:ext>
            </a:extLst>
          </p:cNvPr>
          <p:cNvSpPr txBox="1"/>
          <p:nvPr/>
        </p:nvSpPr>
        <p:spPr>
          <a:xfrm>
            <a:off x="1448570" y="997774"/>
            <a:ext cx="6956595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4. </a:t>
            </a:r>
            <a:r>
              <a:rPr lang="vi-VN" sz="2400" dirty="0">
                <a:latin typeface="+mj-lt"/>
              </a:rPr>
              <a:t>Vì sao bà Đất nói cả bốn nàng tiên đều có ích và đáng yêu?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1887" y="814631"/>
            <a:ext cx="8508456" cy="3164838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826" tIns="32913" rIns="65826" bIns="32913" rtlCol="0" anchor="ctr"/>
          <a:lstStyle/>
          <a:p>
            <a:pPr algn="ctr"/>
            <a:endParaRPr lang="en-US"/>
          </a:p>
        </p:txBody>
      </p:sp>
      <p:pic>
        <p:nvPicPr>
          <p:cNvPr id="14" name="图片 1">
            <a:extLst>
              <a:ext uri="{FF2B5EF4-FFF2-40B4-BE49-F238E27FC236}">
                <a16:creationId xmlns:a16="http://schemas.microsoft.com/office/drawing/2014/main" id="{503AF34B-B040-46A2-8810-4AD295A79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6" y="163952"/>
            <a:ext cx="1134704" cy="1269827"/>
          </a:xfrm>
          <a:prstGeom prst="rect">
            <a:avLst/>
          </a:prstGeom>
          <a:noFill/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34" y="2976368"/>
            <a:ext cx="1284457" cy="10031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2D8F3C-D07C-FC43-8EB4-E4DA51735D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227841" y="3477918"/>
            <a:ext cx="2146431" cy="1568033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714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2816" y="94215"/>
            <a:ext cx="2839015" cy="490910"/>
          </a:xfrm>
          <a:prstGeom prst="rect">
            <a:avLst/>
          </a:prstGeom>
          <a:noFill/>
        </p:spPr>
        <p:txBody>
          <a:bodyPr wrap="square" lIns="59443" tIns="29721" rIns="59443" bIns="29721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0" y="351209"/>
            <a:ext cx="8902598" cy="4987052"/>
          </a:xfrm>
          <a:prstGeom prst="roundRect">
            <a:avLst>
              <a:gd name="adj" fmla="val 7439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GB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 </a:t>
            </a:r>
            <a:r>
              <a:rPr lang="vi-VN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GB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năm, bốn nàng tiên Xuân, Hạ, Thu, Đông gặp nhau. Đông cầm tay Xuân bảo: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là người sung sướng nhất. Ai cũng yêu chị. Chị về, cây nào cũng </a:t>
            </a:r>
            <a:r>
              <a:rPr lang="vi-VN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 chồi nảy lộc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 nhờ có em Hạ, cây trong vườn mới </a:t>
            </a:r>
            <a:r>
              <a:rPr lang="vi-VN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đơm trái ngọt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học sinh mới được nghỉ hè.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Hạ tinh nghịch xen vào: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mà thiếu nhi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lại thích em thu nhất không có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 làm sao có đêm trăng rằm rước đèn, phá cỗ,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buồn, Đông nói: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có em là chẳng ai yêu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tay lên vai Đông, thủ thỉ: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em mới có </a:t>
            </a:r>
            <a:r>
              <a:rPr lang="x-none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bập bùng bếp lửa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sàn, mọi người có giấc ngủ ấm trong chăn.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tiên mải </a:t>
            </a:r>
            <a:r>
              <a:rPr lang="x-none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trò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không biết bà Đất đã đến từ lúc nào. Bà nói: 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làm cho cây lá tươi tốt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cho trái ngọt, hoa thơm. Thu làm cho trời xanh cao, học sinh nhớ ngày tựu trường. Còn cháu Đông, cháu có công ấp ủ mầm sống để mùa xuân về cây cối đâm chồi nảy lộc. Các cháu đều có ích, đều đáng yêu!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GB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</a:t>
            </a:r>
            <a:r>
              <a:rPr lang="x-none" sz="1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x-none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Từ Nguyên Tĩnh</a:t>
            </a:r>
            <a:r>
              <a:rPr lang="x-none" sz="1600" dirty="0">
                <a:latin typeface="UTM Avo" panose="02040603050506020204" pitchFamily="18" charset="0"/>
              </a:rPr>
              <a:t>)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1024" y="59953"/>
            <a:ext cx="582308" cy="52517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819802" y="19344"/>
            <a:ext cx="2255618" cy="3724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A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Đọc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lại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toàn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bài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49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57443" y="1452853"/>
            <a:ext cx="6043409" cy="1598392"/>
            <a:chOff x="2744315" y="1595348"/>
            <a:chExt cx="6043408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043408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2" y="2071374"/>
              <a:ext cx="548579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418AC"/>
                  </a:solidFill>
                </a:rPr>
                <a:t>Luyện</a:t>
              </a:r>
              <a:r>
                <a:rPr lang="en-US" sz="3600" b="1" dirty="0" smtClean="0">
                  <a:solidFill>
                    <a:srgbClr val="0418AC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418AC"/>
                  </a:solidFill>
                </a:rPr>
                <a:t>tập</a:t>
              </a:r>
              <a:r>
                <a:rPr lang="en-US" sz="3600" b="1" dirty="0" smtClean="0">
                  <a:solidFill>
                    <a:srgbClr val="0418AC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418AC"/>
                  </a:solidFill>
                </a:rPr>
                <a:t>theo</a:t>
              </a:r>
              <a:r>
                <a:rPr lang="en-US" sz="3600" b="1" dirty="0" smtClean="0">
                  <a:solidFill>
                    <a:srgbClr val="0418AC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418AC"/>
                  </a:solidFill>
                </a:rPr>
                <a:t>văn</a:t>
              </a:r>
              <a:r>
                <a:rPr lang="en-US" sz="3600" b="1" dirty="0" smtClean="0">
                  <a:solidFill>
                    <a:srgbClr val="0418AC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418AC"/>
                  </a:solidFill>
                </a:rPr>
                <a:t>bản</a:t>
              </a:r>
              <a:r>
                <a:rPr lang="en-US" sz="3600" b="1" dirty="0" smtClean="0">
                  <a:solidFill>
                    <a:srgbClr val="0418AC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418AC"/>
                  </a:solidFill>
                </a:rPr>
                <a:t>đọc</a:t>
              </a:r>
              <a:endParaRPr lang="en-US" sz="3600" b="1" dirty="0">
                <a:solidFill>
                  <a:srgbClr val="0418AC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26092" y="1639489"/>
            <a:ext cx="1175788" cy="122511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1" y="2518500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59" y="2705941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778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509889" y="1746917"/>
            <a:ext cx="61198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vi-VN" sz="2400" dirty="0">
                <a:latin typeface="+mj-lt"/>
              </a:rPr>
              <a:t>Câu nào dưới đây là câu nêu đặc điểm?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+mj-lt"/>
              </a:rPr>
              <a:t>a. Bốn nàng tiên cầm tay nhau trò chuyện.</a:t>
            </a:r>
          </a:p>
          <a:p>
            <a:pPr algn="just">
              <a:spcBef>
                <a:spcPts val="600"/>
              </a:spcBef>
            </a:pPr>
            <a:r>
              <a:rPr lang="vi-VN" sz="2400" dirty="0">
                <a:latin typeface="+mj-lt"/>
              </a:rPr>
              <a:t>b. Các cháu đều có ích, đều đáng yêu.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830115" y="109729"/>
            <a:ext cx="3510950" cy="1726386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5CE484B-FCD6-E04C-8FE9-353EE3781FA9}"/>
              </a:ext>
            </a:extLst>
          </p:cNvPr>
          <p:cNvSpPr/>
          <p:nvPr/>
        </p:nvSpPr>
        <p:spPr>
          <a:xfrm>
            <a:off x="1509889" y="2714519"/>
            <a:ext cx="384048" cy="384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EDFD9C-25E5-FB4E-8565-D5A60B19E02C}"/>
              </a:ext>
            </a:extLst>
          </p:cNvPr>
          <p:cNvCxnSpPr/>
          <p:nvPr/>
        </p:nvCxnSpPr>
        <p:spPr>
          <a:xfrm>
            <a:off x="3746705" y="3013223"/>
            <a:ext cx="718615" cy="4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6617A5-2E6C-0743-8ACB-44F62FE271C1}"/>
              </a:ext>
            </a:extLst>
          </p:cNvPr>
          <p:cNvCxnSpPr/>
          <p:nvPr/>
        </p:nvCxnSpPr>
        <p:spPr>
          <a:xfrm>
            <a:off x="5213592" y="3013223"/>
            <a:ext cx="11643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23805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3DAE1D39-8D6A-4916-A713-B6D13EE75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71" y="1427744"/>
            <a:ext cx="4427006" cy="4427006"/>
          </a:xfrm>
          <a:prstGeom prst="rect">
            <a:avLst/>
          </a:prstGeom>
        </p:spPr>
      </p:pic>
      <p:grpSp>
        <p:nvGrpSpPr>
          <p:cNvPr id="19" name="组合 10">
            <a:extLst>
              <a:ext uri="{FF2B5EF4-FFF2-40B4-BE49-F238E27FC236}">
                <a16:creationId xmlns:a16="http://schemas.microsoft.com/office/drawing/2014/main" id="{9580878D-E9C2-4E60-83AD-EABCABB17DCB}"/>
              </a:ext>
            </a:extLst>
          </p:cNvPr>
          <p:cNvGrpSpPr/>
          <p:nvPr/>
        </p:nvGrpSpPr>
        <p:grpSpPr>
          <a:xfrm>
            <a:off x="92085" y="749799"/>
            <a:ext cx="3589205" cy="1504113"/>
            <a:chOff x="598504" y="2157469"/>
            <a:chExt cx="4785607" cy="2005484"/>
          </a:xfrm>
        </p:grpSpPr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077C3EBB-A636-4150-8305-FA7C7600C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2" t="15577" r="7573" b="51923"/>
            <a:stretch/>
          </p:blipFill>
          <p:spPr>
            <a:xfrm>
              <a:off x="598504" y="2157469"/>
              <a:ext cx="4785607" cy="2005484"/>
            </a:xfrm>
            <a:prstGeom prst="rect">
              <a:avLst/>
            </a:prstGeom>
          </p:spPr>
        </p:pic>
        <p:sp>
          <p:nvSpPr>
            <p:cNvPr id="21" name="文本框 4">
              <a:extLst>
                <a:ext uri="{FF2B5EF4-FFF2-40B4-BE49-F238E27FC236}">
                  <a16:creationId xmlns:a16="http://schemas.microsoft.com/office/drawing/2014/main" id="{1476E7F4-29ED-4BA0-A216-68B18595B3BC}"/>
                </a:ext>
              </a:extLst>
            </p:cNvPr>
            <p:cNvSpPr txBox="1"/>
            <p:nvPr/>
          </p:nvSpPr>
          <p:spPr>
            <a:xfrm>
              <a:off x="1440793" y="2658187"/>
              <a:ext cx="391497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 err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Mùa</a:t>
              </a:r>
              <a:r>
                <a:rPr lang="en-US" altLang="zh-CN" sz="2400" dirty="0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2400" dirty="0" err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xuân</a:t>
              </a:r>
              <a:r>
                <a:rPr lang="en-US" altLang="zh-CN" sz="2400" dirty="0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2400" dirty="0" err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có</a:t>
              </a:r>
              <a:r>
                <a:rPr lang="en-US" altLang="zh-CN" sz="2400" dirty="0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 </a:t>
              </a:r>
              <a:r>
                <a:rPr lang="en-US" altLang="zh-CN" sz="2400" dirty="0" err="1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gì</a:t>
              </a:r>
              <a:r>
                <a:rPr lang="en-US" altLang="zh-CN" sz="2400" dirty="0" smtClean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+mn-lt"/>
                </a:rPr>
                <a:t>?</a:t>
              </a:r>
              <a:endParaRPr lang="en-US" altLang="zh-CN" sz="24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endParaRPr>
            </a:p>
          </p:txBody>
        </p:sp>
      </p:grpSp>
      <p:grpSp>
        <p:nvGrpSpPr>
          <p:cNvPr id="22" name="组合 12">
            <a:extLst>
              <a:ext uri="{FF2B5EF4-FFF2-40B4-BE49-F238E27FC236}">
                <a16:creationId xmlns:a16="http://schemas.microsoft.com/office/drawing/2014/main" id="{E2E1E1CD-EF53-45E7-A29B-6FC72AB0E565}"/>
              </a:ext>
            </a:extLst>
          </p:cNvPr>
          <p:cNvGrpSpPr/>
          <p:nvPr/>
        </p:nvGrpSpPr>
        <p:grpSpPr>
          <a:xfrm>
            <a:off x="4812549" y="481073"/>
            <a:ext cx="4369483" cy="1758042"/>
            <a:chOff x="57249" y="3524125"/>
            <a:chExt cx="5172717" cy="2344054"/>
          </a:xfrm>
        </p:grpSpPr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F6BEE3F8-71F2-47DE-873C-A3C562C88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" t="56367" r="22598" b="11133"/>
            <a:stretch/>
          </p:blipFill>
          <p:spPr>
            <a:xfrm>
              <a:off x="57249" y="3524125"/>
              <a:ext cx="5172717" cy="1968738"/>
            </a:xfrm>
            <a:prstGeom prst="rect">
              <a:avLst/>
            </a:prstGeom>
          </p:spPr>
        </p:pic>
        <p:sp>
          <p:nvSpPr>
            <p:cNvPr id="24" name="文本框 5">
              <a:extLst>
                <a:ext uri="{FF2B5EF4-FFF2-40B4-BE49-F238E27FC236}">
                  <a16:creationId xmlns:a16="http://schemas.microsoft.com/office/drawing/2014/main" id="{677DD992-BE54-4F07-9CCA-11DE87A90AD3}"/>
                </a:ext>
              </a:extLst>
            </p:cNvPr>
            <p:cNvSpPr txBox="1"/>
            <p:nvPr/>
          </p:nvSpPr>
          <p:spPr>
            <a:xfrm>
              <a:off x="239259" y="3939447"/>
              <a:ext cx="4658132" cy="1928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 smtClean="0">
                  <a:solidFill>
                    <a:srgbClr val="FF0000"/>
                  </a:solidFill>
                </a:rPr>
                <a:t>Có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cây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cối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đâm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chồi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nảy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lộc</a:t>
              </a:r>
              <a:r>
                <a:rPr lang="en-US" sz="2000" dirty="0">
                  <a:solidFill>
                    <a:srgbClr val="FF0000"/>
                  </a:solidFill>
                </a:rPr>
                <a:t>, </a:t>
              </a:r>
              <a:r>
                <a:rPr lang="en-US" sz="2000" dirty="0" err="1">
                  <a:solidFill>
                    <a:srgbClr val="FF0000"/>
                  </a:solidFill>
                </a:rPr>
                <a:t>có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hoa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đào</a:t>
              </a:r>
              <a:r>
                <a:rPr lang="en-US" sz="2000" dirty="0">
                  <a:solidFill>
                    <a:srgbClr val="FF0000"/>
                  </a:solidFill>
                </a:rPr>
                <a:t>, </a:t>
              </a:r>
              <a:r>
                <a:rPr lang="en-US" sz="2000" dirty="0" err="1">
                  <a:solidFill>
                    <a:srgbClr val="FF0000"/>
                  </a:solidFill>
                </a:rPr>
                <a:t>hoa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mai</a:t>
              </a:r>
              <a:r>
                <a:rPr lang="en-US" sz="2000" dirty="0">
                  <a:solidFill>
                    <a:srgbClr val="FF0000"/>
                  </a:solidFill>
                </a:rPr>
                <a:t>.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400" dirty="0">
                  <a:solidFill>
                    <a:srgbClr val="FF0000"/>
                  </a:solidFill>
                </a:rPr>
                <a:t/>
              </a:r>
              <a:br>
                <a:rPr lang="en-US" sz="2400" dirty="0">
                  <a:solidFill>
                    <a:srgbClr val="FF0000"/>
                  </a:solidFill>
                </a:rPr>
              </a:br>
              <a:endParaRPr lang="zh-CN" alt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endParaRPr>
            </a:p>
          </p:txBody>
        </p:sp>
      </p:grpSp>
      <p:grpSp>
        <p:nvGrpSpPr>
          <p:cNvPr id="26" name="组合 10">
            <a:extLst>
              <a:ext uri="{FF2B5EF4-FFF2-40B4-BE49-F238E27FC236}">
                <a16:creationId xmlns:a16="http://schemas.microsoft.com/office/drawing/2014/main" id="{9580878D-E9C2-4E60-83AD-EABCABB17DCB}"/>
              </a:ext>
            </a:extLst>
          </p:cNvPr>
          <p:cNvGrpSpPr/>
          <p:nvPr/>
        </p:nvGrpSpPr>
        <p:grpSpPr>
          <a:xfrm>
            <a:off x="-354842" y="645344"/>
            <a:ext cx="4731565" cy="1638239"/>
            <a:chOff x="252379" y="2183995"/>
            <a:chExt cx="5212351" cy="2184318"/>
          </a:xfrm>
        </p:grpSpPr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077C3EBB-A636-4150-8305-FA7C7600C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2" t="15577" r="7573" b="51923"/>
            <a:stretch/>
          </p:blipFill>
          <p:spPr>
            <a:xfrm>
              <a:off x="252379" y="2183995"/>
              <a:ext cx="5212351" cy="2184318"/>
            </a:xfrm>
            <a:prstGeom prst="rect">
              <a:avLst/>
            </a:prstGeom>
          </p:spPr>
        </p:pic>
        <p:sp>
          <p:nvSpPr>
            <p:cNvPr id="28" name="文本框 4">
              <a:extLst>
                <a:ext uri="{FF2B5EF4-FFF2-40B4-BE49-F238E27FC236}">
                  <a16:creationId xmlns:a16="http://schemas.microsoft.com/office/drawing/2014/main" id="{1476E7F4-29ED-4BA0-A216-68B18595B3BC}"/>
                </a:ext>
              </a:extLst>
            </p:cNvPr>
            <p:cNvSpPr txBox="1"/>
            <p:nvPr/>
          </p:nvSpPr>
          <p:spPr>
            <a:xfrm>
              <a:off x="819605" y="2615002"/>
              <a:ext cx="4303471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2000" dirty="0">
                  <a:solidFill>
                    <a:srgbClr val="FF0000"/>
                  </a:solidFill>
                </a:rPr>
                <a:t>Mùa hạ có ánh nắng rực rỡ. Mùa hạ tới học sinh sẽ được nghỉ hè.</a:t>
              </a:r>
              <a:endParaRPr lang="zh-CN" altLang="en-US" sz="2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endParaRPr>
            </a:p>
          </p:txBody>
        </p:sp>
      </p:grpSp>
      <p:grpSp>
        <p:nvGrpSpPr>
          <p:cNvPr id="29" name="组合 12">
            <a:extLst>
              <a:ext uri="{FF2B5EF4-FFF2-40B4-BE49-F238E27FC236}">
                <a16:creationId xmlns:a16="http://schemas.microsoft.com/office/drawing/2014/main" id="{E2E1E1CD-EF53-45E7-A29B-6FC72AB0E565}"/>
              </a:ext>
            </a:extLst>
          </p:cNvPr>
          <p:cNvGrpSpPr/>
          <p:nvPr/>
        </p:nvGrpSpPr>
        <p:grpSpPr>
          <a:xfrm>
            <a:off x="4630704" y="432731"/>
            <a:ext cx="4369483" cy="1476554"/>
            <a:chOff x="57249" y="3524125"/>
            <a:chExt cx="5553136" cy="1968738"/>
          </a:xfrm>
        </p:grpSpPr>
        <p:pic>
          <p:nvPicPr>
            <p:cNvPr id="30" name="图片 11">
              <a:extLst>
                <a:ext uri="{FF2B5EF4-FFF2-40B4-BE49-F238E27FC236}">
                  <a16:creationId xmlns:a16="http://schemas.microsoft.com/office/drawing/2014/main" id="{F6BEE3F8-71F2-47DE-873C-A3C562C88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" t="56367" r="22598" b="11133"/>
            <a:stretch/>
          </p:blipFill>
          <p:spPr>
            <a:xfrm>
              <a:off x="57249" y="3524125"/>
              <a:ext cx="5553136" cy="1968738"/>
            </a:xfrm>
            <a:prstGeom prst="rect">
              <a:avLst/>
            </a:prstGeom>
          </p:spPr>
        </p:pic>
        <p:sp>
          <p:nvSpPr>
            <p:cNvPr id="31" name="文本框 5">
              <a:extLst>
                <a:ext uri="{FF2B5EF4-FFF2-40B4-BE49-F238E27FC236}">
                  <a16:creationId xmlns:a16="http://schemas.microsoft.com/office/drawing/2014/main" id="{677DD992-BE54-4F07-9CCA-11DE87A90AD3}"/>
                </a:ext>
              </a:extLst>
            </p:cNvPr>
            <p:cNvSpPr txBox="1"/>
            <p:nvPr/>
          </p:nvSpPr>
          <p:spPr>
            <a:xfrm>
              <a:off x="806809" y="4139747"/>
              <a:ext cx="34996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Mùa hạ có </a:t>
              </a:r>
              <a:r>
                <a:rPr lang="en-GB" sz="2400" dirty="0" err="1" smtClean="0">
                  <a:solidFill>
                    <a:srgbClr val="FF0000"/>
                  </a:solidFill>
                </a:rPr>
                <a:t>gì</a:t>
              </a:r>
              <a:r>
                <a:rPr lang="en-GB" sz="2400" dirty="0" smtClean="0">
                  <a:solidFill>
                    <a:srgbClr val="FF0000"/>
                  </a:solidFill>
                </a:rPr>
                <a:t>?</a:t>
              </a:r>
              <a:r>
                <a:rPr lang="vi-VN" sz="2400" dirty="0" smtClean="0">
                  <a:solidFill>
                    <a:srgbClr val="FF0000"/>
                  </a:solidFill>
                </a:rPr>
                <a:t>.</a:t>
              </a:r>
              <a:endParaRPr lang="zh-CN" alt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endParaRPr>
            </a:p>
          </p:txBody>
        </p:sp>
      </p:grpSp>
      <p:grpSp>
        <p:nvGrpSpPr>
          <p:cNvPr id="33" name="组合 10">
            <a:extLst>
              <a:ext uri="{FF2B5EF4-FFF2-40B4-BE49-F238E27FC236}">
                <a16:creationId xmlns:a16="http://schemas.microsoft.com/office/drawing/2014/main" id="{9580878D-E9C2-4E60-83AD-EABCABB17DCB}"/>
              </a:ext>
            </a:extLst>
          </p:cNvPr>
          <p:cNvGrpSpPr/>
          <p:nvPr/>
        </p:nvGrpSpPr>
        <p:grpSpPr>
          <a:xfrm>
            <a:off x="-161896" y="676276"/>
            <a:ext cx="3871657" cy="1504113"/>
            <a:chOff x="631147" y="2185302"/>
            <a:chExt cx="4785607" cy="2005484"/>
          </a:xfrm>
        </p:grpSpPr>
        <p:pic>
          <p:nvPicPr>
            <p:cNvPr id="34" name="图片 9">
              <a:extLst>
                <a:ext uri="{FF2B5EF4-FFF2-40B4-BE49-F238E27FC236}">
                  <a16:creationId xmlns:a16="http://schemas.microsoft.com/office/drawing/2014/main" id="{077C3EBB-A636-4150-8305-FA7C7600C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2" t="15577" r="7573" b="51923"/>
            <a:stretch/>
          </p:blipFill>
          <p:spPr>
            <a:xfrm>
              <a:off x="631147" y="2185302"/>
              <a:ext cx="4785607" cy="2005484"/>
            </a:xfrm>
            <a:prstGeom prst="rect">
              <a:avLst/>
            </a:prstGeom>
          </p:spPr>
        </p:pic>
        <p:sp>
          <p:nvSpPr>
            <p:cNvPr id="35" name="文本框 4">
              <a:extLst>
                <a:ext uri="{FF2B5EF4-FFF2-40B4-BE49-F238E27FC236}">
                  <a16:creationId xmlns:a16="http://schemas.microsoft.com/office/drawing/2014/main" id="{1476E7F4-29ED-4BA0-A216-68B18595B3BC}"/>
                </a:ext>
              </a:extLst>
            </p:cNvPr>
            <p:cNvSpPr txBox="1"/>
            <p:nvPr/>
          </p:nvSpPr>
          <p:spPr>
            <a:xfrm>
              <a:off x="1334933" y="2517369"/>
              <a:ext cx="349068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err="1">
                  <a:solidFill>
                    <a:schemeClr val="accent2"/>
                  </a:solidFill>
                </a:rPr>
                <a:t>Mùa</a:t>
              </a:r>
              <a:r>
                <a:rPr lang="en-US" sz="2400" dirty="0">
                  <a:solidFill>
                    <a:schemeClr val="accent2"/>
                  </a:solidFill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</a:rPr>
                <a:t>thu</a:t>
              </a:r>
              <a:r>
                <a:rPr lang="en-US" sz="2400" dirty="0">
                  <a:solidFill>
                    <a:schemeClr val="accent2"/>
                  </a:solidFill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</a:rPr>
                <a:t>có</a:t>
              </a:r>
              <a:r>
                <a:rPr lang="en-US" sz="2400" dirty="0">
                  <a:solidFill>
                    <a:schemeClr val="accent2"/>
                  </a:solidFill>
                </a:rPr>
                <a:t> </a:t>
              </a:r>
              <a:r>
                <a:rPr lang="en-US" sz="2400" dirty="0" err="1">
                  <a:solidFill>
                    <a:schemeClr val="accent2"/>
                  </a:solidFill>
                </a:rPr>
                <a:t>gì</a:t>
              </a:r>
              <a:r>
                <a:rPr lang="en-US" sz="2400" dirty="0">
                  <a:solidFill>
                    <a:schemeClr val="accent2"/>
                  </a:solidFill>
                </a:rPr>
                <a:t>?</a:t>
              </a:r>
              <a:endParaRPr lang="en-US" altLang="zh-CN" sz="2100" dirty="0">
                <a:solidFill>
                  <a:schemeClr val="accent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endParaRPr>
            </a:p>
          </p:txBody>
        </p:sp>
      </p:grpSp>
      <p:grpSp>
        <p:nvGrpSpPr>
          <p:cNvPr id="36" name="组合 12">
            <a:extLst>
              <a:ext uri="{FF2B5EF4-FFF2-40B4-BE49-F238E27FC236}">
                <a16:creationId xmlns:a16="http://schemas.microsoft.com/office/drawing/2014/main" id="{E2E1E1CD-EF53-45E7-A29B-6FC72AB0E565}"/>
              </a:ext>
            </a:extLst>
          </p:cNvPr>
          <p:cNvGrpSpPr/>
          <p:nvPr/>
        </p:nvGrpSpPr>
        <p:grpSpPr>
          <a:xfrm>
            <a:off x="4634311" y="353724"/>
            <a:ext cx="4169684" cy="1869049"/>
            <a:chOff x="-90342" y="3544965"/>
            <a:chExt cx="5559578" cy="2057974"/>
          </a:xfrm>
        </p:grpSpPr>
        <p:pic>
          <p:nvPicPr>
            <p:cNvPr id="37" name="图片 11">
              <a:extLst>
                <a:ext uri="{FF2B5EF4-FFF2-40B4-BE49-F238E27FC236}">
                  <a16:creationId xmlns:a16="http://schemas.microsoft.com/office/drawing/2014/main" id="{F6BEE3F8-71F2-47DE-873C-A3C562C88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" t="56367" r="22598" b="11133"/>
            <a:stretch/>
          </p:blipFill>
          <p:spPr>
            <a:xfrm>
              <a:off x="-90342" y="3544965"/>
              <a:ext cx="5559578" cy="2057974"/>
            </a:xfrm>
            <a:prstGeom prst="rect">
              <a:avLst/>
            </a:prstGeom>
          </p:spPr>
        </p:pic>
        <p:sp>
          <p:nvSpPr>
            <p:cNvPr id="38" name="文本框 5">
              <a:extLst>
                <a:ext uri="{FF2B5EF4-FFF2-40B4-BE49-F238E27FC236}">
                  <a16:creationId xmlns:a16="http://schemas.microsoft.com/office/drawing/2014/main" id="{677DD992-BE54-4F07-9CCA-11DE87A90AD3}"/>
                </a:ext>
              </a:extLst>
            </p:cNvPr>
            <p:cNvSpPr txBox="1"/>
            <p:nvPr/>
          </p:nvSpPr>
          <p:spPr>
            <a:xfrm>
              <a:off x="524072" y="3889203"/>
              <a:ext cx="4330751" cy="91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2400" dirty="0">
                  <a:solidFill>
                    <a:srgbClr val="FF0066"/>
                  </a:solidFill>
                </a:rPr>
                <a:t>Mùa thu có Tết trung thu, có ngày tựu trường</a:t>
              </a:r>
              <a:r>
                <a:rPr lang="vi-VN" sz="2400" dirty="0" smtClean="0">
                  <a:solidFill>
                    <a:srgbClr val="FF0066"/>
                  </a:solidFill>
                </a:rPr>
                <a:t>.</a:t>
              </a:r>
              <a:endParaRPr lang="zh-CN" altLang="en-US" sz="2100" dirty="0">
                <a:solidFill>
                  <a:srgbClr val="FF006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endParaRPr>
            </a:p>
          </p:txBody>
        </p:sp>
      </p:grpSp>
      <p:grpSp>
        <p:nvGrpSpPr>
          <p:cNvPr id="42" name="组合 10">
            <a:extLst>
              <a:ext uri="{FF2B5EF4-FFF2-40B4-BE49-F238E27FC236}">
                <a16:creationId xmlns:a16="http://schemas.microsoft.com/office/drawing/2014/main" id="{9580878D-E9C2-4E60-83AD-EABCABB17DCB}"/>
              </a:ext>
            </a:extLst>
          </p:cNvPr>
          <p:cNvGrpSpPr/>
          <p:nvPr/>
        </p:nvGrpSpPr>
        <p:grpSpPr>
          <a:xfrm>
            <a:off x="-196446" y="561556"/>
            <a:ext cx="4366341" cy="1703287"/>
            <a:chOff x="-240301" y="2312020"/>
            <a:chExt cx="5335677" cy="2645508"/>
          </a:xfrm>
        </p:grpSpPr>
        <p:pic>
          <p:nvPicPr>
            <p:cNvPr id="43" name="图片 9">
              <a:extLst>
                <a:ext uri="{FF2B5EF4-FFF2-40B4-BE49-F238E27FC236}">
                  <a16:creationId xmlns:a16="http://schemas.microsoft.com/office/drawing/2014/main" id="{077C3EBB-A636-4150-8305-FA7C7600C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2" t="15577" r="7573" b="51923"/>
            <a:stretch/>
          </p:blipFill>
          <p:spPr>
            <a:xfrm>
              <a:off x="-240301" y="2312020"/>
              <a:ext cx="5335677" cy="2645508"/>
            </a:xfrm>
            <a:prstGeom prst="rect">
              <a:avLst/>
            </a:prstGeom>
          </p:spPr>
        </p:pic>
        <p:sp>
          <p:nvSpPr>
            <p:cNvPr id="44" name="文本框 4">
              <a:extLst>
                <a:ext uri="{FF2B5EF4-FFF2-40B4-BE49-F238E27FC236}">
                  <a16:creationId xmlns:a16="http://schemas.microsoft.com/office/drawing/2014/main" id="{1476E7F4-29ED-4BA0-A216-68B18595B3BC}"/>
                </a:ext>
              </a:extLst>
            </p:cNvPr>
            <p:cNvSpPr txBox="1"/>
            <p:nvPr/>
          </p:nvSpPr>
          <p:spPr>
            <a:xfrm>
              <a:off x="317404" y="2724951"/>
              <a:ext cx="4524035" cy="129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Mùa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đông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có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cái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lạnh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, </a:t>
              </a: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có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chăn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bông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ấm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áp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zh-CN" altLang="en-US" sz="2100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951299" y="40854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</a:t>
            </a:r>
            <a:r>
              <a:rPr lang="vi-VN" sz="2400" dirty="0">
                <a:latin typeface="+mj-lt"/>
              </a:rPr>
              <a:t> Trò chơi: </a:t>
            </a:r>
            <a:r>
              <a:rPr lang="vi-VN" sz="2400" b="1" i="1" dirty="0">
                <a:latin typeface="+mj-lt"/>
              </a:rPr>
              <a:t>Hỏi nhanh đáp đúng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20621" y="370066"/>
            <a:ext cx="4169684" cy="1869049"/>
            <a:chOff x="4611340" y="318170"/>
            <a:chExt cx="4169684" cy="1869049"/>
          </a:xfrm>
        </p:grpSpPr>
        <p:pic>
          <p:nvPicPr>
            <p:cNvPr id="46" name="图片 11">
              <a:extLst>
                <a:ext uri="{FF2B5EF4-FFF2-40B4-BE49-F238E27FC236}">
                  <a16:creationId xmlns:a16="http://schemas.microsoft.com/office/drawing/2014/main" id="{F6BEE3F8-71F2-47DE-873C-A3C562C88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" t="56367" r="22598" b="11133"/>
            <a:stretch/>
          </p:blipFill>
          <p:spPr>
            <a:xfrm>
              <a:off x="4611340" y="318170"/>
              <a:ext cx="4169684" cy="1869049"/>
            </a:xfrm>
            <a:prstGeom prst="rect">
              <a:avLst/>
            </a:prstGeom>
          </p:spPr>
        </p:pic>
        <p:sp>
          <p:nvSpPr>
            <p:cNvPr id="41" name="文本框 5">
              <a:extLst>
                <a:ext uri="{FF2B5EF4-FFF2-40B4-BE49-F238E27FC236}">
                  <a16:creationId xmlns:a16="http://schemas.microsoft.com/office/drawing/2014/main" id="{677DD992-BE54-4F07-9CCA-11DE87A90AD3}"/>
                </a:ext>
              </a:extLst>
            </p:cNvPr>
            <p:cNvSpPr txBox="1"/>
            <p:nvPr/>
          </p:nvSpPr>
          <p:spPr>
            <a:xfrm>
              <a:off x="4867849" y="935316"/>
              <a:ext cx="3574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err="1">
                  <a:solidFill>
                    <a:srgbClr val="FF0000"/>
                  </a:solidFill>
                </a:rPr>
                <a:t>Mùa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đông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có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gì</a:t>
              </a:r>
              <a:r>
                <a:rPr lang="en-US" sz="2400" dirty="0" smtClean="0">
                  <a:solidFill>
                    <a:srgbClr val="FF0000"/>
                  </a:solidFill>
                </a:rPr>
                <a:t>?</a:t>
              </a:r>
              <a:endParaRPr lang="zh-CN" altLang="en-US" sz="21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0575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72A909-F640-44C3-A45E-94D3741C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3"/>
            <a:ext cx="9144000" cy="51410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112E36B-13D2-4467-9B52-8E5C6F4C9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01" y="922606"/>
            <a:ext cx="4249199" cy="343818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A99F589-E17B-4DA1-BD39-285DC6DE3A95}"/>
              </a:ext>
            </a:extLst>
          </p:cNvPr>
          <p:cNvSpPr txBox="1"/>
          <p:nvPr/>
        </p:nvSpPr>
        <p:spPr>
          <a:xfrm>
            <a:off x="3294068" y="1138788"/>
            <a:ext cx="2745463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rgbClr val="67CEC9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algn="ctr"/>
            <a:r>
              <a:rPr lang="en-US" altLang="zh-CN" sz="4400" dirty="0" smtClean="0">
                <a:latin typeface="+mj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CỦNG CỐ, DẶN DÒ</a:t>
            </a:r>
            <a:endParaRPr lang="zh-CN" altLang="en-US" sz="4400" dirty="0">
              <a:latin typeface="+mj-lt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63224E2-D8FD-4D3A-9B41-F6C10190B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083" y="1198862"/>
            <a:ext cx="620868" cy="3522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6E65F0-9E53-4B91-9F00-475286250E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" y="1326991"/>
            <a:ext cx="2623082" cy="26230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1D6881D-1C43-40C5-9D79-C7A80CB004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842"/>
          <a:stretch/>
        </p:blipFill>
        <p:spPr>
          <a:xfrm>
            <a:off x="0" y="3837117"/>
            <a:ext cx="9144000" cy="13063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8EA738B-EEF9-4A93-869E-DA1C9C2C9B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7" b="33621"/>
          <a:stretch/>
        </p:blipFill>
        <p:spPr>
          <a:xfrm rot="358970">
            <a:off x="6142806" y="329570"/>
            <a:ext cx="2088301" cy="7917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1EDAB4F-5359-45F0-AD15-B311E7D67E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79751" r="62526" b="10385"/>
          <a:stretch/>
        </p:blipFill>
        <p:spPr>
          <a:xfrm>
            <a:off x="3161861" y="3255392"/>
            <a:ext cx="539646" cy="5059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9DE14B-92C4-41DB-BDB6-8505AE85B3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5" t="79482" r="28931" b="10654"/>
          <a:stretch/>
        </p:blipFill>
        <p:spPr>
          <a:xfrm>
            <a:off x="5947095" y="3854868"/>
            <a:ext cx="539646" cy="5059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AE537D5-9C4E-44AA-AF9A-6559920DED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5395" y="3801018"/>
            <a:ext cx="946089" cy="5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8133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" y="3005852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91" y="2844990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80347" y="312497"/>
            <a:ext cx="7983311" cy="6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9443" tIns="29721" rIns="59443" bIns="2972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2" name="Rectangle 11">
            <a:extLst/>
          </p:cNvPr>
          <p:cNvSpPr/>
          <p:nvPr/>
        </p:nvSpPr>
        <p:spPr>
          <a:xfrm>
            <a:off x="1221986" y="922202"/>
            <a:ext cx="6309360" cy="15544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59443" tIns="29721" rIns="59443" bIns="29721" anchor="ctr"/>
          <a:lstStyle/>
          <a:p>
            <a:pPr algn="ctr" defTabSz="792544">
              <a:lnSpc>
                <a:spcPct val="120000"/>
              </a:lnSpc>
              <a:defRPr/>
            </a:pPr>
            <a:r>
              <a:rPr lang="en-US" sz="3600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3600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>
              <a:lnSpc>
                <a:spcPct val="120000"/>
              </a:lnSpc>
              <a:buClrTx/>
              <a:defRPr/>
            </a:pPr>
            <a:r>
              <a:rPr lang="en-GB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GB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GB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2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7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6310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54797" y="629803"/>
            <a:ext cx="6034405" cy="938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1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TẠM BIỆT CÁC EM!</a:t>
            </a:r>
            <a:endParaRPr lang="en-US" sz="41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83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30" y="2028293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90" y="1709536"/>
            <a:ext cx="4125203" cy="163001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54" tIns="39628" rIns="79254" bIns="39628"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cs typeface="Arial" pitchFamily="34" charset="0"/>
              </a:rPr>
              <a:t>TIẾT </a:t>
            </a:r>
            <a:r>
              <a:rPr lang="en-US" sz="54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7" y="1953039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54" tIns="39628" rIns="79254" bIns="39628" rtlCol="0" anchor="ctr"/>
          <a:lstStyle/>
          <a:p>
            <a:pPr algn="ctr"/>
            <a:endParaRPr lang="en-US" sz="4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4" y="4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4" y="-35403"/>
            <a:ext cx="1746605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92" y="164388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9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89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51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6475" y="238770"/>
            <a:ext cx="8902598" cy="4987052"/>
          </a:xfrm>
          <a:prstGeom prst="roundRect">
            <a:avLst>
              <a:gd name="adj" fmla="val 7439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GB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 </a:t>
            </a:r>
            <a:r>
              <a:rPr lang="vi-VN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đầu năm, bốn nàng tiên Xuân, Hạ, Thu, Đông gặp nhau. Đông cầm tay Xuân bảo: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là người sung sướng nhất. Ai cũng yêu chị. Chị về, cây nào cũng đâm chồi nảy lộc.</a:t>
            </a: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 nhờ có em Hạ, cây trong vườn mới đơm trái ngọt, học sinh mới được nghỉ hè.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Hạ tinh nghịch xen vào: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mà thiếu nhi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lại thích em thu nhất không có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 làm sao có đêm trăng rằm rước đèn, phá cỗ,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buồn, Đông nói: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có em là chẳng ai yêu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tay lên vai Đông, thủ thỉ: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em mới có bập bùng bếp lửa nhà sàn, mọi người có giấc ngủ ấm trong chăn.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tiên mải chuyện trò, không biết bà Đất đã đến từ lúc nào. Bà nói: 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làm cho cây lá tươi tốt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cho trái ngọt, hoa thơm. Thu làm cho trời xanh cao, học sinh nhớ ngày tựu trường. Còn cháu Đông, cháu có công ấp ủ mầm sống để mùa xuân về cây cối đâm chồi nảy lộc. Các cháu đều có ích, đều đáng yêu!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GB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</a:t>
            </a:r>
            <a:r>
              <a:rPr lang="x-none" sz="1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x-none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Từ Nguyên Tĩnh</a:t>
            </a:r>
            <a:r>
              <a:rPr lang="x-none" sz="1600" dirty="0">
                <a:latin typeface="UTM Avo" panose="02040603050506020204" pitchFamily="18" charset="0"/>
              </a:rPr>
              <a:t>)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403708" y="11863"/>
            <a:ext cx="1418198" cy="45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GB" sz="1800" b="1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1800" b="1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835" y1="7955" x2="79381" y2="4772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6128" y="0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285009" y="-14339"/>
            <a:ext cx="182748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bốn mùa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54459" y="0"/>
            <a:ext cx="2094614" cy="3724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A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</a:rPr>
              <a:t>Tìm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từ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khó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đọc</a:t>
            </a:r>
            <a:r>
              <a:rPr lang="en-US" sz="2200" b="1" dirty="0" smtClean="0">
                <a:solidFill>
                  <a:schemeClr val="tx1"/>
                </a:solidFill>
              </a:rPr>
              <a:t>.</a:t>
            </a:r>
            <a:endParaRPr lang="en-US" sz="2200" b="1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091172" y="1203960"/>
            <a:ext cx="1610868" cy="54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97774" y="1760220"/>
            <a:ext cx="1322966" cy="33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77719" y="3672840"/>
            <a:ext cx="1248461" cy="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772" y="3939540"/>
            <a:ext cx="978408" cy="6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5616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/>
          </p:cNvPr>
          <p:cNvSpPr/>
          <p:nvPr/>
        </p:nvSpPr>
        <p:spPr>
          <a:xfrm>
            <a:off x="842962" y="758428"/>
            <a:ext cx="3729038" cy="3729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83" y="746459"/>
            <a:ext cx="3484959" cy="348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7" name="Group 24"/>
          <p:cNvGrpSpPr>
            <a:grpSpLocks/>
          </p:cNvGrpSpPr>
          <p:nvPr/>
        </p:nvGrpSpPr>
        <p:grpSpPr bwMode="auto">
          <a:xfrm>
            <a:off x="4317881" y="314606"/>
            <a:ext cx="4400818" cy="897506"/>
            <a:chOff x="6813889" y="1681131"/>
            <a:chExt cx="5868062" cy="1196829"/>
          </a:xfrm>
        </p:grpSpPr>
        <p:pic>
          <p:nvPicPr>
            <p:cNvPr id="20499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813889" y="1681131"/>
              <a:ext cx="5541979" cy="1196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16"/>
            <p:cNvSpPr txBox="1">
              <a:spLocks noChangeArrowheads="1"/>
            </p:cNvSpPr>
            <p:nvPr/>
          </p:nvSpPr>
          <p:spPr bwMode="auto">
            <a:xfrm>
              <a:off x="8031582" y="1752159"/>
              <a:ext cx="4650369" cy="86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vi-V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đâm chồi nảy lộc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488" name="Group 25"/>
          <p:cNvGrpSpPr>
            <a:grpSpLocks/>
          </p:cNvGrpSpPr>
          <p:nvPr/>
        </p:nvGrpSpPr>
        <p:grpSpPr bwMode="auto">
          <a:xfrm>
            <a:off x="4317881" y="1411336"/>
            <a:ext cx="3929255" cy="947700"/>
            <a:chOff x="6640223" y="2361375"/>
            <a:chExt cx="5238213" cy="1262384"/>
          </a:xfrm>
        </p:grpSpPr>
        <p:pic>
          <p:nvPicPr>
            <p:cNvPr id="20497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640223" y="2361375"/>
              <a:ext cx="5238213" cy="1262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Box 17"/>
            <p:cNvSpPr txBox="1">
              <a:spLocks noChangeArrowheads="1"/>
            </p:cNvSpPr>
            <p:nvPr/>
          </p:nvSpPr>
          <p:spPr bwMode="auto">
            <a:xfrm>
              <a:off x="7885233" y="2389059"/>
              <a:ext cx="3993203" cy="86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vi-V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đơm trái </a:t>
              </a:r>
              <a:r>
                <a:rPr lang="vi-VN" sz="36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489" name="Group 26"/>
          <p:cNvGrpSpPr>
            <a:grpSpLocks/>
          </p:cNvGrpSpPr>
          <p:nvPr/>
        </p:nvGrpSpPr>
        <p:grpSpPr bwMode="auto">
          <a:xfrm>
            <a:off x="4317881" y="2715200"/>
            <a:ext cx="4578246" cy="1002901"/>
            <a:chOff x="7157124" y="3834208"/>
            <a:chExt cx="6531691" cy="1338909"/>
          </a:xfrm>
        </p:grpSpPr>
        <p:pic>
          <p:nvPicPr>
            <p:cNvPr id="20495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7157124" y="3834208"/>
              <a:ext cx="6278557" cy="1338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TextBox 18"/>
            <p:cNvSpPr txBox="1">
              <a:spLocks noChangeArrowheads="1"/>
            </p:cNvSpPr>
            <p:nvPr/>
          </p:nvSpPr>
          <p:spPr bwMode="auto">
            <a:xfrm>
              <a:off x="8489499" y="3874945"/>
              <a:ext cx="5199316" cy="86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x-none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bập bùng bếp lửa 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83802" y="373696"/>
            <a:ext cx="2535785" cy="4776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sz="2400" b="1" dirty="0" err="1">
                <a:solidFill>
                  <a:srgbClr val="0D0D9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GB" sz="2400" b="1" dirty="0">
                <a:solidFill>
                  <a:srgbClr val="0D0D9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400" b="1" dirty="0" err="1">
                <a:solidFill>
                  <a:srgbClr val="0D0D9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GB" sz="2400" b="1" dirty="0">
                <a:solidFill>
                  <a:srgbClr val="0D0D9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400" b="1" dirty="0" err="1">
                <a:solidFill>
                  <a:srgbClr val="0D0D9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GB" sz="2400" b="1" dirty="0">
                <a:solidFill>
                  <a:srgbClr val="0D0D9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400" b="1" dirty="0" err="1">
                <a:solidFill>
                  <a:srgbClr val="0D0D9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2400" b="1" dirty="0">
              <a:solidFill>
                <a:srgbClr val="0D0D97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4140451" y="3866037"/>
            <a:ext cx="4755676" cy="1203681"/>
            <a:chOff x="6721958" y="3540213"/>
            <a:chExt cx="6784826" cy="1606957"/>
          </a:xfrm>
        </p:grpSpPr>
        <p:pic>
          <p:nvPicPr>
            <p:cNvPr id="2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78" b="31203"/>
            <a:stretch>
              <a:fillRect/>
            </a:stretch>
          </p:blipFill>
          <p:spPr bwMode="auto">
            <a:xfrm>
              <a:off x="6721958" y="3540213"/>
              <a:ext cx="6784826" cy="160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18"/>
            <p:cNvSpPr txBox="1">
              <a:spLocks noChangeArrowheads="1"/>
            </p:cNvSpPr>
            <p:nvPr/>
          </p:nvSpPr>
          <p:spPr bwMode="auto">
            <a:xfrm>
              <a:off x="8583612" y="3881679"/>
              <a:ext cx="2795138" cy="780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x-none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 trò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812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25" b="97935" l="3297" r="95055">
                        <a14:foregroundMark x1="87363" y1="7080" x2="74725" y2="25369"/>
                        <a14:foregroundMark x1="89011" y1="16224" x2="76374" y2="25664"/>
                        <a14:foregroundMark x1="89560" y1="17109" x2="86264" y2="23304"/>
                        <a14:foregroundMark x1="76923" y1="21829" x2="73077" y2="28024"/>
                        <a14:foregroundMark x1="19780" y1="93510" x2="48352" y2="92035"/>
                        <a14:foregroundMark x1="55495" y1="92330" x2="75824" y2="93510"/>
                        <a14:foregroundMark x1="30769" y1="95575" x2="63187" y2="949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9" y="787327"/>
            <a:ext cx="2162381" cy="402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5" b="96755" l="541" r="96757">
                        <a14:foregroundMark x1="11351" y1="92920" x2="65946" y2="91740"/>
                        <a14:foregroundMark x1="23243" y1="94985" x2="58378" y2="94100"/>
                        <a14:foregroundMark x1="20541" y1="91445" x2="32973" y2="89381"/>
                        <a14:foregroundMark x1="11892" y1="93805" x2="23243" y2="94985"/>
                        <a14:foregroundMark x1="25405" y1="94100" x2="62162" y2="94985"/>
                        <a14:foregroundMark x1="48649" y1="90560" x2="60000" y2="90265"/>
                        <a14:foregroundMark x1="30811" y1="95280" x2="49189" y2="95870"/>
                        <a14:foregroundMark x1="77297" y1="6490" x2="62162" y2="25074"/>
                        <a14:foregroundMark x1="86486" y1="8850" x2="61622" y2="25369"/>
                        <a14:foregroundMark x1="67027" y1="14159" x2="71892" y2="5310"/>
                        <a14:foregroundMark x1="74595" y1="5015" x2="94595" y2="7080"/>
                        <a14:foregroundMark x1="88649" y1="6785" x2="92973" y2="12684"/>
                        <a14:foregroundMark x1="77297" y1="4130" x2="84324" y2="4130"/>
                        <a14:foregroundMark x1="84324" y1="13274" x2="65405" y2="26254"/>
                        <a14:backgroundMark x1="18378" y1="97935" x2="58378" y2="97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54" y="764136"/>
            <a:ext cx="2210325" cy="407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55" b="96591" l="2119" r="78814">
                        <a14:foregroundMark x1="52119" y1="27841" x2="54237" y2="32955"/>
                        <a14:foregroundMark x1="21186" y1="93182" x2="64831" y2="93750"/>
                        <a14:foregroundMark x1="36017" y1="94602" x2="50847" y2="95170"/>
                        <a14:foregroundMark x1="35169" y1="90909" x2="49153" y2="9005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9" y="666289"/>
            <a:ext cx="2753576" cy="41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677709" y="279959"/>
            <a:ext cx="516628" cy="364219"/>
          </a:xfrm>
          <a:prstGeom prst="cloudCallout">
            <a:avLst/>
          </a:prstGeom>
          <a:solidFill>
            <a:srgbClr val="FF3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1" tIns="30875" rIns="61751" bIns="30875" rtlCol="0" anchor="ctr"/>
          <a:lstStyle/>
          <a:p>
            <a:pPr algn="ctr"/>
            <a:r>
              <a:rPr lang="en-US" sz="1892" b="1" dirty="0"/>
              <a:t>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885428" y="764135"/>
            <a:ext cx="1991953" cy="1299559"/>
          </a:xfrm>
          <a:prstGeom prst="wedgeEllipseCallout">
            <a:avLst>
              <a:gd name="adj1" fmla="val -49710"/>
              <a:gd name="adj2" fmla="val 48566"/>
            </a:avLst>
          </a:prstGeom>
          <a:solidFill>
            <a:srgbClr val="FFCC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51" tIns="30875" rIns="61751" bIns="30875" rtlCol="0" anchor="ctr"/>
          <a:lstStyle/>
          <a:p>
            <a:pPr algn="ctr"/>
            <a:r>
              <a:rPr lang="en-US" sz="1892" dirty="0" err="1" smtClean="0">
                <a:solidFill>
                  <a:schemeClr val="tx1"/>
                </a:solidFill>
              </a:rPr>
              <a:t>Lời</a:t>
            </a:r>
            <a:r>
              <a:rPr lang="en-US" sz="1892" dirty="0" smtClean="0">
                <a:solidFill>
                  <a:schemeClr val="tx1"/>
                </a:solidFill>
              </a:rPr>
              <a:t> 4 </a:t>
            </a:r>
            <a:r>
              <a:rPr lang="en-US" sz="1892" dirty="0" err="1" smtClean="0">
                <a:solidFill>
                  <a:schemeClr val="tx1"/>
                </a:solidFill>
              </a:rPr>
              <a:t>cô</a:t>
            </a:r>
            <a:r>
              <a:rPr lang="en-US" sz="1892" dirty="0" smtClean="0">
                <a:solidFill>
                  <a:schemeClr val="tx1"/>
                </a:solidFill>
              </a:rPr>
              <a:t> </a:t>
            </a:r>
            <a:r>
              <a:rPr lang="en-US" sz="1892" dirty="0" err="1" smtClean="0">
                <a:solidFill>
                  <a:schemeClr val="tx1"/>
                </a:solidFill>
              </a:rPr>
              <a:t>tiên</a:t>
            </a:r>
            <a:r>
              <a:rPr lang="en-US" sz="1892" dirty="0" smtClean="0">
                <a:solidFill>
                  <a:schemeClr val="tx1"/>
                </a:solidFill>
              </a:rPr>
              <a:t> </a:t>
            </a:r>
            <a:r>
              <a:rPr lang="en-US" sz="1892" dirty="0" err="1" smtClean="0">
                <a:solidFill>
                  <a:schemeClr val="tx1"/>
                </a:solidFill>
              </a:rPr>
              <a:t>và</a:t>
            </a:r>
            <a:r>
              <a:rPr lang="en-US" sz="1892" dirty="0" smtClean="0">
                <a:solidFill>
                  <a:schemeClr val="tx1"/>
                </a:solidFill>
              </a:rPr>
              <a:t> </a:t>
            </a:r>
            <a:r>
              <a:rPr lang="en-US" sz="1892" dirty="0" err="1" smtClean="0">
                <a:solidFill>
                  <a:schemeClr val="tx1"/>
                </a:solidFill>
              </a:rPr>
              <a:t>lời</a:t>
            </a:r>
            <a:r>
              <a:rPr lang="en-US" sz="1892" dirty="0" smtClean="0">
                <a:solidFill>
                  <a:schemeClr val="tx1"/>
                </a:solidFill>
              </a:rPr>
              <a:t> </a:t>
            </a:r>
            <a:r>
              <a:rPr lang="en-US" sz="1892" dirty="0" err="1" smtClean="0">
                <a:solidFill>
                  <a:schemeClr val="tx1"/>
                </a:solidFill>
              </a:rPr>
              <a:t>bà</a:t>
            </a:r>
            <a:r>
              <a:rPr lang="en-US" sz="1892" dirty="0" smtClean="0">
                <a:solidFill>
                  <a:schemeClr val="tx1"/>
                </a:solidFill>
              </a:rPr>
              <a:t> </a:t>
            </a:r>
            <a:r>
              <a:rPr lang="en-US" sz="1892" dirty="0" err="1" smtClean="0">
                <a:solidFill>
                  <a:schemeClr val="tx1"/>
                </a:solidFill>
              </a:rPr>
              <a:t>Đất</a:t>
            </a:r>
            <a:r>
              <a:rPr lang="en-US" sz="1892" dirty="0" smtClean="0">
                <a:solidFill>
                  <a:schemeClr val="tx1"/>
                </a:solidFill>
              </a:rPr>
              <a:t>:</a:t>
            </a:r>
            <a:endParaRPr lang="en-US" sz="1892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194337" y="90459"/>
            <a:ext cx="364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Cách đọc lời thoại nhân vật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F95F1B-E4A1-A64C-B072-6CB8EC6A45EC}"/>
              </a:ext>
            </a:extLst>
          </p:cNvPr>
          <p:cNvSpPr txBox="1"/>
          <p:nvPr/>
        </p:nvSpPr>
        <p:spPr>
          <a:xfrm>
            <a:off x="3051830" y="2157439"/>
            <a:ext cx="4844596" cy="1124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x-none" sz="2400" dirty="0" smtClean="0">
                <a:latin typeface="+mj-lt"/>
              </a:rPr>
              <a:t>Lời 4 cô tiên: nhí </a:t>
            </a:r>
            <a:r>
              <a:rPr lang="x-none" sz="2400" dirty="0">
                <a:latin typeface="+mj-lt"/>
              </a:rPr>
              <a:t>nhảnh, hồn nhiên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x-none" sz="2400" dirty="0">
                <a:latin typeface="+mj-lt"/>
              </a:rPr>
              <a:t>Lời bà Đất: trầm lắng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835" y1="7955" x2="79381" y2="4772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33159" y="28499"/>
            <a:ext cx="582308" cy="5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56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01504" y="197175"/>
            <a:ext cx="8902598" cy="4987052"/>
          </a:xfrm>
          <a:prstGeom prst="roundRect">
            <a:avLst>
              <a:gd name="adj" fmla="val 7439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GB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 </a:t>
            </a:r>
            <a:r>
              <a:rPr lang="vi-VN" sz="1200" dirty="0" smtClean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đầu năm, bốn nàng tiên Xuân, Hạ, Thu, Đông gặp nhau. Đông cầm tay Xuân bảo: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là người sung sướng nhất. Ai cũng yêu chị. Chị về, cây nào cũng </a:t>
            </a:r>
            <a:r>
              <a:rPr lang="vi-VN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 chồi nảy lộc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nói: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 nhờ có em Hạ, cây trong vườn mới </a:t>
            </a:r>
            <a:r>
              <a:rPr lang="vi-VN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đơm trái ngọt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học sinh mới được nghỉ hè.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Hạ tinh nghịch xen vào: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mà thiếu nhi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lại thích em thu nhất không có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 làm sao có đêm trăng rằm rước đèn, phá cỗ, 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 buồn, Đông nói: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có em là chẳng ai yêu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x-none" sz="1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tay lên vai Đông, thủ thỉ: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em mới có </a:t>
            </a:r>
            <a:r>
              <a:rPr lang="x-none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bập bùng bếp lửa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sàn, mọi người có giấc ngủ ấm trong chăn. </a:t>
            </a:r>
          </a:p>
          <a:p>
            <a:pPr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nàng tiên mải </a:t>
            </a:r>
            <a:r>
              <a:rPr lang="x-none" sz="1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trò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không biết bà Đất đã đến từ lúc nào. Bà nói: 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x-none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 làm cho cây lá tươi tốt</a:t>
            </a:r>
            <a:r>
              <a:rPr lang="vi-VN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cho trái ngọt, hoa thơm. Thu làm cho trời xanh cao, học sinh nhớ ngày tựu trường. Còn cháu Đông, cháu có công ấp ủ mầm sống để mùa xuân về cây cối đâm chồi nảy lộc. Các cháu đều có ích, đều đáng yêu!</a:t>
            </a:r>
          </a:p>
          <a:p>
            <a:pPr lvl="0" algn="just"/>
            <a:r>
              <a:rPr lang="x-none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</a:t>
            </a:r>
            <a:r>
              <a:rPr lang="en-GB" sz="1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</a:t>
            </a:r>
            <a:r>
              <a:rPr lang="x-none" sz="1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x-none" sz="1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Từ Nguyên Tĩnh</a:t>
            </a:r>
            <a:r>
              <a:rPr lang="x-none" sz="1600" dirty="0">
                <a:latin typeface="UTM Avo" panose="02040603050506020204" pitchFamily="18" charset="0"/>
              </a:rPr>
              <a:t>)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9661" y="-15145"/>
            <a:ext cx="2988802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Chuyện bốn mùa</a:t>
            </a:r>
            <a:endParaRPr lang="en-US" sz="1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1" y="418270"/>
            <a:ext cx="251876" cy="238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0" y="2578852"/>
            <a:ext cx="238016" cy="238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2" y="3689053"/>
            <a:ext cx="238016" cy="238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7835" y1="7955" x2="79381" y2="4772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-16296" y="-45267"/>
            <a:ext cx="582308" cy="52517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078882" y="0"/>
            <a:ext cx="1922628" cy="3724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AD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Đọc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toàn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bài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329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2">
            <a:extLst>
              <a:ext uri="{FF2B5EF4-FFF2-40B4-BE49-F238E27FC236}">
                <a16:creationId xmlns:a16="http://schemas.microsoft.com/office/drawing/2014/main" id="{83D54C08-B6A3-45BE-AE8C-3283B19BB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76829" r="54853" b="15846"/>
          <a:stretch/>
        </p:blipFill>
        <p:spPr>
          <a:xfrm rot="20999273">
            <a:off x="1871584" y="177369"/>
            <a:ext cx="5537252" cy="2652566"/>
          </a:xfrm>
          <a:prstGeom prst="rect">
            <a:avLst/>
          </a:prstGeom>
        </p:spPr>
      </p:pic>
      <p:pic>
        <p:nvPicPr>
          <p:cNvPr id="2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51" y="1881877"/>
            <a:ext cx="8878187" cy="3166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002072">
            <a:off x="2307263" y="580333"/>
            <a:ext cx="39234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LUYỆN ĐỌC TRONG NHÓM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63889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30" y="2028293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9" y="1709536"/>
            <a:ext cx="4125203" cy="163001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54" tIns="39628" rIns="79254" bIns="39628"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064107" y="1953039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54" tIns="39628" rIns="79254" bIns="39628" rtlCol="0" anchor="ctr"/>
          <a:lstStyle/>
          <a:p>
            <a:pPr algn="ctr"/>
            <a:endParaRPr lang="en-US" sz="4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4" y="4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4" y="-35403"/>
            <a:ext cx="1746605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92" y="164388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9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4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89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577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1609</Words>
  <Application>Microsoft Office PowerPoint</Application>
  <PresentationFormat>On-screen Show (16:9)</PresentationFormat>
  <Paragraphs>146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微软雅黑</vt:lpstr>
      <vt:lpstr>宋体</vt:lpstr>
      <vt:lpstr>Arial</vt:lpstr>
      <vt:lpstr>Arial-Rounded</vt:lpstr>
      <vt:lpstr>Calibri</vt:lpstr>
      <vt:lpstr>Calibri Light</vt:lpstr>
      <vt:lpstr>HP001 4 hàng</vt:lpstr>
      <vt:lpstr>Times New Roman</vt:lpstr>
      <vt:lpstr>UTM Avo</vt:lpstr>
      <vt:lpstr>Wingdings</vt:lpstr>
      <vt:lpstr>字魂17号-萌趣果冻体</vt:lpstr>
      <vt:lpstr>字魂59号-创粗黑</vt:lpstr>
      <vt:lpstr>1_Office Theme</vt:lpstr>
      <vt:lpstr>7_Office Theme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VŨ HỒNG</dc:creator>
  <cp:lastModifiedBy>Admin</cp:lastModifiedBy>
  <cp:revision>441</cp:revision>
  <dcterms:created xsi:type="dcterms:W3CDTF">2021-05-24T04:43:32Z</dcterms:created>
  <dcterms:modified xsi:type="dcterms:W3CDTF">2023-01-09T07:10:45Z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