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89" r:id="rId4"/>
  </p:sldMasterIdLst>
  <p:notesMasterIdLst>
    <p:notesMasterId r:id="rId28"/>
  </p:notesMasterIdLst>
  <p:sldIdLst>
    <p:sldId id="294" r:id="rId5"/>
    <p:sldId id="295" r:id="rId6"/>
    <p:sldId id="258" r:id="rId7"/>
    <p:sldId id="257" r:id="rId8"/>
    <p:sldId id="289" r:id="rId9"/>
    <p:sldId id="259" r:id="rId10"/>
    <p:sldId id="296" r:id="rId11"/>
    <p:sldId id="298" r:id="rId12"/>
    <p:sldId id="297" r:id="rId13"/>
    <p:sldId id="261" r:id="rId14"/>
    <p:sldId id="288" r:id="rId15"/>
    <p:sldId id="299" r:id="rId16"/>
    <p:sldId id="282" r:id="rId17"/>
    <p:sldId id="279" r:id="rId18"/>
    <p:sldId id="291" r:id="rId19"/>
    <p:sldId id="292" r:id="rId20"/>
    <p:sldId id="293" r:id="rId21"/>
    <p:sldId id="256" r:id="rId22"/>
    <p:sldId id="300" r:id="rId23"/>
    <p:sldId id="268" r:id="rId24"/>
    <p:sldId id="284" r:id="rId25"/>
    <p:sldId id="270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20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905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566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715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8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02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43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95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599" indent="0">
              <a:buNone/>
              <a:defRPr sz="2000"/>
            </a:lvl4pPr>
            <a:lvl5pPr marL="1828798" indent="0">
              <a:buNone/>
              <a:defRPr sz="2000"/>
            </a:lvl5pPr>
            <a:lvl6pPr marL="2285998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74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18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177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4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8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94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345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795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198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749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863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14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599" indent="0">
              <a:buNone/>
              <a:defRPr sz="2000"/>
            </a:lvl4pPr>
            <a:lvl5pPr marL="1828798" indent="0">
              <a:buNone/>
              <a:defRPr sz="2000"/>
            </a:lvl5pPr>
            <a:lvl6pPr marL="2285998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257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56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99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8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3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9" indent="-285750" algn="l" defTabSz="9143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599" algn="l" defTabSz="9143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599" algn="l" defTabSz="9143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6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A2A4A-0669-4E74-B34E-9C718E4EB3D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836FF-ECE9-437F-B8F7-5E0087919E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9143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9" indent="-285750" algn="l" defTabSz="9143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599" algn="l" defTabSz="9143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599" algn="l" defTabSz="9143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6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control" Target="../activeX/activeX1.xml"/><Relationship Id="rId7" Type="http://schemas.openxmlformats.org/officeDocument/2006/relationships/image" Target="../media/image1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232A20-E49B-4129-9E6D-969BA335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0" y="-2235"/>
            <a:ext cx="11610742" cy="6858000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4312042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1470708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525BA8-64F1-49CE-81E3-65665BE96D3F}"/>
              </a:ext>
            </a:extLst>
          </p:cNvPr>
          <p:cNvSpPr txBox="1"/>
          <p:nvPr/>
        </p:nvSpPr>
        <p:spPr>
          <a:xfrm>
            <a:off x="1695869" y="1380321"/>
            <a:ext cx="8567732" cy="173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4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mừng các con </a:t>
            </a:r>
          </a:p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4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học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5838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421377" y="1304746"/>
            <a:ext cx="11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232126" y="3704464"/>
            <a:ext cx="472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Kkập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khiễng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khà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0194102" y="5364067"/>
            <a:ext cx="199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ton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09" y="2529065"/>
            <a:ext cx="2558691" cy="235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3" y="683309"/>
            <a:ext cx="2569101" cy="256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7410" y="4600820"/>
            <a:ext cx="2732950" cy="204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6096000" y="420290"/>
            <a:ext cx="5373827" cy="138892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81512" y="1009922"/>
              <a:ext cx="2527566" cy="676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400911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3482788" cy="1419309"/>
            <a:chOff x="242986" y="532128"/>
            <a:chExt cx="3338015" cy="18286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toàn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Mỡ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0283" y="295969"/>
            <a:ext cx="10705233" cy="750198"/>
            <a:chOff x="3859031" y="295969"/>
            <a:chExt cx="10705233" cy="750198"/>
          </a:xfrm>
        </p:grpSpPr>
        <p:sp>
          <p:nvSpPr>
            <p:cNvPr id="24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859031" y="295969"/>
              <a:ext cx="5742835" cy="75019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bị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449943" y="90771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4518" y="133092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khiễng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indent="46355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lên thềm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914815" y="181428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647765" y="4316506"/>
            <a:ext cx="3160059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15" y="2270039"/>
            <a:ext cx="2915518" cy="4266465"/>
          </a:xfrm>
          <a:prstGeom prst="rect">
            <a:avLst/>
          </a:prstGeom>
        </p:spPr>
      </p:pic>
      <p:pic>
        <p:nvPicPr>
          <p:cNvPr id="2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92569" y="215900"/>
            <a:ext cx="11604081" cy="1253334"/>
            <a:chOff x="3641820" y="56683"/>
            <a:chExt cx="10922444" cy="1253334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20" y="56683"/>
              <a:ext cx="10053972" cy="1253334"/>
              <a:chOff x="4591306" y="613472"/>
              <a:chExt cx="3660397" cy="5708191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7"/>
                <a:ext cx="3488274" cy="341670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186" y="3618437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1293165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46012" y="2125233"/>
            <a:ext cx="7626096" cy="1225296"/>
            <a:chOff x="258726" y="2238007"/>
            <a:chExt cx="7128190" cy="1397822"/>
          </a:xfrm>
        </p:grpSpPr>
        <p:pic>
          <p:nvPicPr>
            <p:cNvPr id="15" name="图片 71687" descr="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726" y="2238007"/>
              <a:ext cx="7128190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14645" y="2569033"/>
              <a:ext cx="6263142" cy="59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gậy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64041" y="3523055"/>
            <a:ext cx="7624092" cy="1221276"/>
            <a:chOff x="195981" y="3532148"/>
            <a:chExt cx="6135187" cy="1221276"/>
          </a:xfrm>
        </p:grpSpPr>
        <p:pic>
          <p:nvPicPr>
            <p:cNvPr id="19" name="图片 71688" descr="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14369" y="3799317"/>
              <a:ext cx="5816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vịn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vai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đỡ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32143" y="4906749"/>
            <a:ext cx="7626096" cy="1225296"/>
            <a:chOff x="151638" y="4656674"/>
            <a:chExt cx="6151721" cy="1159041"/>
          </a:xfrm>
        </p:grpSpPr>
        <p:pic>
          <p:nvPicPr>
            <p:cNvPr id="29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86560" y="4861608"/>
              <a:ext cx="5816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gần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thăm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sức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khỏe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4252391" y="3669522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0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91073" y="1838995"/>
            <a:ext cx="7703661" cy="2950718"/>
            <a:chOff x="3641819" y="56683"/>
            <a:chExt cx="10039458" cy="2950718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5468152" y="353453"/>
              <a:ext cx="63629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Theo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tuy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khỏe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80158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02530" y="3395423"/>
            <a:ext cx="7210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ông, Việt tuy bé mà khỏe vì Việt thương ông.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25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1843640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4009159" y="1720350"/>
            <a:ext cx="714650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cs typeface="+mn-ea"/>
                <a:sym typeface="+mn-lt"/>
              </a:rPr>
              <a:t>Đọc thuộc một lòng khổ thơ em thích</a:t>
            </a:r>
            <a:endParaRPr lang="en-US" sz="3500" b="1" dirty="0">
              <a:solidFill>
                <a:srgbClr val="FF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400911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Mỡ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C122E-A360-46AC-A965-CF0BF5AD3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hought Bubble: Cloud 1">
            <a:extLst>
              <a:ext uri="{FF2B5EF4-FFF2-40B4-BE49-F238E27FC236}">
                <a16:creationId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2653077" y="2230635"/>
            <a:ext cx="7011467" cy="1658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46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KHỞI</a:t>
            </a:r>
            <a:r>
              <a:rPr kumimoji="0" lang="en-US" sz="53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346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kumimoji="0" lang="en-US" sz="53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5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19" y="890578"/>
            <a:ext cx="2475494" cy="12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3010" y="736698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93010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714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nhăn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496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6265" y="4106339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09210" y="4106339"/>
            <a:ext cx="4483661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hập khiễng, khập khà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08" y="2096298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37" y="3697522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31" y="1988251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059886" y="414359"/>
            <a:ext cx="1108608" cy="16464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2582" y="670562"/>
            <a:ext cx="10526835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050"/>
            <a:ext cx="4139460" cy="41477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65241" y="1838995"/>
            <a:ext cx="7126819" cy="3069584"/>
            <a:chOff x="4065241" y="1838995"/>
            <a:chExt cx="7126819" cy="3069584"/>
          </a:xfrm>
        </p:grpSpPr>
        <p:grpSp>
          <p:nvGrpSpPr>
            <p:cNvPr id="15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4065241" y="1838995"/>
              <a:ext cx="6470816" cy="3069584"/>
              <a:chOff x="4591306" y="613472"/>
              <a:chExt cx="3070172" cy="13980130"/>
            </a:xfrm>
          </p:grpSpPr>
          <p:sp>
            <p:nvSpPr>
              <p:cNvPr id="17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2903333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9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5961" y="11890376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096060" y="2259943"/>
              <a:ext cx="6096000" cy="22198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>
                <a:lnSpc>
                  <a:spcPct val="150000"/>
                </a:lnSpc>
              </a:pP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hô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thằng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khoẻ</a:t>
              </a:r>
              <a:endPara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4232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392875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38712"/>
            <a:ext cx="301752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1" l="0" r="100000">
                        <a14:foregroundMark x1="13578" y1="21246" x2="29553" y2="19489"/>
                        <a14:foregroundMark x1="64696" y1="10703" x2="87380" y2="2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84" y="636380"/>
            <a:ext cx="3011277" cy="3011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91" y1="71246" x2="92173" y2="78115"/>
                        <a14:foregroundMark x1="78115" y1="62141" x2="95847" y2="74601"/>
                        <a14:foregroundMark x1="51438" y1="79872" x2="60224" y2="87220"/>
                        <a14:foregroundMark x1="31310" y1="57508" x2="35783" y2="5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7" y="685587"/>
            <a:ext cx="301752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96166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09" y="3636269"/>
            <a:ext cx="3017520" cy="30175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69519" y="3518441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Dọn</a:t>
            </a:r>
            <a:r>
              <a:rPr lang="en-US" sz="2800" b="1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92519" y="3529674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Đổ</a:t>
            </a:r>
            <a:r>
              <a:rPr lang="en-US" sz="2800" b="1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rác</a:t>
            </a:r>
            <a:endParaRPr lang="en-US" sz="2800" b="1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0681" y="6422627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Quét</a:t>
            </a:r>
            <a:r>
              <a:rPr lang="en-US" sz="2800" b="1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nhà</a:t>
            </a:r>
            <a:endParaRPr lang="en-US" sz="2800" b="1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34916" y="6430919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Phơi</a:t>
            </a:r>
            <a:r>
              <a:rPr lang="en-US" sz="2800" b="1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quần</a:t>
            </a:r>
            <a:r>
              <a:rPr lang="en-US" sz="2800" b="1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iCiel Cadena" panose="02000503000000020004" pitchFamily="2" charset="0"/>
              </a:rPr>
              <a:t>áo</a:t>
            </a:r>
            <a:endParaRPr lang="en-US" sz="2800" b="1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1" y="3727994"/>
            <a:ext cx="2829239" cy="2971890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3567" y="463526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30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6000" b="1" dirty="0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ông</a:t>
            </a:r>
            <a:endParaRPr lang="en-US" sz="6000" b="1" dirty="0">
              <a:solidFill>
                <a:srgbClr val="0070C0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400911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2978934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527566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mẫu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khiễng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s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au,</a:t>
            </a: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(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Mỡ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93042" y="91740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3" name="TextBox3" r:id="rId3" imgW="5877000" imgH="3429000"/>
        </mc:Choice>
        <mc:Fallback>
          <p:control name="TextBox3" r:id="rId3" imgW="5877000" imgH="3429000">
            <p:pic>
              <p:nvPicPr>
                <p:cNvPr id="17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35640" y="1693244"/>
                  <a:ext cx="5874299" cy="342575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400911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89108"/>
            <a:ext cx="3526971" cy="1419309"/>
            <a:chOff x="242986" y="532128"/>
            <a:chExt cx="3338015" cy="18286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nối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tiếp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Mỡ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59382" y="1065284"/>
            <a:ext cx="416859" cy="445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2768089" y="3621256"/>
            <a:ext cx="416859" cy="445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7309615" y="2780878"/>
            <a:ext cx="416859" cy="445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2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37" y="-2536560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44920" y="136721"/>
            <a:ext cx="9061398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527566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Hướng dẫn cách ngắt nhịp thơ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76180" y="2135492"/>
            <a:ext cx="9396620" cy="2708369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lên thềm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 chân quá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89059" y="2230790"/>
            <a:ext cx="80682" cy="37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69859" y="2673529"/>
            <a:ext cx="80682" cy="37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23208" y="2691459"/>
            <a:ext cx="80682" cy="37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31661" y="3099352"/>
            <a:ext cx="80682" cy="37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69102" y="3520692"/>
            <a:ext cx="80682" cy="37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566202" y="3538622"/>
            <a:ext cx="80682" cy="37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952123" y="3933068"/>
            <a:ext cx="80682" cy="37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688096" y="4336478"/>
            <a:ext cx="80682" cy="37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83491" y="4367855"/>
            <a:ext cx="80682" cy="37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041762" y="4412679"/>
            <a:ext cx="80682" cy="37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790760" y="3126246"/>
            <a:ext cx="80682" cy="37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8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400911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89108"/>
            <a:ext cx="3526971" cy="1419309"/>
            <a:chOff x="242986" y="532128"/>
            <a:chExt cx="3338015" cy="18286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nối tiếp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Mỡ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59382" y="1065284"/>
            <a:ext cx="416859" cy="445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68089" y="3621256"/>
            <a:ext cx="416859" cy="445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7309615" y="2780878"/>
            <a:ext cx="416859" cy="445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3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940</Words>
  <Application>Microsoft Office PowerPoint</Application>
  <PresentationFormat>Widescreen</PresentationFormat>
  <Paragraphs>208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SVN-Gretoon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138</cp:revision>
  <dcterms:created xsi:type="dcterms:W3CDTF">2021-06-17T09:40:01Z</dcterms:created>
  <dcterms:modified xsi:type="dcterms:W3CDTF">2021-12-22T02:43:56Z</dcterms:modified>
</cp:coreProperties>
</file>