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3" d="100"/>
          <a:sy n="63" d="100"/>
        </p:scale>
        <p:origin x="43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7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6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4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1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0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4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6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2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6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7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DB046-0FC3-4562-93DD-D8C469CD7EBD}" type="datetimeFigureOut">
              <a:rPr lang="en-US" smtClean="0"/>
              <a:t>02-Aug-21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88721-0B70-40B0-95E8-858E3EA36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6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812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7251" y="779182"/>
            <a:ext cx="8322365" cy="886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Những con cá trong hồ còn sống hay đã chết?</a:t>
            </a:r>
            <a:endParaRPr lang="en-US" sz="24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nl-NL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Hãy đoán xem vì sao cá bị chết nhiều như vậy?</a:t>
            </a:r>
            <a:endParaRPr lang="en-US" sz="24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097" y="1665579"/>
            <a:ext cx="6294120" cy="454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2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7920" y="581944"/>
            <a:ext cx="92665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 sát các hình 1-4 SGK trang 69,</a:t>
            </a:r>
            <a:r>
              <a:rPr lang="nl-NL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 xét những việc làm của con người đã gây ảnh hưởng như thế nào đến môi trường sống của thực vật và động vật?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E3F5F5"/>
              </a:clrFrom>
              <a:clrTo>
                <a:srgbClr val="E3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887" y="1490870"/>
            <a:ext cx="6289314" cy="478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571709"/>
              </p:ext>
            </p:extLst>
          </p:nvPr>
        </p:nvGraphicFramePr>
        <p:xfrm>
          <a:off x="590047" y="1238151"/>
          <a:ext cx="11525753" cy="38993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45464"/>
                <a:gridCol w="2988363"/>
                <a:gridCol w="1455821"/>
                <a:gridCol w="1876926"/>
                <a:gridCol w="4259179"/>
              </a:tblGrid>
              <a:tr h="33688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nl-NL" sz="2200" dirty="0" smtClean="0">
                          <a:solidFill>
                            <a:schemeClr val="bg1"/>
                          </a:solidFill>
                          <a:effectLst/>
                        </a:rPr>
                        <a:t>Hình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nl-NL" sz="2200" dirty="0" smtClean="0">
                          <a:solidFill>
                            <a:schemeClr val="bg1"/>
                          </a:solidFill>
                          <a:effectLst/>
                        </a:rPr>
                        <a:t>Việc </a:t>
                      </a:r>
                      <a:r>
                        <a:rPr lang="nl-NL" sz="2200" dirty="0">
                          <a:solidFill>
                            <a:schemeClr val="bg1"/>
                          </a:solidFill>
                          <a:effectLst/>
                        </a:rPr>
                        <a:t>làm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>
                          <a:solidFill>
                            <a:schemeClr val="bg1"/>
                          </a:solidFill>
                          <a:effectLst/>
                        </a:rPr>
                        <a:t>Thay đổi </a:t>
                      </a:r>
                      <a:r>
                        <a:rPr lang="nl-NL" sz="2400" dirty="0" smtClean="0">
                          <a:solidFill>
                            <a:schemeClr val="bg1"/>
                          </a:solidFill>
                          <a:effectLst/>
                        </a:rPr>
                        <a:t>môi</a:t>
                      </a:r>
                      <a:r>
                        <a:rPr lang="nl-NL" sz="2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trường sống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>
                          <a:solidFill>
                            <a:schemeClr val="bg1"/>
                          </a:solidFill>
                          <a:effectLst/>
                        </a:rPr>
                        <a:t>Giải thích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  <a:effectLst/>
                        </a:rPr>
                        <a:t>Tốt lên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  <a:effectLst/>
                        </a:rPr>
                        <a:t>Xấu đi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9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69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69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38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438241" y="132347"/>
            <a:ext cx="832236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i="1" dirty="0" err="1" smtClean="0"/>
              <a:t>Hoàn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thành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bảng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theo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mẫu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dưới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đây</a:t>
            </a:r>
            <a:endParaRPr lang="en-US" sz="24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80" y="-456393"/>
            <a:ext cx="1691941" cy="16945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3021" y="326246"/>
            <a:ext cx="938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 4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596279" y="2111964"/>
            <a:ext cx="26027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 rác bừa bãi xuống ao, hồ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6820009" y="2211050"/>
            <a:ext cx="5493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2200" b="1" dirty="0"/>
          </a:p>
        </p:txBody>
      </p:sp>
      <p:sp>
        <p:nvSpPr>
          <p:cNvPr id="8" name="Rectangle 7"/>
          <p:cNvSpPr/>
          <p:nvPr/>
        </p:nvSpPr>
        <p:spPr>
          <a:xfrm>
            <a:off x="7856340" y="2041774"/>
            <a:ext cx="41993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 thải phân hủy tạo ra nhiều chất độc hại</a:t>
            </a:r>
            <a:endParaRPr lang="en-US" sz="2200" dirty="0"/>
          </a:p>
        </p:txBody>
      </p:sp>
      <p:sp>
        <p:nvSpPr>
          <p:cNvPr id="9" name="Rectangle 8"/>
          <p:cNvSpPr/>
          <p:nvPr/>
        </p:nvSpPr>
        <p:spPr>
          <a:xfrm>
            <a:off x="1596279" y="2762259"/>
            <a:ext cx="30897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 thuyền để vớt rác trôi nổi trong ao hồ</a:t>
            </a:r>
            <a:endParaRPr lang="en-US" sz="2200" dirty="0"/>
          </a:p>
        </p:txBody>
      </p:sp>
      <p:sp>
        <p:nvSpPr>
          <p:cNvPr id="10" name="Rectangle 9"/>
          <p:cNvSpPr/>
          <p:nvPr/>
        </p:nvSpPr>
        <p:spPr>
          <a:xfrm>
            <a:off x="4960162" y="2881405"/>
            <a:ext cx="5493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2200" b="1" dirty="0"/>
          </a:p>
        </p:txBody>
      </p:sp>
      <p:sp>
        <p:nvSpPr>
          <p:cNvPr id="11" name="Rectangle 10"/>
          <p:cNvSpPr/>
          <p:nvPr/>
        </p:nvSpPr>
        <p:spPr>
          <a:xfrm>
            <a:off x="7856340" y="2676599"/>
            <a:ext cx="41993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 đi rác thải, làm cho môi trường sạch sẽ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1596279" y="3617360"/>
            <a:ext cx="26981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Chặt phá rừng bừa bãi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6820008" y="3592196"/>
            <a:ext cx="5493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2200" b="1" dirty="0"/>
          </a:p>
        </p:txBody>
      </p:sp>
      <p:sp>
        <p:nvSpPr>
          <p:cNvPr id="14" name="Rectangle 13"/>
          <p:cNvSpPr/>
          <p:nvPr/>
        </p:nvSpPr>
        <p:spPr>
          <a:xfrm>
            <a:off x="7814465" y="3380063"/>
            <a:ext cx="4412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 rừng làm mất nơi sống, nguồn thức ăn của động vật sống trong rừng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1596279" y="4292817"/>
            <a:ext cx="132728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Trồng cây</a:t>
            </a:r>
            <a:endParaRPr lang="en-US" sz="2200" dirty="0"/>
          </a:p>
        </p:txBody>
      </p:sp>
      <p:sp>
        <p:nvSpPr>
          <p:cNvPr id="16" name="Rectangle 15"/>
          <p:cNvSpPr/>
          <p:nvPr/>
        </p:nvSpPr>
        <p:spPr>
          <a:xfrm>
            <a:off x="5064861" y="4292817"/>
            <a:ext cx="5493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7859909" y="4048247"/>
            <a:ext cx="417759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 xanh cung cấp thức ăn cho động vật ăn thực vật, tạo không khí trong lành.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821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2337" y="621875"/>
            <a:ext cx="8791074" cy="101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26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Kể tên một số việc con người đã làm ảnh hưởng đến môi trường sống của thực vật, động vật ở nơi em sinh sống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66" y="1203965"/>
            <a:ext cx="1691941" cy="16945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98307" y="1986604"/>
            <a:ext cx="938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 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194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55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HongTuyet</dc:creator>
  <cp:lastModifiedBy>HongTuyet</cp:lastModifiedBy>
  <cp:revision>5</cp:revision>
  <dcterms:created xsi:type="dcterms:W3CDTF">2021-08-01T18:12:27Z</dcterms:created>
  <dcterms:modified xsi:type="dcterms:W3CDTF">2021-08-01T18:48:04Z</dcterms:modified>
</cp:coreProperties>
</file>