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87" r:id="rId4"/>
    <p:sldMasterId id="2147483699" r:id="rId5"/>
  </p:sldMasterIdLst>
  <p:notesMasterIdLst>
    <p:notesMasterId r:id="rId7"/>
  </p:notesMasterIdLst>
  <p:sldIdLst>
    <p:sldId id="264" r:id="rId6"/>
    <p:sldId id="275" r:id="rId8"/>
    <p:sldId id="265" r:id="rId9"/>
    <p:sldId id="271" r:id="rId10"/>
    <p:sldId id="276" r:id="rId11"/>
    <p:sldId id="277" r:id="rId12"/>
    <p:sldId id="268" r:id="rId13"/>
    <p:sldId id="278" r:id="rId14"/>
    <p:sldId id="279" r:id="rId15"/>
    <p:sldId id="280" r:id="rId16"/>
    <p:sldId id="281" r:id="rId17"/>
    <p:sldId id="282" r:id="rId18"/>
    <p:sldId id="287" r:id="rId19"/>
    <p:sldId id="26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DDFF"/>
    <a:srgbClr val="DBECEF"/>
    <a:srgbClr val="E7F5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591" y="-534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66FFB-C309-486F-A6CE-7EAB766431B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FD32D-212A-4F2A-B8FE-35DA279EBA0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853034354b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853034354b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E1B693-632D-4080-9CF6-EA28B66DC80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C5B1B-5542-44F1-9EC5-FEF3A0AEF35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tranthao121004@gmail.com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EC5B1B-5542-44F1-9EC5-FEF3A0AEF3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7" Type="http://schemas.openxmlformats.org/officeDocument/2006/relationships/hyperlink" Target="http://bit.ly/2TtBDfr" TargetMode="Externa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7" Type="http://schemas.openxmlformats.org/officeDocument/2006/relationships/hyperlink" Target="http://bit.ly/2TtBDfr" TargetMode="External"/><Relationship Id="rId6" Type="http://schemas.openxmlformats.org/officeDocument/2006/relationships/hyperlink" Target="http://bit.ly/2TyoMsr" TargetMode="External"/><Relationship Id="rId5" Type="http://schemas.openxmlformats.org/officeDocument/2006/relationships/hyperlink" Target="http://bit.ly/2Tynxth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3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5" y="698684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37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9" y="596935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8000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600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6565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165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5765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6565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165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5765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4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7" y="582185"/>
            <a:ext cx="2874295" cy="2014411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6565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165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5765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5" y="432987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8000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600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6565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165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5765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/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2" tIns="121892" rIns="121892" bIns="121892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2" tIns="121892" rIns="121892" bIns="121892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2" tIns="121892" rIns="121892" bIns="121892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4" y="3180521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19" y="1766176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81" y="3111883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/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 defTabSz="914400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70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5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199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5" y="179869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  <a:endParaRPr lang="en-US" sz="1865">
              <a:effectLst>
                <a:glow rad="63500">
                  <a:srgbClr val="FF9900"/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-620881">
            <a:off x="2471402" y="53977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397183" y="698683"/>
            <a:ext cx="9397635" cy="54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125233" y="3986034"/>
            <a:ext cx="2113032" cy="2470401"/>
          </a:xfrm>
          <a:prstGeom prst="rect">
            <a:avLst/>
          </a:prstGeom>
          <a:noFill/>
          <a:ln>
            <a:noFill/>
          </a:ln>
          <a:effectLst>
            <a:outerShdw blurRad="57150" dist="19050" dir="3300000" algn="bl" rotWithShape="0">
              <a:srgbClr val="000000">
                <a:alpha val="34000"/>
              </a:srgbClr>
            </a:outerShdw>
          </a:effectLst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042800" y="2304564"/>
            <a:ext cx="8106400" cy="2206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6000"/>
              <a:buNone/>
              <a:defRPr sz="8000">
                <a:solidFill>
                  <a:srgbClr val="0B5394"/>
                </a:solidFill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230351" y="5025767"/>
            <a:ext cx="19028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498868" y="596933"/>
            <a:ext cx="7194267" cy="566413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564000" y="3401200"/>
            <a:ext cx="5064000" cy="108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3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916988" y="4409800"/>
            <a:ext cx="4358000" cy="1056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Coming Soon"/>
              <a:buNone/>
              <a:defRPr sz="2400" b="1">
                <a:solidFill>
                  <a:srgbClr val="0B5394"/>
                </a:solidFill>
                <a:latin typeface="Coming Soon"/>
                <a:ea typeface="Coming Soon"/>
                <a:cs typeface="Coming Soon"/>
                <a:sym typeface="Coming Soon"/>
              </a:defRPr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5037600" y="1871733"/>
            <a:ext cx="2116800" cy="133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6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64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2449200" y="948233"/>
            <a:ext cx="72936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864367" y="1665900"/>
            <a:ext cx="9284400" cy="3782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3854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1pPr>
            <a:lvl2pPr marL="1219200" lvl="1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2pPr>
            <a:lvl3pPr marL="1828800" lvl="2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3pPr>
            <a:lvl4pPr marL="2438400" lvl="3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4pPr>
            <a:lvl5pPr marL="3048000" lvl="4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5pPr>
            <a:lvl6pPr marL="3657600" lvl="5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6pPr>
            <a:lvl7pPr marL="4267200" lvl="6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●"/>
              <a:defRPr sz="1300">
                <a:solidFill>
                  <a:schemeClr val="dk2"/>
                </a:solidFill>
              </a:defRPr>
            </a:lvl7pPr>
            <a:lvl8pPr marL="4876800" lvl="7" indent="-3854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950"/>
              <a:buChar char="○"/>
              <a:defRPr sz="1300">
                <a:solidFill>
                  <a:schemeClr val="dk2"/>
                </a:solidFill>
              </a:defRPr>
            </a:lvl8pPr>
            <a:lvl9pPr marL="5486400" lvl="8" indent="-3854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950"/>
              <a:buChar char="■"/>
              <a:defRPr sz="13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 and two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992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407900" y="2068967"/>
            <a:ext cx="4791200" cy="37628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336433" y="948233"/>
            <a:ext cx="27628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1328500" y="2534033"/>
            <a:ext cx="3868800" cy="3027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4400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1pPr>
            <a:lvl2pPr marL="1219200" lvl="1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2pPr>
            <a:lvl3pPr marL="1828800" lvl="2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3pPr>
            <a:lvl4pPr marL="2438400" lvl="3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4pPr>
            <a:lvl5pPr marL="3048000" lvl="4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5pPr>
            <a:lvl6pPr marL="3657600" lvl="5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6pPr>
            <a:lvl7pPr marL="4267200" lvl="6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00">
                <a:solidFill>
                  <a:schemeClr val="dk2"/>
                </a:solidFill>
              </a:defRPr>
            </a:lvl7pPr>
            <a:lvl8pPr marL="4876800" lvl="7" indent="-440055">
              <a:lnSpc>
                <a:spcPct val="100000"/>
              </a:lnSpc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00">
                <a:solidFill>
                  <a:schemeClr val="dk2"/>
                </a:solidFill>
              </a:defRPr>
            </a:lvl8pPr>
            <a:lvl9pPr marL="5486400" lvl="8" indent="-440055">
              <a:lnSpc>
                <a:spcPct val="100000"/>
              </a:lnSpc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600"/>
              <a:buChar char="■"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8"/>
          <p:cNvPicPr preferRelativeResize="0"/>
          <p:nvPr/>
        </p:nvPicPr>
        <p:blipFill>
          <a:blip r:embed="rId2"/>
          <a:stretch>
            <a:fillRect/>
          </a:stretch>
        </p:blipFill>
        <p:spPr>
          <a:xfrm rot="896489">
            <a:off x="8123161" y="-1408947"/>
            <a:ext cx="3837345" cy="4486395"/>
          </a:xfrm>
          <a:prstGeom prst="rect">
            <a:avLst/>
          </a:prstGeom>
          <a:noFill/>
          <a:ln>
            <a:noFill/>
          </a:ln>
          <a:effectLst>
            <a:outerShdw blurRad="85725" dist="57150" dir="5400000" algn="bl" rotWithShape="0">
              <a:srgbClr val="000000">
                <a:alpha val="39000"/>
              </a:srgbClr>
            </a:outerShdw>
          </a:effectLst>
        </p:spPr>
      </p:pic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 rot="877333">
            <a:off x="8385794" y="582185"/>
            <a:ext cx="2874295" cy="2014411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"/>
              <a:buNone/>
              <a:defRPr sz="35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700"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2173267" y="5104133"/>
            <a:ext cx="3110000" cy="930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Concert One"/>
              <a:buNone/>
              <a:defRPr sz="21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726300" y="719333"/>
            <a:ext cx="4299200" cy="54256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marL="609600" lvl="0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900">
                <a:solidFill>
                  <a:schemeClr val="dk2"/>
                </a:solidFill>
              </a:defRPr>
            </a:lvl1pPr>
            <a:lvl2pPr marL="1219200" lvl="1" indent="-42354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800" lvl="2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400" lvl="3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8000" lvl="4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600" lvl="5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200" lvl="6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800" lvl="7" indent="-423545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400" lvl="8" indent="-423545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>
            <a:off x="1336433" y="948231"/>
            <a:ext cx="3205200" cy="1847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6331300" y="640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1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7118700" y="793876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/>
          <p:cNvPicPr preferRelativeResize="0"/>
          <p:nvPr/>
        </p:nvPicPr>
        <p:blipFill rotWithShape="1">
          <a:blip r:embed="rId4"/>
          <a:srcRect b="7123"/>
          <a:stretch>
            <a:fillRect/>
          </a:stretch>
        </p:blipFill>
        <p:spPr>
          <a:xfrm>
            <a:off x="2632134" y="432985"/>
            <a:ext cx="6927700" cy="599203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1"/>
          <p:cNvSpPr txBox="1">
            <a:spLocks noGrp="1"/>
          </p:cNvSpPr>
          <p:nvPr>
            <p:ph type="title" hasCustomPrompt="1"/>
          </p:nvPr>
        </p:nvSpPr>
        <p:spPr>
          <a:xfrm>
            <a:off x="3784367" y="2193796"/>
            <a:ext cx="5335600" cy="1516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9600" b="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4447567" y="4083933"/>
            <a:ext cx="4009200" cy="17344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marL="609600" lvl="0" indent="-4572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200" lvl="1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800" lvl="2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400" lvl="3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8000" lvl="4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600" lvl="5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200" lvl="6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800" lvl="7" indent="-457200" algn="ctr">
              <a:spcBef>
                <a:spcPts val="2135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400" lvl="8" indent="-457200" algn="ctr">
              <a:spcBef>
                <a:spcPts val="2135"/>
              </a:spcBef>
              <a:spcAft>
                <a:spcPts val="2135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120996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239133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13"/>
          <p:cNvSpPr txBox="1">
            <a:spLocks noGrp="1"/>
          </p:cNvSpPr>
          <p:nvPr>
            <p:ph type="title" idx="2"/>
          </p:nvPr>
        </p:nvSpPr>
        <p:spPr>
          <a:xfrm>
            <a:off x="7091640" y="2273644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7120816" y="28817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9" name="Google Shape;69;p13"/>
          <p:cNvSpPr txBox="1">
            <a:spLocks noGrp="1"/>
          </p:cNvSpPr>
          <p:nvPr>
            <p:ph type="title" idx="4"/>
          </p:nvPr>
        </p:nvSpPr>
        <p:spPr>
          <a:xfrm>
            <a:off x="120996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0" name="Google Shape;70;p13"/>
          <p:cNvSpPr txBox="1">
            <a:spLocks noGrp="1"/>
          </p:cNvSpPr>
          <p:nvPr>
            <p:ph type="subTitle" idx="5"/>
          </p:nvPr>
        </p:nvSpPr>
        <p:spPr>
          <a:xfrm>
            <a:off x="1239133" y="4914500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1" name="Google Shape;71;p13"/>
          <p:cNvSpPr txBox="1">
            <a:spLocks noGrp="1"/>
          </p:cNvSpPr>
          <p:nvPr>
            <p:ph type="title" idx="6"/>
          </p:nvPr>
        </p:nvSpPr>
        <p:spPr>
          <a:xfrm>
            <a:off x="7091640" y="4294797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7120816" y="4914499"/>
            <a:ext cx="38320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3" name="Google Shape;73;p13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8018152" y="1117867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>
            <a:spLocks noGrp="1"/>
          </p:cNvSpPr>
          <p:nvPr>
            <p:ph type="subTitle" idx="1"/>
          </p:nvPr>
        </p:nvSpPr>
        <p:spPr>
          <a:xfrm>
            <a:off x="8018152" y="1599136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9" name="Google Shape;79;p14"/>
          <p:cNvSpPr txBox="1">
            <a:spLocks noGrp="1"/>
          </p:cNvSpPr>
          <p:nvPr>
            <p:ph type="title" idx="2"/>
          </p:nvPr>
        </p:nvSpPr>
        <p:spPr>
          <a:xfrm>
            <a:off x="8018137" y="2806565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0" name="Google Shape;80;p14"/>
          <p:cNvSpPr txBox="1">
            <a:spLocks noGrp="1"/>
          </p:cNvSpPr>
          <p:nvPr>
            <p:ph type="subTitle" idx="3"/>
          </p:nvPr>
        </p:nvSpPr>
        <p:spPr>
          <a:xfrm>
            <a:off x="8018135" y="3287835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Google Shape;81;p14"/>
          <p:cNvSpPr txBox="1">
            <a:spLocks noGrp="1"/>
          </p:cNvSpPr>
          <p:nvPr>
            <p:ph type="title" idx="4"/>
          </p:nvPr>
        </p:nvSpPr>
        <p:spPr>
          <a:xfrm>
            <a:off x="8018157" y="4495264"/>
            <a:ext cx="31108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82" name="Google Shape;82;p14"/>
          <p:cNvSpPr txBox="1">
            <a:spLocks noGrp="1"/>
          </p:cNvSpPr>
          <p:nvPr>
            <p:ph type="subTitle" idx="5"/>
          </p:nvPr>
        </p:nvSpPr>
        <p:spPr>
          <a:xfrm>
            <a:off x="8018153" y="4976533"/>
            <a:ext cx="31108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3" name="Google Shape;83;p14"/>
          <p:cNvSpPr txBox="1">
            <a:spLocks noGrp="1"/>
          </p:cNvSpPr>
          <p:nvPr>
            <p:ph type="title" idx="6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8669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3"/>
          <a:srcRect t="16734" r="8892" b="18300"/>
          <a:stretch>
            <a:fillRect/>
          </a:stretch>
        </p:blipFill>
        <p:spPr>
          <a:xfrm rot="-5400000">
            <a:off x="1683400" y="620009"/>
            <a:ext cx="2715800" cy="1128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5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2563200" y="471817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nonymous Pro"/>
              <a:buNone/>
              <a:defRPr sz="2100" b="0">
                <a:solidFill>
                  <a:schemeClr val="dk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 b="1"/>
            </a:lvl9pPr>
          </a:lstStyle>
          <a:p/>
        </p:txBody>
      </p:sp>
      <p:sp>
        <p:nvSpPr>
          <p:cNvPr id="90" name="Google Shape;90;p15"/>
          <p:cNvSpPr txBox="1">
            <a:spLocks noGrp="1"/>
          </p:cNvSpPr>
          <p:nvPr>
            <p:ph type="subTitle" idx="1"/>
          </p:nvPr>
        </p:nvSpPr>
        <p:spPr>
          <a:xfrm>
            <a:off x="2563200" y="1692649"/>
            <a:ext cx="4586000" cy="291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oncert One"/>
              <a:buNone/>
              <a:defRPr sz="3200" b="1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>
            <a:spLocks noGrp="1"/>
          </p:cNvSpPr>
          <p:nvPr>
            <p:ph type="title"/>
          </p:nvPr>
        </p:nvSpPr>
        <p:spPr>
          <a:xfrm>
            <a:off x="803563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5" name="Google Shape;95;p16"/>
          <p:cNvSpPr txBox="1">
            <a:spLocks noGrp="1"/>
          </p:cNvSpPr>
          <p:nvPr>
            <p:ph type="subTitle" idx="1"/>
          </p:nvPr>
        </p:nvSpPr>
        <p:spPr>
          <a:xfrm>
            <a:off x="1118935" y="318649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6" name="Google Shape;96;p16"/>
          <p:cNvSpPr txBox="1">
            <a:spLocks noGrp="1"/>
          </p:cNvSpPr>
          <p:nvPr>
            <p:ph type="title" idx="2"/>
          </p:nvPr>
        </p:nvSpPr>
        <p:spPr>
          <a:xfrm>
            <a:off x="7794037" y="268003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7" name="Google Shape;97;p16"/>
          <p:cNvSpPr txBox="1">
            <a:spLocks noGrp="1"/>
          </p:cNvSpPr>
          <p:nvPr>
            <p:ph type="subTitle" idx="3"/>
          </p:nvPr>
        </p:nvSpPr>
        <p:spPr>
          <a:xfrm>
            <a:off x="7794029" y="3186500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6"/>
          <p:cNvSpPr txBox="1">
            <a:spLocks noGrp="1"/>
          </p:cNvSpPr>
          <p:nvPr>
            <p:ph type="title" idx="4"/>
          </p:nvPr>
        </p:nvSpPr>
        <p:spPr>
          <a:xfrm>
            <a:off x="803563" y="4599599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99" name="Google Shape;99;p16"/>
          <p:cNvSpPr txBox="1">
            <a:spLocks noGrp="1"/>
          </p:cNvSpPr>
          <p:nvPr>
            <p:ph type="subTitle" idx="5"/>
          </p:nvPr>
        </p:nvSpPr>
        <p:spPr>
          <a:xfrm>
            <a:off x="1118935" y="5117697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0" name="Google Shape;100;p16"/>
          <p:cNvSpPr txBox="1">
            <a:spLocks noGrp="1"/>
          </p:cNvSpPr>
          <p:nvPr>
            <p:ph type="title" idx="6"/>
          </p:nvPr>
        </p:nvSpPr>
        <p:spPr>
          <a:xfrm>
            <a:off x="7794037" y="4599593"/>
            <a:ext cx="3594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01" name="Google Shape;101;p16"/>
          <p:cNvSpPr txBox="1">
            <a:spLocks noGrp="1"/>
          </p:cNvSpPr>
          <p:nvPr>
            <p:ph type="subTitle" idx="7"/>
          </p:nvPr>
        </p:nvSpPr>
        <p:spPr>
          <a:xfrm>
            <a:off x="7794029" y="5117701"/>
            <a:ext cx="32792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2" name="Google Shape;102;p16"/>
          <p:cNvSpPr txBox="1">
            <a:spLocks noGrp="1"/>
          </p:cNvSpPr>
          <p:nvPr>
            <p:ph type="title" idx="8"/>
          </p:nvPr>
        </p:nvSpPr>
        <p:spPr>
          <a:xfrm>
            <a:off x="1336433" y="948241"/>
            <a:ext cx="3205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2464736" y="4078045"/>
            <a:ext cx="2757901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9018635" y="1155545"/>
            <a:ext cx="2757900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7223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735267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735267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4695200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4695200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7655133" y="3626384"/>
            <a:ext cx="2801600" cy="8848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7655133" y="4511184"/>
            <a:ext cx="2801600" cy="955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8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8221400" y="15776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18" name="Google Shape;118;p18"/>
          <p:cNvSpPr txBox="1">
            <a:spLocks noGrp="1"/>
          </p:cNvSpPr>
          <p:nvPr>
            <p:ph type="subTitle" idx="1"/>
          </p:nvPr>
        </p:nvSpPr>
        <p:spPr>
          <a:xfrm>
            <a:off x="8221400" y="2160500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9" name="Google Shape;119;p18"/>
          <p:cNvSpPr txBox="1">
            <a:spLocks noGrp="1"/>
          </p:cNvSpPr>
          <p:nvPr>
            <p:ph type="title" idx="2"/>
          </p:nvPr>
        </p:nvSpPr>
        <p:spPr>
          <a:xfrm>
            <a:off x="8221387" y="3571113"/>
            <a:ext cx="28536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20" name="Google Shape;120;p18"/>
          <p:cNvSpPr txBox="1">
            <a:spLocks noGrp="1"/>
          </p:cNvSpPr>
          <p:nvPr>
            <p:ph type="subTitle" idx="3"/>
          </p:nvPr>
        </p:nvSpPr>
        <p:spPr>
          <a:xfrm>
            <a:off x="8221400" y="4154011"/>
            <a:ext cx="2853600" cy="12280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1" name="Google Shape;121;p18"/>
          <p:cNvSpPr txBox="1">
            <a:spLocks noGrp="1"/>
          </p:cNvSpPr>
          <p:nvPr>
            <p:ph type="title" idx="4"/>
          </p:nvPr>
        </p:nvSpPr>
        <p:spPr>
          <a:xfrm>
            <a:off x="1336433" y="948233"/>
            <a:ext cx="3555600" cy="1555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Two Column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9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120996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6" name="Google Shape;126;p19"/>
          <p:cNvSpPr txBox="1">
            <a:spLocks noGrp="1"/>
          </p:cNvSpPr>
          <p:nvPr>
            <p:ph type="subTitle" idx="1"/>
          </p:nvPr>
        </p:nvSpPr>
        <p:spPr>
          <a:xfrm>
            <a:off x="1517133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7" name="Google Shape;127;p19"/>
          <p:cNvSpPr txBox="1">
            <a:spLocks noGrp="1"/>
          </p:cNvSpPr>
          <p:nvPr>
            <p:ph type="title" idx="2"/>
          </p:nvPr>
        </p:nvSpPr>
        <p:spPr>
          <a:xfrm>
            <a:off x="7091640" y="3686709"/>
            <a:ext cx="38904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5200"/>
            </a:lvl9pPr>
          </a:lstStyle>
          <a:p/>
        </p:txBody>
      </p:sp>
      <p:sp>
        <p:nvSpPr>
          <p:cNvPr id="128" name="Google Shape;128;p19"/>
          <p:cNvSpPr txBox="1">
            <a:spLocks noGrp="1"/>
          </p:cNvSpPr>
          <p:nvPr>
            <p:ph type="subTitle" idx="3"/>
          </p:nvPr>
        </p:nvSpPr>
        <p:spPr>
          <a:xfrm>
            <a:off x="7398827" y="4306423"/>
            <a:ext cx="3276000" cy="15488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sz="21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0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0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1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1"/>
          <p:cNvSpPr txBox="1">
            <a:spLocks noGrp="1"/>
          </p:cNvSpPr>
          <p:nvPr>
            <p:ph type="title"/>
          </p:nvPr>
        </p:nvSpPr>
        <p:spPr>
          <a:xfrm>
            <a:off x="3077400" y="948233"/>
            <a:ext cx="6037200" cy="76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>
            <a:spLocks noGrp="1"/>
          </p:cNvSpPr>
          <p:nvPr>
            <p:ph type="title" idx="2"/>
          </p:nvPr>
        </p:nvSpPr>
        <p:spPr>
          <a:xfrm>
            <a:off x="2219100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38" name="Google Shape;138;p21"/>
          <p:cNvSpPr txBox="1">
            <a:spLocks noGrp="1"/>
          </p:cNvSpPr>
          <p:nvPr>
            <p:ph type="subTitle" idx="1"/>
          </p:nvPr>
        </p:nvSpPr>
        <p:spPr>
          <a:xfrm>
            <a:off x="2219112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Google Shape;139;p21"/>
          <p:cNvSpPr txBox="1">
            <a:spLocks noGrp="1"/>
          </p:cNvSpPr>
          <p:nvPr>
            <p:ph type="title" idx="3"/>
          </p:nvPr>
        </p:nvSpPr>
        <p:spPr>
          <a:xfrm>
            <a:off x="5089945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0" name="Google Shape;140;p21"/>
          <p:cNvSpPr txBox="1">
            <a:spLocks noGrp="1"/>
          </p:cNvSpPr>
          <p:nvPr>
            <p:ph type="subTitle" idx="4"/>
          </p:nvPr>
        </p:nvSpPr>
        <p:spPr>
          <a:xfrm>
            <a:off x="5089957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1" name="Google Shape;141;p21"/>
          <p:cNvSpPr txBox="1">
            <a:spLocks noGrp="1"/>
          </p:cNvSpPr>
          <p:nvPr>
            <p:ph type="title" idx="5"/>
          </p:nvPr>
        </p:nvSpPr>
        <p:spPr>
          <a:xfrm>
            <a:off x="7960789" y="2382967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2" name="Google Shape;142;p21"/>
          <p:cNvSpPr txBox="1">
            <a:spLocks noGrp="1"/>
          </p:cNvSpPr>
          <p:nvPr>
            <p:ph type="subTitle" idx="6"/>
          </p:nvPr>
        </p:nvSpPr>
        <p:spPr>
          <a:xfrm>
            <a:off x="7960803" y="2864264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21"/>
          <p:cNvSpPr txBox="1">
            <a:spLocks noGrp="1"/>
          </p:cNvSpPr>
          <p:nvPr>
            <p:ph type="title" idx="7"/>
          </p:nvPr>
        </p:nvSpPr>
        <p:spPr>
          <a:xfrm>
            <a:off x="2219100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4" name="Google Shape;144;p21"/>
          <p:cNvSpPr txBox="1">
            <a:spLocks noGrp="1"/>
          </p:cNvSpPr>
          <p:nvPr>
            <p:ph type="subTitle" idx="8"/>
          </p:nvPr>
        </p:nvSpPr>
        <p:spPr>
          <a:xfrm>
            <a:off x="2219112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21"/>
          <p:cNvSpPr txBox="1">
            <a:spLocks noGrp="1"/>
          </p:cNvSpPr>
          <p:nvPr>
            <p:ph type="title" idx="9"/>
          </p:nvPr>
        </p:nvSpPr>
        <p:spPr>
          <a:xfrm>
            <a:off x="5089945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6" name="Google Shape;146;p21"/>
          <p:cNvSpPr txBox="1">
            <a:spLocks noGrp="1"/>
          </p:cNvSpPr>
          <p:nvPr>
            <p:ph type="subTitle" idx="13"/>
          </p:nvPr>
        </p:nvSpPr>
        <p:spPr>
          <a:xfrm>
            <a:off x="5089957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7" name="Google Shape;147;p21"/>
          <p:cNvSpPr txBox="1">
            <a:spLocks noGrp="1"/>
          </p:cNvSpPr>
          <p:nvPr>
            <p:ph type="title" idx="14"/>
          </p:nvPr>
        </p:nvSpPr>
        <p:spPr>
          <a:xfrm>
            <a:off x="7960789" y="4268033"/>
            <a:ext cx="2545200" cy="651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700"/>
            </a:lvl9pPr>
          </a:lstStyle>
          <a:p/>
        </p:txBody>
      </p:sp>
      <p:sp>
        <p:nvSpPr>
          <p:cNvPr id="148" name="Google Shape;148;p21"/>
          <p:cNvSpPr txBox="1">
            <a:spLocks noGrp="1"/>
          </p:cNvSpPr>
          <p:nvPr>
            <p:ph type="subTitle" idx="15"/>
          </p:nvPr>
        </p:nvSpPr>
        <p:spPr>
          <a:xfrm>
            <a:off x="7960803" y="4749331"/>
            <a:ext cx="2545200" cy="901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2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1388867" y="1337896"/>
            <a:ext cx="3736800" cy="963200"/>
          </a:xfrm>
          <a:prstGeom prst="rect">
            <a:avLst/>
          </a:prstGeom>
        </p:spPr>
        <p:txBody>
          <a:bodyPr spcFirstLastPara="1" wrap="square" lIns="121897" tIns="121897" rIns="121897" bIns="121897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/>
        </p:txBody>
      </p:sp>
      <p:sp>
        <p:nvSpPr>
          <p:cNvPr id="153" name="Google Shape;153;p22"/>
          <p:cNvSpPr txBox="1">
            <a:spLocks noGrp="1"/>
          </p:cNvSpPr>
          <p:nvPr>
            <p:ph type="subTitle" idx="1"/>
          </p:nvPr>
        </p:nvSpPr>
        <p:spPr>
          <a:xfrm>
            <a:off x="1411267" y="2343136"/>
            <a:ext cx="3692000" cy="18336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900"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pic>
        <p:nvPicPr>
          <p:cNvPr id="154" name="Google Shape;154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-405240">
            <a:off x="8378802" y="3180518"/>
            <a:ext cx="2615355" cy="3057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4"/>
          <a:stretch>
            <a:fillRect/>
          </a:stretch>
        </p:blipFill>
        <p:spPr>
          <a:xfrm rot="417625">
            <a:off x="5838617" y="1766174"/>
            <a:ext cx="3738535" cy="375351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 rot="420963">
            <a:off x="6065378" y="3111882"/>
            <a:ext cx="3078249" cy="19968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CREDITS: This presentation template was created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5"/>
              </a:rPr>
              <a:t>Slidesgo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including icons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6"/>
              </a:rPr>
              <a:t>Flaticon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, and infographics &amp; images by </a:t>
            </a:r>
            <a:r>
              <a:rPr lang="en-GB" sz="1600" kern="0">
                <a:solidFill>
                  <a:srgbClr val="595959"/>
                </a:solidFill>
                <a:uFill>
                  <a:noFill/>
                </a:uFill>
                <a:latin typeface="Roboto Mono"/>
                <a:ea typeface="Roboto Mono"/>
                <a:cs typeface="Roboto Mono"/>
                <a:sym typeface="Roboto Mono"/>
                <a:hlinkClick r:id="rId7"/>
              </a:rPr>
              <a:t>Freepik</a:t>
            </a:r>
            <a:r>
              <a:rPr lang="en-GB" sz="1600" kern="0">
                <a:solidFill>
                  <a:srgbClr val="595959"/>
                </a:solidFill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 panose="020B0604020202020204"/>
              <a:buNone/>
            </a:pPr>
            <a:endParaRPr sz="1600" kern="0">
              <a:solidFill>
                <a:srgbClr val="59595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4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41033" y="248368"/>
            <a:ext cx="11509931" cy="6361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25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6"/>
          <p:cNvPicPr preferRelativeResize="0"/>
          <p:nvPr/>
        </p:nvPicPr>
        <p:blipFill rotWithShape="1">
          <a:blip r:embed="rId3"/>
          <a:srcRect r="1545" b="6838"/>
          <a:stretch>
            <a:fillRect/>
          </a:stretch>
        </p:blipFill>
        <p:spPr>
          <a:xfrm>
            <a:off x="513183" y="179867"/>
            <a:ext cx="11165635" cy="649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7" Type="http://schemas.openxmlformats.org/officeDocument/2006/relationships/theme" Target="../theme/theme2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0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6.xml"/><Relationship Id="rId8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7.xml"/><Relationship Id="rId8" Type="http://schemas.openxmlformats.org/officeDocument/2006/relationships/slideLayout" Target="../slideLayouts/slideLayout56.xml"/><Relationship Id="rId7" Type="http://schemas.openxmlformats.org/officeDocument/2006/relationships/slideLayout" Target="../slideLayouts/slideLayout55.xml"/><Relationship Id="rId6" Type="http://schemas.openxmlformats.org/officeDocument/2006/relationships/slideLayout" Target="../slideLayouts/slideLayout54.xml"/><Relationship Id="rId5" Type="http://schemas.openxmlformats.org/officeDocument/2006/relationships/slideLayout" Target="../slideLayouts/slideLayout53.xml"/><Relationship Id="rId4" Type="http://schemas.openxmlformats.org/officeDocument/2006/relationships/slideLayout" Target="../slideLayouts/slideLayout52.xml"/><Relationship Id="rId3" Type="http://schemas.openxmlformats.org/officeDocument/2006/relationships/slideLayout" Target="../slideLayouts/slideLayout51.xml"/><Relationship Id="rId26" Type="http://schemas.openxmlformats.org/officeDocument/2006/relationships/theme" Target="../theme/theme4.xml"/><Relationship Id="rId25" Type="http://schemas.openxmlformats.org/officeDocument/2006/relationships/slideLayout" Target="../slideLayouts/slideLayout73.xml"/><Relationship Id="rId24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D7FE7-74B0-41A0-BC2B-6A08FE13BE8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38D4-B986-4F46-8FF9-0CCAA9DEE8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2" tIns="121892" rIns="121892" bIns="121892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3AFFA5B-BABA-44B1-9B5D-96E4020F2A1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CAFF270-6424-4280-974D-61C20A8DC5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Concert One"/>
              <a:buNone/>
              <a:defRPr sz="2800" b="1">
                <a:solidFill>
                  <a:schemeClr val="accent2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4998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Regular"/>
              <a:buChar char="●"/>
              <a:defRPr sz="1800"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●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 Mono Regular"/>
              <a:buChar char="○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Roboto Mono Regular"/>
              <a:buChar char="■"/>
              <a:defRPr>
                <a:solidFill>
                  <a:schemeClr val="accent2"/>
                </a:solidFill>
                <a:latin typeface="Roboto Mono Regular"/>
                <a:ea typeface="Roboto Mono Regular"/>
                <a:cs typeface="Roboto Mono Regular"/>
                <a:sym typeface="Roboto Mono Regular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9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8.jpeg"/><Relationship Id="rId2" Type="http://schemas.microsoft.com/office/2007/relationships/hdphoto" Target="../media/image37.wdp"/><Relationship Id="rId1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39.png"/><Relationship Id="rId1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50.xml"/><Relationship Id="rId2" Type="http://schemas.openxmlformats.org/officeDocument/2006/relationships/image" Target="../media/image8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.png"/><Relationship Id="rId8" Type="http://schemas.openxmlformats.org/officeDocument/2006/relationships/image" Target="../media/image19.png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5" Type="http://schemas.openxmlformats.org/officeDocument/2006/relationships/notesSlide" Target="../notesSlides/notesSlide2.xml"/><Relationship Id="rId14" Type="http://schemas.openxmlformats.org/officeDocument/2006/relationships/slideLayout" Target="../slideLayouts/slideLayout37.xml"/><Relationship Id="rId13" Type="http://schemas.openxmlformats.org/officeDocument/2006/relationships/image" Target="../media/image24.png"/><Relationship Id="rId12" Type="http://schemas.openxmlformats.org/officeDocument/2006/relationships/image" Target="../media/image23.png"/><Relationship Id="rId11" Type="http://schemas.openxmlformats.org/officeDocument/2006/relationships/image" Target="../media/image22.png"/><Relationship Id="rId10" Type="http://schemas.openxmlformats.org/officeDocument/2006/relationships/image" Target="../media/image21.pn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4.xml"/><Relationship Id="rId1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9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9.xml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ctrTitle"/>
          </p:nvPr>
        </p:nvSpPr>
        <p:spPr>
          <a:xfrm>
            <a:off x="2102317" y="3700897"/>
            <a:ext cx="8106400" cy="2206800"/>
          </a:xfrm>
          <a:prstGeom prst="rect">
            <a:avLst/>
          </a:prstGeom>
        </p:spPr>
        <p:txBody>
          <a:bodyPr spcFirstLastPara="1" wrap="square" lIns="121889" tIns="121889" rIns="121889" bIns="121889" anchor="b" anchorCtr="0">
            <a:noAutofit/>
          </a:bodyPr>
          <a:lstStyle/>
          <a:p>
            <a:pPr>
              <a:lnSpc>
                <a:spcPct val="100000"/>
              </a:lnSpc>
            </a:pP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KHI EM 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r>
              <a:rPr lang="vi-VN" sz="9600" dirty="0" smtClean="0">
                <a:solidFill>
                  <a:schemeClr val="accent2"/>
                </a:solidFill>
                <a:latin typeface="+mj-lt"/>
              </a:rPr>
              <a:t>BỊ LẠC</a:t>
            </a:r>
            <a:br>
              <a:rPr lang="vi-VN" sz="9600" dirty="0" smtClean="0">
                <a:solidFill>
                  <a:schemeClr val="accent2"/>
                </a:solidFill>
                <a:latin typeface="+mj-lt"/>
              </a:rPr>
            </a:br>
            <a:endParaRPr sz="96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77" name="Google Shape;177;p29"/>
          <p:cNvSpPr txBox="1">
            <a:spLocks noGrp="1"/>
          </p:cNvSpPr>
          <p:nvPr>
            <p:ph type="subTitle" idx="1"/>
          </p:nvPr>
        </p:nvSpPr>
        <p:spPr>
          <a:xfrm>
            <a:off x="2197693" y="5156399"/>
            <a:ext cx="1902800" cy="1056800"/>
          </a:xfrm>
          <a:prstGeom prst="rect">
            <a:avLst/>
          </a:prstGeom>
        </p:spPr>
        <p:txBody>
          <a:bodyPr spcFirstLastPara="1" wrap="square" lIns="121889" tIns="121889" rIns="121889" bIns="121889" anchor="t" anchorCtr="0">
            <a:noAutofit/>
          </a:bodyPr>
          <a:lstStyle/>
          <a:p>
            <a:pPr marL="0" indent="0"/>
            <a:r>
              <a:rPr lang="vi-VN" sz="4000" b="1"/>
              <a:t>Tiết </a:t>
            </a:r>
            <a:r>
              <a:rPr lang="vi-VN" sz="4000" b="1" smtClean="0"/>
              <a:t>2 </a:t>
            </a:r>
            <a:endParaRPr sz="4000" b="1" dirty="0"/>
          </a:p>
        </p:txBody>
      </p:sp>
      <p:sp>
        <p:nvSpPr>
          <p:cNvPr id="178" name="Google Shape;178;p29"/>
          <p:cNvSpPr/>
          <p:nvPr/>
        </p:nvSpPr>
        <p:spPr>
          <a:xfrm>
            <a:off x="2825330" y="3905688"/>
            <a:ext cx="822767" cy="21167"/>
          </a:xfrm>
          <a:custGeom>
            <a:avLst/>
            <a:gdLst/>
            <a:ahLst/>
            <a:cxnLst/>
            <a:rect l="l" t="t" r="r" b="b"/>
            <a:pathLst>
              <a:path w="24683" h="635" extrusionOk="0">
                <a:moveTo>
                  <a:pt x="0" y="635"/>
                </a:moveTo>
                <a:cubicBezTo>
                  <a:pt x="8115" y="-719"/>
                  <a:pt x="16455" y="635"/>
                  <a:pt x="24683" y="635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Google Shape;179;p29"/>
          <p:cNvSpPr/>
          <p:nvPr/>
        </p:nvSpPr>
        <p:spPr>
          <a:xfrm>
            <a:off x="8466614" y="3902863"/>
            <a:ext cx="818200" cy="18367"/>
          </a:xfrm>
          <a:custGeom>
            <a:avLst/>
            <a:gdLst/>
            <a:ahLst/>
            <a:cxnLst/>
            <a:rect l="l" t="t" r="r" b="b"/>
            <a:pathLst>
              <a:path w="24546" h="551" extrusionOk="0">
                <a:moveTo>
                  <a:pt x="0" y="551"/>
                </a:moveTo>
                <a:cubicBezTo>
                  <a:pt x="8133" y="-353"/>
                  <a:pt x="16363" y="137"/>
                  <a:pt x="24546" y="137"/>
                </a:cubicBez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Google Shape;180;p29"/>
          <p:cNvSpPr/>
          <p:nvPr/>
        </p:nvSpPr>
        <p:spPr>
          <a:xfrm>
            <a:off x="2519867" y="5901001"/>
            <a:ext cx="1323800" cy="136800"/>
          </a:xfrm>
          <a:custGeom>
            <a:avLst/>
            <a:gdLst/>
            <a:ahLst/>
            <a:cxnLst/>
            <a:rect l="l" t="t" r="r" b="b"/>
            <a:pathLst>
              <a:path w="39714" h="4104" extrusionOk="0">
                <a:moveTo>
                  <a:pt x="0" y="4104"/>
                </a:moveTo>
                <a:cubicBezTo>
                  <a:pt x="11382" y="-2730"/>
                  <a:pt x="26437" y="1070"/>
                  <a:pt x="39714" y="1070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181" name="Google Shape;181;p29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>
            <a:off x="8718900" y="480429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9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>
            <a:off x="8718900" y="4073467"/>
            <a:ext cx="2715800" cy="1128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>
            <a:fillRect/>
          </a:stretch>
        </p:blipFill>
        <p:spPr>
          <a:xfrm>
            <a:off x="6909189" y="1243791"/>
            <a:ext cx="4981673" cy="474181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99074" y="2459504"/>
            <a:ext cx="4146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Thảo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luận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nhóm</a:t>
            </a:r>
            <a:r>
              <a:rPr kumimoji="0" lang="en-US" sz="60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</a:rPr>
              <a:t>bốn</a:t>
            </a:r>
            <a:endParaRPr kumimoji="0" lang="en-US" sz="60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2" descr="Muốn có kỹ năng làm việc nhóm hiệu quả, đừng bỏ qua bài viết này!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8458"/>
            <a:ext cx="7056966" cy="411248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2081" y="574032"/>
            <a:ext cx="7847838" cy="4637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245" y="5342198"/>
            <a:ext cx="79776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cố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 </a:t>
            </a:r>
            <a:r>
              <a:rPr lang="en-US" sz="2800" dirty="0" err="1"/>
              <a:t>đề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r>
              <a:rPr lang="en-US" sz="2800" dirty="0"/>
              <a:t>, </a:t>
            </a:r>
            <a:r>
              <a:rPr lang="en-US" sz="2800" dirty="0" err="1"/>
              <a:t>hoặc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cùng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772" y="525452"/>
            <a:ext cx="8343900" cy="4772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03998" y="5445453"/>
            <a:ext cx="93032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nhỏ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bình</a:t>
            </a:r>
            <a:r>
              <a:rPr lang="en-US" sz="2800" dirty="0"/>
              <a:t> </a:t>
            </a:r>
            <a:r>
              <a:rPr lang="en-US" sz="2800" dirty="0" err="1"/>
              <a:t>tĩnh</a:t>
            </a:r>
            <a:r>
              <a:rPr lang="en-US" sz="2800" dirty="0"/>
              <a:t>,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hoảng</a:t>
            </a:r>
            <a:r>
              <a:rPr lang="en-US" sz="2800" dirty="0"/>
              <a:t> </a:t>
            </a:r>
            <a:r>
              <a:rPr lang="en-US" sz="2800" dirty="0" err="1"/>
              <a:t>sợ</a:t>
            </a:r>
            <a:r>
              <a:rPr lang="en-US" sz="2800" dirty="0"/>
              <a:t>.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nên</a:t>
            </a:r>
            <a:r>
              <a:rPr lang="en-US" sz="2800" dirty="0"/>
              <a:t> </a:t>
            </a:r>
            <a:r>
              <a:rPr lang="en-US" sz="2800" dirty="0" err="1"/>
              <a:t>quan</a:t>
            </a:r>
            <a:r>
              <a:rPr lang="en-US" sz="2800" dirty="0"/>
              <a:t> </a:t>
            </a:r>
            <a:r>
              <a:rPr lang="en-US" sz="2800" dirty="0" err="1"/>
              <a:t>sát</a:t>
            </a:r>
            <a:r>
              <a:rPr lang="en-US" sz="2800" dirty="0"/>
              <a:t> </a:t>
            </a:r>
            <a:r>
              <a:rPr lang="en-US" sz="2800" dirty="0" err="1"/>
              <a:t>xung</a:t>
            </a:r>
            <a:r>
              <a:rPr lang="en-US" sz="2800" dirty="0"/>
              <a:t> </a:t>
            </a:r>
            <a:r>
              <a:rPr lang="en-US" sz="2800" dirty="0" err="1"/>
              <a:t>quanh</a:t>
            </a: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đáng</a:t>
            </a:r>
            <a:r>
              <a:rPr lang="en-US" sz="2800" dirty="0"/>
              <a:t> tin 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nhân</a:t>
            </a:r>
            <a:r>
              <a:rPr lang="en-US" sz="2800" dirty="0"/>
              <a:t> </a:t>
            </a:r>
            <a:r>
              <a:rPr lang="en-US" sz="2800" dirty="0" err="1"/>
              <a:t>viên</a:t>
            </a:r>
            <a:r>
              <a:rPr lang="en-US" sz="2800" dirty="0"/>
              <a:t>, </a:t>
            </a:r>
            <a:r>
              <a:rPr lang="en-US" sz="2800" dirty="0" err="1"/>
              <a:t>người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…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nhờ</a:t>
            </a:r>
            <a:r>
              <a:rPr lang="en-US" sz="2800" dirty="0"/>
              <a:t> </a:t>
            </a:r>
            <a:r>
              <a:rPr lang="en-US" sz="2800" dirty="0" err="1"/>
              <a:t>giúp</a:t>
            </a:r>
            <a:r>
              <a:rPr lang="en-US" sz="2800" dirty="0"/>
              <a:t> </a:t>
            </a:r>
            <a:r>
              <a:rPr lang="en-US" sz="2800" dirty="0" err="1"/>
              <a:t>đỡ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186989" y="967563"/>
            <a:ext cx="6737685" cy="4603897"/>
            <a:chOff x="4186989" y="457201"/>
            <a:chExt cx="6737685" cy="5751094"/>
          </a:xfrm>
        </p:grpSpPr>
        <p:sp>
          <p:nvSpPr>
            <p:cNvPr id="11" name="圆角矩形 10"/>
            <p:cNvSpPr/>
            <p:nvPr/>
          </p:nvSpPr>
          <p:spPr>
            <a:xfrm>
              <a:off x="4186989" y="457201"/>
              <a:ext cx="6737685" cy="5751094"/>
            </a:xfrm>
            <a:prstGeom prst="roundRect">
              <a:avLst/>
            </a:prstGeom>
            <a:solidFill>
              <a:srgbClr val="A4EC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3" name="矩形: 圆角 12"/>
            <p:cNvSpPr/>
            <p:nvPr/>
          </p:nvSpPr>
          <p:spPr>
            <a:xfrm>
              <a:off x="4403188" y="675249"/>
              <a:ext cx="6296016" cy="5324576"/>
            </a:xfrm>
            <a:prstGeom prst="roundRect">
              <a:avLst/>
            </a:prstGeom>
            <a:noFill/>
            <a:ln w="28575">
              <a:solidFill>
                <a:srgbClr val="74C3C6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2069432"/>
            <a:ext cx="4934326" cy="394446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223" y="316244"/>
            <a:ext cx="2061034" cy="2061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79113" y="1830542"/>
            <a:ext cx="46251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4. </a:t>
            </a:r>
            <a:r>
              <a:rPr lang="en-US" sz="3200" b="1" dirty="0" err="1"/>
              <a:t>Liên</a:t>
            </a:r>
            <a:r>
              <a:rPr lang="en-US" sz="3200" b="1" dirty="0"/>
              <a:t> </a:t>
            </a:r>
            <a:r>
              <a:rPr lang="en-US" sz="3200" b="1" dirty="0" err="1"/>
              <a:t>hệ</a:t>
            </a:r>
            <a:r>
              <a:rPr lang="en-US" sz="3200" b="1" dirty="0"/>
              <a:t> </a:t>
            </a:r>
            <a:endParaRPr lang="en-US" sz="3200" b="1" dirty="0"/>
          </a:p>
          <a:p>
            <a:r>
              <a:rPr lang="en-US" sz="3200" dirty="0"/>
              <a:t>Chia </a:t>
            </a:r>
            <a:r>
              <a:rPr lang="en-US" sz="3200" dirty="0" err="1"/>
              <a:t>sẻ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một</a:t>
            </a:r>
            <a:r>
              <a:rPr lang="en-US" sz="3200" dirty="0"/>
              <a:t> </a:t>
            </a:r>
            <a:r>
              <a:rPr lang="en-US" sz="3200" dirty="0" err="1"/>
              <a:t>lần</a:t>
            </a:r>
            <a:r>
              <a:rPr lang="en-US" sz="3200" dirty="0"/>
              <a:t> </a:t>
            </a:r>
            <a:r>
              <a:rPr lang="en-US" sz="3200" dirty="0" err="1"/>
              <a:t>bị</a:t>
            </a:r>
            <a:r>
              <a:rPr lang="en-US" sz="3200" dirty="0"/>
              <a:t> </a:t>
            </a:r>
            <a:r>
              <a:rPr lang="en-US" sz="3200" dirty="0" err="1"/>
              <a:t>lạc</a:t>
            </a:r>
            <a:r>
              <a:rPr lang="en-US" sz="3200" dirty="0"/>
              <a:t> (</a:t>
            </a:r>
            <a:r>
              <a:rPr lang="en-US" sz="3200" dirty="0" err="1"/>
              <a:t>nếu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)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cho</a:t>
            </a:r>
            <a:r>
              <a:rPr lang="en-US" sz="3200" dirty="0"/>
              <a:t> </a:t>
            </a:r>
            <a:r>
              <a:rPr lang="en-US" sz="3200" dirty="0" err="1"/>
              <a:t>biết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làm</a:t>
            </a:r>
            <a:r>
              <a:rPr lang="en-US" sz="3200" dirty="0"/>
              <a:t> </a:t>
            </a:r>
            <a:r>
              <a:rPr lang="en-US" sz="3200" dirty="0" err="1"/>
              <a:t>gì</a:t>
            </a:r>
            <a:r>
              <a:rPr lang="en-US" sz="3200" dirty="0"/>
              <a:t> </a:t>
            </a:r>
            <a:r>
              <a:rPr lang="en-US" sz="3200" dirty="0" err="1"/>
              <a:t>khi</a:t>
            </a:r>
            <a:r>
              <a:rPr lang="en-US" sz="3200" dirty="0"/>
              <a:t> </a:t>
            </a:r>
            <a:r>
              <a:rPr lang="en-US" sz="3200" dirty="0" err="1"/>
              <a:t>ấy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2"/>
          <p:cNvPicPr preferRelativeResize="0"/>
          <p:nvPr/>
        </p:nvPicPr>
        <p:blipFill rotWithShape="1">
          <a:blip r:embed="rId1"/>
          <a:srcRect t="16970" r="8892" b="21025"/>
          <a:stretch>
            <a:fillRect/>
          </a:stretch>
        </p:blipFill>
        <p:spPr>
          <a:xfrm rot="10800000">
            <a:off x="1111600" y="2058687"/>
            <a:ext cx="2715800" cy="1080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2"/>
          <p:cNvPicPr preferRelativeResize="0"/>
          <p:nvPr/>
        </p:nvPicPr>
        <p:blipFill rotWithShape="1">
          <a:blip r:embed="rId2"/>
          <a:srcRect t="16734" r="8892" b="18300"/>
          <a:stretch>
            <a:fillRect/>
          </a:stretch>
        </p:blipFill>
        <p:spPr>
          <a:xfrm rot="10800000">
            <a:off x="1111600" y="2741830"/>
            <a:ext cx="2715800" cy="1128056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3563998" y="1964285"/>
            <a:ext cx="5645314" cy="1087600"/>
          </a:xfrm>
          <a:prstGeom prst="rect">
            <a:avLst/>
          </a:prstGeom>
        </p:spPr>
        <p:txBody>
          <a:bodyPr spcFirstLastPara="1" wrap="square" lIns="121894" tIns="121894" rIns="121894" bIns="121894" anchor="t" anchorCtr="0">
            <a:noAutofit/>
          </a:bodyPr>
          <a:lstStyle/>
          <a:p>
            <a:r>
              <a:rPr lang="vi-VN" sz="8800" dirty="0" smtClean="0">
                <a:latin typeface="+mj-lt"/>
              </a:rPr>
              <a:t>CỦNG CỐ </a:t>
            </a:r>
            <a:br>
              <a:rPr lang="vi-VN" sz="8800" dirty="0" smtClean="0">
                <a:latin typeface="+mj-lt"/>
              </a:rPr>
            </a:br>
            <a:r>
              <a:rPr lang="vi-VN" sz="8800" dirty="0" smtClean="0">
                <a:latin typeface="+mj-lt"/>
              </a:rPr>
              <a:t>DẶN DÒ</a:t>
            </a:r>
            <a:br>
              <a:rPr lang="vi-VN" sz="8800" dirty="0" smtClean="0">
                <a:latin typeface="+mj-lt"/>
              </a:rPr>
            </a:br>
            <a:endParaRPr sz="8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>
            <a:fillRect/>
          </a:stretch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/>
          <p:cNvSpPr txBox="1"/>
          <p:nvPr/>
        </p:nvSpPr>
        <p:spPr>
          <a:xfrm>
            <a:off x="4605046" y="2491193"/>
            <a:ext cx="298190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 2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1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15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1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15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1729" y="1956597"/>
            <a:ext cx="5894024" cy="301620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400"/>
            <a:r>
              <a:rPr lang="vi-VN" sz="9500" b="1" dirty="0">
                <a:solidFill>
                  <a:srgbClr val="70AD47"/>
                </a:solidFill>
                <a:latin typeface="Times New Roman" panose="02020603050405020304"/>
              </a:rPr>
              <a:t>KHỞI ĐỘNG</a:t>
            </a:r>
            <a:endParaRPr lang="vi-VN" sz="9500" b="1" dirty="0">
              <a:solidFill>
                <a:srgbClr val="70AD47"/>
              </a:solidFill>
              <a:latin typeface="Times New Roman" panose="02020603050405020304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79078" y="2178083"/>
            <a:ext cx="1904420" cy="2589863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80308" y="2350568"/>
            <a:ext cx="1510338" cy="5247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400"/>
            <a:endParaRPr lang="en-US" sz="1900">
              <a:solidFill>
                <a:srgbClr val="70AD47">
                  <a:lumMod val="60000"/>
                  <a:lumOff val="40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52" y="614175"/>
            <a:ext cx="11431899" cy="562965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53200"/>
            <a:ext cx="12192000" cy="304800"/>
          </a:xfrm>
          <a:prstGeom prst="rect">
            <a:avLst/>
          </a:prstGeom>
          <a:solidFill>
            <a:srgbClr val="8FC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0848" y="0"/>
            <a:ext cx="3362325" cy="94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886" y="1016059"/>
            <a:ext cx="10865128" cy="362888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338" y="70521"/>
            <a:ext cx="2061034" cy="20610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370" y="4561507"/>
            <a:ext cx="4260433" cy="229649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564105" y="1696453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88169" y="3525251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76137" y="2256301"/>
            <a:ext cx="589548" cy="435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0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4837" y="2957512"/>
            <a:ext cx="3362325" cy="9429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572" y="411331"/>
            <a:ext cx="9789007" cy="3982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584" y="3814011"/>
            <a:ext cx="5462213" cy="27892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792705" y="1636295"/>
            <a:ext cx="493295" cy="50532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1792704" y="3050078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V="1">
            <a:off x="1792704" y="3900487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V="1">
            <a:off x="1792703" y="2188315"/>
            <a:ext cx="493295" cy="3789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518" y="1088240"/>
            <a:ext cx="8564451" cy="53060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5239" y="-1086"/>
            <a:ext cx="905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chọn những cách làm nào dưới đây khi bị lạc? Vì sao?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076261"/>
            <a:ext cx="7847838" cy="46373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40043" y="347114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540043" y="900696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324100" y="1553042"/>
            <a:ext cx="76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huống</a:t>
            </a:r>
            <a:r>
              <a:rPr lang="en-US" sz="2800" b="1" i="1" dirty="0"/>
              <a:t> 1</a:t>
            </a:r>
            <a:r>
              <a:rPr lang="en-US" sz="2800" dirty="0"/>
              <a:t>: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siêu</a:t>
            </a:r>
            <a:r>
              <a:rPr lang="en-US" sz="2800" dirty="0"/>
              <a:t> </a:t>
            </a:r>
            <a:r>
              <a:rPr lang="en-US" sz="2800" dirty="0" err="1"/>
              <a:t>thị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743" y="1872326"/>
            <a:ext cx="8343900" cy="47720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0043" y="144379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 </a:t>
            </a:r>
            <a:r>
              <a:rPr lang="en-US" sz="2800" dirty="0" err="1"/>
              <a:t>Xử</a:t>
            </a:r>
            <a:r>
              <a:rPr lang="en-US" sz="2800" dirty="0"/>
              <a:t> </a:t>
            </a:r>
            <a:r>
              <a:rPr lang="en-US" sz="2800" dirty="0" err="1"/>
              <a:t>lí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179095" y="550367"/>
            <a:ext cx="10515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làm</a:t>
            </a:r>
            <a:r>
              <a:rPr lang="en-US" sz="2800" dirty="0"/>
              <a:t> </a:t>
            </a:r>
            <a:r>
              <a:rPr lang="en-US" sz="2800" dirty="0" err="1"/>
              <a:t>gì</a:t>
            </a:r>
            <a:r>
              <a:rPr lang="en-US" sz="2800" dirty="0"/>
              <a:t> </a:t>
            </a: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tình</a:t>
            </a:r>
            <a:r>
              <a:rPr lang="en-US" sz="2800" dirty="0"/>
              <a:t> </a:t>
            </a:r>
            <a:r>
              <a:rPr lang="en-US" sz="2800" dirty="0" err="1"/>
              <a:t>huống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đây</a:t>
            </a:r>
            <a:r>
              <a:rPr lang="en-US" sz="2800" dirty="0"/>
              <a:t>?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019743" y="1349106"/>
            <a:ext cx="7687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/>
              <a:t>Tình</a:t>
            </a:r>
            <a:r>
              <a:rPr lang="en-US" sz="2800" b="1" i="1" dirty="0"/>
              <a:t> </a:t>
            </a:r>
            <a:r>
              <a:rPr lang="en-US" sz="2800" b="1" i="1" dirty="0" err="1"/>
              <a:t>huống</a:t>
            </a:r>
            <a:r>
              <a:rPr lang="en-US" sz="2800" b="1" i="1" dirty="0"/>
              <a:t> 2</a:t>
            </a:r>
            <a:r>
              <a:rPr lang="en-US" sz="2800" dirty="0"/>
              <a:t>: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lạc</a:t>
            </a:r>
            <a:r>
              <a:rPr lang="en-US" sz="2800"/>
              <a:t> ở </a:t>
            </a:r>
            <a:r>
              <a:rPr lang="en-US" sz="2800" dirty="0" err="1"/>
              <a:t>bến</a:t>
            </a:r>
            <a:r>
              <a:rPr lang="en-US" sz="2800" dirty="0"/>
              <a:t> </a:t>
            </a:r>
            <a:r>
              <a:rPr lang="en-US" sz="2800" dirty="0" err="1"/>
              <a:t>xe</a:t>
            </a:r>
            <a:endParaRPr lang="en-US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Notebook Lesson by Slidesgo">
  <a:themeElements>
    <a:clrScheme name="Simple Light">
      <a:dk1>
        <a:srgbClr val="595959"/>
      </a:dk1>
      <a:lt1>
        <a:srgbClr val="F1C232"/>
      </a:lt1>
      <a:dk2>
        <a:srgbClr val="595959"/>
      </a:dk2>
      <a:lt2>
        <a:srgbClr val="A8D68C"/>
      </a:lt2>
      <a:accent1>
        <a:srgbClr val="F1C232"/>
      </a:accent1>
      <a:accent2>
        <a:srgbClr val="B44141"/>
      </a:accent2>
      <a:accent3>
        <a:srgbClr val="F1C232"/>
      </a:accent3>
      <a:accent4>
        <a:srgbClr val="DF7070"/>
      </a:accent4>
      <a:accent5>
        <a:srgbClr val="7A9E64"/>
      </a:accent5>
      <a:accent6>
        <a:srgbClr val="595959"/>
      </a:accent6>
      <a:hlink>
        <a:srgbClr val="5959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643</Words>
  <Application>WPS Presentation</Application>
  <PresentationFormat>Custom</PresentationFormat>
  <Paragraphs>33</Paragraphs>
  <Slides>14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14</vt:i4>
      </vt:variant>
    </vt:vector>
  </HeadingPairs>
  <TitlesOfParts>
    <vt:vector size="42" baseType="lpstr">
      <vt:lpstr>Arial</vt:lpstr>
      <vt:lpstr>SimSun</vt:lpstr>
      <vt:lpstr>Wingdings</vt:lpstr>
      <vt:lpstr>Concert One</vt:lpstr>
      <vt:lpstr>Segoe Print</vt:lpstr>
      <vt:lpstr>Roboto Mono Regular</vt:lpstr>
      <vt:lpstr>Roboto</vt:lpstr>
      <vt:lpstr>Arial</vt:lpstr>
      <vt:lpstr>Coming Soon</vt:lpstr>
      <vt:lpstr>Anonymous Pro</vt:lpstr>
      <vt:lpstr>Roboto Mono</vt:lpstr>
      <vt:lpstr>Quicksand Medium</vt:lpstr>
      <vt:lpstr>Arial-Rounded</vt:lpstr>
      <vt:lpstr>Sitka Text</vt:lpstr>
      <vt:lpstr>Calibri</vt:lpstr>
      <vt:lpstr>iCiel Cucho</vt:lpstr>
      <vt:lpstr>Times New Roman</vt:lpstr>
      <vt:lpstr>Times New Roman</vt:lpstr>
      <vt:lpstr>Utm AVO</vt:lpstr>
      <vt:lpstr>黑体</vt:lpstr>
      <vt:lpstr>Microsoft YaHei</vt:lpstr>
      <vt:lpstr>Arial Unicode MS</vt:lpstr>
      <vt:lpstr>Calibri Light</vt:lpstr>
      <vt:lpstr>Calibri</vt:lpstr>
      <vt:lpstr>Office Theme</vt:lpstr>
      <vt:lpstr>Notebook Lesson by Slidesgo</vt:lpstr>
      <vt:lpstr>1_Office Theme</vt:lpstr>
      <vt:lpstr>1_Notebook Lesson by Slidesgo</vt:lpstr>
      <vt:lpstr>KHI EM  BỊ LẠC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CỦNG CỐ  DẶN DÒ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2021-06-25T03:50:00Z</dcterms:created>
  <dcterms:modified xsi:type="dcterms:W3CDTF">2021-08-13T08:41:31Z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1033-11.2.0.10223</vt:lpwstr>
  </property>
</Properties>
</file>