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302" r:id="rId3"/>
    <p:sldId id="310" r:id="rId4"/>
    <p:sldId id="307" r:id="rId5"/>
    <p:sldId id="305" r:id="rId6"/>
    <p:sldId id="301" r:id="rId7"/>
  </p:sldIdLst>
  <p:sldSz cx="15819438" cy="9418638"/>
  <p:notesSz cx="6858000" cy="9144000"/>
  <p:defaultTextStyle>
    <a:defPPr>
      <a:defRPr lang="en-US"/>
    </a:defPPr>
    <a:lvl1pPr marL="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90782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81566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72348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63132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53915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44698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35481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26264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DF3B9"/>
    <a:srgbClr val="FCF0AA"/>
    <a:srgbClr val="FEFAE2"/>
    <a:srgbClr val="FFCCFF"/>
    <a:srgbClr val="FDF3B5"/>
    <a:srgbClr val="FCEC8E"/>
    <a:srgbClr val="FEC200"/>
    <a:srgbClr val="50AEC8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42" autoAdjust="0"/>
  </p:normalViewPr>
  <p:slideViewPr>
    <p:cSldViewPr>
      <p:cViewPr varScale="1">
        <p:scale>
          <a:sx n="45" d="100"/>
          <a:sy n="45" d="100"/>
        </p:scale>
        <p:origin x="-1164" y="-96"/>
      </p:cViewPr>
      <p:guideLst>
        <p:guide orient="horz" pos="2967"/>
        <p:guide pos="4983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685800"/>
            <a:ext cx="5759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07956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15907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2386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31814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3976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4772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55675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26362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0863" y="685800"/>
            <a:ext cx="57562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6458" y="2925892"/>
            <a:ext cx="13446523" cy="20189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2917" y="5337228"/>
            <a:ext cx="11073607" cy="24069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07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1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23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3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3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46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5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262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69094" y="377186"/>
            <a:ext cx="3559374" cy="803636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972" y="377186"/>
            <a:ext cx="10414463" cy="80363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7431" y="1541435"/>
            <a:ext cx="11864578" cy="3279082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7431" y="4946967"/>
            <a:ext cx="11864578" cy="2273991"/>
          </a:xfrm>
        </p:spPr>
        <p:txBody>
          <a:bodyPr/>
          <a:lstStyle>
            <a:lvl1pPr marL="0" indent="0" algn="ctr">
              <a:buNone/>
              <a:defRPr sz="3500"/>
            </a:lvl1pPr>
            <a:lvl2pPr marL="681319" indent="0" algn="ctr">
              <a:buNone/>
              <a:defRPr sz="2900"/>
            </a:lvl2pPr>
            <a:lvl3pPr marL="1362634" indent="0" algn="ctr">
              <a:buNone/>
              <a:defRPr sz="2700"/>
            </a:lvl3pPr>
            <a:lvl4pPr marL="2043953" indent="0" algn="ctr">
              <a:buNone/>
              <a:defRPr sz="2300"/>
            </a:lvl4pPr>
            <a:lvl5pPr marL="2725269" indent="0" algn="ctr">
              <a:buNone/>
              <a:defRPr sz="2300"/>
            </a:lvl5pPr>
            <a:lvl6pPr marL="3406585" indent="0" algn="ctr">
              <a:buNone/>
              <a:defRPr sz="2300"/>
            </a:lvl6pPr>
            <a:lvl7pPr marL="4087902" indent="0" algn="ctr">
              <a:buNone/>
              <a:defRPr sz="2300"/>
            </a:lvl7pPr>
            <a:lvl8pPr marL="4769221" indent="0" algn="ctr">
              <a:buNone/>
              <a:defRPr sz="2300"/>
            </a:lvl8pPr>
            <a:lvl9pPr marL="5450536" indent="0" algn="ctr">
              <a:buNone/>
              <a:defRPr sz="23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346" y="2348124"/>
            <a:ext cx="13644266" cy="3917891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346" y="6303080"/>
            <a:ext cx="13644266" cy="2060326"/>
          </a:xfrm>
        </p:spPr>
        <p:txBody>
          <a:bodyPr/>
          <a:lstStyle>
            <a:lvl1pPr marL="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1pPr>
            <a:lvl2pPr marL="68131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36263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4395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72526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4065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0879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7692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45053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7587" y="2507280"/>
            <a:ext cx="6723261" cy="59760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8593" y="2507280"/>
            <a:ext cx="6723261" cy="59760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47" y="501460"/>
            <a:ext cx="13644266" cy="18205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648" y="2308880"/>
            <a:ext cx="6692363" cy="113154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81319" indent="0">
              <a:buNone/>
              <a:defRPr sz="2900" b="1"/>
            </a:lvl2pPr>
            <a:lvl3pPr marL="1362634" indent="0">
              <a:buNone/>
              <a:defRPr sz="2700" b="1"/>
            </a:lvl3pPr>
            <a:lvl4pPr marL="2043953" indent="0">
              <a:buNone/>
              <a:defRPr sz="2300" b="1"/>
            </a:lvl4pPr>
            <a:lvl5pPr marL="2725269" indent="0">
              <a:buNone/>
              <a:defRPr sz="2300" b="1"/>
            </a:lvl5pPr>
            <a:lvl6pPr marL="3406585" indent="0">
              <a:buNone/>
              <a:defRPr sz="2300" b="1"/>
            </a:lvl6pPr>
            <a:lvl7pPr marL="4087902" indent="0">
              <a:buNone/>
              <a:defRPr sz="2300" b="1"/>
            </a:lvl7pPr>
            <a:lvl8pPr marL="4769221" indent="0">
              <a:buNone/>
              <a:defRPr sz="2300" b="1"/>
            </a:lvl8pPr>
            <a:lvl9pPr marL="5450536" indent="0">
              <a:buNone/>
              <a:defRPr sz="2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648" y="3440423"/>
            <a:ext cx="6692363" cy="5060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08593" y="2308880"/>
            <a:ext cx="6725322" cy="113154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81319" indent="0">
              <a:buNone/>
              <a:defRPr sz="2900" b="1"/>
            </a:lvl2pPr>
            <a:lvl3pPr marL="1362634" indent="0">
              <a:buNone/>
              <a:defRPr sz="2700" b="1"/>
            </a:lvl3pPr>
            <a:lvl4pPr marL="2043953" indent="0">
              <a:buNone/>
              <a:defRPr sz="2300" b="1"/>
            </a:lvl4pPr>
            <a:lvl5pPr marL="2725269" indent="0">
              <a:buNone/>
              <a:defRPr sz="2300" b="1"/>
            </a:lvl5pPr>
            <a:lvl6pPr marL="3406585" indent="0">
              <a:buNone/>
              <a:defRPr sz="2300" b="1"/>
            </a:lvl6pPr>
            <a:lvl7pPr marL="4087902" indent="0">
              <a:buNone/>
              <a:defRPr sz="2300" b="1"/>
            </a:lvl7pPr>
            <a:lvl8pPr marL="4769221" indent="0">
              <a:buNone/>
              <a:defRPr sz="2300" b="1"/>
            </a:lvl8pPr>
            <a:lvl9pPr marL="5450536" indent="0">
              <a:buNone/>
              <a:defRPr sz="2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08593" y="3440423"/>
            <a:ext cx="6725322" cy="5060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50" y="627910"/>
            <a:ext cx="5102180" cy="2197682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5328" y="1356113"/>
            <a:ext cx="8008591" cy="6693338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650" y="2825599"/>
            <a:ext cx="5102180" cy="5234757"/>
          </a:xfrm>
        </p:spPr>
        <p:txBody>
          <a:bodyPr/>
          <a:lstStyle>
            <a:lvl1pPr marL="0" indent="0">
              <a:buNone/>
              <a:defRPr sz="2300"/>
            </a:lvl1pPr>
            <a:lvl2pPr marL="681319" indent="0">
              <a:buNone/>
              <a:defRPr sz="2300"/>
            </a:lvl2pPr>
            <a:lvl3pPr marL="1362634" indent="0">
              <a:buNone/>
              <a:defRPr sz="1700"/>
            </a:lvl3pPr>
            <a:lvl4pPr marL="2043953" indent="0">
              <a:buNone/>
              <a:defRPr sz="1500"/>
            </a:lvl4pPr>
            <a:lvl5pPr marL="2725269" indent="0">
              <a:buNone/>
              <a:defRPr sz="1500"/>
            </a:lvl5pPr>
            <a:lvl6pPr marL="3406585" indent="0">
              <a:buNone/>
              <a:defRPr sz="1500"/>
            </a:lvl6pPr>
            <a:lvl7pPr marL="4087902" indent="0">
              <a:buNone/>
              <a:defRPr sz="1500"/>
            </a:lvl7pPr>
            <a:lvl8pPr marL="4769221" indent="0">
              <a:buNone/>
              <a:defRPr sz="1500"/>
            </a:lvl8pPr>
            <a:lvl9pPr marL="5450536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50" y="627910"/>
            <a:ext cx="5102180" cy="2197682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25328" y="1356113"/>
            <a:ext cx="8008591" cy="6693338"/>
          </a:xfrm>
        </p:spPr>
        <p:txBody>
          <a:bodyPr/>
          <a:lstStyle>
            <a:lvl1pPr marL="0" indent="0">
              <a:buNone/>
              <a:defRPr sz="4700"/>
            </a:lvl1pPr>
            <a:lvl2pPr marL="681319" indent="0">
              <a:buNone/>
              <a:defRPr sz="4100"/>
            </a:lvl2pPr>
            <a:lvl3pPr marL="1362634" indent="0">
              <a:buNone/>
              <a:defRPr sz="3500"/>
            </a:lvl3pPr>
            <a:lvl4pPr marL="2043953" indent="0">
              <a:buNone/>
              <a:defRPr sz="2900"/>
            </a:lvl4pPr>
            <a:lvl5pPr marL="2725269" indent="0">
              <a:buNone/>
              <a:defRPr sz="2900"/>
            </a:lvl5pPr>
            <a:lvl6pPr marL="3406585" indent="0">
              <a:buNone/>
              <a:defRPr sz="2900"/>
            </a:lvl6pPr>
            <a:lvl7pPr marL="4087902" indent="0">
              <a:buNone/>
              <a:defRPr sz="2900"/>
            </a:lvl7pPr>
            <a:lvl8pPr marL="4769221" indent="0">
              <a:buNone/>
              <a:defRPr sz="2900"/>
            </a:lvl8pPr>
            <a:lvl9pPr marL="5450536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650" y="2825599"/>
            <a:ext cx="5102180" cy="5234757"/>
          </a:xfrm>
        </p:spPr>
        <p:txBody>
          <a:bodyPr/>
          <a:lstStyle>
            <a:lvl1pPr marL="0" indent="0">
              <a:buNone/>
              <a:defRPr sz="2300"/>
            </a:lvl1pPr>
            <a:lvl2pPr marL="681319" indent="0">
              <a:buNone/>
              <a:defRPr sz="2300"/>
            </a:lvl2pPr>
            <a:lvl3pPr marL="1362634" indent="0">
              <a:buNone/>
              <a:defRPr sz="1700"/>
            </a:lvl3pPr>
            <a:lvl4pPr marL="2043953" indent="0">
              <a:buNone/>
              <a:defRPr sz="1500"/>
            </a:lvl4pPr>
            <a:lvl5pPr marL="2725269" indent="0">
              <a:buNone/>
              <a:defRPr sz="1500"/>
            </a:lvl5pPr>
            <a:lvl6pPr marL="3406585" indent="0">
              <a:buNone/>
              <a:defRPr sz="1500"/>
            </a:lvl6pPr>
            <a:lvl7pPr marL="4087902" indent="0">
              <a:buNone/>
              <a:defRPr sz="1500"/>
            </a:lvl7pPr>
            <a:lvl8pPr marL="4769221" indent="0">
              <a:buNone/>
              <a:defRPr sz="1500"/>
            </a:lvl8pPr>
            <a:lvl9pPr marL="5450536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20789" y="501458"/>
            <a:ext cx="3411068" cy="79818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7593" y="501458"/>
            <a:ext cx="10035457" cy="798186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2"/>
            <a:ext cx="15819438" cy="941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29" y="6052353"/>
            <a:ext cx="13446523" cy="1870646"/>
          </a:xfrm>
        </p:spPr>
        <p:txBody>
          <a:bodyPr anchor="t"/>
          <a:lstStyle>
            <a:lvl1pPr algn="l">
              <a:defRPr sz="7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9629" y="3992026"/>
            <a:ext cx="13446523" cy="2060326"/>
          </a:xfrm>
        </p:spPr>
        <p:txBody>
          <a:bodyPr anchor="b"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907829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 marL="18156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2348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4pPr>
            <a:lvl5pPr marL="363132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5pPr>
            <a:lvl6pPr marL="453915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6pPr>
            <a:lvl7pPr marL="544698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7pPr>
            <a:lvl8pPr marL="635481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8pPr>
            <a:lvl9pPr marL="726264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972" y="2197692"/>
            <a:ext cx="6986918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41548" y="2197692"/>
            <a:ext cx="6986918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977" y="2108303"/>
            <a:ext cx="6989668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77" y="2986933"/>
            <a:ext cx="6989668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36064" y="2108303"/>
            <a:ext cx="6992412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36064" y="2986933"/>
            <a:ext cx="6992412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82" y="375009"/>
            <a:ext cx="5204488" cy="1595939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4968" y="375013"/>
            <a:ext cx="8843505" cy="8038549"/>
          </a:xfrm>
        </p:spPr>
        <p:txBody>
          <a:bodyPr/>
          <a:lstStyle>
            <a:lvl1pPr>
              <a:defRPr sz="6200"/>
            </a:lvl1pPr>
            <a:lvl2pPr>
              <a:defRPr sz="5500"/>
            </a:lvl2pPr>
            <a:lvl3pPr>
              <a:defRPr sz="47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82" y="1970946"/>
            <a:ext cx="5204488" cy="6442613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724" y="6593055"/>
            <a:ext cx="9491663" cy="778348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0724" y="841575"/>
            <a:ext cx="9491663" cy="5651183"/>
          </a:xfrm>
        </p:spPr>
        <p:txBody>
          <a:bodyPr/>
          <a:lstStyle>
            <a:lvl1pPr marL="0" indent="0">
              <a:buNone/>
              <a:defRPr sz="6200"/>
            </a:lvl1pPr>
            <a:lvl2pPr marL="907829" indent="0">
              <a:buNone/>
              <a:defRPr sz="5500"/>
            </a:lvl2pPr>
            <a:lvl3pPr marL="1815662" indent="0">
              <a:buNone/>
              <a:defRPr sz="4700"/>
            </a:lvl3pPr>
            <a:lvl4pPr marL="2723489" indent="0">
              <a:buNone/>
              <a:defRPr sz="3800"/>
            </a:lvl4pPr>
            <a:lvl5pPr marL="3631320" indent="0">
              <a:buNone/>
              <a:defRPr sz="3800"/>
            </a:lvl5pPr>
            <a:lvl6pPr marL="4539152" indent="0">
              <a:buNone/>
              <a:defRPr sz="3800"/>
            </a:lvl6pPr>
            <a:lvl7pPr marL="5446983" indent="0">
              <a:buNone/>
              <a:defRPr sz="3800"/>
            </a:lvl7pPr>
            <a:lvl8pPr marL="6354812" indent="0">
              <a:buNone/>
              <a:defRPr sz="3800"/>
            </a:lvl8pPr>
            <a:lvl9pPr marL="7262643" indent="0">
              <a:buNone/>
              <a:defRPr sz="3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0724" y="7371401"/>
            <a:ext cx="9491663" cy="1105385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0972" y="377186"/>
            <a:ext cx="14237495" cy="1569773"/>
          </a:xfrm>
          <a:prstGeom prst="rect">
            <a:avLst/>
          </a:prstGeom>
        </p:spPr>
        <p:txBody>
          <a:bodyPr vert="horz" lIns="181566" tIns="90784" rIns="181566" bIns="9078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972" y="2197692"/>
            <a:ext cx="14237495" cy="6215865"/>
          </a:xfrm>
          <a:prstGeom prst="rect">
            <a:avLst/>
          </a:prstGeom>
        </p:spPr>
        <p:txBody>
          <a:bodyPr vert="horz" lIns="181566" tIns="90784" rIns="181566" bIns="907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0972" y="8729683"/>
            <a:ext cx="3691202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4976" y="8729683"/>
            <a:ext cx="5009489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7264" y="8729683"/>
            <a:ext cx="3691202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15662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0872" indent="-680872" algn="l" defTabSz="1815662" rtl="0" eaLnBrk="1" latinLnBrk="0" hangingPunct="1">
        <a:spcBef>
          <a:spcPct val="20000"/>
        </a:spcBef>
        <a:buFont typeface="Arial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226" indent="-567394" algn="l" defTabSz="1815662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269577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77407" indent="-453914" algn="l" defTabSz="1815662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4085237" indent="-453914" algn="l" defTabSz="1815662" rtl="0" eaLnBrk="1" latinLnBrk="0" hangingPunct="1">
        <a:spcBef>
          <a:spcPct val="20000"/>
        </a:spcBef>
        <a:buFont typeface="Arial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993066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900894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08729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16560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90782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6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72348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63132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53915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44698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35481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26264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7587" y="501460"/>
            <a:ext cx="13644266" cy="1820503"/>
          </a:xfrm>
          <a:prstGeom prst="rect">
            <a:avLst/>
          </a:prstGeom>
        </p:spPr>
        <p:txBody>
          <a:bodyPr vert="horz" lIns="136264" tIns="68132" rIns="136264" bIns="6813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7587" y="2507280"/>
            <a:ext cx="13644266" cy="5976041"/>
          </a:xfrm>
          <a:prstGeom prst="rect">
            <a:avLst/>
          </a:prstGeom>
        </p:spPr>
        <p:txBody>
          <a:bodyPr vert="horz" lIns="136264" tIns="68132" rIns="136264" bIns="6813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7587" y="8729688"/>
            <a:ext cx="3559374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62634"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0190" y="8729688"/>
            <a:ext cx="5339060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2479" y="8729688"/>
            <a:ext cx="3559374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626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362634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658" indent="-340658" algn="l" defTabSz="1362634" rtl="0" eaLnBrk="1" latinLnBrk="0" hangingPunct="1">
        <a:lnSpc>
          <a:spcPct val="90000"/>
        </a:lnSpc>
        <a:spcBef>
          <a:spcPts val="149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1977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03293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384609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65928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47244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28562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09880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791197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1319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2634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43953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5269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06585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87902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69221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50536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0788" y="-26809"/>
            <a:ext cx="16007391" cy="355899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74732" y="19706"/>
            <a:ext cx="16007391" cy="325440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sz="47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79577" y="4019970"/>
            <a:ext cx="10928295" cy="1785657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73619" y="3938090"/>
            <a:ext cx="2003796" cy="1789541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60202" y="-976547"/>
            <a:ext cx="4272554" cy="4037609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233548" y="3904062"/>
            <a:ext cx="1713773" cy="1872059"/>
          </a:xfrm>
          <a:prstGeom prst="rect">
            <a:avLst/>
          </a:prstGeom>
          <a:noFill/>
        </p:spPr>
        <p:txBody>
          <a:bodyPr wrap="square" lIns="181580" tIns="90792" rIns="181580" bIns="90792" rtlCol="0">
            <a:spAutoFit/>
          </a:bodyPr>
          <a:lstStyle/>
          <a:p>
            <a:pPr algn="ctr" defTabSz="1362579"/>
            <a:r>
              <a:rPr lang="en-US" sz="4700" b="1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7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 defTabSz="1362579"/>
            <a:r>
              <a:rPr lang="en-US" sz="6200" b="1" dirty="0" smtClean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30</a:t>
            </a:r>
            <a:endParaRPr lang="en-US" sz="62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1139249" y="8934354"/>
            <a:ext cx="15775232" cy="678966"/>
          </a:xfrm>
          <a:prstGeom prst="rect">
            <a:avLst/>
          </a:prstGeom>
          <a:noFill/>
        </p:spPr>
        <p:txBody>
          <a:bodyPr wrap="square" lIns="136257" tIns="68131" rIns="136257" bIns="68131" rtlCol="0">
            <a:spAutoFit/>
          </a:bodyPr>
          <a:lstStyle/>
          <a:p>
            <a:pPr defTabSz="1362579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978" y="326674"/>
            <a:ext cx="2320893" cy="1953056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C00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15</a:t>
            </a:r>
            <a:endParaRPr lang="en-US" sz="11500" b="1" dirty="0">
              <a:solidFill>
                <a:srgbClr val="FFC000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00232" y="886103"/>
            <a:ext cx="12391893" cy="1416715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79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00769" y="4310942"/>
            <a:ext cx="9579549" cy="1106671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 ÔNG</a:t>
            </a:r>
            <a:endParaRPr lang="en-US" sz="60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66238" y="5997583"/>
            <a:ext cx="6344470" cy="1260654"/>
          </a:xfrm>
          <a:prstGeom prst="rect">
            <a:avLst/>
          </a:prstGeom>
          <a:noFill/>
        </p:spPr>
        <p:txBody>
          <a:bodyPr wrap="none" lIns="181662" tIns="90831" rIns="181662" bIns="9083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Đọc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mở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rộng</a:t>
            </a:r>
            <a:endParaRPr lang="en-US" sz="70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iCiel Pony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36" y="6585650"/>
            <a:ext cx="2787474" cy="229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1"/>
          <a:stretch/>
        </p:blipFill>
        <p:spPr>
          <a:xfrm>
            <a:off x="5408293" y="2958768"/>
            <a:ext cx="5002856" cy="49022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" y="4"/>
            <a:ext cx="15819438" cy="47747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89396" y="234928"/>
            <a:ext cx="13578351" cy="1121593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/>
              <a:t>Tìm</a:t>
            </a:r>
            <a:r>
              <a:rPr lang="en-US" sz="4000" dirty="0"/>
              <a:t> </a:t>
            </a:r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 smtClean="0"/>
              <a:t>bài</a:t>
            </a:r>
            <a:r>
              <a:rPr lang="en-US" sz="4000" dirty="0"/>
              <a:t> </a:t>
            </a:r>
            <a:r>
              <a:rPr lang="en-US" sz="4000" dirty="0" err="1" smtClean="0"/>
              <a:t>thơ</a:t>
            </a:r>
            <a:r>
              <a:rPr lang="en-US" sz="4000" dirty="0" smtClean="0"/>
              <a:t>, </a:t>
            </a:r>
            <a:r>
              <a:rPr lang="en-US" sz="4000" dirty="0" err="1" smtClean="0"/>
              <a:t>câu</a:t>
            </a:r>
            <a:r>
              <a:rPr lang="en-US" sz="4000" dirty="0" smtClean="0"/>
              <a:t> </a:t>
            </a:r>
            <a:r>
              <a:rPr lang="en-US" sz="4000" dirty="0" err="1" smtClean="0"/>
              <a:t>chuyện</a:t>
            </a:r>
            <a:r>
              <a:rPr lang="en-US" sz="4000" dirty="0" smtClean="0"/>
              <a:t> </a:t>
            </a:r>
            <a:r>
              <a:rPr lang="en-US" sz="4000" dirty="0" err="1" smtClean="0"/>
              <a:t>về</a:t>
            </a:r>
            <a:r>
              <a:rPr lang="en-US" sz="4000" dirty="0" smtClean="0"/>
              <a:t> </a:t>
            </a:r>
            <a:r>
              <a:rPr lang="en-US" sz="4000" dirty="0" err="1" smtClean="0"/>
              <a:t>tình</a:t>
            </a:r>
            <a:r>
              <a:rPr lang="en-US" sz="4000" dirty="0" smtClean="0"/>
              <a:t> </a:t>
            </a:r>
            <a:r>
              <a:rPr lang="en-US" sz="4000" dirty="0" err="1" smtClean="0"/>
              <a:t>cảm</a:t>
            </a:r>
            <a:r>
              <a:rPr lang="en-US" sz="4000" dirty="0" smtClean="0"/>
              <a:t> </a:t>
            </a:r>
            <a:r>
              <a:rPr lang="en-US" sz="4000" dirty="0" err="1" smtClean="0"/>
              <a:t>ông</a:t>
            </a:r>
            <a:r>
              <a:rPr lang="en-US" sz="4000" dirty="0" smtClean="0"/>
              <a:t> </a:t>
            </a:r>
            <a:r>
              <a:rPr lang="en-US" sz="4000" dirty="0" err="1" smtClean="0"/>
              <a:t>bà</a:t>
            </a:r>
            <a:r>
              <a:rPr lang="en-US" sz="4000" dirty="0" smtClean="0"/>
              <a:t> </a:t>
            </a:r>
            <a:r>
              <a:rPr lang="en-US" sz="4000" dirty="0" err="1" smtClean="0"/>
              <a:t>và</a:t>
            </a:r>
            <a:r>
              <a:rPr lang="en-US" sz="4000" dirty="0" smtClean="0"/>
              <a:t> </a:t>
            </a:r>
            <a:r>
              <a:rPr lang="en-US" sz="4000" dirty="0" err="1" smtClean="0"/>
              <a:t>cháu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7" name="Oval 6"/>
          <p:cNvSpPr/>
          <p:nvPr/>
        </p:nvSpPr>
        <p:spPr>
          <a:xfrm>
            <a:off x="551697" y="391825"/>
            <a:ext cx="919754" cy="8884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3719" y="1280319"/>
            <a:ext cx="5075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iCiel Pony" panose="02000000000000000000" pitchFamily="2" charset="0"/>
              </a:rPr>
              <a:t>Bà</a:t>
            </a:r>
            <a:r>
              <a:rPr lang="en-US" sz="4800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iCiel Pony" panose="02000000000000000000" pitchFamily="2" charset="0"/>
              </a:rPr>
              <a:t>nội</a:t>
            </a:r>
            <a:r>
              <a:rPr lang="en-US" sz="4800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iCiel Pony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iCiel Pony" panose="02000000000000000000" pitchFamily="2" charset="0"/>
              </a:rPr>
              <a:t>bà</a:t>
            </a:r>
            <a:r>
              <a:rPr lang="en-US" sz="4800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iCiel Pony" panose="02000000000000000000" pitchFamily="2" charset="0"/>
              </a:rPr>
              <a:t>ngoại</a:t>
            </a:r>
            <a:endParaRPr lang="en-US" sz="4800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iCiel Pony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52719" y="2199016"/>
            <a:ext cx="3530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iCiel Pony" panose="02000000000000000000" pitchFamily="2" charset="0"/>
              </a:rPr>
              <a:t>Nguyễn</a:t>
            </a:r>
            <a:r>
              <a:rPr lang="en-US" sz="2800" dirty="0" smtClean="0">
                <a:solidFill>
                  <a:srgbClr val="0070C0"/>
                </a:solidFill>
                <a:latin typeface="iCiel Pony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iCiel Pony" panose="02000000000000000000" pitchFamily="2" charset="0"/>
              </a:rPr>
              <a:t>Hoàng</a:t>
            </a:r>
            <a:r>
              <a:rPr lang="en-US" sz="2800" dirty="0" smtClean="0">
                <a:solidFill>
                  <a:srgbClr val="0070C0"/>
                </a:solidFill>
                <a:latin typeface="iCiel Pony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iCiel Pony" panose="02000000000000000000" pitchFamily="2" charset="0"/>
              </a:rPr>
              <a:t>Sơn</a:t>
            </a:r>
            <a:endParaRPr lang="en-US" sz="2800" dirty="0">
              <a:solidFill>
                <a:srgbClr val="0070C0"/>
              </a:solidFill>
              <a:latin typeface="iCiel Pony" panose="02000000000000000000" pitchFamily="2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  <p:sp>
        <p:nvSpPr>
          <p:cNvPr id="15" name="Text Box 1"/>
          <p:cNvSpPr txBox="1"/>
          <p:nvPr/>
        </p:nvSpPr>
        <p:spPr>
          <a:xfrm>
            <a:off x="615205" y="8882441"/>
            <a:ext cx="15775232" cy="678966"/>
          </a:xfrm>
          <a:prstGeom prst="rect">
            <a:avLst/>
          </a:prstGeom>
          <a:noFill/>
        </p:spPr>
        <p:txBody>
          <a:bodyPr wrap="square" lIns="136257" tIns="68131" rIns="136257" bIns="68131" rtlCol="0">
            <a:spAutoFit/>
          </a:bodyPr>
          <a:lstStyle/>
          <a:p>
            <a:pPr defTabSz="1362579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1" y="2423319"/>
            <a:ext cx="17129918" cy="871007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ngoại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lang="en-US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</a:t>
            </a:r>
          </a:p>
          <a:p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cha,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lang="en-US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endParaRPr lang="en-US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Ngoại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endParaRPr lang="en-US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Vường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chuối</a:t>
            </a:r>
            <a:endParaRPr lang="en-US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</a:t>
            </a:r>
            <a:endParaRPr lang="en-US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háu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endParaRPr lang="en-US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ngoại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mong</a:t>
            </a:r>
            <a:endParaRPr lang="en-US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ngoại</a:t>
            </a:r>
            <a:endParaRPr lang="en-US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nguồn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endParaRPr lang="en-US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endParaRPr lang="en-US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miền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endParaRPr lang="en-US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  <a:r>
              <a:rPr lang="en-US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Hoàng</a:t>
            </a:r>
            <a:r>
              <a:rPr lang="en-US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i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3774" y="652307"/>
            <a:ext cx="13578351" cy="2030001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smtClean="0"/>
              <a:t>Chia </a:t>
            </a:r>
            <a:r>
              <a:rPr lang="en-US" sz="4000" dirty="0" err="1" smtClean="0"/>
              <a:t>sẻ</a:t>
            </a:r>
            <a:r>
              <a:rPr lang="en-US" sz="4000" dirty="0" smtClean="0"/>
              <a:t> </a:t>
            </a:r>
            <a:r>
              <a:rPr lang="en-US" sz="4000" dirty="0" err="1" smtClean="0"/>
              <a:t>với</a:t>
            </a:r>
            <a:r>
              <a:rPr lang="en-US" sz="4000" dirty="0" smtClean="0"/>
              <a:t> </a:t>
            </a:r>
            <a:r>
              <a:rPr lang="en-US" sz="4000" dirty="0" err="1" smtClean="0"/>
              <a:t>các</a:t>
            </a:r>
            <a:r>
              <a:rPr lang="en-US" sz="4000" dirty="0" smtClean="0"/>
              <a:t> </a:t>
            </a:r>
            <a:r>
              <a:rPr lang="en-US" sz="4000" dirty="0" err="1" smtClean="0"/>
              <a:t>bạn</a:t>
            </a:r>
            <a:r>
              <a:rPr lang="en-US" sz="4000" dirty="0" smtClean="0"/>
              <a:t> </a:t>
            </a:r>
            <a:r>
              <a:rPr lang="en-US" sz="4000" dirty="0" err="1" smtClean="0"/>
              <a:t>về</a:t>
            </a:r>
            <a:r>
              <a:rPr lang="en-US" sz="4000" dirty="0" smtClean="0"/>
              <a:t> </a:t>
            </a:r>
            <a:r>
              <a:rPr lang="en-US" sz="4000" dirty="0" err="1" smtClean="0"/>
              <a:t>một</a:t>
            </a:r>
            <a:r>
              <a:rPr lang="en-US" sz="4000" dirty="0" smtClean="0"/>
              <a:t> </a:t>
            </a:r>
            <a:r>
              <a:rPr lang="en-US" sz="4000" dirty="0" err="1" smtClean="0"/>
              <a:t>khổ</a:t>
            </a:r>
            <a:r>
              <a:rPr lang="en-US" sz="4000" dirty="0" smtClean="0"/>
              <a:t> </a:t>
            </a:r>
            <a:r>
              <a:rPr lang="en-US" sz="4000" dirty="0" err="1" smtClean="0"/>
              <a:t>thơ</a:t>
            </a:r>
            <a:r>
              <a:rPr lang="en-US" sz="4000" dirty="0" smtClean="0"/>
              <a:t> </a:t>
            </a: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thích</a:t>
            </a:r>
            <a:r>
              <a:rPr lang="en-US" sz="4000" dirty="0" smtClean="0"/>
              <a:t>, </a:t>
            </a:r>
            <a:r>
              <a:rPr lang="en-US" sz="4000" dirty="0" err="1" smtClean="0"/>
              <a:t>hoặc</a:t>
            </a:r>
            <a:r>
              <a:rPr lang="en-US" sz="4000" dirty="0" smtClean="0"/>
              <a:t> </a:t>
            </a:r>
            <a:r>
              <a:rPr lang="en-US" sz="4000" dirty="0" err="1" smtClean="0"/>
              <a:t>một</a:t>
            </a:r>
            <a:r>
              <a:rPr lang="en-US" sz="4000" dirty="0" smtClean="0"/>
              <a:t> </a:t>
            </a:r>
            <a:r>
              <a:rPr lang="en-US" sz="4000" dirty="0" err="1" smtClean="0"/>
              <a:t>sự</a:t>
            </a:r>
            <a:r>
              <a:rPr lang="en-US" sz="4000" dirty="0" smtClean="0"/>
              <a:t>  </a:t>
            </a:r>
            <a:r>
              <a:rPr lang="en-US" sz="4000" dirty="0" err="1" smtClean="0"/>
              <a:t>việc</a:t>
            </a:r>
            <a:r>
              <a:rPr lang="en-US" sz="4000" dirty="0" smtClean="0"/>
              <a:t> </a:t>
            </a:r>
            <a:r>
              <a:rPr lang="en-US" sz="4000" dirty="0" err="1" smtClean="0"/>
              <a:t>mà</a:t>
            </a:r>
            <a:r>
              <a:rPr lang="en-US" sz="4000" dirty="0" smtClean="0"/>
              <a:t> </a:t>
            </a: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thấy</a:t>
            </a:r>
            <a:r>
              <a:rPr lang="en-US" sz="4000" dirty="0" smtClean="0"/>
              <a:t> </a:t>
            </a:r>
            <a:r>
              <a:rPr lang="en-US" sz="4000" dirty="0" err="1" smtClean="0"/>
              <a:t>thú</a:t>
            </a:r>
            <a:r>
              <a:rPr lang="en-US" sz="4000" dirty="0" smtClean="0"/>
              <a:t> </a:t>
            </a:r>
            <a:r>
              <a:rPr lang="en-US" sz="4000" dirty="0" err="1" smtClean="0"/>
              <a:t>vị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395486" y="563020"/>
            <a:ext cx="1054629" cy="9418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" y="4"/>
            <a:ext cx="15819438" cy="477475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  <p:sp>
        <p:nvSpPr>
          <p:cNvPr id="10" name="Text Box 1"/>
          <p:cNvSpPr txBox="1"/>
          <p:nvPr/>
        </p:nvSpPr>
        <p:spPr>
          <a:xfrm>
            <a:off x="615205" y="8882441"/>
            <a:ext cx="15775232" cy="678966"/>
          </a:xfrm>
          <a:prstGeom prst="rect">
            <a:avLst/>
          </a:prstGeom>
          <a:noFill/>
        </p:spPr>
        <p:txBody>
          <a:bodyPr wrap="square" lIns="136257" tIns="68131" rIns="136257" bIns="68131" rtlCol="0">
            <a:spAutoFit/>
          </a:bodyPr>
          <a:lstStyle/>
          <a:p>
            <a:pPr defTabSz="1362579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367" y="2672543"/>
            <a:ext cx="8697163" cy="562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2" y="5"/>
            <a:ext cx="15819438" cy="50581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1214380" y="1356519"/>
            <a:ext cx="8160103" cy="1049977"/>
          </a:xfrm>
          <a:prstGeom prst="rect">
            <a:avLst/>
          </a:prstGeom>
          <a:noFill/>
        </p:spPr>
        <p:txBody>
          <a:bodyPr wrap="square" lIns="136264" tIns="68132" rIns="136264" bIns="68132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5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5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DA03E-49DD-41F8-B79F-FB60F57AF135}"/>
              </a:ext>
            </a:extLst>
          </p:cNvPr>
          <p:cNvSpPr txBox="1"/>
          <p:nvPr/>
        </p:nvSpPr>
        <p:spPr>
          <a:xfrm>
            <a:off x="1850847" y="3508800"/>
            <a:ext cx="13641652" cy="3392332"/>
          </a:xfrm>
          <a:prstGeom prst="rect">
            <a:avLst/>
          </a:prstGeom>
          <a:noFill/>
        </p:spPr>
        <p:txBody>
          <a:bodyPr wrap="square" lIns="136264" tIns="68132" rIns="136264" bIns="68132">
            <a:spAutoFit/>
          </a:bodyPr>
          <a:lstStyle/>
          <a:p>
            <a:pPr marL="681319" indent="-681319">
              <a:lnSpc>
                <a:spcPct val="150000"/>
              </a:lnSpc>
              <a:buFontTx/>
              <a:buChar char="-"/>
            </a:pP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7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7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7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47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7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7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7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47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7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47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r>
              <a:rPr lang="en-US" sz="47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7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47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47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47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47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47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du </a:t>
            </a:r>
            <a:r>
              <a:rPr lang="en-US" sz="47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47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7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thăm</a:t>
            </a:r>
            <a:r>
              <a:rPr lang="en-US" sz="47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47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47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7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681319" indent="-681319">
              <a:lnSpc>
                <a:spcPct val="150000"/>
              </a:lnSpc>
              <a:buFontTx/>
              <a:buChar char="-"/>
            </a:pPr>
            <a:r>
              <a:rPr lang="en-US" sz="47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7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490" y="1587459"/>
            <a:ext cx="2743950" cy="2225904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" y="6697533"/>
            <a:ext cx="3038239" cy="2721108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588" y="127647"/>
            <a:ext cx="1728204" cy="2971052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xmlns="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7" y="5204966"/>
            <a:ext cx="1728204" cy="29517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690" y="6912716"/>
            <a:ext cx="1443809" cy="22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41">
            <a:extLst>
              <a:ext uri="{FF2B5EF4-FFF2-40B4-BE49-F238E27FC236}">
                <a16:creationId xmlns:a16="http://schemas.microsoft.com/office/drawing/2014/main" xmlns="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33" y="585718"/>
            <a:ext cx="809701" cy="1323252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xmlns="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71" y="1127602"/>
            <a:ext cx="567476" cy="9213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FBB8685-4316-45F5-9929-8BC6BC049418}"/>
              </a:ext>
            </a:extLst>
          </p:cNvPr>
          <p:cNvSpPr txBox="1"/>
          <p:nvPr/>
        </p:nvSpPr>
        <p:spPr>
          <a:xfrm>
            <a:off x="1554421" y="3111509"/>
            <a:ext cx="12065841" cy="2415929"/>
          </a:xfrm>
          <a:prstGeom prst="rect">
            <a:avLst/>
          </a:prstGeom>
          <a:noFill/>
        </p:spPr>
        <p:txBody>
          <a:bodyPr wrap="square" lIns="136226" tIns="68115" rIns="136226" bIns="68115" rtlCol="0">
            <a:spAutoFit/>
          </a:bodyPr>
          <a:lstStyle/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4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8067" y="2684975"/>
            <a:ext cx="1086089" cy="1145319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2" y="5"/>
            <a:ext cx="15819438" cy="50581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288" y="2594610"/>
            <a:ext cx="2743950" cy="2225904"/>
          </a:xfrm>
          <a:prstGeom prst="rect">
            <a:avLst/>
          </a:prstGeom>
        </p:spPr>
      </p:pic>
      <p:pic>
        <p:nvPicPr>
          <p:cNvPr id="21" name="图片 39">
            <a:extLst>
              <a:ext uri="{FF2B5EF4-FFF2-40B4-BE49-F238E27FC236}">
                <a16:creationId xmlns:a16="http://schemas.microsoft.com/office/drawing/2014/main" xmlns="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" y="6697533"/>
            <a:ext cx="3038239" cy="2721108"/>
          </a:xfrm>
          <a:prstGeom prst="rect">
            <a:avLst/>
          </a:prstGeom>
        </p:spPr>
      </p:pic>
      <p:pic>
        <p:nvPicPr>
          <p:cNvPr id="22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859" y="582124"/>
            <a:ext cx="1728204" cy="2971052"/>
          </a:xfrm>
          <a:prstGeom prst="rect">
            <a:avLst/>
          </a:prstGeom>
        </p:spPr>
      </p:pic>
      <p:pic>
        <p:nvPicPr>
          <p:cNvPr id="23" name="图片 43">
            <a:extLst>
              <a:ext uri="{FF2B5EF4-FFF2-40B4-BE49-F238E27FC236}">
                <a16:creationId xmlns:a16="http://schemas.microsoft.com/office/drawing/2014/main" xmlns="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7" y="5204966"/>
            <a:ext cx="1728204" cy="29517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690" y="6912716"/>
            <a:ext cx="1443809" cy="22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</TotalTime>
  <Words>235</Words>
  <Application>Microsoft Office PowerPoint</Application>
  <PresentationFormat>Custom</PresentationFormat>
  <Paragraphs>49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688</cp:revision>
  <dcterms:created xsi:type="dcterms:W3CDTF">2020-12-08T15:48:47Z</dcterms:created>
  <dcterms:modified xsi:type="dcterms:W3CDTF">2021-07-01T08:28:27Z</dcterms:modified>
</cp:coreProperties>
</file>