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59" r:id="rId2"/>
  </p:sldMasterIdLst>
  <p:notesMasterIdLst>
    <p:notesMasterId r:id="rId19"/>
  </p:notesMasterIdLst>
  <p:sldIdLst>
    <p:sldId id="468" r:id="rId3"/>
    <p:sldId id="466" r:id="rId4"/>
    <p:sldId id="418" r:id="rId5"/>
    <p:sldId id="465" r:id="rId6"/>
    <p:sldId id="399" r:id="rId7"/>
    <p:sldId id="419" r:id="rId8"/>
    <p:sldId id="421" r:id="rId9"/>
    <p:sldId id="469" r:id="rId10"/>
    <p:sldId id="467" r:id="rId11"/>
    <p:sldId id="402" r:id="rId12"/>
    <p:sldId id="422" r:id="rId13"/>
    <p:sldId id="423" r:id="rId14"/>
    <p:sldId id="424" r:id="rId15"/>
    <p:sldId id="425" r:id="rId16"/>
    <p:sldId id="426" r:id="rId17"/>
    <p:sldId id="385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CDB"/>
    <a:srgbClr val="000066"/>
    <a:srgbClr val="FF7C80"/>
    <a:srgbClr val="2DD73B"/>
    <a:srgbClr val="FF66CC"/>
    <a:srgbClr val="9933FF"/>
    <a:srgbClr val="6600CC"/>
    <a:srgbClr val="00FF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3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20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12/9/2021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7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84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9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8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18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58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34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9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65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8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366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776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994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561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762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742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499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726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568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92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12/9/2021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1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12/9/2021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27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12/9/2021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79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12/9/2021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99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64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860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474359" y="3728925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dirty="0" smtClean="0">
                <a:solidFill>
                  <a:srgbClr val="002060"/>
                </a:solidFill>
              </a:rPr>
              <a:t>Chào mừng các em </a:t>
            </a:r>
            <a:br>
              <a:rPr lang="en-US" sz="7200" b="1" dirty="0" smtClean="0">
                <a:solidFill>
                  <a:srgbClr val="002060"/>
                </a:solidFill>
              </a:rPr>
            </a:br>
            <a:r>
              <a:rPr lang="en-US" sz="7200" b="1" dirty="0" smtClean="0">
                <a:solidFill>
                  <a:srgbClr val="002060"/>
                </a:solidFill>
              </a:rPr>
              <a:t>đến với tiết học Toán</a:t>
            </a:r>
            <a:r>
              <a:rPr lang="en-US" sz="8800" b="1" dirty="0">
                <a:solidFill>
                  <a:srgbClr val="FF0000"/>
                </a:solidFill>
              </a:rPr>
              <a:t/>
            </a:r>
            <a:br>
              <a:rPr lang="en-US" sz="8800" b="1" dirty="0">
                <a:solidFill>
                  <a:srgbClr val="FF0000"/>
                </a:solidFill>
              </a:rPr>
            </a:br>
            <a:endParaRPr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28D35-FBDF-4D4A-B128-0F1F8CC17C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379339" y="525605"/>
            <a:ext cx="8867266" cy="706942"/>
            <a:chOff x="-3369817" y="382608"/>
            <a:chExt cx="8710308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7" y="382608"/>
              <a:ext cx="8710308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lowchart: Preparation 10">
            <a:extLst>
              <a:ext uri="{FF2B5EF4-FFF2-40B4-BE49-F238E27FC236}">
                <a16:creationId xmlns:a16="http://schemas.microsoft.com/office/drawing/2014/main" id="{32880AAE-2BBB-4805-A2B1-FBEDF5E54ADA}"/>
              </a:ext>
            </a:extLst>
          </p:cNvPr>
          <p:cNvSpPr/>
          <p:nvPr/>
        </p:nvSpPr>
        <p:spPr>
          <a:xfrm>
            <a:off x="6424092" y="1673533"/>
            <a:ext cx="2230050" cy="14643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7077 h 12077"/>
              <a:gd name="connsiteX1" fmla="*/ 3348 w 10000"/>
              <a:gd name="connsiteY1" fmla="*/ 0 h 12077"/>
              <a:gd name="connsiteX2" fmla="*/ 8000 w 10000"/>
              <a:gd name="connsiteY2" fmla="*/ 2077 h 12077"/>
              <a:gd name="connsiteX3" fmla="*/ 10000 w 10000"/>
              <a:gd name="connsiteY3" fmla="*/ 7077 h 12077"/>
              <a:gd name="connsiteX4" fmla="*/ 8000 w 10000"/>
              <a:gd name="connsiteY4" fmla="*/ 12077 h 12077"/>
              <a:gd name="connsiteX5" fmla="*/ 2000 w 10000"/>
              <a:gd name="connsiteY5" fmla="*/ 12077 h 12077"/>
              <a:gd name="connsiteX6" fmla="*/ 0 w 10000"/>
              <a:gd name="connsiteY6" fmla="*/ 7077 h 12077"/>
              <a:gd name="connsiteX0" fmla="*/ 0 w 10000"/>
              <a:gd name="connsiteY0" fmla="*/ 7077 h 12077"/>
              <a:gd name="connsiteX1" fmla="*/ 3348 w 10000"/>
              <a:gd name="connsiteY1" fmla="*/ 0 h 12077"/>
              <a:gd name="connsiteX2" fmla="*/ 9011 w 10000"/>
              <a:gd name="connsiteY2" fmla="*/ 1662 h 12077"/>
              <a:gd name="connsiteX3" fmla="*/ 10000 w 10000"/>
              <a:gd name="connsiteY3" fmla="*/ 7077 h 12077"/>
              <a:gd name="connsiteX4" fmla="*/ 8000 w 10000"/>
              <a:gd name="connsiteY4" fmla="*/ 12077 h 12077"/>
              <a:gd name="connsiteX5" fmla="*/ 2000 w 10000"/>
              <a:gd name="connsiteY5" fmla="*/ 12077 h 12077"/>
              <a:gd name="connsiteX6" fmla="*/ 0 w 10000"/>
              <a:gd name="connsiteY6" fmla="*/ 7077 h 12077"/>
              <a:gd name="connsiteX0" fmla="*/ 0 w 10809"/>
              <a:gd name="connsiteY0" fmla="*/ 7077 h 12077"/>
              <a:gd name="connsiteX1" fmla="*/ 3348 w 10809"/>
              <a:gd name="connsiteY1" fmla="*/ 0 h 12077"/>
              <a:gd name="connsiteX2" fmla="*/ 9011 w 10809"/>
              <a:gd name="connsiteY2" fmla="*/ 1662 h 12077"/>
              <a:gd name="connsiteX3" fmla="*/ 10809 w 10809"/>
              <a:gd name="connsiteY3" fmla="*/ 5727 h 12077"/>
              <a:gd name="connsiteX4" fmla="*/ 8000 w 10809"/>
              <a:gd name="connsiteY4" fmla="*/ 12077 h 12077"/>
              <a:gd name="connsiteX5" fmla="*/ 2000 w 10809"/>
              <a:gd name="connsiteY5" fmla="*/ 12077 h 12077"/>
              <a:gd name="connsiteX6" fmla="*/ 0 w 10809"/>
              <a:gd name="connsiteY6" fmla="*/ 7077 h 12077"/>
              <a:gd name="connsiteX0" fmla="*/ 0 w 10809"/>
              <a:gd name="connsiteY0" fmla="*/ 6973 h 11973"/>
              <a:gd name="connsiteX1" fmla="*/ 4359 w 10809"/>
              <a:gd name="connsiteY1" fmla="*/ 0 h 11973"/>
              <a:gd name="connsiteX2" fmla="*/ 9011 w 10809"/>
              <a:gd name="connsiteY2" fmla="*/ 1558 h 11973"/>
              <a:gd name="connsiteX3" fmla="*/ 10809 w 10809"/>
              <a:gd name="connsiteY3" fmla="*/ 5623 h 11973"/>
              <a:gd name="connsiteX4" fmla="*/ 8000 w 10809"/>
              <a:gd name="connsiteY4" fmla="*/ 11973 h 11973"/>
              <a:gd name="connsiteX5" fmla="*/ 2000 w 10809"/>
              <a:gd name="connsiteY5" fmla="*/ 11973 h 11973"/>
              <a:gd name="connsiteX6" fmla="*/ 0 w 10809"/>
              <a:gd name="connsiteY6" fmla="*/ 6973 h 11973"/>
              <a:gd name="connsiteX0" fmla="*/ 0 w 10809"/>
              <a:gd name="connsiteY0" fmla="*/ 6973 h 11973"/>
              <a:gd name="connsiteX1" fmla="*/ 4359 w 10809"/>
              <a:gd name="connsiteY1" fmla="*/ 0 h 11973"/>
              <a:gd name="connsiteX2" fmla="*/ 9752 w 10809"/>
              <a:gd name="connsiteY2" fmla="*/ 2285 h 11973"/>
              <a:gd name="connsiteX3" fmla="*/ 10809 w 10809"/>
              <a:gd name="connsiteY3" fmla="*/ 5623 h 11973"/>
              <a:gd name="connsiteX4" fmla="*/ 8000 w 10809"/>
              <a:gd name="connsiteY4" fmla="*/ 11973 h 11973"/>
              <a:gd name="connsiteX5" fmla="*/ 2000 w 10809"/>
              <a:gd name="connsiteY5" fmla="*/ 11973 h 11973"/>
              <a:gd name="connsiteX6" fmla="*/ 0 w 10809"/>
              <a:gd name="connsiteY6" fmla="*/ 6973 h 11973"/>
              <a:gd name="connsiteX0" fmla="*/ 0 w 11011"/>
              <a:gd name="connsiteY0" fmla="*/ 6973 h 11973"/>
              <a:gd name="connsiteX1" fmla="*/ 4359 w 11011"/>
              <a:gd name="connsiteY1" fmla="*/ 0 h 11973"/>
              <a:gd name="connsiteX2" fmla="*/ 9752 w 11011"/>
              <a:gd name="connsiteY2" fmla="*/ 2285 h 11973"/>
              <a:gd name="connsiteX3" fmla="*/ 11011 w 11011"/>
              <a:gd name="connsiteY3" fmla="*/ 6558 h 11973"/>
              <a:gd name="connsiteX4" fmla="*/ 8000 w 11011"/>
              <a:gd name="connsiteY4" fmla="*/ 11973 h 11973"/>
              <a:gd name="connsiteX5" fmla="*/ 2000 w 11011"/>
              <a:gd name="connsiteY5" fmla="*/ 11973 h 11973"/>
              <a:gd name="connsiteX6" fmla="*/ 0 w 11011"/>
              <a:gd name="connsiteY6" fmla="*/ 6973 h 1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1" h="11973">
                <a:moveTo>
                  <a:pt x="0" y="6973"/>
                </a:moveTo>
                <a:lnTo>
                  <a:pt x="4359" y="0"/>
                </a:lnTo>
                <a:lnTo>
                  <a:pt x="9752" y="2285"/>
                </a:lnTo>
                <a:lnTo>
                  <a:pt x="11011" y="6558"/>
                </a:lnTo>
                <a:lnTo>
                  <a:pt x="8000" y="11973"/>
                </a:lnTo>
                <a:lnTo>
                  <a:pt x="2000" y="11973"/>
                </a:lnTo>
                <a:lnTo>
                  <a:pt x="0" y="6973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F41A9A9-0C93-4C67-998E-9038B4BB582A}"/>
              </a:ext>
            </a:extLst>
          </p:cNvPr>
          <p:cNvSpPr/>
          <p:nvPr/>
        </p:nvSpPr>
        <p:spPr>
          <a:xfrm>
            <a:off x="2979320" y="1800602"/>
            <a:ext cx="2462017" cy="1359573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Flowchart: Manual Operation 3">
            <a:extLst>
              <a:ext uri="{FF2B5EF4-FFF2-40B4-BE49-F238E27FC236}">
                <a16:creationId xmlns:a16="http://schemas.microsoft.com/office/drawing/2014/main" id="{DC5C39AA-9872-4296-B7B4-4959665EA262}"/>
              </a:ext>
            </a:extLst>
          </p:cNvPr>
          <p:cNvSpPr/>
          <p:nvPr/>
        </p:nvSpPr>
        <p:spPr>
          <a:xfrm flipV="1">
            <a:off x="2759326" y="3498644"/>
            <a:ext cx="2543599" cy="135957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6B3EAA7-7781-46B2-91B4-82800D09A9A8}"/>
              </a:ext>
            </a:extLst>
          </p:cNvPr>
          <p:cNvSpPr/>
          <p:nvPr/>
        </p:nvSpPr>
        <p:spPr>
          <a:xfrm>
            <a:off x="6424092" y="3419083"/>
            <a:ext cx="2291207" cy="1397606"/>
          </a:xfrm>
          <a:prstGeom prst="triangle">
            <a:avLst>
              <a:gd name="adj" fmla="val 35544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6AD78C6-1B64-45F5-B964-14961BA570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1650489" y="3820143"/>
            <a:ext cx="1059101" cy="9965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7972F-9883-4BD2-86F2-77EFD7E9A5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743541" y="1998735"/>
            <a:ext cx="991100" cy="9763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F5935F-C22E-43B3-A93A-AB188092C8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715299" y="1917564"/>
            <a:ext cx="991100" cy="9763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615732-62A3-4785-A2A0-DDE038635B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180" t="18554" r="7389" b="29981"/>
          <a:stretch/>
        </p:blipFill>
        <p:spPr>
          <a:xfrm>
            <a:off x="8937124" y="3690278"/>
            <a:ext cx="991100" cy="97630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10286B-972F-4797-9C4E-72F89D2CFA56}"/>
              </a:ext>
            </a:extLst>
          </p:cNvPr>
          <p:cNvSpPr/>
          <p:nvPr/>
        </p:nvSpPr>
        <p:spPr>
          <a:xfrm>
            <a:off x="2830903" y="5122133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9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25" grpId="0" animBg="1"/>
      <p:bldP spid="25" grpId="1" animBg="1"/>
      <p:bldP spid="26" grpId="0" animBg="1"/>
      <p:bldP spid="26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5A1FAEA-A451-4734-AC58-99E543A5E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718458" y="429055"/>
            <a:ext cx="10504713" cy="706942"/>
            <a:chOff x="-4168702" y="382608"/>
            <a:chExt cx="10318771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2" y="382608"/>
              <a:ext cx="1031877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F94855-1578-4A6D-AFCE-9CA5ECA37281}"/>
              </a:ext>
            </a:extLst>
          </p:cNvPr>
          <p:cNvGrpSpPr/>
          <p:nvPr/>
        </p:nvGrpSpPr>
        <p:grpSpPr>
          <a:xfrm>
            <a:off x="1177049" y="1681333"/>
            <a:ext cx="2552069" cy="3284795"/>
            <a:chOff x="1177049" y="1681333"/>
            <a:chExt cx="2552069" cy="328479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FBF4618-36E4-44ED-805C-AF9F07A88A4E}"/>
                </a:ext>
              </a:extLst>
            </p:cNvPr>
            <p:cNvSpPr/>
            <p:nvPr/>
          </p:nvSpPr>
          <p:spPr>
            <a:xfrm flipH="1">
              <a:off x="1177049" y="2452133"/>
              <a:ext cx="1279633" cy="2004081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" name="Flowchart: Manual Input 5">
              <a:extLst>
                <a:ext uri="{FF2B5EF4-FFF2-40B4-BE49-F238E27FC236}">
                  <a16:creationId xmlns:a16="http://schemas.microsoft.com/office/drawing/2014/main" id="{8D980DFC-64B1-4114-8BDE-FC8D91C25D9A}"/>
                </a:ext>
              </a:extLst>
            </p:cNvPr>
            <p:cNvSpPr/>
            <p:nvPr/>
          </p:nvSpPr>
          <p:spPr>
            <a:xfrm flipH="1">
              <a:off x="2456682" y="2452133"/>
              <a:ext cx="880001" cy="144673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746 w 11746"/>
                <a:gd name="connsiteY0" fmla="*/ 2000 h 10000"/>
                <a:gd name="connsiteX1" fmla="*/ 11746 w 11746"/>
                <a:gd name="connsiteY1" fmla="*/ 0 h 10000"/>
                <a:gd name="connsiteX2" fmla="*/ 11746 w 11746"/>
                <a:gd name="connsiteY2" fmla="*/ 10000 h 10000"/>
                <a:gd name="connsiteX3" fmla="*/ 0 w 11746"/>
                <a:gd name="connsiteY3" fmla="*/ 10000 h 10000"/>
                <a:gd name="connsiteX4" fmla="*/ 1746 w 11746"/>
                <a:gd name="connsiteY4" fmla="*/ 2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0000">
                  <a:moveTo>
                    <a:pt x="1746" y="2000"/>
                  </a:moveTo>
                  <a:lnTo>
                    <a:pt x="11746" y="0"/>
                  </a:lnTo>
                  <a:lnTo>
                    <a:pt x="11746" y="10000"/>
                  </a:lnTo>
                  <a:lnTo>
                    <a:pt x="0" y="10000"/>
                  </a:lnTo>
                  <a:lnTo>
                    <a:pt x="1746" y="2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6A535EBE-8C80-4AFE-89A9-67A6DC949F65}"/>
                </a:ext>
              </a:extLst>
            </p:cNvPr>
            <p:cNvSpPr/>
            <p:nvPr/>
          </p:nvSpPr>
          <p:spPr>
            <a:xfrm>
              <a:off x="1177049" y="4456214"/>
              <a:ext cx="2552069" cy="509914"/>
            </a:xfrm>
            <a:prstGeom prst="flowChartManualOperation">
              <a:avLst/>
            </a:prstGeom>
            <a:solidFill>
              <a:srgbClr val="2DD73B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5AAC62-4F25-4D6A-99EE-3FE2819FCF00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2453084" y="1681333"/>
              <a:ext cx="0" cy="27748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Manual Operation 9">
              <a:extLst>
                <a:ext uri="{FF2B5EF4-FFF2-40B4-BE49-F238E27FC236}">
                  <a16:creationId xmlns:a16="http://schemas.microsoft.com/office/drawing/2014/main" id="{E5DDCF0F-6B69-4861-A3E2-7EE8EEF24646}"/>
                </a:ext>
              </a:extLst>
            </p:cNvPr>
            <p:cNvSpPr/>
            <p:nvPr/>
          </p:nvSpPr>
          <p:spPr>
            <a:xfrm rot="16200000">
              <a:off x="2497541" y="1633278"/>
              <a:ext cx="343895" cy="440005"/>
            </a:xfrm>
            <a:prstGeom prst="flowChartManualOperation">
              <a:avLst/>
            </a:prstGeom>
            <a:solidFill>
              <a:srgbClr val="FF66CC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E4E4DC21-5BD1-4213-856C-FBBFCA9A63CC}"/>
              </a:ext>
            </a:extLst>
          </p:cNvPr>
          <p:cNvSpPr/>
          <p:nvPr/>
        </p:nvSpPr>
        <p:spPr>
          <a:xfrm>
            <a:off x="5190063" y="3043168"/>
            <a:ext cx="238936" cy="838443"/>
          </a:xfrm>
          <a:prstGeom prst="trapezoid">
            <a:avLst/>
          </a:pr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89F95B2-38A0-4C1A-870A-2970F63F2220}"/>
              </a:ext>
            </a:extLst>
          </p:cNvPr>
          <p:cNvSpPr/>
          <p:nvPr/>
        </p:nvSpPr>
        <p:spPr>
          <a:xfrm rot="3167713">
            <a:off x="5530413" y="2770650"/>
            <a:ext cx="494550" cy="966853"/>
          </a:xfrm>
          <a:custGeom>
            <a:avLst/>
            <a:gdLst>
              <a:gd name="connsiteX0" fmla="*/ 0 w 727196"/>
              <a:gd name="connsiteY0" fmla="*/ 458901 h 917801"/>
              <a:gd name="connsiteX1" fmla="*/ 363598 w 727196"/>
              <a:gd name="connsiteY1" fmla="*/ 0 h 917801"/>
              <a:gd name="connsiteX2" fmla="*/ 727196 w 727196"/>
              <a:gd name="connsiteY2" fmla="*/ 458901 h 917801"/>
              <a:gd name="connsiteX3" fmla="*/ 363598 w 727196"/>
              <a:gd name="connsiteY3" fmla="*/ 917801 h 917801"/>
              <a:gd name="connsiteX4" fmla="*/ 0 w 727196"/>
              <a:gd name="connsiteY4" fmla="*/ 458901 h 917801"/>
              <a:gd name="connsiteX0" fmla="*/ 0 w 641129"/>
              <a:gd name="connsiteY0" fmla="*/ 633577 h 917801"/>
              <a:gd name="connsiteX1" fmla="*/ 277531 w 641129"/>
              <a:gd name="connsiteY1" fmla="*/ 0 h 917801"/>
              <a:gd name="connsiteX2" fmla="*/ 641129 w 641129"/>
              <a:gd name="connsiteY2" fmla="*/ 458901 h 917801"/>
              <a:gd name="connsiteX3" fmla="*/ 277531 w 641129"/>
              <a:gd name="connsiteY3" fmla="*/ 917801 h 917801"/>
              <a:gd name="connsiteX4" fmla="*/ 0 w 641129"/>
              <a:gd name="connsiteY4" fmla="*/ 633577 h 917801"/>
              <a:gd name="connsiteX0" fmla="*/ 0 w 686568"/>
              <a:gd name="connsiteY0" fmla="*/ 585415 h 917801"/>
              <a:gd name="connsiteX1" fmla="*/ 322970 w 686568"/>
              <a:gd name="connsiteY1" fmla="*/ 0 h 917801"/>
              <a:gd name="connsiteX2" fmla="*/ 686568 w 686568"/>
              <a:gd name="connsiteY2" fmla="*/ 458901 h 917801"/>
              <a:gd name="connsiteX3" fmla="*/ 322970 w 686568"/>
              <a:gd name="connsiteY3" fmla="*/ 917801 h 917801"/>
              <a:gd name="connsiteX4" fmla="*/ 0 w 686568"/>
              <a:gd name="connsiteY4" fmla="*/ 585415 h 917801"/>
              <a:gd name="connsiteX0" fmla="*/ 0 w 514615"/>
              <a:gd name="connsiteY0" fmla="*/ 585415 h 917801"/>
              <a:gd name="connsiteX1" fmla="*/ 322970 w 514615"/>
              <a:gd name="connsiteY1" fmla="*/ 0 h 917801"/>
              <a:gd name="connsiteX2" fmla="*/ 514615 w 514615"/>
              <a:gd name="connsiteY2" fmla="*/ 451365 h 917801"/>
              <a:gd name="connsiteX3" fmla="*/ 322970 w 514615"/>
              <a:gd name="connsiteY3" fmla="*/ 917801 h 917801"/>
              <a:gd name="connsiteX4" fmla="*/ 0 w 514615"/>
              <a:gd name="connsiteY4" fmla="*/ 585415 h 917801"/>
              <a:gd name="connsiteX0" fmla="*/ 0 w 579801"/>
              <a:gd name="connsiteY0" fmla="*/ 585415 h 917801"/>
              <a:gd name="connsiteX1" fmla="*/ 322970 w 579801"/>
              <a:gd name="connsiteY1" fmla="*/ 0 h 917801"/>
              <a:gd name="connsiteX2" fmla="*/ 579801 w 579801"/>
              <a:gd name="connsiteY2" fmla="*/ 473517 h 917801"/>
              <a:gd name="connsiteX3" fmla="*/ 322970 w 579801"/>
              <a:gd name="connsiteY3" fmla="*/ 917801 h 917801"/>
              <a:gd name="connsiteX4" fmla="*/ 0 w 579801"/>
              <a:gd name="connsiteY4" fmla="*/ 585415 h 917801"/>
              <a:gd name="connsiteX0" fmla="*/ 0 w 553472"/>
              <a:gd name="connsiteY0" fmla="*/ 550734 h 917801"/>
              <a:gd name="connsiteX1" fmla="*/ 296641 w 553472"/>
              <a:gd name="connsiteY1" fmla="*/ 0 h 917801"/>
              <a:gd name="connsiteX2" fmla="*/ 553472 w 553472"/>
              <a:gd name="connsiteY2" fmla="*/ 473517 h 917801"/>
              <a:gd name="connsiteX3" fmla="*/ 296641 w 553472"/>
              <a:gd name="connsiteY3" fmla="*/ 917801 h 917801"/>
              <a:gd name="connsiteX4" fmla="*/ 0 w 553472"/>
              <a:gd name="connsiteY4" fmla="*/ 550734 h 917801"/>
              <a:gd name="connsiteX0" fmla="*/ 0 w 513978"/>
              <a:gd name="connsiteY0" fmla="*/ 550734 h 917801"/>
              <a:gd name="connsiteX1" fmla="*/ 296641 w 513978"/>
              <a:gd name="connsiteY1" fmla="*/ 0 h 917801"/>
              <a:gd name="connsiteX2" fmla="*/ 513978 w 513978"/>
              <a:gd name="connsiteY2" fmla="*/ 525539 h 917801"/>
              <a:gd name="connsiteX3" fmla="*/ 296641 w 513978"/>
              <a:gd name="connsiteY3" fmla="*/ 917801 h 917801"/>
              <a:gd name="connsiteX4" fmla="*/ 0 w 513978"/>
              <a:gd name="connsiteY4" fmla="*/ 550734 h 917801"/>
              <a:gd name="connsiteX0" fmla="*/ 0 w 494550"/>
              <a:gd name="connsiteY0" fmla="*/ 579151 h 917801"/>
              <a:gd name="connsiteX1" fmla="*/ 277213 w 494550"/>
              <a:gd name="connsiteY1" fmla="*/ 0 h 917801"/>
              <a:gd name="connsiteX2" fmla="*/ 494550 w 494550"/>
              <a:gd name="connsiteY2" fmla="*/ 525539 h 917801"/>
              <a:gd name="connsiteX3" fmla="*/ 277213 w 494550"/>
              <a:gd name="connsiteY3" fmla="*/ 917801 h 917801"/>
              <a:gd name="connsiteX4" fmla="*/ 0 w 494550"/>
              <a:gd name="connsiteY4" fmla="*/ 579151 h 9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0" h="917801">
                <a:moveTo>
                  <a:pt x="0" y="579151"/>
                </a:moveTo>
                <a:lnTo>
                  <a:pt x="277213" y="0"/>
                </a:lnTo>
                <a:lnTo>
                  <a:pt x="494550" y="525539"/>
                </a:lnTo>
                <a:lnTo>
                  <a:pt x="277213" y="917801"/>
                </a:lnTo>
                <a:lnTo>
                  <a:pt x="0" y="579151"/>
                </a:lnTo>
                <a:close/>
              </a:path>
            </a:pathLst>
          </a:cu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CED51D71-45B5-4E64-87A5-0DBFE5D4BA77}"/>
              </a:ext>
            </a:extLst>
          </p:cNvPr>
          <p:cNvSpPr/>
          <p:nvPr/>
        </p:nvSpPr>
        <p:spPr>
          <a:xfrm>
            <a:off x="4863754" y="2025228"/>
            <a:ext cx="891555" cy="1025976"/>
          </a:xfrm>
          <a:custGeom>
            <a:avLst/>
            <a:gdLst>
              <a:gd name="connsiteX0" fmla="*/ 1 w 1240971"/>
              <a:gd name="connsiteY0" fmla="*/ 413717 h 1083129"/>
              <a:gd name="connsiteX1" fmla="*/ 620486 w 1240971"/>
              <a:gd name="connsiteY1" fmla="*/ 0 h 1083129"/>
              <a:gd name="connsiteX2" fmla="*/ 1240970 w 1240971"/>
              <a:gd name="connsiteY2" fmla="*/ 413717 h 1083129"/>
              <a:gd name="connsiteX3" fmla="*/ 1003966 w 1240971"/>
              <a:gd name="connsiteY3" fmla="*/ 1083126 h 1083129"/>
              <a:gd name="connsiteX4" fmla="*/ 237005 w 1240971"/>
              <a:gd name="connsiteY4" fmla="*/ 1083126 h 1083129"/>
              <a:gd name="connsiteX5" fmla="*/ 1 w 1240971"/>
              <a:gd name="connsiteY5" fmla="*/ 413717 h 1083129"/>
              <a:gd name="connsiteX0" fmla="*/ 0 w 1045026"/>
              <a:gd name="connsiteY0" fmla="*/ 468146 h 1083126"/>
              <a:gd name="connsiteX1" fmla="*/ 424542 w 1045026"/>
              <a:gd name="connsiteY1" fmla="*/ 0 h 1083126"/>
              <a:gd name="connsiteX2" fmla="*/ 1045026 w 1045026"/>
              <a:gd name="connsiteY2" fmla="*/ 413717 h 1083126"/>
              <a:gd name="connsiteX3" fmla="*/ 808022 w 1045026"/>
              <a:gd name="connsiteY3" fmla="*/ 1083126 h 1083126"/>
              <a:gd name="connsiteX4" fmla="*/ 41061 w 1045026"/>
              <a:gd name="connsiteY4" fmla="*/ 1083126 h 1083126"/>
              <a:gd name="connsiteX5" fmla="*/ 0 w 1045026"/>
              <a:gd name="connsiteY5" fmla="*/ 468146 h 1083126"/>
              <a:gd name="connsiteX0" fmla="*/ 0 w 1121226"/>
              <a:gd name="connsiteY0" fmla="*/ 457260 h 1083126"/>
              <a:gd name="connsiteX1" fmla="*/ 500742 w 1121226"/>
              <a:gd name="connsiteY1" fmla="*/ 0 h 1083126"/>
              <a:gd name="connsiteX2" fmla="*/ 1121226 w 1121226"/>
              <a:gd name="connsiteY2" fmla="*/ 413717 h 1083126"/>
              <a:gd name="connsiteX3" fmla="*/ 884222 w 1121226"/>
              <a:gd name="connsiteY3" fmla="*/ 1083126 h 1083126"/>
              <a:gd name="connsiteX4" fmla="*/ 117261 w 1121226"/>
              <a:gd name="connsiteY4" fmla="*/ 1083126 h 1083126"/>
              <a:gd name="connsiteX5" fmla="*/ 0 w 1121226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84222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18907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968826"/>
              <a:gd name="connsiteY0" fmla="*/ 457260 h 1083126"/>
              <a:gd name="connsiteX1" fmla="*/ 500742 w 968826"/>
              <a:gd name="connsiteY1" fmla="*/ 0 h 1083126"/>
              <a:gd name="connsiteX2" fmla="*/ 968826 w 968826"/>
              <a:gd name="connsiteY2" fmla="*/ 522574 h 1083126"/>
              <a:gd name="connsiteX3" fmla="*/ 818907 w 968826"/>
              <a:gd name="connsiteY3" fmla="*/ 1083126 h 1083126"/>
              <a:gd name="connsiteX4" fmla="*/ 117261 w 968826"/>
              <a:gd name="connsiteY4" fmla="*/ 1083126 h 1083126"/>
              <a:gd name="connsiteX5" fmla="*/ 0 w 968826"/>
              <a:gd name="connsiteY5" fmla="*/ 457260 h 1083126"/>
              <a:gd name="connsiteX0" fmla="*/ 0 w 968826"/>
              <a:gd name="connsiteY0" fmla="*/ 359288 h 985154"/>
              <a:gd name="connsiteX1" fmla="*/ 500742 w 968826"/>
              <a:gd name="connsiteY1" fmla="*/ 0 h 985154"/>
              <a:gd name="connsiteX2" fmla="*/ 968826 w 968826"/>
              <a:gd name="connsiteY2" fmla="*/ 424602 h 985154"/>
              <a:gd name="connsiteX3" fmla="*/ 818907 w 968826"/>
              <a:gd name="connsiteY3" fmla="*/ 985154 h 985154"/>
              <a:gd name="connsiteX4" fmla="*/ 117261 w 968826"/>
              <a:gd name="connsiteY4" fmla="*/ 985154 h 985154"/>
              <a:gd name="connsiteX5" fmla="*/ 0 w 968826"/>
              <a:gd name="connsiteY5" fmla="*/ 359288 h 985154"/>
              <a:gd name="connsiteX0" fmla="*/ 0 w 936169"/>
              <a:gd name="connsiteY0" fmla="*/ 413717 h 985154"/>
              <a:gd name="connsiteX1" fmla="*/ 468085 w 936169"/>
              <a:gd name="connsiteY1" fmla="*/ 0 h 985154"/>
              <a:gd name="connsiteX2" fmla="*/ 936169 w 936169"/>
              <a:gd name="connsiteY2" fmla="*/ 424602 h 985154"/>
              <a:gd name="connsiteX3" fmla="*/ 786250 w 936169"/>
              <a:gd name="connsiteY3" fmla="*/ 985154 h 985154"/>
              <a:gd name="connsiteX4" fmla="*/ 84604 w 936169"/>
              <a:gd name="connsiteY4" fmla="*/ 985154 h 985154"/>
              <a:gd name="connsiteX5" fmla="*/ 0 w 936169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138468 w 882305"/>
              <a:gd name="connsiteY4" fmla="*/ 974701 h 985154"/>
              <a:gd name="connsiteX5" fmla="*/ 0 w 882305"/>
              <a:gd name="connsiteY5" fmla="*/ 413717 h 985154"/>
              <a:gd name="connsiteX0" fmla="*/ 0 w 882305"/>
              <a:gd name="connsiteY0" fmla="*/ 413717 h 974701"/>
              <a:gd name="connsiteX1" fmla="*/ 468085 w 882305"/>
              <a:gd name="connsiteY1" fmla="*/ 0 h 974701"/>
              <a:gd name="connsiteX2" fmla="*/ 882305 w 882305"/>
              <a:gd name="connsiteY2" fmla="*/ 424602 h 974701"/>
              <a:gd name="connsiteX3" fmla="*/ 721614 w 882305"/>
              <a:gd name="connsiteY3" fmla="*/ 974701 h 974701"/>
              <a:gd name="connsiteX4" fmla="*/ 138468 w 882305"/>
              <a:gd name="connsiteY4" fmla="*/ 974701 h 974701"/>
              <a:gd name="connsiteX5" fmla="*/ 0 w 882305"/>
              <a:gd name="connsiteY5" fmla="*/ 413717 h 974701"/>
              <a:gd name="connsiteX0" fmla="*/ 0 w 882305"/>
              <a:gd name="connsiteY0" fmla="*/ 413717 h 985153"/>
              <a:gd name="connsiteX1" fmla="*/ 468085 w 882305"/>
              <a:gd name="connsiteY1" fmla="*/ 0 h 985153"/>
              <a:gd name="connsiteX2" fmla="*/ 882305 w 882305"/>
              <a:gd name="connsiteY2" fmla="*/ 424602 h 985153"/>
              <a:gd name="connsiteX3" fmla="*/ 721614 w 882305"/>
              <a:gd name="connsiteY3" fmla="*/ 974701 h 985153"/>
              <a:gd name="connsiteX4" fmla="*/ 181560 w 882305"/>
              <a:gd name="connsiteY4" fmla="*/ 985153 h 985153"/>
              <a:gd name="connsiteX5" fmla="*/ 0 w 882305"/>
              <a:gd name="connsiteY5" fmla="*/ 413717 h 9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305" h="985153">
                <a:moveTo>
                  <a:pt x="0" y="413717"/>
                </a:moveTo>
                <a:lnTo>
                  <a:pt x="468085" y="0"/>
                </a:lnTo>
                <a:lnTo>
                  <a:pt x="882305" y="424602"/>
                </a:lnTo>
                <a:lnTo>
                  <a:pt x="721614" y="974701"/>
                </a:lnTo>
                <a:lnTo>
                  <a:pt x="181560" y="985153"/>
                </a:lnTo>
                <a:lnTo>
                  <a:pt x="0" y="413717"/>
                </a:lnTo>
                <a:close/>
              </a:path>
            </a:pathLst>
          </a:cu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Pentagon 13">
            <a:extLst>
              <a:ext uri="{FF2B5EF4-FFF2-40B4-BE49-F238E27FC236}">
                <a16:creationId xmlns:a16="http://schemas.microsoft.com/office/drawing/2014/main" id="{74F5B147-5E6A-440F-8FDC-4E1C12DD092D}"/>
              </a:ext>
            </a:extLst>
          </p:cNvPr>
          <p:cNvSpPr/>
          <p:nvPr/>
        </p:nvSpPr>
        <p:spPr>
          <a:xfrm>
            <a:off x="5053717" y="2264033"/>
            <a:ext cx="511628" cy="613681"/>
          </a:xfrm>
          <a:custGeom>
            <a:avLst/>
            <a:gdLst>
              <a:gd name="connsiteX0" fmla="*/ 1 w 1240971"/>
              <a:gd name="connsiteY0" fmla="*/ 413717 h 1083129"/>
              <a:gd name="connsiteX1" fmla="*/ 620486 w 1240971"/>
              <a:gd name="connsiteY1" fmla="*/ 0 h 1083129"/>
              <a:gd name="connsiteX2" fmla="*/ 1240970 w 1240971"/>
              <a:gd name="connsiteY2" fmla="*/ 413717 h 1083129"/>
              <a:gd name="connsiteX3" fmla="*/ 1003966 w 1240971"/>
              <a:gd name="connsiteY3" fmla="*/ 1083126 h 1083129"/>
              <a:gd name="connsiteX4" fmla="*/ 237005 w 1240971"/>
              <a:gd name="connsiteY4" fmla="*/ 1083126 h 1083129"/>
              <a:gd name="connsiteX5" fmla="*/ 1 w 1240971"/>
              <a:gd name="connsiteY5" fmla="*/ 413717 h 1083129"/>
              <a:gd name="connsiteX0" fmla="*/ 0 w 1045026"/>
              <a:gd name="connsiteY0" fmla="*/ 468146 h 1083126"/>
              <a:gd name="connsiteX1" fmla="*/ 424542 w 1045026"/>
              <a:gd name="connsiteY1" fmla="*/ 0 h 1083126"/>
              <a:gd name="connsiteX2" fmla="*/ 1045026 w 1045026"/>
              <a:gd name="connsiteY2" fmla="*/ 413717 h 1083126"/>
              <a:gd name="connsiteX3" fmla="*/ 808022 w 1045026"/>
              <a:gd name="connsiteY3" fmla="*/ 1083126 h 1083126"/>
              <a:gd name="connsiteX4" fmla="*/ 41061 w 1045026"/>
              <a:gd name="connsiteY4" fmla="*/ 1083126 h 1083126"/>
              <a:gd name="connsiteX5" fmla="*/ 0 w 1045026"/>
              <a:gd name="connsiteY5" fmla="*/ 468146 h 1083126"/>
              <a:gd name="connsiteX0" fmla="*/ 0 w 1121226"/>
              <a:gd name="connsiteY0" fmla="*/ 457260 h 1083126"/>
              <a:gd name="connsiteX1" fmla="*/ 500742 w 1121226"/>
              <a:gd name="connsiteY1" fmla="*/ 0 h 1083126"/>
              <a:gd name="connsiteX2" fmla="*/ 1121226 w 1121226"/>
              <a:gd name="connsiteY2" fmla="*/ 413717 h 1083126"/>
              <a:gd name="connsiteX3" fmla="*/ 884222 w 1121226"/>
              <a:gd name="connsiteY3" fmla="*/ 1083126 h 1083126"/>
              <a:gd name="connsiteX4" fmla="*/ 117261 w 1121226"/>
              <a:gd name="connsiteY4" fmla="*/ 1083126 h 1083126"/>
              <a:gd name="connsiteX5" fmla="*/ 0 w 1121226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84222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18907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968826"/>
              <a:gd name="connsiteY0" fmla="*/ 457260 h 1083126"/>
              <a:gd name="connsiteX1" fmla="*/ 500742 w 968826"/>
              <a:gd name="connsiteY1" fmla="*/ 0 h 1083126"/>
              <a:gd name="connsiteX2" fmla="*/ 968826 w 968826"/>
              <a:gd name="connsiteY2" fmla="*/ 522574 h 1083126"/>
              <a:gd name="connsiteX3" fmla="*/ 818907 w 968826"/>
              <a:gd name="connsiteY3" fmla="*/ 1083126 h 1083126"/>
              <a:gd name="connsiteX4" fmla="*/ 117261 w 968826"/>
              <a:gd name="connsiteY4" fmla="*/ 1083126 h 1083126"/>
              <a:gd name="connsiteX5" fmla="*/ 0 w 968826"/>
              <a:gd name="connsiteY5" fmla="*/ 457260 h 1083126"/>
              <a:gd name="connsiteX0" fmla="*/ 0 w 968826"/>
              <a:gd name="connsiteY0" fmla="*/ 359288 h 985154"/>
              <a:gd name="connsiteX1" fmla="*/ 500742 w 968826"/>
              <a:gd name="connsiteY1" fmla="*/ 0 h 985154"/>
              <a:gd name="connsiteX2" fmla="*/ 968826 w 968826"/>
              <a:gd name="connsiteY2" fmla="*/ 424602 h 985154"/>
              <a:gd name="connsiteX3" fmla="*/ 818907 w 968826"/>
              <a:gd name="connsiteY3" fmla="*/ 985154 h 985154"/>
              <a:gd name="connsiteX4" fmla="*/ 117261 w 968826"/>
              <a:gd name="connsiteY4" fmla="*/ 985154 h 985154"/>
              <a:gd name="connsiteX5" fmla="*/ 0 w 968826"/>
              <a:gd name="connsiteY5" fmla="*/ 359288 h 985154"/>
              <a:gd name="connsiteX0" fmla="*/ 0 w 936169"/>
              <a:gd name="connsiteY0" fmla="*/ 413717 h 985154"/>
              <a:gd name="connsiteX1" fmla="*/ 468085 w 936169"/>
              <a:gd name="connsiteY1" fmla="*/ 0 h 985154"/>
              <a:gd name="connsiteX2" fmla="*/ 936169 w 936169"/>
              <a:gd name="connsiteY2" fmla="*/ 424602 h 985154"/>
              <a:gd name="connsiteX3" fmla="*/ 786250 w 936169"/>
              <a:gd name="connsiteY3" fmla="*/ 985154 h 985154"/>
              <a:gd name="connsiteX4" fmla="*/ 84604 w 936169"/>
              <a:gd name="connsiteY4" fmla="*/ 985154 h 985154"/>
              <a:gd name="connsiteX5" fmla="*/ 0 w 936169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138468 w 882305"/>
              <a:gd name="connsiteY4" fmla="*/ 974701 h 985154"/>
              <a:gd name="connsiteX5" fmla="*/ 0 w 882305"/>
              <a:gd name="connsiteY5" fmla="*/ 413717 h 985154"/>
              <a:gd name="connsiteX0" fmla="*/ 0 w 882305"/>
              <a:gd name="connsiteY0" fmla="*/ 413717 h 974701"/>
              <a:gd name="connsiteX1" fmla="*/ 468085 w 882305"/>
              <a:gd name="connsiteY1" fmla="*/ 0 h 974701"/>
              <a:gd name="connsiteX2" fmla="*/ 882305 w 882305"/>
              <a:gd name="connsiteY2" fmla="*/ 424602 h 974701"/>
              <a:gd name="connsiteX3" fmla="*/ 721614 w 882305"/>
              <a:gd name="connsiteY3" fmla="*/ 974701 h 974701"/>
              <a:gd name="connsiteX4" fmla="*/ 138468 w 882305"/>
              <a:gd name="connsiteY4" fmla="*/ 974701 h 974701"/>
              <a:gd name="connsiteX5" fmla="*/ 0 w 882305"/>
              <a:gd name="connsiteY5" fmla="*/ 413717 h 974701"/>
              <a:gd name="connsiteX0" fmla="*/ 0 w 882305"/>
              <a:gd name="connsiteY0" fmla="*/ 413717 h 985153"/>
              <a:gd name="connsiteX1" fmla="*/ 468085 w 882305"/>
              <a:gd name="connsiteY1" fmla="*/ 0 h 985153"/>
              <a:gd name="connsiteX2" fmla="*/ 882305 w 882305"/>
              <a:gd name="connsiteY2" fmla="*/ 424602 h 985153"/>
              <a:gd name="connsiteX3" fmla="*/ 721614 w 882305"/>
              <a:gd name="connsiteY3" fmla="*/ 974701 h 985153"/>
              <a:gd name="connsiteX4" fmla="*/ 181560 w 882305"/>
              <a:gd name="connsiteY4" fmla="*/ 985153 h 985153"/>
              <a:gd name="connsiteX5" fmla="*/ 0 w 882305"/>
              <a:gd name="connsiteY5" fmla="*/ 413717 h 9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305" h="985153">
                <a:moveTo>
                  <a:pt x="0" y="413717"/>
                </a:moveTo>
                <a:lnTo>
                  <a:pt x="468085" y="0"/>
                </a:lnTo>
                <a:lnTo>
                  <a:pt x="882305" y="424602"/>
                </a:lnTo>
                <a:lnTo>
                  <a:pt x="721614" y="974701"/>
                </a:lnTo>
                <a:lnTo>
                  <a:pt x="181560" y="985153"/>
                </a:lnTo>
                <a:lnTo>
                  <a:pt x="0" y="41371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Diamond 15">
            <a:extLst>
              <a:ext uri="{FF2B5EF4-FFF2-40B4-BE49-F238E27FC236}">
                <a16:creationId xmlns:a16="http://schemas.microsoft.com/office/drawing/2014/main" id="{D16EC948-07EA-446B-BE5D-172E4F17DFDB}"/>
              </a:ext>
            </a:extLst>
          </p:cNvPr>
          <p:cNvSpPr/>
          <p:nvPr/>
        </p:nvSpPr>
        <p:spPr>
          <a:xfrm rot="18737033">
            <a:off x="4583558" y="2790263"/>
            <a:ext cx="494550" cy="966853"/>
          </a:xfrm>
          <a:custGeom>
            <a:avLst/>
            <a:gdLst>
              <a:gd name="connsiteX0" fmla="*/ 0 w 727196"/>
              <a:gd name="connsiteY0" fmla="*/ 458901 h 917801"/>
              <a:gd name="connsiteX1" fmla="*/ 363598 w 727196"/>
              <a:gd name="connsiteY1" fmla="*/ 0 h 917801"/>
              <a:gd name="connsiteX2" fmla="*/ 727196 w 727196"/>
              <a:gd name="connsiteY2" fmla="*/ 458901 h 917801"/>
              <a:gd name="connsiteX3" fmla="*/ 363598 w 727196"/>
              <a:gd name="connsiteY3" fmla="*/ 917801 h 917801"/>
              <a:gd name="connsiteX4" fmla="*/ 0 w 727196"/>
              <a:gd name="connsiteY4" fmla="*/ 458901 h 917801"/>
              <a:gd name="connsiteX0" fmla="*/ 0 w 641129"/>
              <a:gd name="connsiteY0" fmla="*/ 633577 h 917801"/>
              <a:gd name="connsiteX1" fmla="*/ 277531 w 641129"/>
              <a:gd name="connsiteY1" fmla="*/ 0 h 917801"/>
              <a:gd name="connsiteX2" fmla="*/ 641129 w 641129"/>
              <a:gd name="connsiteY2" fmla="*/ 458901 h 917801"/>
              <a:gd name="connsiteX3" fmla="*/ 277531 w 641129"/>
              <a:gd name="connsiteY3" fmla="*/ 917801 h 917801"/>
              <a:gd name="connsiteX4" fmla="*/ 0 w 641129"/>
              <a:gd name="connsiteY4" fmla="*/ 633577 h 917801"/>
              <a:gd name="connsiteX0" fmla="*/ 0 w 686568"/>
              <a:gd name="connsiteY0" fmla="*/ 585415 h 917801"/>
              <a:gd name="connsiteX1" fmla="*/ 322970 w 686568"/>
              <a:gd name="connsiteY1" fmla="*/ 0 h 917801"/>
              <a:gd name="connsiteX2" fmla="*/ 686568 w 686568"/>
              <a:gd name="connsiteY2" fmla="*/ 458901 h 917801"/>
              <a:gd name="connsiteX3" fmla="*/ 322970 w 686568"/>
              <a:gd name="connsiteY3" fmla="*/ 917801 h 917801"/>
              <a:gd name="connsiteX4" fmla="*/ 0 w 686568"/>
              <a:gd name="connsiteY4" fmla="*/ 585415 h 917801"/>
              <a:gd name="connsiteX0" fmla="*/ 0 w 514615"/>
              <a:gd name="connsiteY0" fmla="*/ 585415 h 917801"/>
              <a:gd name="connsiteX1" fmla="*/ 322970 w 514615"/>
              <a:gd name="connsiteY1" fmla="*/ 0 h 917801"/>
              <a:gd name="connsiteX2" fmla="*/ 514615 w 514615"/>
              <a:gd name="connsiteY2" fmla="*/ 451365 h 917801"/>
              <a:gd name="connsiteX3" fmla="*/ 322970 w 514615"/>
              <a:gd name="connsiteY3" fmla="*/ 917801 h 917801"/>
              <a:gd name="connsiteX4" fmla="*/ 0 w 514615"/>
              <a:gd name="connsiteY4" fmla="*/ 585415 h 917801"/>
              <a:gd name="connsiteX0" fmla="*/ 0 w 579801"/>
              <a:gd name="connsiteY0" fmla="*/ 585415 h 917801"/>
              <a:gd name="connsiteX1" fmla="*/ 322970 w 579801"/>
              <a:gd name="connsiteY1" fmla="*/ 0 h 917801"/>
              <a:gd name="connsiteX2" fmla="*/ 579801 w 579801"/>
              <a:gd name="connsiteY2" fmla="*/ 473517 h 917801"/>
              <a:gd name="connsiteX3" fmla="*/ 322970 w 579801"/>
              <a:gd name="connsiteY3" fmla="*/ 917801 h 917801"/>
              <a:gd name="connsiteX4" fmla="*/ 0 w 579801"/>
              <a:gd name="connsiteY4" fmla="*/ 585415 h 917801"/>
              <a:gd name="connsiteX0" fmla="*/ 0 w 553472"/>
              <a:gd name="connsiteY0" fmla="*/ 550734 h 917801"/>
              <a:gd name="connsiteX1" fmla="*/ 296641 w 553472"/>
              <a:gd name="connsiteY1" fmla="*/ 0 h 917801"/>
              <a:gd name="connsiteX2" fmla="*/ 553472 w 553472"/>
              <a:gd name="connsiteY2" fmla="*/ 473517 h 917801"/>
              <a:gd name="connsiteX3" fmla="*/ 296641 w 553472"/>
              <a:gd name="connsiteY3" fmla="*/ 917801 h 917801"/>
              <a:gd name="connsiteX4" fmla="*/ 0 w 553472"/>
              <a:gd name="connsiteY4" fmla="*/ 550734 h 917801"/>
              <a:gd name="connsiteX0" fmla="*/ 0 w 513978"/>
              <a:gd name="connsiteY0" fmla="*/ 550734 h 917801"/>
              <a:gd name="connsiteX1" fmla="*/ 296641 w 513978"/>
              <a:gd name="connsiteY1" fmla="*/ 0 h 917801"/>
              <a:gd name="connsiteX2" fmla="*/ 513978 w 513978"/>
              <a:gd name="connsiteY2" fmla="*/ 525539 h 917801"/>
              <a:gd name="connsiteX3" fmla="*/ 296641 w 513978"/>
              <a:gd name="connsiteY3" fmla="*/ 917801 h 917801"/>
              <a:gd name="connsiteX4" fmla="*/ 0 w 513978"/>
              <a:gd name="connsiteY4" fmla="*/ 550734 h 917801"/>
              <a:gd name="connsiteX0" fmla="*/ 0 w 494550"/>
              <a:gd name="connsiteY0" fmla="*/ 579151 h 917801"/>
              <a:gd name="connsiteX1" fmla="*/ 277213 w 494550"/>
              <a:gd name="connsiteY1" fmla="*/ 0 h 917801"/>
              <a:gd name="connsiteX2" fmla="*/ 494550 w 494550"/>
              <a:gd name="connsiteY2" fmla="*/ 525539 h 917801"/>
              <a:gd name="connsiteX3" fmla="*/ 277213 w 494550"/>
              <a:gd name="connsiteY3" fmla="*/ 917801 h 917801"/>
              <a:gd name="connsiteX4" fmla="*/ 0 w 494550"/>
              <a:gd name="connsiteY4" fmla="*/ 579151 h 9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0" h="917801">
                <a:moveTo>
                  <a:pt x="0" y="579151"/>
                </a:moveTo>
                <a:lnTo>
                  <a:pt x="277213" y="0"/>
                </a:lnTo>
                <a:lnTo>
                  <a:pt x="494550" y="525539"/>
                </a:lnTo>
                <a:lnTo>
                  <a:pt x="277213" y="917801"/>
                </a:lnTo>
                <a:lnTo>
                  <a:pt x="0" y="579151"/>
                </a:lnTo>
                <a:close/>
              </a:path>
            </a:pathLst>
          </a:cu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B6BF40D5-24BB-4FF1-92F3-0DC97549E6DA}"/>
              </a:ext>
            </a:extLst>
          </p:cNvPr>
          <p:cNvSpPr/>
          <p:nvPr/>
        </p:nvSpPr>
        <p:spPr>
          <a:xfrm rot="10800000">
            <a:off x="4764623" y="3881611"/>
            <a:ext cx="1048033" cy="1112727"/>
          </a:xfrm>
          <a:prstGeom prst="trapezoid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7A6C85-CED3-4721-83AA-69B1EF3E63BF}"/>
              </a:ext>
            </a:extLst>
          </p:cNvPr>
          <p:cNvGrpSpPr/>
          <p:nvPr/>
        </p:nvGrpSpPr>
        <p:grpSpPr>
          <a:xfrm>
            <a:off x="6911131" y="1783630"/>
            <a:ext cx="3548738" cy="3627014"/>
            <a:chOff x="6900245" y="1827173"/>
            <a:chExt cx="3548738" cy="3627014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62778C58-08A7-42CA-A62C-D69214144351}"/>
                </a:ext>
              </a:extLst>
            </p:cNvPr>
            <p:cNvSpPr/>
            <p:nvPr/>
          </p:nvSpPr>
          <p:spPr>
            <a:xfrm rot="16200000">
              <a:off x="8028340" y="1879566"/>
              <a:ext cx="1255044" cy="3511233"/>
            </a:xfrm>
            <a:custGeom>
              <a:avLst/>
              <a:gdLst>
                <a:gd name="connsiteX0" fmla="*/ 1 w 1229726"/>
                <a:gd name="connsiteY0" fmla="*/ 1538245 h 4027189"/>
                <a:gd name="connsiteX1" fmla="*/ 614863 w 1229726"/>
                <a:gd name="connsiteY1" fmla="*/ 0 h 4027189"/>
                <a:gd name="connsiteX2" fmla="*/ 1229725 w 1229726"/>
                <a:gd name="connsiteY2" fmla="*/ 1538245 h 4027189"/>
                <a:gd name="connsiteX3" fmla="*/ 994868 w 1229726"/>
                <a:gd name="connsiteY3" fmla="*/ 4027179 h 4027189"/>
                <a:gd name="connsiteX4" fmla="*/ 234858 w 1229726"/>
                <a:gd name="connsiteY4" fmla="*/ 4027179 h 4027189"/>
                <a:gd name="connsiteX5" fmla="*/ 1 w 1229726"/>
                <a:gd name="connsiteY5" fmla="*/ 1538245 h 4027189"/>
                <a:gd name="connsiteX0" fmla="*/ 0 w 1327695"/>
                <a:gd name="connsiteY0" fmla="*/ 1538245 h 4027179"/>
                <a:gd name="connsiteX1" fmla="*/ 614862 w 1327695"/>
                <a:gd name="connsiteY1" fmla="*/ 0 h 4027179"/>
                <a:gd name="connsiteX2" fmla="*/ 1327695 w 1327695"/>
                <a:gd name="connsiteY2" fmla="*/ 1146363 h 4027179"/>
                <a:gd name="connsiteX3" fmla="*/ 994867 w 1327695"/>
                <a:gd name="connsiteY3" fmla="*/ 4027179 h 4027179"/>
                <a:gd name="connsiteX4" fmla="*/ 234857 w 1327695"/>
                <a:gd name="connsiteY4" fmla="*/ 4027179 h 4027179"/>
                <a:gd name="connsiteX5" fmla="*/ 0 w 1327695"/>
                <a:gd name="connsiteY5" fmla="*/ 1538245 h 4027179"/>
                <a:gd name="connsiteX0" fmla="*/ 0 w 1469210"/>
                <a:gd name="connsiteY0" fmla="*/ 1146359 h 4027179"/>
                <a:gd name="connsiteX1" fmla="*/ 756377 w 1469210"/>
                <a:gd name="connsiteY1" fmla="*/ 0 h 4027179"/>
                <a:gd name="connsiteX2" fmla="*/ 1469210 w 1469210"/>
                <a:gd name="connsiteY2" fmla="*/ 1146363 h 4027179"/>
                <a:gd name="connsiteX3" fmla="*/ 1136382 w 1469210"/>
                <a:gd name="connsiteY3" fmla="*/ 4027179 h 4027179"/>
                <a:gd name="connsiteX4" fmla="*/ 376372 w 1469210"/>
                <a:gd name="connsiteY4" fmla="*/ 4027179 h 4027179"/>
                <a:gd name="connsiteX5" fmla="*/ 0 w 1469210"/>
                <a:gd name="connsiteY5" fmla="*/ 1146359 h 40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210" h="4027179">
                  <a:moveTo>
                    <a:pt x="0" y="1146359"/>
                  </a:moveTo>
                  <a:lnTo>
                    <a:pt x="756377" y="0"/>
                  </a:lnTo>
                  <a:lnTo>
                    <a:pt x="1469210" y="1146363"/>
                  </a:lnTo>
                  <a:lnTo>
                    <a:pt x="1136382" y="4027179"/>
                  </a:lnTo>
                  <a:lnTo>
                    <a:pt x="376372" y="4027179"/>
                  </a:lnTo>
                  <a:lnTo>
                    <a:pt x="0" y="1146359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B7B0CD40-44DB-4513-9E3E-4FBCCE2BA755}"/>
                </a:ext>
              </a:extLst>
            </p:cNvPr>
            <p:cNvSpPr/>
            <p:nvPr/>
          </p:nvSpPr>
          <p:spPr>
            <a:xfrm rot="228188" flipH="1">
              <a:off x="9838630" y="1986200"/>
              <a:ext cx="610353" cy="1289543"/>
            </a:xfrm>
            <a:custGeom>
              <a:avLst/>
              <a:gdLst>
                <a:gd name="connsiteX0" fmla="*/ 0 w 687011"/>
                <a:gd name="connsiteY0" fmla="*/ 1477733 h 1477733"/>
                <a:gd name="connsiteX1" fmla="*/ 0 w 687011"/>
                <a:gd name="connsiteY1" fmla="*/ 0 h 1477733"/>
                <a:gd name="connsiteX2" fmla="*/ 687011 w 687011"/>
                <a:gd name="connsiteY2" fmla="*/ 1477733 h 1477733"/>
                <a:gd name="connsiteX3" fmla="*/ 0 w 687011"/>
                <a:gd name="connsiteY3" fmla="*/ 1477733 h 1477733"/>
                <a:gd name="connsiteX0" fmla="*/ 0 w 700039"/>
                <a:gd name="connsiteY0" fmla="*/ 1509596 h 1509596"/>
                <a:gd name="connsiteX1" fmla="*/ 13028 w 700039"/>
                <a:gd name="connsiteY1" fmla="*/ 0 h 1509596"/>
                <a:gd name="connsiteX2" fmla="*/ 700039 w 700039"/>
                <a:gd name="connsiteY2" fmla="*/ 1477733 h 1509596"/>
                <a:gd name="connsiteX3" fmla="*/ 0 w 700039"/>
                <a:gd name="connsiteY3" fmla="*/ 1509596 h 15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039" h="1509596">
                  <a:moveTo>
                    <a:pt x="0" y="1509596"/>
                  </a:moveTo>
                  <a:lnTo>
                    <a:pt x="13028" y="0"/>
                  </a:lnTo>
                  <a:lnTo>
                    <a:pt x="700039" y="1477733"/>
                  </a:lnTo>
                  <a:lnTo>
                    <a:pt x="0" y="150959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" name="Right Triangle 31">
              <a:extLst>
                <a:ext uri="{FF2B5EF4-FFF2-40B4-BE49-F238E27FC236}">
                  <a16:creationId xmlns:a16="http://schemas.microsoft.com/office/drawing/2014/main" id="{96209929-E571-43CF-AE7E-EF7399A3DFC0}"/>
                </a:ext>
              </a:extLst>
            </p:cNvPr>
            <p:cNvSpPr/>
            <p:nvPr/>
          </p:nvSpPr>
          <p:spPr>
            <a:xfrm rot="10800000">
              <a:off x="9858537" y="3928899"/>
              <a:ext cx="569402" cy="1410695"/>
            </a:xfrm>
            <a:custGeom>
              <a:avLst/>
              <a:gdLst>
                <a:gd name="connsiteX0" fmla="*/ 0 w 687011"/>
                <a:gd name="connsiteY0" fmla="*/ 1477733 h 1477733"/>
                <a:gd name="connsiteX1" fmla="*/ 0 w 687011"/>
                <a:gd name="connsiteY1" fmla="*/ 0 h 1477733"/>
                <a:gd name="connsiteX2" fmla="*/ 687011 w 687011"/>
                <a:gd name="connsiteY2" fmla="*/ 1477733 h 1477733"/>
                <a:gd name="connsiteX3" fmla="*/ 0 w 687011"/>
                <a:gd name="connsiteY3" fmla="*/ 1477733 h 1477733"/>
                <a:gd name="connsiteX0" fmla="*/ 0 w 700039"/>
                <a:gd name="connsiteY0" fmla="*/ 1509596 h 1509596"/>
                <a:gd name="connsiteX1" fmla="*/ 13028 w 700039"/>
                <a:gd name="connsiteY1" fmla="*/ 0 h 1509596"/>
                <a:gd name="connsiteX2" fmla="*/ 700039 w 700039"/>
                <a:gd name="connsiteY2" fmla="*/ 1477733 h 1509596"/>
                <a:gd name="connsiteX3" fmla="*/ 0 w 700039"/>
                <a:gd name="connsiteY3" fmla="*/ 1509596 h 1509596"/>
                <a:gd name="connsiteX0" fmla="*/ 0 w 665103"/>
                <a:gd name="connsiteY0" fmla="*/ 1509596 h 1509596"/>
                <a:gd name="connsiteX1" fmla="*/ 13028 w 665103"/>
                <a:gd name="connsiteY1" fmla="*/ 0 h 1509596"/>
                <a:gd name="connsiteX2" fmla="*/ 665103 w 665103"/>
                <a:gd name="connsiteY2" fmla="*/ 1407615 h 1509596"/>
                <a:gd name="connsiteX3" fmla="*/ 0 w 665103"/>
                <a:gd name="connsiteY3" fmla="*/ 1509596 h 1509596"/>
                <a:gd name="connsiteX0" fmla="*/ 33553 w 698656"/>
                <a:gd name="connsiteY0" fmla="*/ 1519613 h 1519613"/>
                <a:gd name="connsiteX1" fmla="*/ 0 w 698656"/>
                <a:gd name="connsiteY1" fmla="*/ 0 h 1519613"/>
                <a:gd name="connsiteX2" fmla="*/ 698656 w 698656"/>
                <a:gd name="connsiteY2" fmla="*/ 1417632 h 1519613"/>
                <a:gd name="connsiteX3" fmla="*/ 33553 w 698656"/>
                <a:gd name="connsiteY3" fmla="*/ 1519613 h 15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656" h="1519613">
                  <a:moveTo>
                    <a:pt x="33553" y="1519613"/>
                  </a:moveTo>
                  <a:lnTo>
                    <a:pt x="0" y="0"/>
                  </a:lnTo>
                  <a:lnTo>
                    <a:pt x="698656" y="1417632"/>
                  </a:lnTo>
                  <a:lnTo>
                    <a:pt x="33553" y="1519613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3" name="Flowchart: Manual Input 22">
              <a:extLst>
                <a:ext uri="{FF2B5EF4-FFF2-40B4-BE49-F238E27FC236}">
                  <a16:creationId xmlns:a16="http://schemas.microsoft.com/office/drawing/2014/main" id="{778F1F20-4926-4775-BA60-49791BD80D7E}"/>
                </a:ext>
              </a:extLst>
            </p:cNvPr>
            <p:cNvSpPr/>
            <p:nvPr/>
          </p:nvSpPr>
          <p:spPr>
            <a:xfrm rot="1126557">
              <a:off x="8112311" y="1827173"/>
              <a:ext cx="1134524" cy="13911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2072 w 12072"/>
                <a:gd name="connsiteY0" fmla="*/ 2000 h 11011"/>
                <a:gd name="connsiteX1" fmla="*/ 12072 w 12072"/>
                <a:gd name="connsiteY1" fmla="*/ 0 h 11011"/>
                <a:gd name="connsiteX2" fmla="*/ 12072 w 12072"/>
                <a:gd name="connsiteY2" fmla="*/ 10000 h 11011"/>
                <a:gd name="connsiteX3" fmla="*/ 0 w 12072"/>
                <a:gd name="connsiteY3" fmla="*/ 11011 h 11011"/>
                <a:gd name="connsiteX4" fmla="*/ 2072 w 12072"/>
                <a:gd name="connsiteY4" fmla="*/ 2000 h 11011"/>
                <a:gd name="connsiteX0" fmla="*/ 2072 w 17374"/>
                <a:gd name="connsiteY0" fmla="*/ 108 h 9119"/>
                <a:gd name="connsiteX1" fmla="*/ 17374 w 17374"/>
                <a:gd name="connsiteY1" fmla="*/ 0 h 9119"/>
                <a:gd name="connsiteX2" fmla="*/ 12072 w 17374"/>
                <a:gd name="connsiteY2" fmla="*/ 8108 h 9119"/>
                <a:gd name="connsiteX3" fmla="*/ 0 w 17374"/>
                <a:gd name="connsiteY3" fmla="*/ 9119 h 9119"/>
                <a:gd name="connsiteX4" fmla="*/ 2072 w 17374"/>
                <a:gd name="connsiteY4" fmla="*/ 108 h 9119"/>
                <a:gd name="connsiteX0" fmla="*/ 3687 w 10000"/>
                <a:gd name="connsiteY0" fmla="*/ 2848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3687 w 10000"/>
                <a:gd name="connsiteY4" fmla="*/ 2848 h 10000"/>
                <a:gd name="connsiteX0" fmla="*/ 4153 w 10000"/>
                <a:gd name="connsiteY0" fmla="*/ 2656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4153 w 10000"/>
                <a:gd name="connsiteY4" fmla="*/ 2656 h 10000"/>
                <a:gd name="connsiteX0" fmla="*/ 4153 w 10268"/>
                <a:gd name="connsiteY0" fmla="*/ 3099 h 10443"/>
                <a:gd name="connsiteX1" fmla="*/ 10268 w 10268"/>
                <a:gd name="connsiteY1" fmla="*/ 0 h 10443"/>
                <a:gd name="connsiteX2" fmla="*/ 6948 w 10268"/>
                <a:gd name="connsiteY2" fmla="*/ 9334 h 10443"/>
                <a:gd name="connsiteX3" fmla="*/ 0 w 10268"/>
                <a:gd name="connsiteY3" fmla="*/ 10443 h 10443"/>
                <a:gd name="connsiteX4" fmla="*/ 4153 w 10268"/>
                <a:gd name="connsiteY4" fmla="*/ 3099 h 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8" h="10443">
                  <a:moveTo>
                    <a:pt x="4153" y="3099"/>
                  </a:moveTo>
                  <a:lnTo>
                    <a:pt x="10268" y="0"/>
                  </a:lnTo>
                  <a:lnTo>
                    <a:pt x="6948" y="9334"/>
                  </a:lnTo>
                  <a:lnTo>
                    <a:pt x="0" y="10443"/>
                  </a:lnTo>
                  <a:lnTo>
                    <a:pt x="4153" y="309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" name="Flowchart: Manual Input 22">
              <a:extLst>
                <a:ext uri="{FF2B5EF4-FFF2-40B4-BE49-F238E27FC236}">
                  <a16:creationId xmlns:a16="http://schemas.microsoft.com/office/drawing/2014/main" id="{FA741199-2393-4B13-8697-9DD869D2431B}"/>
                </a:ext>
              </a:extLst>
            </p:cNvPr>
            <p:cNvSpPr/>
            <p:nvPr/>
          </p:nvSpPr>
          <p:spPr>
            <a:xfrm rot="9599766" flipH="1">
              <a:off x="8127065" y="4035188"/>
              <a:ext cx="1103663" cy="141899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2072 w 12072"/>
                <a:gd name="connsiteY0" fmla="*/ 2000 h 11011"/>
                <a:gd name="connsiteX1" fmla="*/ 12072 w 12072"/>
                <a:gd name="connsiteY1" fmla="*/ 0 h 11011"/>
                <a:gd name="connsiteX2" fmla="*/ 12072 w 12072"/>
                <a:gd name="connsiteY2" fmla="*/ 10000 h 11011"/>
                <a:gd name="connsiteX3" fmla="*/ 0 w 12072"/>
                <a:gd name="connsiteY3" fmla="*/ 11011 h 11011"/>
                <a:gd name="connsiteX4" fmla="*/ 2072 w 12072"/>
                <a:gd name="connsiteY4" fmla="*/ 2000 h 11011"/>
                <a:gd name="connsiteX0" fmla="*/ 2072 w 17374"/>
                <a:gd name="connsiteY0" fmla="*/ 108 h 9119"/>
                <a:gd name="connsiteX1" fmla="*/ 17374 w 17374"/>
                <a:gd name="connsiteY1" fmla="*/ 0 h 9119"/>
                <a:gd name="connsiteX2" fmla="*/ 12072 w 17374"/>
                <a:gd name="connsiteY2" fmla="*/ 8108 h 9119"/>
                <a:gd name="connsiteX3" fmla="*/ 0 w 17374"/>
                <a:gd name="connsiteY3" fmla="*/ 9119 h 9119"/>
                <a:gd name="connsiteX4" fmla="*/ 2072 w 17374"/>
                <a:gd name="connsiteY4" fmla="*/ 108 h 9119"/>
                <a:gd name="connsiteX0" fmla="*/ 3687 w 10000"/>
                <a:gd name="connsiteY0" fmla="*/ 2848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3687 w 10000"/>
                <a:gd name="connsiteY4" fmla="*/ 2848 h 10000"/>
                <a:gd name="connsiteX0" fmla="*/ 4153 w 10000"/>
                <a:gd name="connsiteY0" fmla="*/ 2656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4153 w 10000"/>
                <a:gd name="connsiteY4" fmla="*/ 2656 h 10000"/>
                <a:gd name="connsiteX0" fmla="*/ 4153 w 10268"/>
                <a:gd name="connsiteY0" fmla="*/ 3099 h 10443"/>
                <a:gd name="connsiteX1" fmla="*/ 10268 w 10268"/>
                <a:gd name="connsiteY1" fmla="*/ 0 h 10443"/>
                <a:gd name="connsiteX2" fmla="*/ 6948 w 10268"/>
                <a:gd name="connsiteY2" fmla="*/ 9334 h 10443"/>
                <a:gd name="connsiteX3" fmla="*/ 0 w 10268"/>
                <a:gd name="connsiteY3" fmla="*/ 10443 h 10443"/>
                <a:gd name="connsiteX4" fmla="*/ 4153 w 10268"/>
                <a:gd name="connsiteY4" fmla="*/ 3099 h 10443"/>
                <a:gd name="connsiteX0" fmla="*/ 4619 w 10734"/>
                <a:gd name="connsiteY0" fmla="*/ 3099 h 10497"/>
                <a:gd name="connsiteX1" fmla="*/ 10734 w 10734"/>
                <a:gd name="connsiteY1" fmla="*/ 0 h 10497"/>
                <a:gd name="connsiteX2" fmla="*/ 7414 w 10734"/>
                <a:gd name="connsiteY2" fmla="*/ 9334 h 10497"/>
                <a:gd name="connsiteX3" fmla="*/ 0 w 10734"/>
                <a:gd name="connsiteY3" fmla="*/ 10497 h 10497"/>
                <a:gd name="connsiteX4" fmla="*/ 4619 w 10734"/>
                <a:gd name="connsiteY4" fmla="*/ 3099 h 10497"/>
                <a:gd name="connsiteX0" fmla="*/ 4643 w 10758"/>
                <a:gd name="connsiteY0" fmla="*/ 3099 h 10652"/>
                <a:gd name="connsiteX1" fmla="*/ 10758 w 10758"/>
                <a:gd name="connsiteY1" fmla="*/ 0 h 10652"/>
                <a:gd name="connsiteX2" fmla="*/ 7438 w 10758"/>
                <a:gd name="connsiteY2" fmla="*/ 9334 h 10652"/>
                <a:gd name="connsiteX3" fmla="*/ 0 w 10758"/>
                <a:gd name="connsiteY3" fmla="*/ 10652 h 10652"/>
                <a:gd name="connsiteX4" fmla="*/ 4643 w 10758"/>
                <a:gd name="connsiteY4" fmla="*/ 3099 h 10652"/>
                <a:gd name="connsiteX0" fmla="*/ 3885 w 10758"/>
                <a:gd name="connsiteY0" fmla="*/ 3976 h 10652"/>
                <a:gd name="connsiteX1" fmla="*/ 10758 w 10758"/>
                <a:gd name="connsiteY1" fmla="*/ 0 h 10652"/>
                <a:gd name="connsiteX2" fmla="*/ 7438 w 10758"/>
                <a:gd name="connsiteY2" fmla="*/ 9334 h 10652"/>
                <a:gd name="connsiteX3" fmla="*/ 0 w 10758"/>
                <a:gd name="connsiteY3" fmla="*/ 10652 h 10652"/>
                <a:gd name="connsiteX4" fmla="*/ 3885 w 10758"/>
                <a:gd name="connsiteY4" fmla="*/ 3976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8" h="10652">
                  <a:moveTo>
                    <a:pt x="3885" y="3976"/>
                  </a:moveTo>
                  <a:lnTo>
                    <a:pt x="10758" y="0"/>
                  </a:lnTo>
                  <a:lnTo>
                    <a:pt x="7438" y="9334"/>
                  </a:lnTo>
                  <a:lnTo>
                    <a:pt x="0" y="10652"/>
                  </a:lnTo>
                  <a:lnTo>
                    <a:pt x="3885" y="397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AA1880D5-F77B-4B9C-9FB2-B895B1DB2D5B}"/>
              </a:ext>
            </a:extLst>
          </p:cNvPr>
          <p:cNvSpPr/>
          <p:nvPr/>
        </p:nvSpPr>
        <p:spPr>
          <a:xfrm flipH="1">
            <a:off x="1175821" y="2452133"/>
            <a:ext cx="1279633" cy="2004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3" name="Flowchart: Manual Input 5">
            <a:extLst>
              <a:ext uri="{FF2B5EF4-FFF2-40B4-BE49-F238E27FC236}">
                <a16:creationId xmlns:a16="http://schemas.microsoft.com/office/drawing/2014/main" id="{0B8ACA72-046D-49A2-92E2-4136E679D68B}"/>
              </a:ext>
            </a:extLst>
          </p:cNvPr>
          <p:cNvSpPr/>
          <p:nvPr/>
        </p:nvSpPr>
        <p:spPr>
          <a:xfrm flipH="1">
            <a:off x="2455454" y="2434597"/>
            <a:ext cx="880001" cy="14467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746 w 11746"/>
              <a:gd name="connsiteY0" fmla="*/ 2000 h 10000"/>
              <a:gd name="connsiteX1" fmla="*/ 11746 w 11746"/>
              <a:gd name="connsiteY1" fmla="*/ 0 h 10000"/>
              <a:gd name="connsiteX2" fmla="*/ 11746 w 11746"/>
              <a:gd name="connsiteY2" fmla="*/ 10000 h 10000"/>
              <a:gd name="connsiteX3" fmla="*/ 0 w 11746"/>
              <a:gd name="connsiteY3" fmla="*/ 10000 h 10000"/>
              <a:gd name="connsiteX4" fmla="*/ 1746 w 11746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" h="10000">
                <a:moveTo>
                  <a:pt x="1746" y="2000"/>
                </a:moveTo>
                <a:lnTo>
                  <a:pt x="11746" y="0"/>
                </a:lnTo>
                <a:lnTo>
                  <a:pt x="11746" y="10000"/>
                </a:lnTo>
                <a:lnTo>
                  <a:pt x="0" y="10000"/>
                </a:lnTo>
                <a:lnTo>
                  <a:pt x="1746" y="2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4" name="Flowchart: Manual Operation 43">
            <a:extLst>
              <a:ext uri="{FF2B5EF4-FFF2-40B4-BE49-F238E27FC236}">
                <a16:creationId xmlns:a16="http://schemas.microsoft.com/office/drawing/2014/main" id="{8F1D359B-B68B-4E05-B4F2-03CAC0A927A5}"/>
              </a:ext>
            </a:extLst>
          </p:cNvPr>
          <p:cNvSpPr/>
          <p:nvPr/>
        </p:nvSpPr>
        <p:spPr>
          <a:xfrm>
            <a:off x="1175821" y="4438678"/>
            <a:ext cx="2552069" cy="509914"/>
          </a:xfrm>
          <a:prstGeom prst="flowChartManualOperation">
            <a:avLst/>
          </a:pr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848820C-5210-4D91-BA64-2CD54D080D90}"/>
              </a:ext>
            </a:extLst>
          </p:cNvPr>
          <p:cNvCxnSpPr>
            <a:endCxn id="44" idx="0"/>
          </p:cNvCxnSpPr>
          <p:nvPr/>
        </p:nvCxnSpPr>
        <p:spPr>
          <a:xfrm>
            <a:off x="2451856" y="1663797"/>
            <a:ext cx="0" cy="27748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Manual Operation 45">
            <a:extLst>
              <a:ext uri="{FF2B5EF4-FFF2-40B4-BE49-F238E27FC236}">
                <a16:creationId xmlns:a16="http://schemas.microsoft.com/office/drawing/2014/main" id="{5ACEC2FF-5442-4D28-8453-A9204FC4A058}"/>
              </a:ext>
            </a:extLst>
          </p:cNvPr>
          <p:cNvSpPr/>
          <p:nvPr/>
        </p:nvSpPr>
        <p:spPr>
          <a:xfrm rot="16200000">
            <a:off x="2496313" y="1615742"/>
            <a:ext cx="343895" cy="440005"/>
          </a:xfrm>
          <a:prstGeom prst="flowChartManualOperation">
            <a:avLst/>
          </a:pr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7" name="Pentagon 21">
            <a:extLst>
              <a:ext uri="{FF2B5EF4-FFF2-40B4-BE49-F238E27FC236}">
                <a16:creationId xmlns:a16="http://schemas.microsoft.com/office/drawing/2014/main" id="{1E774B14-5AC4-483F-9A99-F5F054503581}"/>
              </a:ext>
            </a:extLst>
          </p:cNvPr>
          <p:cNvSpPr/>
          <p:nvPr/>
        </p:nvSpPr>
        <p:spPr>
          <a:xfrm rot="16200000">
            <a:off x="8028340" y="1857794"/>
            <a:ext cx="1255044" cy="3511233"/>
          </a:xfrm>
          <a:custGeom>
            <a:avLst/>
            <a:gdLst>
              <a:gd name="connsiteX0" fmla="*/ 1 w 1229726"/>
              <a:gd name="connsiteY0" fmla="*/ 1538245 h 4027189"/>
              <a:gd name="connsiteX1" fmla="*/ 614863 w 1229726"/>
              <a:gd name="connsiteY1" fmla="*/ 0 h 4027189"/>
              <a:gd name="connsiteX2" fmla="*/ 1229725 w 1229726"/>
              <a:gd name="connsiteY2" fmla="*/ 1538245 h 4027189"/>
              <a:gd name="connsiteX3" fmla="*/ 994868 w 1229726"/>
              <a:gd name="connsiteY3" fmla="*/ 4027179 h 4027189"/>
              <a:gd name="connsiteX4" fmla="*/ 234858 w 1229726"/>
              <a:gd name="connsiteY4" fmla="*/ 4027179 h 4027189"/>
              <a:gd name="connsiteX5" fmla="*/ 1 w 1229726"/>
              <a:gd name="connsiteY5" fmla="*/ 1538245 h 4027189"/>
              <a:gd name="connsiteX0" fmla="*/ 0 w 1327695"/>
              <a:gd name="connsiteY0" fmla="*/ 1538245 h 4027179"/>
              <a:gd name="connsiteX1" fmla="*/ 614862 w 1327695"/>
              <a:gd name="connsiteY1" fmla="*/ 0 h 4027179"/>
              <a:gd name="connsiteX2" fmla="*/ 1327695 w 1327695"/>
              <a:gd name="connsiteY2" fmla="*/ 1146363 h 4027179"/>
              <a:gd name="connsiteX3" fmla="*/ 994867 w 1327695"/>
              <a:gd name="connsiteY3" fmla="*/ 4027179 h 4027179"/>
              <a:gd name="connsiteX4" fmla="*/ 234857 w 1327695"/>
              <a:gd name="connsiteY4" fmla="*/ 4027179 h 4027179"/>
              <a:gd name="connsiteX5" fmla="*/ 0 w 1327695"/>
              <a:gd name="connsiteY5" fmla="*/ 1538245 h 4027179"/>
              <a:gd name="connsiteX0" fmla="*/ 0 w 1469210"/>
              <a:gd name="connsiteY0" fmla="*/ 1146359 h 4027179"/>
              <a:gd name="connsiteX1" fmla="*/ 756377 w 1469210"/>
              <a:gd name="connsiteY1" fmla="*/ 0 h 4027179"/>
              <a:gd name="connsiteX2" fmla="*/ 1469210 w 1469210"/>
              <a:gd name="connsiteY2" fmla="*/ 1146363 h 4027179"/>
              <a:gd name="connsiteX3" fmla="*/ 1136382 w 1469210"/>
              <a:gd name="connsiteY3" fmla="*/ 4027179 h 4027179"/>
              <a:gd name="connsiteX4" fmla="*/ 376372 w 1469210"/>
              <a:gd name="connsiteY4" fmla="*/ 4027179 h 4027179"/>
              <a:gd name="connsiteX5" fmla="*/ 0 w 1469210"/>
              <a:gd name="connsiteY5" fmla="*/ 1146359 h 402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210" h="4027179">
                <a:moveTo>
                  <a:pt x="0" y="1146359"/>
                </a:moveTo>
                <a:lnTo>
                  <a:pt x="756377" y="0"/>
                </a:lnTo>
                <a:lnTo>
                  <a:pt x="1469210" y="1146363"/>
                </a:lnTo>
                <a:lnTo>
                  <a:pt x="1136382" y="4027179"/>
                </a:lnTo>
                <a:lnTo>
                  <a:pt x="376372" y="4027179"/>
                </a:lnTo>
                <a:lnTo>
                  <a:pt x="0" y="1146359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8" name="Right Triangle 31">
            <a:extLst>
              <a:ext uri="{FF2B5EF4-FFF2-40B4-BE49-F238E27FC236}">
                <a16:creationId xmlns:a16="http://schemas.microsoft.com/office/drawing/2014/main" id="{AD0B7F44-4B9F-4F80-94A4-FBCF23C7603D}"/>
              </a:ext>
            </a:extLst>
          </p:cNvPr>
          <p:cNvSpPr/>
          <p:nvPr/>
        </p:nvSpPr>
        <p:spPr>
          <a:xfrm rot="228188" flipH="1">
            <a:off x="9838630" y="1964428"/>
            <a:ext cx="610353" cy="1289543"/>
          </a:xfrm>
          <a:custGeom>
            <a:avLst/>
            <a:gdLst>
              <a:gd name="connsiteX0" fmla="*/ 0 w 687011"/>
              <a:gd name="connsiteY0" fmla="*/ 1477733 h 1477733"/>
              <a:gd name="connsiteX1" fmla="*/ 0 w 687011"/>
              <a:gd name="connsiteY1" fmla="*/ 0 h 1477733"/>
              <a:gd name="connsiteX2" fmla="*/ 687011 w 687011"/>
              <a:gd name="connsiteY2" fmla="*/ 1477733 h 1477733"/>
              <a:gd name="connsiteX3" fmla="*/ 0 w 687011"/>
              <a:gd name="connsiteY3" fmla="*/ 1477733 h 1477733"/>
              <a:gd name="connsiteX0" fmla="*/ 0 w 700039"/>
              <a:gd name="connsiteY0" fmla="*/ 1509596 h 1509596"/>
              <a:gd name="connsiteX1" fmla="*/ 13028 w 700039"/>
              <a:gd name="connsiteY1" fmla="*/ 0 h 1509596"/>
              <a:gd name="connsiteX2" fmla="*/ 700039 w 700039"/>
              <a:gd name="connsiteY2" fmla="*/ 1477733 h 1509596"/>
              <a:gd name="connsiteX3" fmla="*/ 0 w 700039"/>
              <a:gd name="connsiteY3" fmla="*/ 1509596 h 15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39" h="1509596">
                <a:moveTo>
                  <a:pt x="0" y="1509596"/>
                </a:moveTo>
                <a:lnTo>
                  <a:pt x="13028" y="0"/>
                </a:lnTo>
                <a:lnTo>
                  <a:pt x="700039" y="1477733"/>
                </a:lnTo>
                <a:lnTo>
                  <a:pt x="0" y="150959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ight Triangle 31">
            <a:extLst>
              <a:ext uri="{FF2B5EF4-FFF2-40B4-BE49-F238E27FC236}">
                <a16:creationId xmlns:a16="http://schemas.microsoft.com/office/drawing/2014/main" id="{A570EA90-66C8-489E-B916-1442F289CC54}"/>
              </a:ext>
            </a:extLst>
          </p:cNvPr>
          <p:cNvSpPr/>
          <p:nvPr/>
        </p:nvSpPr>
        <p:spPr>
          <a:xfrm rot="10800000">
            <a:off x="9858537" y="3907127"/>
            <a:ext cx="569402" cy="1410695"/>
          </a:xfrm>
          <a:custGeom>
            <a:avLst/>
            <a:gdLst>
              <a:gd name="connsiteX0" fmla="*/ 0 w 687011"/>
              <a:gd name="connsiteY0" fmla="*/ 1477733 h 1477733"/>
              <a:gd name="connsiteX1" fmla="*/ 0 w 687011"/>
              <a:gd name="connsiteY1" fmla="*/ 0 h 1477733"/>
              <a:gd name="connsiteX2" fmla="*/ 687011 w 687011"/>
              <a:gd name="connsiteY2" fmla="*/ 1477733 h 1477733"/>
              <a:gd name="connsiteX3" fmla="*/ 0 w 687011"/>
              <a:gd name="connsiteY3" fmla="*/ 1477733 h 1477733"/>
              <a:gd name="connsiteX0" fmla="*/ 0 w 700039"/>
              <a:gd name="connsiteY0" fmla="*/ 1509596 h 1509596"/>
              <a:gd name="connsiteX1" fmla="*/ 13028 w 700039"/>
              <a:gd name="connsiteY1" fmla="*/ 0 h 1509596"/>
              <a:gd name="connsiteX2" fmla="*/ 700039 w 700039"/>
              <a:gd name="connsiteY2" fmla="*/ 1477733 h 1509596"/>
              <a:gd name="connsiteX3" fmla="*/ 0 w 700039"/>
              <a:gd name="connsiteY3" fmla="*/ 1509596 h 1509596"/>
              <a:gd name="connsiteX0" fmla="*/ 0 w 665103"/>
              <a:gd name="connsiteY0" fmla="*/ 1509596 h 1509596"/>
              <a:gd name="connsiteX1" fmla="*/ 13028 w 665103"/>
              <a:gd name="connsiteY1" fmla="*/ 0 h 1509596"/>
              <a:gd name="connsiteX2" fmla="*/ 665103 w 665103"/>
              <a:gd name="connsiteY2" fmla="*/ 1407615 h 1509596"/>
              <a:gd name="connsiteX3" fmla="*/ 0 w 665103"/>
              <a:gd name="connsiteY3" fmla="*/ 1509596 h 1509596"/>
              <a:gd name="connsiteX0" fmla="*/ 33553 w 698656"/>
              <a:gd name="connsiteY0" fmla="*/ 1519613 h 1519613"/>
              <a:gd name="connsiteX1" fmla="*/ 0 w 698656"/>
              <a:gd name="connsiteY1" fmla="*/ 0 h 1519613"/>
              <a:gd name="connsiteX2" fmla="*/ 698656 w 698656"/>
              <a:gd name="connsiteY2" fmla="*/ 1417632 h 1519613"/>
              <a:gd name="connsiteX3" fmla="*/ 33553 w 698656"/>
              <a:gd name="connsiteY3" fmla="*/ 1519613 h 151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656" h="1519613">
                <a:moveTo>
                  <a:pt x="33553" y="1519613"/>
                </a:moveTo>
                <a:lnTo>
                  <a:pt x="0" y="0"/>
                </a:lnTo>
                <a:lnTo>
                  <a:pt x="698656" y="1417632"/>
                </a:lnTo>
                <a:lnTo>
                  <a:pt x="33553" y="151961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Flowchart: Manual Input 22">
            <a:extLst>
              <a:ext uri="{FF2B5EF4-FFF2-40B4-BE49-F238E27FC236}">
                <a16:creationId xmlns:a16="http://schemas.microsoft.com/office/drawing/2014/main" id="{10BF3C40-8010-46E1-B65A-69D3109594A7}"/>
              </a:ext>
            </a:extLst>
          </p:cNvPr>
          <p:cNvSpPr/>
          <p:nvPr/>
        </p:nvSpPr>
        <p:spPr>
          <a:xfrm rot="1126557">
            <a:off x="8112311" y="1805401"/>
            <a:ext cx="1134524" cy="139115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72 w 12072"/>
              <a:gd name="connsiteY0" fmla="*/ 2000 h 11011"/>
              <a:gd name="connsiteX1" fmla="*/ 12072 w 12072"/>
              <a:gd name="connsiteY1" fmla="*/ 0 h 11011"/>
              <a:gd name="connsiteX2" fmla="*/ 12072 w 12072"/>
              <a:gd name="connsiteY2" fmla="*/ 10000 h 11011"/>
              <a:gd name="connsiteX3" fmla="*/ 0 w 12072"/>
              <a:gd name="connsiteY3" fmla="*/ 11011 h 11011"/>
              <a:gd name="connsiteX4" fmla="*/ 2072 w 12072"/>
              <a:gd name="connsiteY4" fmla="*/ 2000 h 11011"/>
              <a:gd name="connsiteX0" fmla="*/ 2072 w 17374"/>
              <a:gd name="connsiteY0" fmla="*/ 108 h 9119"/>
              <a:gd name="connsiteX1" fmla="*/ 17374 w 17374"/>
              <a:gd name="connsiteY1" fmla="*/ 0 h 9119"/>
              <a:gd name="connsiteX2" fmla="*/ 12072 w 17374"/>
              <a:gd name="connsiteY2" fmla="*/ 8108 h 9119"/>
              <a:gd name="connsiteX3" fmla="*/ 0 w 17374"/>
              <a:gd name="connsiteY3" fmla="*/ 9119 h 9119"/>
              <a:gd name="connsiteX4" fmla="*/ 2072 w 17374"/>
              <a:gd name="connsiteY4" fmla="*/ 108 h 9119"/>
              <a:gd name="connsiteX0" fmla="*/ 3687 w 10000"/>
              <a:gd name="connsiteY0" fmla="*/ 2848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3687 w 10000"/>
              <a:gd name="connsiteY4" fmla="*/ 2848 h 10000"/>
              <a:gd name="connsiteX0" fmla="*/ 4153 w 10000"/>
              <a:gd name="connsiteY0" fmla="*/ 2656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4153 w 10000"/>
              <a:gd name="connsiteY4" fmla="*/ 2656 h 10000"/>
              <a:gd name="connsiteX0" fmla="*/ 4153 w 10268"/>
              <a:gd name="connsiteY0" fmla="*/ 3099 h 10443"/>
              <a:gd name="connsiteX1" fmla="*/ 10268 w 10268"/>
              <a:gd name="connsiteY1" fmla="*/ 0 h 10443"/>
              <a:gd name="connsiteX2" fmla="*/ 6948 w 10268"/>
              <a:gd name="connsiteY2" fmla="*/ 9334 h 10443"/>
              <a:gd name="connsiteX3" fmla="*/ 0 w 10268"/>
              <a:gd name="connsiteY3" fmla="*/ 10443 h 10443"/>
              <a:gd name="connsiteX4" fmla="*/ 4153 w 10268"/>
              <a:gd name="connsiteY4" fmla="*/ 3099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8" h="10443">
                <a:moveTo>
                  <a:pt x="4153" y="3099"/>
                </a:moveTo>
                <a:lnTo>
                  <a:pt x="10268" y="0"/>
                </a:lnTo>
                <a:lnTo>
                  <a:pt x="6948" y="9334"/>
                </a:lnTo>
                <a:lnTo>
                  <a:pt x="0" y="10443"/>
                </a:lnTo>
                <a:lnTo>
                  <a:pt x="4153" y="309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Flowchart: Manual Input 22">
            <a:extLst>
              <a:ext uri="{FF2B5EF4-FFF2-40B4-BE49-F238E27FC236}">
                <a16:creationId xmlns:a16="http://schemas.microsoft.com/office/drawing/2014/main" id="{9D5FC72A-D4D8-49CE-A328-BC7EB5EF6A8B}"/>
              </a:ext>
            </a:extLst>
          </p:cNvPr>
          <p:cNvSpPr/>
          <p:nvPr/>
        </p:nvSpPr>
        <p:spPr>
          <a:xfrm rot="9599766" flipH="1">
            <a:off x="8127065" y="4013416"/>
            <a:ext cx="1103663" cy="1418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72 w 12072"/>
              <a:gd name="connsiteY0" fmla="*/ 2000 h 11011"/>
              <a:gd name="connsiteX1" fmla="*/ 12072 w 12072"/>
              <a:gd name="connsiteY1" fmla="*/ 0 h 11011"/>
              <a:gd name="connsiteX2" fmla="*/ 12072 w 12072"/>
              <a:gd name="connsiteY2" fmla="*/ 10000 h 11011"/>
              <a:gd name="connsiteX3" fmla="*/ 0 w 12072"/>
              <a:gd name="connsiteY3" fmla="*/ 11011 h 11011"/>
              <a:gd name="connsiteX4" fmla="*/ 2072 w 12072"/>
              <a:gd name="connsiteY4" fmla="*/ 2000 h 11011"/>
              <a:gd name="connsiteX0" fmla="*/ 2072 w 17374"/>
              <a:gd name="connsiteY0" fmla="*/ 108 h 9119"/>
              <a:gd name="connsiteX1" fmla="*/ 17374 w 17374"/>
              <a:gd name="connsiteY1" fmla="*/ 0 h 9119"/>
              <a:gd name="connsiteX2" fmla="*/ 12072 w 17374"/>
              <a:gd name="connsiteY2" fmla="*/ 8108 h 9119"/>
              <a:gd name="connsiteX3" fmla="*/ 0 w 17374"/>
              <a:gd name="connsiteY3" fmla="*/ 9119 h 9119"/>
              <a:gd name="connsiteX4" fmla="*/ 2072 w 17374"/>
              <a:gd name="connsiteY4" fmla="*/ 108 h 9119"/>
              <a:gd name="connsiteX0" fmla="*/ 3687 w 10000"/>
              <a:gd name="connsiteY0" fmla="*/ 2848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3687 w 10000"/>
              <a:gd name="connsiteY4" fmla="*/ 2848 h 10000"/>
              <a:gd name="connsiteX0" fmla="*/ 4153 w 10000"/>
              <a:gd name="connsiteY0" fmla="*/ 2656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4153 w 10000"/>
              <a:gd name="connsiteY4" fmla="*/ 2656 h 10000"/>
              <a:gd name="connsiteX0" fmla="*/ 4153 w 10268"/>
              <a:gd name="connsiteY0" fmla="*/ 3099 h 10443"/>
              <a:gd name="connsiteX1" fmla="*/ 10268 w 10268"/>
              <a:gd name="connsiteY1" fmla="*/ 0 h 10443"/>
              <a:gd name="connsiteX2" fmla="*/ 6948 w 10268"/>
              <a:gd name="connsiteY2" fmla="*/ 9334 h 10443"/>
              <a:gd name="connsiteX3" fmla="*/ 0 w 10268"/>
              <a:gd name="connsiteY3" fmla="*/ 10443 h 10443"/>
              <a:gd name="connsiteX4" fmla="*/ 4153 w 10268"/>
              <a:gd name="connsiteY4" fmla="*/ 3099 h 10443"/>
              <a:gd name="connsiteX0" fmla="*/ 4619 w 10734"/>
              <a:gd name="connsiteY0" fmla="*/ 3099 h 10497"/>
              <a:gd name="connsiteX1" fmla="*/ 10734 w 10734"/>
              <a:gd name="connsiteY1" fmla="*/ 0 h 10497"/>
              <a:gd name="connsiteX2" fmla="*/ 7414 w 10734"/>
              <a:gd name="connsiteY2" fmla="*/ 9334 h 10497"/>
              <a:gd name="connsiteX3" fmla="*/ 0 w 10734"/>
              <a:gd name="connsiteY3" fmla="*/ 10497 h 10497"/>
              <a:gd name="connsiteX4" fmla="*/ 4619 w 10734"/>
              <a:gd name="connsiteY4" fmla="*/ 3099 h 10497"/>
              <a:gd name="connsiteX0" fmla="*/ 4643 w 10758"/>
              <a:gd name="connsiteY0" fmla="*/ 3099 h 10652"/>
              <a:gd name="connsiteX1" fmla="*/ 10758 w 10758"/>
              <a:gd name="connsiteY1" fmla="*/ 0 h 10652"/>
              <a:gd name="connsiteX2" fmla="*/ 7438 w 10758"/>
              <a:gd name="connsiteY2" fmla="*/ 9334 h 10652"/>
              <a:gd name="connsiteX3" fmla="*/ 0 w 10758"/>
              <a:gd name="connsiteY3" fmla="*/ 10652 h 10652"/>
              <a:gd name="connsiteX4" fmla="*/ 4643 w 10758"/>
              <a:gd name="connsiteY4" fmla="*/ 3099 h 10652"/>
              <a:gd name="connsiteX0" fmla="*/ 3885 w 10758"/>
              <a:gd name="connsiteY0" fmla="*/ 3976 h 10652"/>
              <a:gd name="connsiteX1" fmla="*/ 10758 w 10758"/>
              <a:gd name="connsiteY1" fmla="*/ 0 h 10652"/>
              <a:gd name="connsiteX2" fmla="*/ 7438 w 10758"/>
              <a:gd name="connsiteY2" fmla="*/ 9334 h 10652"/>
              <a:gd name="connsiteX3" fmla="*/ 0 w 10758"/>
              <a:gd name="connsiteY3" fmla="*/ 10652 h 10652"/>
              <a:gd name="connsiteX4" fmla="*/ 3885 w 10758"/>
              <a:gd name="connsiteY4" fmla="*/ 3976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8" h="10652">
                <a:moveTo>
                  <a:pt x="3885" y="3976"/>
                </a:moveTo>
                <a:lnTo>
                  <a:pt x="10758" y="0"/>
                </a:lnTo>
                <a:lnTo>
                  <a:pt x="7438" y="9334"/>
                </a:lnTo>
                <a:lnTo>
                  <a:pt x="0" y="10652"/>
                </a:lnTo>
                <a:lnTo>
                  <a:pt x="3885" y="397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4" grpId="0" animBg="1"/>
      <p:bldP spid="14" grpId="1" animBg="1"/>
      <p:bldP spid="24" grpId="0" animBg="1"/>
      <p:bldP spid="24" grpId="1" animBg="1"/>
      <p:bldP spid="27" grpId="0" animBg="1"/>
      <p:bldP spid="27" grpId="1" animBg="1"/>
      <p:bldP spid="17" grpId="0" animBg="1"/>
      <p:bldP spid="1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EDF1095A-E5EA-475A-BE3D-82036A7DB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ABCD8-4AC2-4A3D-BC66-7D485834BC83}"/>
              </a:ext>
            </a:extLst>
          </p:cNvPr>
          <p:cNvGrpSpPr/>
          <p:nvPr/>
        </p:nvGrpSpPr>
        <p:grpSpPr>
          <a:xfrm>
            <a:off x="902309" y="1614896"/>
            <a:ext cx="10080173" cy="3993148"/>
            <a:chOff x="902309" y="1614895"/>
            <a:chExt cx="10828383" cy="42346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90530-D722-4956-99B7-6C9863CD1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b="29283"/>
            <a:stretch/>
          </p:blipFill>
          <p:spPr>
            <a:xfrm>
              <a:off x="902309" y="1614895"/>
              <a:ext cx="9082075" cy="423468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2FAD96C-AC73-4F71-BA48-60506D2E4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75572" b="29283"/>
            <a:stretch/>
          </p:blipFill>
          <p:spPr>
            <a:xfrm>
              <a:off x="9512131" y="1614895"/>
              <a:ext cx="2218561" cy="42346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436916" y="439940"/>
            <a:ext cx="9122228" cy="706942"/>
            <a:chOff x="-4168701" y="382608"/>
            <a:chExt cx="8960757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8960757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A2B6FD-D4C3-48D2-9BE4-473D253CF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87" t="35647" r="66401" b="22357"/>
          <a:stretch/>
        </p:blipFill>
        <p:spPr>
          <a:xfrm>
            <a:off x="1245924" y="2015241"/>
            <a:ext cx="2197326" cy="218191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617813C-6B3C-45A0-9877-EB6BDE732BFC}"/>
              </a:ext>
            </a:extLst>
          </p:cNvPr>
          <p:cNvGrpSpPr/>
          <p:nvPr/>
        </p:nvGrpSpPr>
        <p:grpSpPr>
          <a:xfrm>
            <a:off x="3844566" y="2068326"/>
            <a:ext cx="1228725" cy="1286787"/>
            <a:chOff x="3835107" y="1648845"/>
            <a:chExt cx="1228725" cy="1286787"/>
          </a:xfrm>
        </p:grpSpPr>
        <p:sp>
          <p:nvSpPr>
            <p:cNvPr id="44" name="Flowchart: Manual Input 43">
              <a:extLst>
                <a:ext uri="{FF2B5EF4-FFF2-40B4-BE49-F238E27FC236}">
                  <a16:creationId xmlns:a16="http://schemas.microsoft.com/office/drawing/2014/main" id="{1DD86B54-C2D0-491A-9343-1358B312B300}"/>
                </a:ext>
              </a:extLst>
            </p:cNvPr>
            <p:cNvSpPr/>
            <p:nvPr/>
          </p:nvSpPr>
          <p:spPr>
            <a:xfrm rot="16200000">
              <a:off x="3806076" y="1677876"/>
              <a:ext cx="1286787" cy="122872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75"/>
                <a:gd name="connsiteY0" fmla="*/ 6341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341 h 10000"/>
                <a:gd name="connsiteX0" fmla="*/ 0 w 10224"/>
                <a:gd name="connsiteY0" fmla="*/ 6574 h 10000"/>
                <a:gd name="connsiteX1" fmla="*/ 10224 w 10224"/>
                <a:gd name="connsiteY1" fmla="*/ 0 h 10000"/>
                <a:gd name="connsiteX2" fmla="*/ 10224 w 10224"/>
                <a:gd name="connsiteY2" fmla="*/ 10000 h 10000"/>
                <a:gd name="connsiteX3" fmla="*/ 224 w 10224"/>
                <a:gd name="connsiteY3" fmla="*/ 10000 h 10000"/>
                <a:gd name="connsiteX4" fmla="*/ 0 w 10224"/>
                <a:gd name="connsiteY4" fmla="*/ 6574 h 10000"/>
                <a:gd name="connsiteX0" fmla="*/ 0 w 10149"/>
                <a:gd name="connsiteY0" fmla="*/ 6652 h 10000"/>
                <a:gd name="connsiteX1" fmla="*/ 10149 w 10149"/>
                <a:gd name="connsiteY1" fmla="*/ 0 h 10000"/>
                <a:gd name="connsiteX2" fmla="*/ 10149 w 10149"/>
                <a:gd name="connsiteY2" fmla="*/ 10000 h 10000"/>
                <a:gd name="connsiteX3" fmla="*/ 149 w 10149"/>
                <a:gd name="connsiteY3" fmla="*/ 10000 h 10000"/>
                <a:gd name="connsiteX4" fmla="*/ 0 w 10149"/>
                <a:gd name="connsiteY4" fmla="*/ 6652 h 10000"/>
                <a:gd name="connsiteX0" fmla="*/ 152 w 10003"/>
                <a:gd name="connsiteY0" fmla="*/ 6419 h 10000"/>
                <a:gd name="connsiteX1" fmla="*/ 10003 w 10003"/>
                <a:gd name="connsiteY1" fmla="*/ 0 h 10000"/>
                <a:gd name="connsiteX2" fmla="*/ 10003 w 10003"/>
                <a:gd name="connsiteY2" fmla="*/ 10000 h 10000"/>
                <a:gd name="connsiteX3" fmla="*/ 3 w 10003"/>
                <a:gd name="connsiteY3" fmla="*/ 10000 h 10000"/>
                <a:gd name="connsiteX4" fmla="*/ 152 w 10003"/>
                <a:gd name="connsiteY4" fmla="*/ 6419 h 10000"/>
                <a:gd name="connsiteX0" fmla="*/ 0 w 10075"/>
                <a:gd name="connsiteY0" fmla="*/ 6729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7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" h="10000">
                  <a:moveTo>
                    <a:pt x="0" y="6729"/>
                  </a:moveTo>
                  <a:lnTo>
                    <a:pt x="10075" y="0"/>
                  </a:lnTo>
                  <a:lnTo>
                    <a:pt x="10075" y="10000"/>
                  </a:lnTo>
                  <a:lnTo>
                    <a:pt x="75" y="10000"/>
                  </a:lnTo>
                  <a:cubicBezTo>
                    <a:pt x="50" y="8780"/>
                    <a:pt x="25" y="7949"/>
                    <a:pt x="0" y="672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DA9FB-859F-4692-8891-6EB2509D4A64}"/>
                </a:ext>
              </a:extLst>
            </p:cNvPr>
            <p:cNvSpPr txBox="1"/>
            <p:nvPr/>
          </p:nvSpPr>
          <p:spPr>
            <a:xfrm>
              <a:off x="4449469" y="180671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86BBCEC-3EC1-4587-A30A-3495478D715B}"/>
              </a:ext>
            </a:extLst>
          </p:cNvPr>
          <p:cNvGrpSpPr/>
          <p:nvPr/>
        </p:nvGrpSpPr>
        <p:grpSpPr>
          <a:xfrm>
            <a:off x="8410469" y="2068326"/>
            <a:ext cx="2148676" cy="848193"/>
            <a:chOff x="8410469" y="2068326"/>
            <a:chExt cx="2148676" cy="848193"/>
          </a:xfrm>
        </p:grpSpPr>
        <p:sp>
          <p:nvSpPr>
            <p:cNvPr id="45" name="Flowchart: Manual Input 44">
              <a:extLst>
                <a:ext uri="{FF2B5EF4-FFF2-40B4-BE49-F238E27FC236}">
                  <a16:creationId xmlns:a16="http://schemas.microsoft.com/office/drawing/2014/main" id="{74D9B14E-22DF-4026-A942-B9D590E50996}"/>
                </a:ext>
              </a:extLst>
            </p:cNvPr>
            <p:cNvSpPr/>
            <p:nvPr/>
          </p:nvSpPr>
          <p:spPr>
            <a:xfrm rot="5400000" flipV="1">
              <a:off x="9060710" y="1418085"/>
              <a:ext cx="848193" cy="214867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503 w 10000"/>
                <a:gd name="connsiteY0" fmla="*/ 392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503 w 10000"/>
                <a:gd name="connsiteY4" fmla="*/ 3926 h 10000"/>
                <a:gd name="connsiteX0" fmla="*/ 175 w 10000"/>
                <a:gd name="connsiteY0" fmla="*/ 785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5 w 10000"/>
                <a:gd name="connsiteY4" fmla="*/ 7852 h 10000"/>
                <a:gd name="connsiteX0" fmla="*/ 175 w 10000"/>
                <a:gd name="connsiteY0" fmla="*/ 8222 h 10370"/>
                <a:gd name="connsiteX1" fmla="*/ 10000 w 10000"/>
                <a:gd name="connsiteY1" fmla="*/ 0 h 10370"/>
                <a:gd name="connsiteX2" fmla="*/ 10000 w 10000"/>
                <a:gd name="connsiteY2" fmla="*/ 10370 h 10370"/>
                <a:gd name="connsiteX3" fmla="*/ 0 w 10000"/>
                <a:gd name="connsiteY3" fmla="*/ 10370 h 10370"/>
                <a:gd name="connsiteX4" fmla="*/ 175 w 10000"/>
                <a:gd name="connsiteY4" fmla="*/ 8222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186"/>
                <a:gd name="connsiteY0" fmla="*/ 8148 h 10222"/>
                <a:gd name="connsiteX1" fmla="*/ 10186 w 10186"/>
                <a:gd name="connsiteY1" fmla="*/ 0 h 10222"/>
                <a:gd name="connsiteX2" fmla="*/ 10098 w 10186"/>
                <a:gd name="connsiteY2" fmla="*/ 10222 h 10222"/>
                <a:gd name="connsiteX3" fmla="*/ 98 w 10186"/>
                <a:gd name="connsiteY3" fmla="*/ 10222 h 10222"/>
                <a:gd name="connsiteX4" fmla="*/ 10 w 10186"/>
                <a:gd name="connsiteY4" fmla="*/ 8148 h 10222"/>
                <a:gd name="connsiteX0" fmla="*/ 10 w 10106"/>
                <a:gd name="connsiteY0" fmla="*/ 8333 h 10407"/>
                <a:gd name="connsiteX1" fmla="*/ 10098 w 10106"/>
                <a:gd name="connsiteY1" fmla="*/ 0 h 10407"/>
                <a:gd name="connsiteX2" fmla="*/ 10098 w 10106"/>
                <a:gd name="connsiteY2" fmla="*/ 10407 h 10407"/>
                <a:gd name="connsiteX3" fmla="*/ 98 w 10106"/>
                <a:gd name="connsiteY3" fmla="*/ 10407 h 10407"/>
                <a:gd name="connsiteX4" fmla="*/ 10 w 10106"/>
                <a:gd name="connsiteY4" fmla="*/ 8333 h 10407"/>
                <a:gd name="connsiteX0" fmla="*/ 10 w 10101"/>
                <a:gd name="connsiteY0" fmla="*/ 8185 h 10259"/>
                <a:gd name="connsiteX1" fmla="*/ 10010 w 10101"/>
                <a:gd name="connsiteY1" fmla="*/ 0 h 10259"/>
                <a:gd name="connsiteX2" fmla="*/ 10098 w 10101"/>
                <a:gd name="connsiteY2" fmla="*/ 10259 h 10259"/>
                <a:gd name="connsiteX3" fmla="*/ 98 w 10101"/>
                <a:gd name="connsiteY3" fmla="*/ 10259 h 10259"/>
                <a:gd name="connsiteX4" fmla="*/ 10 w 10101"/>
                <a:gd name="connsiteY4" fmla="*/ 8185 h 10259"/>
                <a:gd name="connsiteX0" fmla="*/ 10 w 10098"/>
                <a:gd name="connsiteY0" fmla="*/ 8370 h 10444"/>
                <a:gd name="connsiteX1" fmla="*/ 9485 w 10098"/>
                <a:gd name="connsiteY1" fmla="*/ 0 h 10444"/>
                <a:gd name="connsiteX2" fmla="*/ 10098 w 10098"/>
                <a:gd name="connsiteY2" fmla="*/ 10444 h 10444"/>
                <a:gd name="connsiteX3" fmla="*/ 98 w 10098"/>
                <a:gd name="connsiteY3" fmla="*/ 10444 h 10444"/>
                <a:gd name="connsiteX4" fmla="*/ 10 w 10098"/>
                <a:gd name="connsiteY4" fmla="*/ 8370 h 10444"/>
                <a:gd name="connsiteX0" fmla="*/ 10 w 9662"/>
                <a:gd name="connsiteY0" fmla="*/ 8370 h 10444"/>
                <a:gd name="connsiteX1" fmla="*/ 9485 w 9662"/>
                <a:gd name="connsiteY1" fmla="*/ 0 h 10444"/>
                <a:gd name="connsiteX2" fmla="*/ 9660 w 9662"/>
                <a:gd name="connsiteY2" fmla="*/ 10444 h 10444"/>
                <a:gd name="connsiteX3" fmla="*/ 98 w 9662"/>
                <a:gd name="connsiteY3" fmla="*/ 10444 h 10444"/>
                <a:gd name="connsiteX4" fmla="*/ 10 w 9662"/>
                <a:gd name="connsiteY4" fmla="*/ 8370 h 10444"/>
                <a:gd name="connsiteX0" fmla="*/ 10 w 10089"/>
                <a:gd name="connsiteY0" fmla="*/ 8014 h 10000"/>
                <a:gd name="connsiteX1" fmla="*/ 10089 w 10089"/>
                <a:gd name="connsiteY1" fmla="*/ 0 h 10000"/>
                <a:gd name="connsiteX2" fmla="*/ 9998 w 10089"/>
                <a:gd name="connsiteY2" fmla="*/ 10000 h 10000"/>
                <a:gd name="connsiteX3" fmla="*/ 101 w 10089"/>
                <a:gd name="connsiteY3" fmla="*/ 10000 h 10000"/>
                <a:gd name="connsiteX4" fmla="*/ 10 w 10089"/>
                <a:gd name="connsiteY4" fmla="*/ 80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" h="10000">
                  <a:moveTo>
                    <a:pt x="10" y="8014"/>
                  </a:moveTo>
                  <a:lnTo>
                    <a:pt x="10089" y="0"/>
                  </a:lnTo>
                  <a:cubicBezTo>
                    <a:pt x="10059" y="3262"/>
                    <a:pt x="10028" y="6738"/>
                    <a:pt x="9998" y="10000"/>
                  </a:cubicBezTo>
                  <a:lnTo>
                    <a:pt x="101" y="10000"/>
                  </a:lnTo>
                  <a:cubicBezTo>
                    <a:pt x="161" y="9314"/>
                    <a:pt x="-50" y="8700"/>
                    <a:pt x="10" y="801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EBF8F5-067D-48F3-8F19-2A8DAFDA9F7A}"/>
                </a:ext>
              </a:extLst>
            </p:cNvPr>
            <p:cNvSpPr txBox="1"/>
            <p:nvPr/>
          </p:nvSpPr>
          <p:spPr>
            <a:xfrm>
              <a:off x="9943648" y="231838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2151FF6-8A2D-4625-87C5-00C83A7F33F8}"/>
              </a:ext>
            </a:extLst>
          </p:cNvPr>
          <p:cNvGrpSpPr/>
          <p:nvPr/>
        </p:nvGrpSpPr>
        <p:grpSpPr>
          <a:xfrm>
            <a:off x="3829432" y="3755547"/>
            <a:ext cx="2130213" cy="852878"/>
            <a:chOff x="3829432" y="3755547"/>
            <a:chExt cx="2130213" cy="852878"/>
          </a:xfrm>
        </p:grpSpPr>
        <p:sp>
          <p:nvSpPr>
            <p:cNvPr id="51" name="Flowchart: Manual Operation 50">
              <a:extLst>
                <a:ext uri="{FF2B5EF4-FFF2-40B4-BE49-F238E27FC236}">
                  <a16:creationId xmlns:a16="http://schemas.microsoft.com/office/drawing/2014/main" id="{35125C52-871C-4654-8AF3-0E479DD4FE02}"/>
                </a:ext>
              </a:extLst>
            </p:cNvPr>
            <p:cNvSpPr/>
            <p:nvPr/>
          </p:nvSpPr>
          <p:spPr>
            <a:xfrm flipV="1">
              <a:off x="3829432" y="3755547"/>
              <a:ext cx="2130213" cy="8528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761 w 10000"/>
                <a:gd name="connsiteY2" fmla="*/ 9824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3150"/>
                <a:gd name="connsiteY0" fmla="*/ 0 h 10000"/>
                <a:gd name="connsiteX1" fmla="*/ 13150 w 13150"/>
                <a:gd name="connsiteY1" fmla="*/ 176 h 10000"/>
                <a:gd name="connsiteX2" fmla="*/ 7761 w 13150"/>
                <a:gd name="connsiteY2" fmla="*/ 9824 h 10000"/>
                <a:gd name="connsiteX3" fmla="*/ 2000 w 13150"/>
                <a:gd name="connsiteY3" fmla="*/ 10000 h 10000"/>
                <a:gd name="connsiteX4" fmla="*/ 0 w 13150"/>
                <a:gd name="connsiteY4" fmla="*/ 0 h 10000"/>
                <a:gd name="connsiteX0" fmla="*/ 0 w 13150"/>
                <a:gd name="connsiteY0" fmla="*/ 0 h 9824"/>
                <a:gd name="connsiteX1" fmla="*/ 13150 w 13150"/>
                <a:gd name="connsiteY1" fmla="*/ 176 h 9824"/>
                <a:gd name="connsiteX2" fmla="*/ 7761 w 13150"/>
                <a:gd name="connsiteY2" fmla="*/ 9824 h 9824"/>
                <a:gd name="connsiteX3" fmla="*/ 2382 w 13150"/>
                <a:gd name="connsiteY3" fmla="*/ 9824 h 9824"/>
                <a:gd name="connsiteX4" fmla="*/ 0 w 13150"/>
                <a:gd name="connsiteY4" fmla="*/ 0 h 9824"/>
                <a:gd name="connsiteX0" fmla="*/ 0 w 10145"/>
                <a:gd name="connsiteY0" fmla="*/ 0 h 10000"/>
                <a:gd name="connsiteX1" fmla="*/ 10145 w 10145"/>
                <a:gd name="connsiteY1" fmla="*/ 179 h 10000"/>
                <a:gd name="connsiteX2" fmla="*/ 6047 w 10145"/>
                <a:gd name="connsiteY2" fmla="*/ 10000 h 10000"/>
                <a:gd name="connsiteX3" fmla="*/ 1956 w 10145"/>
                <a:gd name="connsiteY3" fmla="*/ 10000 h 10000"/>
                <a:gd name="connsiteX4" fmla="*/ 0 w 10145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5" h="10000">
                  <a:moveTo>
                    <a:pt x="0" y="0"/>
                  </a:moveTo>
                  <a:lnTo>
                    <a:pt x="10145" y="179"/>
                  </a:lnTo>
                  <a:lnTo>
                    <a:pt x="6047" y="10000"/>
                  </a:lnTo>
                  <a:lnTo>
                    <a:pt x="1956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FD75DC-5578-44A4-B03E-2C8AA05D4B61}"/>
                </a:ext>
              </a:extLst>
            </p:cNvPr>
            <p:cNvSpPr txBox="1"/>
            <p:nvPr/>
          </p:nvSpPr>
          <p:spPr>
            <a:xfrm>
              <a:off x="4537121" y="391273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906B08-04A0-4584-A3CD-EF588F93D423}"/>
              </a:ext>
            </a:extLst>
          </p:cNvPr>
          <p:cNvGrpSpPr/>
          <p:nvPr/>
        </p:nvGrpSpPr>
        <p:grpSpPr>
          <a:xfrm>
            <a:off x="6801102" y="2467123"/>
            <a:ext cx="1693864" cy="2141302"/>
            <a:chOff x="6801102" y="2467123"/>
            <a:chExt cx="1693864" cy="2141302"/>
          </a:xfrm>
        </p:grpSpPr>
        <p:sp>
          <p:nvSpPr>
            <p:cNvPr id="46" name="Flowchart: Manual Operation 45">
              <a:extLst>
                <a:ext uri="{FF2B5EF4-FFF2-40B4-BE49-F238E27FC236}">
                  <a16:creationId xmlns:a16="http://schemas.microsoft.com/office/drawing/2014/main" id="{82435D9E-7C4E-4EEC-88B0-CAC575273D55}"/>
                </a:ext>
              </a:extLst>
            </p:cNvPr>
            <p:cNvSpPr/>
            <p:nvPr/>
          </p:nvSpPr>
          <p:spPr>
            <a:xfrm>
              <a:off x="6801102" y="2467123"/>
              <a:ext cx="1693864" cy="21413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8041 w 18041"/>
                <a:gd name="connsiteY0" fmla="*/ 0 h 10000"/>
                <a:gd name="connsiteX1" fmla="*/ 18041 w 18041"/>
                <a:gd name="connsiteY1" fmla="*/ 0 h 10000"/>
                <a:gd name="connsiteX2" fmla="*/ 16041 w 18041"/>
                <a:gd name="connsiteY2" fmla="*/ 10000 h 10000"/>
                <a:gd name="connsiteX3" fmla="*/ 0 w 18041"/>
                <a:gd name="connsiteY3" fmla="*/ 6766 h 10000"/>
                <a:gd name="connsiteX4" fmla="*/ 8041 w 18041"/>
                <a:gd name="connsiteY4" fmla="*/ 0 h 10000"/>
                <a:gd name="connsiteX0" fmla="*/ 8041 w 18041"/>
                <a:gd name="connsiteY0" fmla="*/ 0 h 16647"/>
                <a:gd name="connsiteX1" fmla="*/ 18041 w 18041"/>
                <a:gd name="connsiteY1" fmla="*/ 0 h 16647"/>
                <a:gd name="connsiteX2" fmla="*/ 282 w 18041"/>
                <a:gd name="connsiteY2" fmla="*/ 16647 h 16647"/>
                <a:gd name="connsiteX3" fmla="*/ 0 w 18041"/>
                <a:gd name="connsiteY3" fmla="*/ 6766 h 16647"/>
                <a:gd name="connsiteX4" fmla="*/ 8041 w 18041"/>
                <a:gd name="connsiteY4" fmla="*/ 0 h 16647"/>
                <a:gd name="connsiteX0" fmla="*/ 8041 w 16209"/>
                <a:gd name="connsiteY0" fmla="*/ 0 h 16647"/>
                <a:gd name="connsiteX1" fmla="*/ 16209 w 16209"/>
                <a:gd name="connsiteY1" fmla="*/ 10120 h 16647"/>
                <a:gd name="connsiteX2" fmla="*/ 282 w 16209"/>
                <a:gd name="connsiteY2" fmla="*/ 16647 h 16647"/>
                <a:gd name="connsiteX3" fmla="*/ 0 w 16209"/>
                <a:gd name="connsiteY3" fmla="*/ 6766 h 16647"/>
                <a:gd name="connsiteX4" fmla="*/ 8041 w 16209"/>
                <a:gd name="connsiteY4" fmla="*/ 0 h 16647"/>
                <a:gd name="connsiteX0" fmla="*/ 8334 w 16209"/>
                <a:gd name="connsiteY0" fmla="*/ 0 h 16707"/>
                <a:gd name="connsiteX1" fmla="*/ 16209 w 16209"/>
                <a:gd name="connsiteY1" fmla="*/ 10180 h 16707"/>
                <a:gd name="connsiteX2" fmla="*/ 282 w 16209"/>
                <a:gd name="connsiteY2" fmla="*/ 16707 h 16707"/>
                <a:gd name="connsiteX3" fmla="*/ 0 w 16209"/>
                <a:gd name="connsiteY3" fmla="*/ 6826 h 16707"/>
                <a:gd name="connsiteX4" fmla="*/ 8334 w 16209"/>
                <a:gd name="connsiteY4" fmla="*/ 0 h 16707"/>
                <a:gd name="connsiteX0" fmla="*/ 8418 w 16293"/>
                <a:gd name="connsiteY0" fmla="*/ 0 h 16827"/>
                <a:gd name="connsiteX1" fmla="*/ 16293 w 16293"/>
                <a:gd name="connsiteY1" fmla="*/ 10180 h 16827"/>
                <a:gd name="connsiteX2" fmla="*/ 0 w 16293"/>
                <a:gd name="connsiteY2" fmla="*/ 16827 h 16827"/>
                <a:gd name="connsiteX3" fmla="*/ 84 w 16293"/>
                <a:gd name="connsiteY3" fmla="*/ 6826 h 16827"/>
                <a:gd name="connsiteX4" fmla="*/ 8418 w 16293"/>
                <a:gd name="connsiteY4" fmla="*/ 0 h 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" h="16827">
                  <a:moveTo>
                    <a:pt x="8418" y="0"/>
                  </a:moveTo>
                  <a:lnTo>
                    <a:pt x="16293" y="10180"/>
                  </a:lnTo>
                  <a:lnTo>
                    <a:pt x="0" y="16827"/>
                  </a:lnTo>
                  <a:cubicBezTo>
                    <a:pt x="28" y="13493"/>
                    <a:pt x="56" y="10160"/>
                    <a:pt x="84" y="6826"/>
                  </a:cubicBezTo>
                  <a:lnTo>
                    <a:pt x="8418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9059E3-D475-44B9-95F2-BE1547AC8728}"/>
                </a:ext>
              </a:extLst>
            </p:cNvPr>
            <p:cNvSpPr txBox="1"/>
            <p:nvPr/>
          </p:nvSpPr>
          <p:spPr>
            <a:xfrm>
              <a:off x="7291574" y="334986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7C9F5D-18EF-4CCA-AB09-B9D68FE71C48}"/>
              </a:ext>
            </a:extLst>
          </p:cNvPr>
          <p:cNvGrpSpPr/>
          <p:nvPr/>
        </p:nvGrpSpPr>
        <p:grpSpPr>
          <a:xfrm>
            <a:off x="8883593" y="3740267"/>
            <a:ext cx="857378" cy="868158"/>
            <a:chOff x="8883593" y="3740267"/>
            <a:chExt cx="857378" cy="868158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D8E8E636-7B1F-42AB-A951-374A56D4D55C}"/>
                </a:ext>
              </a:extLst>
            </p:cNvPr>
            <p:cNvSpPr/>
            <p:nvPr/>
          </p:nvSpPr>
          <p:spPr>
            <a:xfrm rot="5400000">
              <a:off x="8878203" y="3745657"/>
              <a:ext cx="868158" cy="857378"/>
            </a:xfrm>
            <a:custGeom>
              <a:avLst/>
              <a:gdLst>
                <a:gd name="connsiteX0" fmla="*/ 0 w 654800"/>
                <a:gd name="connsiteY0" fmla="*/ 788797 h 788797"/>
                <a:gd name="connsiteX1" fmla="*/ 0 w 654800"/>
                <a:gd name="connsiteY1" fmla="*/ 0 h 788797"/>
                <a:gd name="connsiteX2" fmla="*/ 654800 w 654800"/>
                <a:gd name="connsiteY2" fmla="*/ 788797 h 788797"/>
                <a:gd name="connsiteX3" fmla="*/ 0 w 654800"/>
                <a:gd name="connsiteY3" fmla="*/ 788797 h 788797"/>
                <a:gd name="connsiteX0" fmla="*/ 7618 w 662418"/>
                <a:gd name="connsiteY0" fmla="*/ 819278 h 819278"/>
                <a:gd name="connsiteX1" fmla="*/ 0 w 662418"/>
                <a:gd name="connsiteY1" fmla="*/ 0 h 819278"/>
                <a:gd name="connsiteX2" fmla="*/ 662418 w 662418"/>
                <a:gd name="connsiteY2" fmla="*/ 819278 h 819278"/>
                <a:gd name="connsiteX3" fmla="*/ 7618 w 662418"/>
                <a:gd name="connsiteY3" fmla="*/ 819278 h 819278"/>
                <a:gd name="connsiteX0" fmla="*/ 7618 w 837678"/>
                <a:gd name="connsiteY0" fmla="*/ 819278 h 819278"/>
                <a:gd name="connsiteX1" fmla="*/ 0 w 837678"/>
                <a:gd name="connsiteY1" fmla="*/ 0 h 819278"/>
                <a:gd name="connsiteX2" fmla="*/ 837678 w 837678"/>
                <a:gd name="connsiteY2" fmla="*/ 819278 h 819278"/>
                <a:gd name="connsiteX3" fmla="*/ 7618 w 837678"/>
                <a:gd name="connsiteY3" fmla="*/ 819278 h 819278"/>
                <a:gd name="connsiteX0" fmla="*/ 338 w 830398"/>
                <a:gd name="connsiteY0" fmla="*/ 849758 h 849758"/>
                <a:gd name="connsiteX1" fmla="*/ 7960 w 830398"/>
                <a:gd name="connsiteY1" fmla="*/ 0 h 849758"/>
                <a:gd name="connsiteX2" fmla="*/ 830398 w 830398"/>
                <a:gd name="connsiteY2" fmla="*/ 849758 h 849758"/>
                <a:gd name="connsiteX3" fmla="*/ 338 w 830398"/>
                <a:gd name="connsiteY3" fmla="*/ 849758 h 849758"/>
                <a:gd name="connsiteX0" fmla="*/ 7618 w 837678"/>
                <a:gd name="connsiteY0" fmla="*/ 849758 h 849758"/>
                <a:gd name="connsiteX1" fmla="*/ 0 w 837678"/>
                <a:gd name="connsiteY1" fmla="*/ 0 h 849758"/>
                <a:gd name="connsiteX2" fmla="*/ 837678 w 837678"/>
                <a:gd name="connsiteY2" fmla="*/ 849758 h 849758"/>
                <a:gd name="connsiteX3" fmla="*/ 7618 w 837678"/>
                <a:gd name="connsiteY3" fmla="*/ 849758 h 849758"/>
                <a:gd name="connsiteX0" fmla="*/ 7618 w 868158"/>
                <a:gd name="connsiteY0" fmla="*/ 849758 h 857378"/>
                <a:gd name="connsiteX1" fmla="*/ 0 w 868158"/>
                <a:gd name="connsiteY1" fmla="*/ 0 h 857378"/>
                <a:gd name="connsiteX2" fmla="*/ 868158 w 868158"/>
                <a:gd name="connsiteY2" fmla="*/ 857378 h 857378"/>
                <a:gd name="connsiteX3" fmla="*/ 7618 w 868158"/>
                <a:gd name="connsiteY3" fmla="*/ 849758 h 85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158" h="857378">
                  <a:moveTo>
                    <a:pt x="7618" y="849758"/>
                  </a:moveTo>
                  <a:cubicBezTo>
                    <a:pt x="5079" y="576665"/>
                    <a:pt x="2539" y="273093"/>
                    <a:pt x="0" y="0"/>
                  </a:cubicBezTo>
                  <a:lnTo>
                    <a:pt x="868158" y="857378"/>
                  </a:lnTo>
                  <a:lnTo>
                    <a:pt x="7618" y="84975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C15B82-B3B9-40BB-B5CE-33F2C6CE1072}"/>
                </a:ext>
              </a:extLst>
            </p:cNvPr>
            <p:cNvSpPr txBox="1"/>
            <p:nvPr/>
          </p:nvSpPr>
          <p:spPr>
            <a:xfrm>
              <a:off x="8920833" y="3755547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6715CA-ADCE-4ED2-A7D5-2D581C79D27D}"/>
              </a:ext>
            </a:extLst>
          </p:cNvPr>
          <p:cNvGrpSpPr/>
          <p:nvPr/>
        </p:nvGrpSpPr>
        <p:grpSpPr>
          <a:xfrm>
            <a:off x="5494020" y="1614896"/>
            <a:ext cx="1290805" cy="1286788"/>
            <a:chOff x="5494020" y="1614896"/>
            <a:chExt cx="1290805" cy="128678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403056-D7F2-4E29-84B5-05FBA14238A9}"/>
                </a:ext>
              </a:extLst>
            </p:cNvPr>
            <p:cNvSpPr/>
            <p:nvPr/>
          </p:nvSpPr>
          <p:spPr>
            <a:xfrm>
              <a:off x="5494020" y="1614896"/>
              <a:ext cx="1290805" cy="12867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6392D00-AF24-438A-9043-363EFEB8E7DF}"/>
                </a:ext>
              </a:extLst>
            </p:cNvPr>
            <p:cNvSpPr txBox="1"/>
            <p:nvPr/>
          </p:nvSpPr>
          <p:spPr>
            <a:xfrm>
              <a:off x="5904460" y="1963090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2A9A8E-3AC6-46CD-9E00-D93751456728}"/>
              </a:ext>
            </a:extLst>
          </p:cNvPr>
          <p:cNvGrpSpPr/>
          <p:nvPr/>
        </p:nvGrpSpPr>
        <p:grpSpPr>
          <a:xfrm>
            <a:off x="2172441" y="2051339"/>
            <a:ext cx="1254159" cy="1286148"/>
            <a:chOff x="3809673" y="1631858"/>
            <a:chExt cx="1254159" cy="1286148"/>
          </a:xfrm>
        </p:grpSpPr>
        <p:sp>
          <p:nvSpPr>
            <p:cNvPr id="68" name="Flowchart: Manual Input 43">
              <a:extLst>
                <a:ext uri="{FF2B5EF4-FFF2-40B4-BE49-F238E27FC236}">
                  <a16:creationId xmlns:a16="http://schemas.microsoft.com/office/drawing/2014/main" id="{9D288693-5773-459C-B25D-F888144FF756}"/>
                </a:ext>
              </a:extLst>
            </p:cNvPr>
            <p:cNvSpPr/>
            <p:nvPr/>
          </p:nvSpPr>
          <p:spPr>
            <a:xfrm rot="16200000">
              <a:off x="3793679" y="1647852"/>
              <a:ext cx="1286148" cy="12541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75"/>
                <a:gd name="connsiteY0" fmla="*/ 6341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341 h 10000"/>
                <a:gd name="connsiteX0" fmla="*/ 0 w 10224"/>
                <a:gd name="connsiteY0" fmla="*/ 6574 h 10000"/>
                <a:gd name="connsiteX1" fmla="*/ 10224 w 10224"/>
                <a:gd name="connsiteY1" fmla="*/ 0 h 10000"/>
                <a:gd name="connsiteX2" fmla="*/ 10224 w 10224"/>
                <a:gd name="connsiteY2" fmla="*/ 10000 h 10000"/>
                <a:gd name="connsiteX3" fmla="*/ 224 w 10224"/>
                <a:gd name="connsiteY3" fmla="*/ 10000 h 10000"/>
                <a:gd name="connsiteX4" fmla="*/ 0 w 10224"/>
                <a:gd name="connsiteY4" fmla="*/ 6574 h 10000"/>
                <a:gd name="connsiteX0" fmla="*/ 0 w 10149"/>
                <a:gd name="connsiteY0" fmla="*/ 6652 h 10000"/>
                <a:gd name="connsiteX1" fmla="*/ 10149 w 10149"/>
                <a:gd name="connsiteY1" fmla="*/ 0 h 10000"/>
                <a:gd name="connsiteX2" fmla="*/ 10149 w 10149"/>
                <a:gd name="connsiteY2" fmla="*/ 10000 h 10000"/>
                <a:gd name="connsiteX3" fmla="*/ 149 w 10149"/>
                <a:gd name="connsiteY3" fmla="*/ 10000 h 10000"/>
                <a:gd name="connsiteX4" fmla="*/ 0 w 10149"/>
                <a:gd name="connsiteY4" fmla="*/ 6652 h 10000"/>
                <a:gd name="connsiteX0" fmla="*/ 152 w 10003"/>
                <a:gd name="connsiteY0" fmla="*/ 6419 h 10000"/>
                <a:gd name="connsiteX1" fmla="*/ 10003 w 10003"/>
                <a:gd name="connsiteY1" fmla="*/ 0 h 10000"/>
                <a:gd name="connsiteX2" fmla="*/ 10003 w 10003"/>
                <a:gd name="connsiteY2" fmla="*/ 10000 h 10000"/>
                <a:gd name="connsiteX3" fmla="*/ 3 w 10003"/>
                <a:gd name="connsiteY3" fmla="*/ 10000 h 10000"/>
                <a:gd name="connsiteX4" fmla="*/ 152 w 10003"/>
                <a:gd name="connsiteY4" fmla="*/ 6419 h 10000"/>
                <a:gd name="connsiteX0" fmla="*/ 0 w 10075"/>
                <a:gd name="connsiteY0" fmla="*/ 6729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729 h 10000"/>
                <a:gd name="connsiteX0" fmla="*/ 0 w 10208"/>
                <a:gd name="connsiteY0" fmla="*/ 6798 h 10069"/>
                <a:gd name="connsiteX1" fmla="*/ 10208 w 10208"/>
                <a:gd name="connsiteY1" fmla="*/ 0 h 10069"/>
                <a:gd name="connsiteX2" fmla="*/ 10075 w 10208"/>
                <a:gd name="connsiteY2" fmla="*/ 10069 h 10069"/>
                <a:gd name="connsiteX3" fmla="*/ 75 w 10208"/>
                <a:gd name="connsiteY3" fmla="*/ 10069 h 10069"/>
                <a:gd name="connsiteX4" fmla="*/ 0 w 10208"/>
                <a:gd name="connsiteY4" fmla="*/ 6798 h 10069"/>
                <a:gd name="connsiteX0" fmla="*/ 0 w 10208"/>
                <a:gd name="connsiteY0" fmla="*/ 6798 h 10069"/>
                <a:gd name="connsiteX1" fmla="*/ 10208 w 10208"/>
                <a:gd name="connsiteY1" fmla="*/ 0 h 10069"/>
                <a:gd name="connsiteX2" fmla="*/ 10075 w 10208"/>
                <a:gd name="connsiteY2" fmla="*/ 10069 h 10069"/>
                <a:gd name="connsiteX3" fmla="*/ 75 w 10208"/>
                <a:gd name="connsiteY3" fmla="*/ 10069 h 10069"/>
                <a:gd name="connsiteX4" fmla="*/ 0 w 10208"/>
                <a:gd name="connsiteY4" fmla="*/ 6798 h 10069"/>
                <a:gd name="connsiteX0" fmla="*/ 127 w 10136"/>
                <a:gd name="connsiteY0" fmla="*/ 6729 h 10069"/>
                <a:gd name="connsiteX1" fmla="*/ 10136 w 10136"/>
                <a:gd name="connsiteY1" fmla="*/ 0 h 10069"/>
                <a:gd name="connsiteX2" fmla="*/ 10003 w 10136"/>
                <a:gd name="connsiteY2" fmla="*/ 10069 h 10069"/>
                <a:gd name="connsiteX3" fmla="*/ 3 w 10136"/>
                <a:gd name="connsiteY3" fmla="*/ 10069 h 10069"/>
                <a:gd name="connsiteX4" fmla="*/ 127 w 10136"/>
                <a:gd name="connsiteY4" fmla="*/ 6729 h 10069"/>
                <a:gd name="connsiteX0" fmla="*/ 0 w 10009"/>
                <a:gd name="connsiteY0" fmla="*/ 6729 h 10069"/>
                <a:gd name="connsiteX1" fmla="*/ 10009 w 10009"/>
                <a:gd name="connsiteY1" fmla="*/ 0 h 10069"/>
                <a:gd name="connsiteX2" fmla="*/ 9876 w 10009"/>
                <a:gd name="connsiteY2" fmla="*/ 10069 h 10069"/>
                <a:gd name="connsiteX3" fmla="*/ 207 w 10009"/>
                <a:gd name="connsiteY3" fmla="*/ 10069 h 10069"/>
                <a:gd name="connsiteX4" fmla="*/ 0 w 10009"/>
                <a:gd name="connsiteY4" fmla="*/ 6729 h 10069"/>
                <a:gd name="connsiteX0" fmla="*/ 61 w 10070"/>
                <a:gd name="connsiteY0" fmla="*/ 6729 h 10069"/>
                <a:gd name="connsiteX1" fmla="*/ 10070 w 10070"/>
                <a:gd name="connsiteY1" fmla="*/ 0 h 10069"/>
                <a:gd name="connsiteX2" fmla="*/ 9937 w 10070"/>
                <a:gd name="connsiteY2" fmla="*/ 10069 h 10069"/>
                <a:gd name="connsiteX3" fmla="*/ 3 w 10070"/>
                <a:gd name="connsiteY3" fmla="*/ 10000 h 10069"/>
                <a:gd name="connsiteX4" fmla="*/ 61 w 10070"/>
                <a:gd name="connsiteY4" fmla="*/ 6729 h 10069"/>
                <a:gd name="connsiteX0" fmla="*/ 61 w 10070"/>
                <a:gd name="connsiteY0" fmla="*/ 6867 h 10207"/>
                <a:gd name="connsiteX1" fmla="*/ 10070 w 10070"/>
                <a:gd name="connsiteY1" fmla="*/ 0 h 10207"/>
                <a:gd name="connsiteX2" fmla="*/ 9937 w 10070"/>
                <a:gd name="connsiteY2" fmla="*/ 10207 h 10207"/>
                <a:gd name="connsiteX3" fmla="*/ 3 w 10070"/>
                <a:gd name="connsiteY3" fmla="*/ 10138 h 10207"/>
                <a:gd name="connsiteX4" fmla="*/ 61 w 10070"/>
                <a:gd name="connsiteY4" fmla="*/ 6867 h 1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0" h="10207">
                  <a:moveTo>
                    <a:pt x="61" y="6867"/>
                  </a:moveTo>
                  <a:lnTo>
                    <a:pt x="10070" y="0"/>
                  </a:lnTo>
                  <a:cubicBezTo>
                    <a:pt x="10026" y="3356"/>
                    <a:pt x="9981" y="6851"/>
                    <a:pt x="9937" y="10207"/>
                  </a:cubicBezTo>
                  <a:lnTo>
                    <a:pt x="3" y="10138"/>
                  </a:lnTo>
                  <a:cubicBezTo>
                    <a:pt x="-22" y="8918"/>
                    <a:pt x="86" y="8087"/>
                    <a:pt x="61" y="68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1519D7-A008-432A-82F8-294CDBA203EB}"/>
                </a:ext>
              </a:extLst>
            </p:cNvPr>
            <p:cNvSpPr txBox="1"/>
            <p:nvPr/>
          </p:nvSpPr>
          <p:spPr>
            <a:xfrm>
              <a:off x="4449469" y="180671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3C35D99-0004-4B0D-9A39-2432A1CBDDAD}"/>
              </a:ext>
            </a:extLst>
          </p:cNvPr>
          <p:cNvGrpSpPr/>
          <p:nvPr/>
        </p:nvGrpSpPr>
        <p:grpSpPr>
          <a:xfrm>
            <a:off x="1281541" y="3336595"/>
            <a:ext cx="2148676" cy="848193"/>
            <a:chOff x="8410469" y="2068326"/>
            <a:chExt cx="2148676" cy="848193"/>
          </a:xfrm>
        </p:grpSpPr>
        <p:sp>
          <p:nvSpPr>
            <p:cNvPr id="71" name="Flowchart: Manual Input 44">
              <a:extLst>
                <a:ext uri="{FF2B5EF4-FFF2-40B4-BE49-F238E27FC236}">
                  <a16:creationId xmlns:a16="http://schemas.microsoft.com/office/drawing/2014/main" id="{B8A54E62-A1B1-4A03-874F-ECBCF9FD0B7D}"/>
                </a:ext>
              </a:extLst>
            </p:cNvPr>
            <p:cNvSpPr/>
            <p:nvPr/>
          </p:nvSpPr>
          <p:spPr>
            <a:xfrm rot="5400000" flipV="1">
              <a:off x="9060710" y="1418085"/>
              <a:ext cx="848193" cy="214867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503 w 10000"/>
                <a:gd name="connsiteY0" fmla="*/ 392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503 w 10000"/>
                <a:gd name="connsiteY4" fmla="*/ 3926 h 10000"/>
                <a:gd name="connsiteX0" fmla="*/ 175 w 10000"/>
                <a:gd name="connsiteY0" fmla="*/ 785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5 w 10000"/>
                <a:gd name="connsiteY4" fmla="*/ 7852 h 10000"/>
                <a:gd name="connsiteX0" fmla="*/ 175 w 10000"/>
                <a:gd name="connsiteY0" fmla="*/ 8222 h 10370"/>
                <a:gd name="connsiteX1" fmla="*/ 10000 w 10000"/>
                <a:gd name="connsiteY1" fmla="*/ 0 h 10370"/>
                <a:gd name="connsiteX2" fmla="*/ 10000 w 10000"/>
                <a:gd name="connsiteY2" fmla="*/ 10370 h 10370"/>
                <a:gd name="connsiteX3" fmla="*/ 0 w 10000"/>
                <a:gd name="connsiteY3" fmla="*/ 10370 h 10370"/>
                <a:gd name="connsiteX4" fmla="*/ 175 w 10000"/>
                <a:gd name="connsiteY4" fmla="*/ 8222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186"/>
                <a:gd name="connsiteY0" fmla="*/ 8148 h 10222"/>
                <a:gd name="connsiteX1" fmla="*/ 10186 w 10186"/>
                <a:gd name="connsiteY1" fmla="*/ 0 h 10222"/>
                <a:gd name="connsiteX2" fmla="*/ 10098 w 10186"/>
                <a:gd name="connsiteY2" fmla="*/ 10222 h 10222"/>
                <a:gd name="connsiteX3" fmla="*/ 98 w 10186"/>
                <a:gd name="connsiteY3" fmla="*/ 10222 h 10222"/>
                <a:gd name="connsiteX4" fmla="*/ 10 w 10186"/>
                <a:gd name="connsiteY4" fmla="*/ 8148 h 10222"/>
                <a:gd name="connsiteX0" fmla="*/ 10 w 10106"/>
                <a:gd name="connsiteY0" fmla="*/ 8333 h 10407"/>
                <a:gd name="connsiteX1" fmla="*/ 10098 w 10106"/>
                <a:gd name="connsiteY1" fmla="*/ 0 h 10407"/>
                <a:gd name="connsiteX2" fmla="*/ 10098 w 10106"/>
                <a:gd name="connsiteY2" fmla="*/ 10407 h 10407"/>
                <a:gd name="connsiteX3" fmla="*/ 98 w 10106"/>
                <a:gd name="connsiteY3" fmla="*/ 10407 h 10407"/>
                <a:gd name="connsiteX4" fmla="*/ 10 w 10106"/>
                <a:gd name="connsiteY4" fmla="*/ 8333 h 10407"/>
                <a:gd name="connsiteX0" fmla="*/ 10 w 10101"/>
                <a:gd name="connsiteY0" fmla="*/ 8185 h 10259"/>
                <a:gd name="connsiteX1" fmla="*/ 10010 w 10101"/>
                <a:gd name="connsiteY1" fmla="*/ 0 h 10259"/>
                <a:gd name="connsiteX2" fmla="*/ 10098 w 10101"/>
                <a:gd name="connsiteY2" fmla="*/ 10259 h 10259"/>
                <a:gd name="connsiteX3" fmla="*/ 98 w 10101"/>
                <a:gd name="connsiteY3" fmla="*/ 10259 h 10259"/>
                <a:gd name="connsiteX4" fmla="*/ 10 w 10101"/>
                <a:gd name="connsiteY4" fmla="*/ 8185 h 10259"/>
                <a:gd name="connsiteX0" fmla="*/ 10 w 10098"/>
                <a:gd name="connsiteY0" fmla="*/ 8370 h 10444"/>
                <a:gd name="connsiteX1" fmla="*/ 9485 w 10098"/>
                <a:gd name="connsiteY1" fmla="*/ 0 h 10444"/>
                <a:gd name="connsiteX2" fmla="*/ 10098 w 10098"/>
                <a:gd name="connsiteY2" fmla="*/ 10444 h 10444"/>
                <a:gd name="connsiteX3" fmla="*/ 98 w 10098"/>
                <a:gd name="connsiteY3" fmla="*/ 10444 h 10444"/>
                <a:gd name="connsiteX4" fmla="*/ 10 w 10098"/>
                <a:gd name="connsiteY4" fmla="*/ 8370 h 10444"/>
                <a:gd name="connsiteX0" fmla="*/ 10 w 9662"/>
                <a:gd name="connsiteY0" fmla="*/ 8370 h 10444"/>
                <a:gd name="connsiteX1" fmla="*/ 9485 w 9662"/>
                <a:gd name="connsiteY1" fmla="*/ 0 h 10444"/>
                <a:gd name="connsiteX2" fmla="*/ 9660 w 9662"/>
                <a:gd name="connsiteY2" fmla="*/ 10444 h 10444"/>
                <a:gd name="connsiteX3" fmla="*/ 98 w 9662"/>
                <a:gd name="connsiteY3" fmla="*/ 10444 h 10444"/>
                <a:gd name="connsiteX4" fmla="*/ 10 w 9662"/>
                <a:gd name="connsiteY4" fmla="*/ 8370 h 10444"/>
                <a:gd name="connsiteX0" fmla="*/ 10 w 10089"/>
                <a:gd name="connsiteY0" fmla="*/ 8014 h 10000"/>
                <a:gd name="connsiteX1" fmla="*/ 10089 w 10089"/>
                <a:gd name="connsiteY1" fmla="*/ 0 h 10000"/>
                <a:gd name="connsiteX2" fmla="*/ 9998 w 10089"/>
                <a:gd name="connsiteY2" fmla="*/ 10000 h 10000"/>
                <a:gd name="connsiteX3" fmla="*/ 101 w 10089"/>
                <a:gd name="connsiteY3" fmla="*/ 10000 h 10000"/>
                <a:gd name="connsiteX4" fmla="*/ 10 w 10089"/>
                <a:gd name="connsiteY4" fmla="*/ 80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" h="10000">
                  <a:moveTo>
                    <a:pt x="10" y="8014"/>
                  </a:moveTo>
                  <a:lnTo>
                    <a:pt x="10089" y="0"/>
                  </a:lnTo>
                  <a:cubicBezTo>
                    <a:pt x="10059" y="3262"/>
                    <a:pt x="10028" y="6738"/>
                    <a:pt x="9998" y="10000"/>
                  </a:cubicBezTo>
                  <a:lnTo>
                    <a:pt x="101" y="10000"/>
                  </a:lnTo>
                  <a:cubicBezTo>
                    <a:pt x="161" y="9314"/>
                    <a:pt x="-50" y="8700"/>
                    <a:pt x="10" y="801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F42AF1-1210-40AB-AF51-8A7085865684}"/>
                </a:ext>
              </a:extLst>
            </p:cNvPr>
            <p:cNvSpPr txBox="1"/>
            <p:nvPr/>
          </p:nvSpPr>
          <p:spPr>
            <a:xfrm>
              <a:off x="9943648" y="231838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83E678F-3AFC-42E5-94D5-B94B4A9DDCE0}"/>
              </a:ext>
            </a:extLst>
          </p:cNvPr>
          <p:cNvGrpSpPr/>
          <p:nvPr/>
        </p:nvGrpSpPr>
        <p:grpSpPr>
          <a:xfrm>
            <a:off x="1293936" y="2037485"/>
            <a:ext cx="1723598" cy="2148936"/>
            <a:chOff x="6817114" y="2451853"/>
            <a:chExt cx="1723598" cy="2148936"/>
          </a:xfrm>
        </p:grpSpPr>
        <p:sp>
          <p:nvSpPr>
            <p:cNvPr id="74" name="Flowchart: Manual Operation 45">
              <a:extLst>
                <a:ext uri="{FF2B5EF4-FFF2-40B4-BE49-F238E27FC236}">
                  <a16:creationId xmlns:a16="http://schemas.microsoft.com/office/drawing/2014/main" id="{B598B6B2-40CC-4F49-9096-CDA769D3A579}"/>
                </a:ext>
              </a:extLst>
            </p:cNvPr>
            <p:cNvSpPr/>
            <p:nvPr/>
          </p:nvSpPr>
          <p:spPr>
            <a:xfrm>
              <a:off x="6817114" y="2451853"/>
              <a:ext cx="1723598" cy="21489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8041 w 18041"/>
                <a:gd name="connsiteY0" fmla="*/ 0 h 10000"/>
                <a:gd name="connsiteX1" fmla="*/ 18041 w 18041"/>
                <a:gd name="connsiteY1" fmla="*/ 0 h 10000"/>
                <a:gd name="connsiteX2" fmla="*/ 16041 w 18041"/>
                <a:gd name="connsiteY2" fmla="*/ 10000 h 10000"/>
                <a:gd name="connsiteX3" fmla="*/ 0 w 18041"/>
                <a:gd name="connsiteY3" fmla="*/ 6766 h 10000"/>
                <a:gd name="connsiteX4" fmla="*/ 8041 w 18041"/>
                <a:gd name="connsiteY4" fmla="*/ 0 h 10000"/>
                <a:gd name="connsiteX0" fmla="*/ 8041 w 18041"/>
                <a:gd name="connsiteY0" fmla="*/ 0 h 16647"/>
                <a:gd name="connsiteX1" fmla="*/ 18041 w 18041"/>
                <a:gd name="connsiteY1" fmla="*/ 0 h 16647"/>
                <a:gd name="connsiteX2" fmla="*/ 282 w 18041"/>
                <a:gd name="connsiteY2" fmla="*/ 16647 h 16647"/>
                <a:gd name="connsiteX3" fmla="*/ 0 w 18041"/>
                <a:gd name="connsiteY3" fmla="*/ 6766 h 16647"/>
                <a:gd name="connsiteX4" fmla="*/ 8041 w 18041"/>
                <a:gd name="connsiteY4" fmla="*/ 0 h 16647"/>
                <a:gd name="connsiteX0" fmla="*/ 8041 w 16209"/>
                <a:gd name="connsiteY0" fmla="*/ 0 h 16647"/>
                <a:gd name="connsiteX1" fmla="*/ 16209 w 16209"/>
                <a:gd name="connsiteY1" fmla="*/ 10120 h 16647"/>
                <a:gd name="connsiteX2" fmla="*/ 282 w 16209"/>
                <a:gd name="connsiteY2" fmla="*/ 16647 h 16647"/>
                <a:gd name="connsiteX3" fmla="*/ 0 w 16209"/>
                <a:gd name="connsiteY3" fmla="*/ 6766 h 16647"/>
                <a:gd name="connsiteX4" fmla="*/ 8041 w 16209"/>
                <a:gd name="connsiteY4" fmla="*/ 0 h 16647"/>
                <a:gd name="connsiteX0" fmla="*/ 8334 w 16209"/>
                <a:gd name="connsiteY0" fmla="*/ 0 h 16707"/>
                <a:gd name="connsiteX1" fmla="*/ 16209 w 16209"/>
                <a:gd name="connsiteY1" fmla="*/ 10180 h 16707"/>
                <a:gd name="connsiteX2" fmla="*/ 282 w 16209"/>
                <a:gd name="connsiteY2" fmla="*/ 16707 h 16707"/>
                <a:gd name="connsiteX3" fmla="*/ 0 w 16209"/>
                <a:gd name="connsiteY3" fmla="*/ 6826 h 16707"/>
                <a:gd name="connsiteX4" fmla="*/ 8334 w 16209"/>
                <a:gd name="connsiteY4" fmla="*/ 0 h 16707"/>
                <a:gd name="connsiteX0" fmla="*/ 8418 w 16293"/>
                <a:gd name="connsiteY0" fmla="*/ 0 h 16827"/>
                <a:gd name="connsiteX1" fmla="*/ 16293 w 16293"/>
                <a:gd name="connsiteY1" fmla="*/ 10180 h 16827"/>
                <a:gd name="connsiteX2" fmla="*/ 0 w 16293"/>
                <a:gd name="connsiteY2" fmla="*/ 16827 h 16827"/>
                <a:gd name="connsiteX3" fmla="*/ 84 w 16293"/>
                <a:gd name="connsiteY3" fmla="*/ 6826 h 16827"/>
                <a:gd name="connsiteX4" fmla="*/ 8418 w 16293"/>
                <a:gd name="connsiteY4" fmla="*/ 0 h 16827"/>
                <a:gd name="connsiteX0" fmla="*/ 8418 w 16586"/>
                <a:gd name="connsiteY0" fmla="*/ 0 h 16827"/>
                <a:gd name="connsiteX1" fmla="*/ 16586 w 16586"/>
                <a:gd name="connsiteY1" fmla="*/ 9940 h 16827"/>
                <a:gd name="connsiteX2" fmla="*/ 0 w 16586"/>
                <a:gd name="connsiteY2" fmla="*/ 16827 h 16827"/>
                <a:gd name="connsiteX3" fmla="*/ 84 w 16586"/>
                <a:gd name="connsiteY3" fmla="*/ 6826 h 16827"/>
                <a:gd name="connsiteX4" fmla="*/ 8418 w 16586"/>
                <a:gd name="connsiteY4" fmla="*/ 0 h 16827"/>
                <a:gd name="connsiteX0" fmla="*/ 8337 w 16505"/>
                <a:gd name="connsiteY0" fmla="*/ 0 h 16947"/>
                <a:gd name="connsiteX1" fmla="*/ 16505 w 16505"/>
                <a:gd name="connsiteY1" fmla="*/ 9940 h 16947"/>
                <a:gd name="connsiteX2" fmla="*/ 139 w 16505"/>
                <a:gd name="connsiteY2" fmla="*/ 16947 h 16947"/>
                <a:gd name="connsiteX3" fmla="*/ 3 w 16505"/>
                <a:gd name="connsiteY3" fmla="*/ 6826 h 16947"/>
                <a:gd name="connsiteX4" fmla="*/ 8337 w 16505"/>
                <a:gd name="connsiteY4" fmla="*/ 0 h 16947"/>
                <a:gd name="connsiteX0" fmla="*/ 8336 w 16504"/>
                <a:gd name="connsiteY0" fmla="*/ 0 h 16707"/>
                <a:gd name="connsiteX1" fmla="*/ 16504 w 16504"/>
                <a:gd name="connsiteY1" fmla="*/ 9940 h 16707"/>
                <a:gd name="connsiteX2" fmla="*/ 358 w 16504"/>
                <a:gd name="connsiteY2" fmla="*/ 16707 h 16707"/>
                <a:gd name="connsiteX3" fmla="*/ 2 w 16504"/>
                <a:gd name="connsiteY3" fmla="*/ 6826 h 16707"/>
                <a:gd name="connsiteX4" fmla="*/ 8336 w 16504"/>
                <a:gd name="connsiteY4" fmla="*/ 0 h 16707"/>
                <a:gd name="connsiteX0" fmla="*/ 8336 w 16504"/>
                <a:gd name="connsiteY0" fmla="*/ 0 h 16767"/>
                <a:gd name="connsiteX1" fmla="*/ 16504 w 16504"/>
                <a:gd name="connsiteY1" fmla="*/ 9940 h 16767"/>
                <a:gd name="connsiteX2" fmla="*/ 211 w 16504"/>
                <a:gd name="connsiteY2" fmla="*/ 16767 h 16767"/>
                <a:gd name="connsiteX3" fmla="*/ 2 w 16504"/>
                <a:gd name="connsiteY3" fmla="*/ 6826 h 16767"/>
                <a:gd name="connsiteX4" fmla="*/ 8336 w 16504"/>
                <a:gd name="connsiteY4" fmla="*/ 0 h 16767"/>
                <a:gd name="connsiteX0" fmla="*/ 8556 w 16504"/>
                <a:gd name="connsiteY0" fmla="*/ 0 h 16887"/>
                <a:gd name="connsiteX1" fmla="*/ 16504 w 16504"/>
                <a:gd name="connsiteY1" fmla="*/ 10060 h 16887"/>
                <a:gd name="connsiteX2" fmla="*/ 211 w 16504"/>
                <a:gd name="connsiteY2" fmla="*/ 16887 h 16887"/>
                <a:gd name="connsiteX3" fmla="*/ 2 w 16504"/>
                <a:gd name="connsiteY3" fmla="*/ 6946 h 16887"/>
                <a:gd name="connsiteX4" fmla="*/ 8556 w 16504"/>
                <a:gd name="connsiteY4" fmla="*/ 0 h 16887"/>
                <a:gd name="connsiteX0" fmla="*/ 8556 w 16504"/>
                <a:gd name="connsiteY0" fmla="*/ 0 h 16887"/>
                <a:gd name="connsiteX1" fmla="*/ 16504 w 16504"/>
                <a:gd name="connsiteY1" fmla="*/ 10300 h 16887"/>
                <a:gd name="connsiteX2" fmla="*/ 211 w 16504"/>
                <a:gd name="connsiteY2" fmla="*/ 16887 h 16887"/>
                <a:gd name="connsiteX3" fmla="*/ 2 w 16504"/>
                <a:gd name="connsiteY3" fmla="*/ 6946 h 16887"/>
                <a:gd name="connsiteX4" fmla="*/ 8556 w 16504"/>
                <a:gd name="connsiteY4" fmla="*/ 0 h 16887"/>
                <a:gd name="connsiteX0" fmla="*/ 8556 w 16651"/>
                <a:gd name="connsiteY0" fmla="*/ 0 h 16887"/>
                <a:gd name="connsiteX1" fmla="*/ 16651 w 16651"/>
                <a:gd name="connsiteY1" fmla="*/ 10300 h 16887"/>
                <a:gd name="connsiteX2" fmla="*/ 211 w 16651"/>
                <a:gd name="connsiteY2" fmla="*/ 16887 h 16887"/>
                <a:gd name="connsiteX3" fmla="*/ 2 w 16651"/>
                <a:gd name="connsiteY3" fmla="*/ 6946 h 16887"/>
                <a:gd name="connsiteX4" fmla="*/ 8556 w 16651"/>
                <a:gd name="connsiteY4" fmla="*/ 0 h 16887"/>
                <a:gd name="connsiteX0" fmla="*/ 8484 w 16579"/>
                <a:gd name="connsiteY0" fmla="*/ 0 h 16887"/>
                <a:gd name="connsiteX1" fmla="*/ 16579 w 16579"/>
                <a:gd name="connsiteY1" fmla="*/ 10300 h 16887"/>
                <a:gd name="connsiteX2" fmla="*/ 139 w 16579"/>
                <a:gd name="connsiteY2" fmla="*/ 16887 h 16887"/>
                <a:gd name="connsiteX3" fmla="*/ 3 w 16579"/>
                <a:gd name="connsiteY3" fmla="*/ 6886 h 16887"/>
                <a:gd name="connsiteX4" fmla="*/ 8484 w 16579"/>
                <a:gd name="connsiteY4" fmla="*/ 0 h 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9" h="16887">
                  <a:moveTo>
                    <a:pt x="8484" y="0"/>
                  </a:moveTo>
                  <a:lnTo>
                    <a:pt x="16579" y="10300"/>
                  </a:lnTo>
                  <a:lnTo>
                    <a:pt x="139" y="16887"/>
                  </a:lnTo>
                  <a:cubicBezTo>
                    <a:pt x="167" y="13553"/>
                    <a:pt x="-25" y="10220"/>
                    <a:pt x="3" y="6886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059B87F-18A1-43BC-972F-0185A661E187}"/>
                </a:ext>
              </a:extLst>
            </p:cNvPr>
            <p:cNvSpPr txBox="1"/>
            <p:nvPr/>
          </p:nvSpPr>
          <p:spPr>
            <a:xfrm>
              <a:off x="7291574" y="334986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5FC8CAA-0F5C-4636-A82C-0D7E99C94946}"/>
              </a:ext>
            </a:extLst>
          </p:cNvPr>
          <p:cNvGrpSpPr/>
          <p:nvPr/>
        </p:nvGrpSpPr>
        <p:grpSpPr>
          <a:xfrm>
            <a:off x="1301301" y="2015241"/>
            <a:ext cx="872618" cy="909303"/>
            <a:chOff x="8883593" y="3721982"/>
            <a:chExt cx="872618" cy="909303"/>
          </a:xfrm>
        </p:grpSpPr>
        <p:sp>
          <p:nvSpPr>
            <p:cNvPr id="77" name="Right Triangle 46">
              <a:extLst>
                <a:ext uri="{FF2B5EF4-FFF2-40B4-BE49-F238E27FC236}">
                  <a16:creationId xmlns:a16="http://schemas.microsoft.com/office/drawing/2014/main" id="{991620BA-EA98-46AC-B7B8-DBF136CBA417}"/>
                </a:ext>
              </a:extLst>
            </p:cNvPr>
            <p:cNvSpPr/>
            <p:nvPr/>
          </p:nvSpPr>
          <p:spPr>
            <a:xfrm rot="5400000">
              <a:off x="8877836" y="3752910"/>
              <a:ext cx="884132" cy="872618"/>
            </a:xfrm>
            <a:custGeom>
              <a:avLst/>
              <a:gdLst>
                <a:gd name="connsiteX0" fmla="*/ 0 w 654800"/>
                <a:gd name="connsiteY0" fmla="*/ 788797 h 788797"/>
                <a:gd name="connsiteX1" fmla="*/ 0 w 654800"/>
                <a:gd name="connsiteY1" fmla="*/ 0 h 788797"/>
                <a:gd name="connsiteX2" fmla="*/ 654800 w 654800"/>
                <a:gd name="connsiteY2" fmla="*/ 788797 h 788797"/>
                <a:gd name="connsiteX3" fmla="*/ 0 w 654800"/>
                <a:gd name="connsiteY3" fmla="*/ 788797 h 788797"/>
                <a:gd name="connsiteX0" fmla="*/ 7618 w 662418"/>
                <a:gd name="connsiteY0" fmla="*/ 819278 h 819278"/>
                <a:gd name="connsiteX1" fmla="*/ 0 w 662418"/>
                <a:gd name="connsiteY1" fmla="*/ 0 h 819278"/>
                <a:gd name="connsiteX2" fmla="*/ 662418 w 662418"/>
                <a:gd name="connsiteY2" fmla="*/ 819278 h 819278"/>
                <a:gd name="connsiteX3" fmla="*/ 7618 w 662418"/>
                <a:gd name="connsiteY3" fmla="*/ 819278 h 819278"/>
                <a:gd name="connsiteX0" fmla="*/ 7618 w 837678"/>
                <a:gd name="connsiteY0" fmla="*/ 819278 h 819278"/>
                <a:gd name="connsiteX1" fmla="*/ 0 w 837678"/>
                <a:gd name="connsiteY1" fmla="*/ 0 h 819278"/>
                <a:gd name="connsiteX2" fmla="*/ 837678 w 837678"/>
                <a:gd name="connsiteY2" fmla="*/ 819278 h 819278"/>
                <a:gd name="connsiteX3" fmla="*/ 7618 w 837678"/>
                <a:gd name="connsiteY3" fmla="*/ 819278 h 819278"/>
                <a:gd name="connsiteX0" fmla="*/ 338 w 830398"/>
                <a:gd name="connsiteY0" fmla="*/ 849758 h 849758"/>
                <a:gd name="connsiteX1" fmla="*/ 7960 w 830398"/>
                <a:gd name="connsiteY1" fmla="*/ 0 h 849758"/>
                <a:gd name="connsiteX2" fmla="*/ 830398 w 830398"/>
                <a:gd name="connsiteY2" fmla="*/ 849758 h 849758"/>
                <a:gd name="connsiteX3" fmla="*/ 338 w 830398"/>
                <a:gd name="connsiteY3" fmla="*/ 849758 h 849758"/>
                <a:gd name="connsiteX0" fmla="*/ 7618 w 837678"/>
                <a:gd name="connsiteY0" fmla="*/ 849758 h 849758"/>
                <a:gd name="connsiteX1" fmla="*/ 0 w 837678"/>
                <a:gd name="connsiteY1" fmla="*/ 0 h 849758"/>
                <a:gd name="connsiteX2" fmla="*/ 837678 w 837678"/>
                <a:gd name="connsiteY2" fmla="*/ 849758 h 849758"/>
                <a:gd name="connsiteX3" fmla="*/ 7618 w 837678"/>
                <a:gd name="connsiteY3" fmla="*/ 849758 h 849758"/>
                <a:gd name="connsiteX0" fmla="*/ 7618 w 868158"/>
                <a:gd name="connsiteY0" fmla="*/ 849758 h 857378"/>
                <a:gd name="connsiteX1" fmla="*/ 0 w 868158"/>
                <a:gd name="connsiteY1" fmla="*/ 0 h 857378"/>
                <a:gd name="connsiteX2" fmla="*/ 868158 w 868158"/>
                <a:gd name="connsiteY2" fmla="*/ 857378 h 857378"/>
                <a:gd name="connsiteX3" fmla="*/ 7618 w 868158"/>
                <a:gd name="connsiteY3" fmla="*/ 849758 h 857378"/>
                <a:gd name="connsiteX0" fmla="*/ 7618 w 906258"/>
                <a:gd name="connsiteY0" fmla="*/ 849758 h 880238"/>
                <a:gd name="connsiteX1" fmla="*/ 0 w 906258"/>
                <a:gd name="connsiteY1" fmla="*/ 0 h 880238"/>
                <a:gd name="connsiteX2" fmla="*/ 906258 w 906258"/>
                <a:gd name="connsiteY2" fmla="*/ 880238 h 880238"/>
                <a:gd name="connsiteX3" fmla="*/ 7618 w 906258"/>
                <a:gd name="connsiteY3" fmla="*/ 849758 h 880238"/>
                <a:gd name="connsiteX0" fmla="*/ 7618 w 898638"/>
                <a:gd name="connsiteY0" fmla="*/ 849758 h 857378"/>
                <a:gd name="connsiteX1" fmla="*/ 0 w 898638"/>
                <a:gd name="connsiteY1" fmla="*/ 0 h 857378"/>
                <a:gd name="connsiteX2" fmla="*/ 898638 w 898638"/>
                <a:gd name="connsiteY2" fmla="*/ 857378 h 857378"/>
                <a:gd name="connsiteX3" fmla="*/ 7618 w 898638"/>
                <a:gd name="connsiteY3" fmla="*/ 849758 h 857378"/>
                <a:gd name="connsiteX0" fmla="*/ 164 w 891184"/>
                <a:gd name="connsiteY0" fmla="*/ 857378 h 864998"/>
                <a:gd name="connsiteX1" fmla="*/ 23026 w 891184"/>
                <a:gd name="connsiteY1" fmla="*/ 0 h 864998"/>
                <a:gd name="connsiteX2" fmla="*/ 891184 w 891184"/>
                <a:gd name="connsiteY2" fmla="*/ 864998 h 864998"/>
                <a:gd name="connsiteX3" fmla="*/ 164 w 891184"/>
                <a:gd name="connsiteY3" fmla="*/ 857378 h 864998"/>
                <a:gd name="connsiteX0" fmla="*/ 732 w 891752"/>
                <a:gd name="connsiteY0" fmla="*/ 864998 h 872618"/>
                <a:gd name="connsiteX1" fmla="*/ 734 w 891752"/>
                <a:gd name="connsiteY1" fmla="*/ 0 h 872618"/>
                <a:gd name="connsiteX2" fmla="*/ 891752 w 891752"/>
                <a:gd name="connsiteY2" fmla="*/ 872618 h 872618"/>
                <a:gd name="connsiteX3" fmla="*/ 732 w 891752"/>
                <a:gd name="connsiteY3" fmla="*/ 864998 h 872618"/>
                <a:gd name="connsiteX0" fmla="*/ 732 w 884132"/>
                <a:gd name="connsiteY0" fmla="*/ 864998 h 872618"/>
                <a:gd name="connsiteX1" fmla="*/ 734 w 884132"/>
                <a:gd name="connsiteY1" fmla="*/ 0 h 872618"/>
                <a:gd name="connsiteX2" fmla="*/ 884132 w 884132"/>
                <a:gd name="connsiteY2" fmla="*/ 872618 h 872618"/>
                <a:gd name="connsiteX3" fmla="*/ 732 w 884132"/>
                <a:gd name="connsiteY3" fmla="*/ 864998 h 87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132" h="872618">
                  <a:moveTo>
                    <a:pt x="732" y="864998"/>
                  </a:moveTo>
                  <a:cubicBezTo>
                    <a:pt x="-1807" y="591905"/>
                    <a:pt x="3273" y="273093"/>
                    <a:pt x="734" y="0"/>
                  </a:cubicBezTo>
                  <a:lnTo>
                    <a:pt x="884132" y="872618"/>
                  </a:lnTo>
                  <a:lnTo>
                    <a:pt x="732" y="86499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9724A21-4641-4763-A0C8-33968E1F1325}"/>
                </a:ext>
              </a:extLst>
            </p:cNvPr>
            <p:cNvSpPr txBox="1"/>
            <p:nvPr/>
          </p:nvSpPr>
          <p:spPr>
            <a:xfrm>
              <a:off x="8957804" y="3721982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D5DC0-F21D-44AD-B4FF-13006BEB2D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2EEFA4-6029-4F7E-8594-530B5EC9B9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55" t="23728" r="41150" b="13578"/>
          <a:stretch/>
        </p:blipFill>
        <p:spPr>
          <a:xfrm>
            <a:off x="2666999" y="1531222"/>
            <a:ext cx="5514976" cy="4002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FC3B8-0A11-4B81-836F-B431B55957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013" b="82803" l="63650" r="79562">
                        <a14:foregroundMark x1="72774" y1="53025" x2="72774" y2="53025"/>
                        <a14:foregroundMark x1="71971" y1="51911" x2="71971" y2="51911"/>
                        <a14:foregroundMark x1="74818" y1="77707" x2="74818" y2="77707"/>
                        <a14:foregroundMark x1="66204" y1="77866" x2="66204" y2="77866"/>
                        <a14:foregroundMark x1="66204" y1="78025" x2="66204" y2="78025"/>
                        <a14:foregroundMark x1="79635" y1="54299" x2="79635" y2="54299"/>
                        <a14:foregroundMark x1="63650" y1="55892" x2="63650" y2="55892"/>
                      </a14:backgroundRemoval>
                    </a14:imgEffect>
                  </a14:imgLayer>
                </a14:imgProps>
              </a:ext>
            </a:extLst>
          </a:blip>
          <a:srcRect l="62134" t="33680" r="18524" b="11588"/>
          <a:stretch/>
        </p:blipFill>
        <p:spPr>
          <a:xfrm>
            <a:off x="8223878" y="2725914"/>
            <a:ext cx="2362200" cy="3064174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D46341E-C18A-4366-B5E2-056BFFBDDBF3}"/>
              </a:ext>
            </a:extLst>
          </p:cNvPr>
          <p:cNvSpPr/>
          <p:nvPr/>
        </p:nvSpPr>
        <p:spPr>
          <a:xfrm>
            <a:off x="2987043" y="1752600"/>
            <a:ext cx="1331610" cy="12917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1197"/>
              <a:gd name="connsiteY0" fmla="*/ 267 h 10267"/>
              <a:gd name="connsiteX1" fmla="*/ 11197 w 11197"/>
              <a:gd name="connsiteY1" fmla="*/ 0 h 10267"/>
              <a:gd name="connsiteX2" fmla="*/ 10000 w 11197"/>
              <a:gd name="connsiteY2" fmla="*/ 10267 h 10267"/>
              <a:gd name="connsiteX3" fmla="*/ 0 w 11197"/>
              <a:gd name="connsiteY3" fmla="*/ 10267 h 10267"/>
              <a:gd name="connsiteX4" fmla="*/ 0 w 11197"/>
              <a:gd name="connsiteY4" fmla="*/ 267 h 10267"/>
              <a:gd name="connsiteX0" fmla="*/ 0 w 11197"/>
              <a:gd name="connsiteY0" fmla="*/ 267 h 14623"/>
              <a:gd name="connsiteX1" fmla="*/ 11197 w 11197"/>
              <a:gd name="connsiteY1" fmla="*/ 0 h 14623"/>
              <a:gd name="connsiteX2" fmla="*/ 10000 w 11197"/>
              <a:gd name="connsiteY2" fmla="*/ 10267 h 14623"/>
              <a:gd name="connsiteX3" fmla="*/ 189 w 11197"/>
              <a:gd name="connsiteY3" fmla="*/ 14623 h 14623"/>
              <a:gd name="connsiteX4" fmla="*/ 0 w 11197"/>
              <a:gd name="connsiteY4" fmla="*/ 267 h 14623"/>
              <a:gd name="connsiteX0" fmla="*/ 0 w 11197"/>
              <a:gd name="connsiteY0" fmla="*/ 267 h 14623"/>
              <a:gd name="connsiteX1" fmla="*/ 11197 w 11197"/>
              <a:gd name="connsiteY1" fmla="*/ 0 h 14623"/>
              <a:gd name="connsiteX2" fmla="*/ 9811 w 11197"/>
              <a:gd name="connsiteY2" fmla="*/ 11067 h 14623"/>
              <a:gd name="connsiteX3" fmla="*/ 189 w 11197"/>
              <a:gd name="connsiteY3" fmla="*/ 14623 h 14623"/>
              <a:gd name="connsiteX4" fmla="*/ 0 w 11197"/>
              <a:gd name="connsiteY4" fmla="*/ 267 h 14623"/>
              <a:gd name="connsiteX0" fmla="*/ 0 w 11197"/>
              <a:gd name="connsiteY0" fmla="*/ 267 h 14979"/>
              <a:gd name="connsiteX1" fmla="*/ 11197 w 11197"/>
              <a:gd name="connsiteY1" fmla="*/ 0 h 14979"/>
              <a:gd name="connsiteX2" fmla="*/ 9811 w 11197"/>
              <a:gd name="connsiteY2" fmla="*/ 11067 h 14979"/>
              <a:gd name="connsiteX3" fmla="*/ 693 w 11197"/>
              <a:gd name="connsiteY3" fmla="*/ 14979 h 14979"/>
              <a:gd name="connsiteX4" fmla="*/ 0 w 11197"/>
              <a:gd name="connsiteY4" fmla="*/ 267 h 14979"/>
              <a:gd name="connsiteX0" fmla="*/ 63 w 11260"/>
              <a:gd name="connsiteY0" fmla="*/ 267 h 14979"/>
              <a:gd name="connsiteX1" fmla="*/ 11260 w 11260"/>
              <a:gd name="connsiteY1" fmla="*/ 0 h 14979"/>
              <a:gd name="connsiteX2" fmla="*/ 9874 w 11260"/>
              <a:gd name="connsiteY2" fmla="*/ 11067 h 14979"/>
              <a:gd name="connsiteX3" fmla="*/ 0 w 11260"/>
              <a:gd name="connsiteY3" fmla="*/ 14979 h 14979"/>
              <a:gd name="connsiteX4" fmla="*/ 63 w 11260"/>
              <a:gd name="connsiteY4" fmla="*/ 267 h 14979"/>
              <a:gd name="connsiteX0" fmla="*/ 0 w 11197"/>
              <a:gd name="connsiteY0" fmla="*/ 267 h 14979"/>
              <a:gd name="connsiteX1" fmla="*/ 11197 w 11197"/>
              <a:gd name="connsiteY1" fmla="*/ 0 h 14979"/>
              <a:gd name="connsiteX2" fmla="*/ 9811 w 11197"/>
              <a:gd name="connsiteY2" fmla="*/ 11067 h 14979"/>
              <a:gd name="connsiteX3" fmla="*/ 189 w 11197"/>
              <a:gd name="connsiteY3" fmla="*/ 14979 h 14979"/>
              <a:gd name="connsiteX4" fmla="*/ 0 w 11197"/>
              <a:gd name="connsiteY4" fmla="*/ 267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126 w 11134"/>
              <a:gd name="connsiteY3" fmla="*/ 14979 h 14979"/>
              <a:gd name="connsiteX4" fmla="*/ 0 w 11134"/>
              <a:gd name="connsiteY4" fmla="*/ 534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0 w 11134"/>
              <a:gd name="connsiteY4" fmla="*/ 534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0 w 11134"/>
              <a:gd name="connsiteY4" fmla="*/ 534 h 14979"/>
              <a:gd name="connsiteX0" fmla="*/ 63 w 11134"/>
              <a:gd name="connsiteY0" fmla="*/ 267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63 w 11134"/>
              <a:gd name="connsiteY4" fmla="*/ 267 h 14979"/>
              <a:gd name="connsiteX0" fmla="*/ 63 w 11134"/>
              <a:gd name="connsiteY0" fmla="*/ 178 h 14890"/>
              <a:gd name="connsiteX1" fmla="*/ 11134 w 11134"/>
              <a:gd name="connsiteY1" fmla="*/ 0 h 14890"/>
              <a:gd name="connsiteX2" fmla="*/ 9748 w 11134"/>
              <a:gd name="connsiteY2" fmla="*/ 10978 h 14890"/>
              <a:gd name="connsiteX3" fmla="*/ 0 w 11134"/>
              <a:gd name="connsiteY3" fmla="*/ 14890 h 14890"/>
              <a:gd name="connsiteX4" fmla="*/ 63 w 11134"/>
              <a:gd name="connsiteY4" fmla="*/ 178 h 14890"/>
              <a:gd name="connsiteX0" fmla="*/ 63 w 11071"/>
              <a:gd name="connsiteY0" fmla="*/ 0 h 14712"/>
              <a:gd name="connsiteX1" fmla="*/ 11071 w 11071"/>
              <a:gd name="connsiteY1" fmla="*/ 0 h 14712"/>
              <a:gd name="connsiteX2" fmla="*/ 9748 w 11071"/>
              <a:gd name="connsiteY2" fmla="*/ 10800 h 14712"/>
              <a:gd name="connsiteX3" fmla="*/ 0 w 11071"/>
              <a:gd name="connsiteY3" fmla="*/ 14712 h 14712"/>
              <a:gd name="connsiteX4" fmla="*/ 63 w 11071"/>
              <a:gd name="connsiteY4" fmla="*/ 0 h 14712"/>
              <a:gd name="connsiteX0" fmla="*/ 0 w 11008"/>
              <a:gd name="connsiteY0" fmla="*/ 0 h 14712"/>
              <a:gd name="connsiteX1" fmla="*/ 11008 w 11008"/>
              <a:gd name="connsiteY1" fmla="*/ 0 h 14712"/>
              <a:gd name="connsiteX2" fmla="*/ 9685 w 11008"/>
              <a:gd name="connsiteY2" fmla="*/ 10800 h 14712"/>
              <a:gd name="connsiteX3" fmla="*/ 126 w 11008"/>
              <a:gd name="connsiteY3" fmla="*/ 14712 h 14712"/>
              <a:gd name="connsiteX4" fmla="*/ 0 w 11008"/>
              <a:gd name="connsiteY4" fmla="*/ 0 h 14712"/>
              <a:gd name="connsiteX0" fmla="*/ 0 w 11008"/>
              <a:gd name="connsiteY0" fmla="*/ 0 h 14712"/>
              <a:gd name="connsiteX1" fmla="*/ 11008 w 11008"/>
              <a:gd name="connsiteY1" fmla="*/ 0 h 14712"/>
              <a:gd name="connsiteX2" fmla="*/ 9685 w 11008"/>
              <a:gd name="connsiteY2" fmla="*/ 10800 h 14712"/>
              <a:gd name="connsiteX3" fmla="*/ 189 w 11008"/>
              <a:gd name="connsiteY3" fmla="*/ 14712 h 14712"/>
              <a:gd name="connsiteX4" fmla="*/ 0 w 11008"/>
              <a:gd name="connsiteY4" fmla="*/ 0 h 14712"/>
              <a:gd name="connsiteX0" fmla="*/ 0 w 11008"/>
              <a:gd name="connsiteY0" fmla="*/ 0 h 14979"/>
              <a:gd name="connsiteX1" fmla="*/ 11008 w 11008"/>
              <a:gd name="connsiteY1" fmla="*/ 0 h 14979"/>
              <a:gd name="connsiteX2" fmla="*/ 9685 w 11008"/>
              <a:gd name="connsiteY2" fmla="*/ 10800 h 14979"/>
              <a:gd name="connsiteX3" fmla="*/ 63 w 11008"/>
              <a:gd name="connsiteY3" fmla="*/ 14979 h 14979"/>
              <a:gd name="connsiteX4" fmla="*/ 0 w 11008"/>
              <a:gd name="connsiteY4" fmla="*/ 0 h 14979"/>
              <a:gd name="connsiteX0" fmla="*/ 0 w 11008"/>
              <a:gd name="connsiteY0" fmla="*/ 0 h 15068"/>
              <a:gd name="connsiteX1" fmla="*/ 11008 w 11008"/>
              <a:gd name="connsiteY1" fmla="*/ 0 h 15068"/>
              <a:gd name="connsiteX2" fmla="*/ 9685 w 11008"/>
              <a:gd name="connsiteY2" fmla="*/ 10800 h 15068"/>
              <a:gd name="connsiteX3" fmla="*/ 0 w 11008"/>
              <a:gd name="connsiteY3" fmla="*/ 15068 h 15068"/>
              <a:gd name="connsiteX4" fmla="*/ 0 w 11008"/>
              <a:gd name="connsiteY4" fmla="*/ 0 h 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" h="15068">
                <a:moveTo>
                  <a:pt x="0" y="0"/>
                </a:moveTo>
                <a:lnTo>
                  <a:pt x="11008" y="0"/>
                </a:lnTo>
                <a:lnTo>
                  <a:pt x="9685" y="10800"/>
                </a:lnTo>
                <a:lnTo>
                  <a:pt x="0" y="150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9B4A4B0A-46AF-478D-999A-AFA5BA5A0D70}"/>
              </a:ext>
            </a:extLst>
          </p:cNvPr>
          <p:cNvSpPr/>
          <p:nvPr/>
        </p:nvSpPr>
        <p:spPr>
          <a:xfrm>
            <a:off x="2979400" y="2693750"/>
            <a:ext cx="1905045" cy="17258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3136"/>
              <a:gd name="connsiteY0" fmla="*/ 3322 h 13322"/>
              <a:gd name="connsiteX1" fmla="*/ 13136 w 13136"/>
              <a:gd name="connsiteY1" fmla="*/ 0 h 13322"/>
              <a:gd name="connsiteX2" fmla="*/ 10000 w 13136"/>
              <a:gd name="connsiteY2" fmla="*/ 13322 h 13322"/>
              <a:gd name="connsiteX3" fmla="*/ 0 w 13136"/>
              <a:gd name="connsiteY3" fmla="*/ 13322 h 13322"/>
              <a:gd name="connsiteX4" fmla="*/ 0 w 13136"/>
              <a:gd name="connsiteY4" fmla="*/ 3322 h 13322"/>
              <a:gd name="connsiteX0" fmla="*/ 0 w 21102"/>
              <a:gd name="connsiteY0" fmla="*/ 3322 h 13322"/>
              <a:gd name="connsiteX1" fmla="*/ 13136 w 21102"/>
              <a:gd name="connsiteY1" fmla="*/ 0 h 13322"/>
              <a:gd name="connsiteX2" fmla="*/ 21102 w 21102"/>
              <a:gd name="connsiteY2" fmla="*/ 11011 h 13322"/>
              <a:gd name="connsiteX3" fmla="*/ 0 w 21102"/>
              <a:gd name="connsiteY3" fmla="*/ 13322 h 13322"/>
              <a:gd name="connsiteX4" fmla="*/ 0 w 21102"/>
              <a:gd name="connsiteY4" fmla="*/ 3322 h 13322"/>
              <a:gd name="connsiteX0" fmla="*/ 85 w 21187"/>
              <a:gd name="connsiteY0" fmla="*/ 3322 h 16355"/>
              <a:gd name="connsiteX1" fmla="*/ 13221 w 21187"/>
              <a:gd name="connsiteY1" fmla="*/ 0 h 16355"/>
              <a:gd name="connsiteX2" fmla="*/ 21187 w 21187"/>
              <a:gd name="connsiteY2" fmla="*/ 11011 h 16355"/>
              <a:gd name="connsiteX3" fmla="*/ 0 w 21187"/>
              <a:gd name="connsiteY3" fmla="*/ 16355 h 16355"/>
              <a:gd name="connsiteX4" fmla="*/ 85 w 21187"/>
              <a:gd name="connsiteY4" fmla="*/ 3322 h 1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7" h="16355">
                <a:moveTo>
                  <a:pt x="85" y="3322"/>
                </a:moveTo>
                <a:lnTo>
                  <a:pt x="13221" y="0"/>
                </a:lnTo>
                <a:lnTo>
                  <a:pt x="21187" y="11011"/>
                </a:lnTo>
                <a:lnTo>
                  <a:pt x="0" y="16355"/>
                </a:lnTo>
                <a:cubicBezTo>
                  <a:pt x="28" y="12011"/>
                  <a:pt x="57" y="7666"/>
                  <a:pt x="85" y="33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0935D77-8201-456B-9196-86DBAFEC8FF8}"/>
              </a:ext>
            </a:extLst>
          </p:cNvPr>
          <p:cNvSpPr/>
          <p:nvPr/>
        </p:nvSpPr>
        <p:spPr>
          <a:xfrm>
            <a:off x="2987044" y="3848148"/>
            <a:ext cx="2628818" cy="14096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6818 h 16818"/>
              <a:gd name="connsiteX1" fmla="*/ 7390 w 10000"/>
              <a:gd name="connsiteY1" fmla="*/ 0 h 16818"/>
              <a:gd name="connsiteX2" fmla="*/ 10000 w 10000"/>
              <a:gd name="connsiteY2" fmla="*/ 16818 h 16818"/>
              <a:gd name="connsiteX3" fmla="*/ 0 w 10000"/>
              <a:gd name="connsiteY3" fmla="*/ 16818 h 16818"/>
              <a:gd name="connsiteX4" fmla="*/ 0 w 10000"/>
              <a:gd name="connsiteY4" fmla="*/ 6818 h 16818"/>
              <a:gd name="connsiteX0" fmla="*/ 0 w 10117"/>
              <a:gd name="connsiteY0" fmla="*/ 6818 h 16818"/>
              <a:gd name="connsiteX1" fmla="*/ 7390 w 10117"/>
              <a:gd name="connsiteY1" fmla="*/ 0 h 16818"/>
              <a:gd name="connsiteX2" fmla="*/ 10117 w 10117"/>
              <a:gd name="connsiteY2" fmla="*/ 16636 h 16818"/>
              <a:gd name="connsiteX3" fmla="*/ 0 w 10117"/>
              <a:gd name="connsiteY3" fmla="*/ 16818 h 16818"/>
              <a:gd name="connsiteX4" fmla="*/ 0 w 10117"/>
              <a:gd name="connsiteY4" fmla="*/ 6818 h 1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7" h="16818">
                <a:moveTo>
                  <a:pt x="0" y="6818"/>
                </a:moveTo>
                <a:lnTo>
                  <a:pt x="7390" y="0"/>
                </a:lnTo>
                <a:lnTo>
                  <a:pt x="10117" y="16636"/>
                </a:lnTo>
                <a:lnTo>
                  <a:pt x="0" y="16818"/>
                </a:lnTo>
                <a:lnTo>
                  <a:pt x="0" y="681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F781C6A-2E88-4822-BE55-85158ABF70F4}"/>
              </a:ext>
            </a:extLst>
          </p:cNvPr>
          <p:cNvSpPr/>
          <p:nvPr/>
        </p:nvSpPr>
        <p:spPr>
          <a:xfrm>
            <a:off x="4166217" y="1752600"/>
            <a:ext cx="1678323" cy="14706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7154 w 10000"/>
              <a:gd name="connsiteY1" fmla="*/ 2021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502 w 10000"/>
              <a:gd name="connsiteY1" fmla="*/ 4508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999 w 10999"/>
              <a:gd name="connsiteY0" fmla="*/ 0 h 10000"/>
              <a:gd name="connsiteX1" fmla="*/ 9501 w 10999"/>
              <a:gd name="connsiteY1" fmla="*/ 4508 h 10000"/>
              <a:gd name="connsiteX2" fmla="*/ 10999 w 10999"/>
              <a:gd name="connsiteY2" fmla="*/ 10000 h 10000"/>
              <a:gd name="connsiteX3" fmla="*/ 0 w 10999"/>
              <a:gd name="connsiteY3" fmla="*/ 6425 h 10000"/>
              <a:gd name="connsiteX4" fmla="*/ 999 w 109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9" h="10000">
                <a:moveTo>
                  <a:pt x="999" y="0"/>
                </a:moveTo>
                <a:lnTo>
                  <a:pt x="9501" y="4508"/>
                </a:lnTo>
                <a:lnTo>
                  <a:pt x="10999" y="10000"/>
                </a:lnTo>
                <a:lnTo>
                  <a:pt x="0" y="6425"/>
                </a:lnTo>
                <a:lnTo>
                  <a:pt x="99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C68F85A-CDC1-4F98-A929-16F1CE164C04}"/>
              </a:ext>
            </a:extLst>
          </p:cNvPr>
          <p:cNvSpPr/>
          <p:nvPr/>
        </p:nvSpPr>
        <p:spPr>
          <a:xfrm>
            <a:off x="4884446" y="3223264"/>
            <a:ext cx="1780452" cy="20193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443 w 10000"/>
              <a:gd name="connsiteY0" fmla="*/ 0 h 18635"/>
              <a:gd name="connsiteX1" fmla="*/ 10000 w 10000"/>
              <a:gd name="connsiteY1" fmla="*/ 8635 h 18635"/>
              <a:gd name="connsiteX2" fmla="*/ 10000 w 10000"/>
              <a:gd name="connsiteY2" fmla="*/ 18635 h 18635"/>
              <a:gd name="connsiteX3" fmla="*/ 0 w 10000"/>
              <a:gd name="connsiteY3" fmla="*/ 18635 h 18635"/>
              <a:gd name="connsiteX4" fmla="*/ 5443 w 10000"/>
              <a:gd name="connsiteY4" fmla="*/ 0 h 18635"/>
              <a:gd name="connsiteX0" fmla="*/ 5443 w 10000"/>
              <a:gd name="connsiteY0" fmla="*/ 0 h 60220"/>
              <a:gd name="connsiteX1" fmla="*/ 10000 w 10000"/>
              <a:gd name="connsiteY1" fmla="*/ 8635 h 60220"/>
              <a:gd name="connsiteX2" fmla="*/ 4177 w 10000"/>
              <a:gd name="connsiteY2" fmla="*/ 60220 h 60220"/>
              <a:gd name="connsiteX3" fmla="*/ 0 w 10000"/>
              <a:gd name="connsiteY3" fmla="*/ 18635 h 60220"/>
              <a:gd name="connsiteX4" fmla="*/ 5443 w 10000"/>
              <a:gd name="connsiteY4" fmla="*/ 0 h 60220"/>
              <a:gd name="connsiteX0" fmla="*/ 5443 w 10000"/>
              <a:gd name="connsiteY0" fmla="*/ 0 h 60220"/>
              <a:gd name="connsiteX1" fmla="*/ 10000 w 10000"/>
              <a:gd name="connsiteY1" fmla="*/ 8635 h 60220"/>
              <a:gd name="connsiteX2" fmla="*/ 4008 w 10000"/>
              <a:gd name="connsiteY2" fmla="*/ 60220 h 60220"/>
              <a:gd name="connsiteX3" fmla="*/ 0 w 10000"/>
              <a:gd name="connsiteY3" fmla="*/ 18635 h 60220"/>
              <a:gd name="connsiteX4" fmla="*/ 5443 w 10000"/>
              <a:gd name="connsiteY4" fmla="*/ 0 h 60220"/>
              <a:gd name="connsiteX0" fmla="*/ 5443 w 10035"/>
              <a:gd name="connsiteY0" fmla="*/ 0 h 60220"/>
              <a:gd name="connsiteX1" fmla="*/ 10035 w 10035"/>
              <a:gd name="connsiteY1" fmla="*/ 9392 h 60220"/>
              <a:gd name="connsiteX2" fmla="*/ 4008 w 10035"/>
              <a:gd name="connsiteY2" fmla="*/ 60220 h 60220"/>
              <a:gd name="connsiteX3" fmla="*/ 0 w 10035"/>
              <a:gd name="connsiteY3" fmla="*/ 18635 h 60220"/>
              <a:gd name="connsiteX4" fmla="*/ 5443 w 10035"/>
              <a:gd name="connsiteY4" fmla="*/ 0 h 60220"/>
              <a:gd name="connsiteX0" fmla="*/ 5443 w 9859"/>
              <a:gd name="connsiteY0" fmla="*/ 0 h 60220"/>
              <a:gd name="connsiteX1" fmla="*/ 9859 w 9859"/>
              <a:gd name="connsiteY1" fmla="*/ 9013 h 60220"/>
              <a:gd name="connsiteX2" fmla="*/ 4008 w 9859"/>
              <a:gd name="connsiteY2" fmla="*/ 60220 h 60220"/>
              <a:gd name="connsiteX3" fmla="*/ 0 w 9859"/>
              <a:gd name="connsiteY3" fmla="*/ 18635 h 60220"/>
              <a:gd name="connsiteX4" fmla="*/ 5443 w 9859"/>
              <a:gd name="connsiteY4" fmla="*/ 0 h 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9" h="60220">
                <a:moveTo>
                  <a:pt x="5443" y="0"/>
                </a:moveTo>
                <a:lnTo>
                  <a:pt x="9859" y="9013"/>
                </a:lnTo>
                <a:lnTo>
                  <a:pt x="4008" y="60220"/>
                </a:lnTo>
                <a:lnTo>
                  <a:pt x="0" y="18635"/>
                </a:lnTo>
                <a:lnTo>
                  <a:pt x="544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03CE12-7BB3-4EFD-89C4-B8F01B522AA2}"/>
              </a:ext>
            </a:extLst>
          </p:cNvPr>
          <p:cNvSpPr/>
          <p:nvPr/>
        </p:nvSpPr>
        <p:spPr>
          <a:xfrm>
            <a:off x="5844540" y="2567940"/>
            <a:ext cx="1722120" cy="960120"/>
          </a:xfrm>
          <a:custGeom>
            <a:avLst/>
            <a:gdLst>
              <a:gd name="connsiteX0" fmla="*/ 0 w 1737360"/>
              <a:gd name="connsiteY0" fmla="*/ 0 h 236220"/>
              <a:gd name="connsiteX1" fmla="*/ 1737360 w 1737360"/>
              <a:gd name="connsiteY1" fmla="*/ 0 h 236220"/>
              <a:gd name="connsiteX2" fmla="*/ 1737360 w 1737360"/>
              <a:gd name="connsiteY2" fmla="*/ 236220 h 236220"/>
              <a:gd name="connsiteX3" fmla="*/ 0 w 1737360"/>
              <a:gd name="connsiteY3" fmla="*/ 236220 h 236220"/>
              <a:gd name="connsiteX4" fmla="*/ 0 w 1737360"/>
              <a:gd name="connsiteY4" fmla="*/ 0 h 236220"/>
              <a:gd name="connsiteX0" fmla="*/ 1272540 w 1737360"/>
              <a:gd name="connsiteY0" fmla="*/ 0 h 655320"/>
              <a:gd name="connsiteX1" fmla="*/ 1737360 w 1737360"/>
              <a:gd name="connsiteY1" fmla="*/ 419100 h 655320"/>
              <a:gd name="connsiteX2" fmla="*/ 1737360 w 1737360"/>
              <a:gd name="connsiteY2" fmla="*/ 655320 h 655320"/>
              <a:gd name="connsiteX3" fmla="*/ 0 w 1737360"/>
              <a:gd name="connsiteY3" fmla="*/ 655320 h 655320"/>
              <a:gd name="connsiteX4" fmla="*/ 1272540 w 1737360"/>
              <a:gd name="connsiteY4" fmla="*/ 0 h 655320"/>
              <a:gd name="connsiteX0" fmla="*/ 1272540 w 1737360"/>
              <a:gd name="connsiteY0" fmla="*/ 0 h 960120"/>
              <a:gd name="connsiteX1" fmla="*/ 1737360 w 1737360"/>
              <a:gd name="connsiteY1" fmla="*/ 419100 h 960120"/>
              <a:gd name="connsiteX2" fmla="*/ 861060 w 1737360"/>
              <a:gd name="connsiteY2" fmla="*/ 960120 h 960120"/>
              <a:gd name="connsiteX3" fmla="*/ 0 w 1737360"/>
              <a:gd name="connsiteY3" fmla="*/ 655320 h 960120"/>
              <a:gd name="connsiteX4" fmla="*/ 1272540 w 1737360"/>
              <a:gd name="connsiteY4" fmla="*/ 0 h 960120"/>
              <a:gd name="connsiteX0" fmla="*/ 1272540 w 1744980"/>
              <a:gd name="connsiteY0" fmla="*/ 0 h 960120"/>
              <a:gd name="connsiteX1" fmla="*/ 1744980 w 1744980"/>
              <a:gd name="connsiteY1" fmla="*/ 396240 h 960120"/>
              <a:gd name="connsiteX2" fmla="*/ 861060 w 1744980"/>
              <a:gd name="connsiteY2" fmla="*/ 960120 h 960120"/>
              <a:gd name="connsiteX3" fmla="*/ 0 w 1744980"/>
              <a:gd name="connsiteY3" fmla="*/ 655320 h 960120"/>
              <a:gd name="connsiteX4" fmla="*/ 1272540 w 1744980"/>
              <a:gd name="connsiteY4" fmla="*/ 0 h 960120"/>
              <a:gd name="connsiteX0" fmla="*/ 1272540 w 1699260"/>
              <a:gd name="connsiteY0" fmla="*/ 0 h 960120"/>
              <a:gd name="connsiteX1" fmla="*/ 1699260 w 1699260"/>
              <a:gd name="connsiteY1" fmla="*/ 381000 h 960120"/>
              <a:gd name="connsiteX2" fmla="*/ 861060 w 1699260"/>
              <a:gd name="connsiteY2" fmla="*/ 960120 h 960120"/>
              <a:gd name="connsiteX3" fmla="*/ 0 w 1699260"/>
              <a:gd name="connsiteY3" fmla="*/ 655320 h 960120"/>
              <a:gd name="connsiteX4" fmla="*/ 1272540 w 1699260"/>
              <a:gd name="connsiteY4" fmla="*/ 0 h 960120"/>
              <a:gd name="connsiteX0" fmla="*/ 1272540 w 1722120"/>
              <a:gd name="connsiteY0" fmla="*/ 0 h 960120"/>
              <a:gd name="connsiteX1" fmla="*/ 1722120 w 1722120"/>
              <a:gd name="connsiteY1" fmla="*/ 403860 h 960120"/>
              <a:gd name="connsiteX2" fmla="*/ 861060 w 1722120"/>
              <a:gd name="connsiteY2" fmla="*/ 960120 h 960120"/>
              <a:gd name="connsiteX3" fmla="*/ 0 w 1722120"/>
              <a:gd name="connsiteY3" fmla="*/ 655320 h 960120"/>
              <a:gd name="connsiteX4" fmla="*/ 1272540 w 1722120"/>
              <a:gd name="connsiteY4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120" h="960120">
                <a:moveTo>
                  <a:pt x="1272540" y="0"/>
                </a:moveTo>
                <a:lnTo>
                  <a:pt x="1722120" y="403860"/>
                </a:lnTo>
                <a:lnTo>
                  <a:pt x="861060" y="960120"/>
                </a:lnTo>
                <a:lnTo>
                  <a:pt x="0" y="655320"/>
                </a:lnTo>
                <a:lnTo>
                  <a:pt x="127254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FE8008C2-1430-4505-B282-5373AED57E2A}"/>
              </a:ext>
            </a:extLst>
          </p:cNvPr>
          <p:cNvSpPr/>
          <p:nvPr/>
        </p:nvSpPr>
        <p:spPr>
          <a:xfrm>
            <a:off x="6698105" y="2971850"/>
            <a:ext cx="1142875" cy="22707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7682 w 10000"/>
              <a:gd name="connsiteY0" fmla="*/ 0 h 11245"/>
              <a:gd name="connsiteX1" fmla="*/ 10000 w 10000"/>
              <a:gd name="connsiteY1" fmla="*/ 1245 h 11245"/>
              <a:gd name="connsiteX2" fmla="*/ 10000 w 10000"/>
              <a:gd name="connsiteY2" fmla="*/ 11245 h 11245"/>
              <a:gd name="connsiteX3" fmla="*/ 0 w 10000"/>
              <a:gd name="connsiteY3" fmla="*/ 11245 h 11245"/>
              <a:gd name="connsiteX4" fmla="*/ 7682 w 10000"/>
              <a:gd name="connsiteY4" fmla="*/ 0 h 11245"/>
              <a:gd name="connsiteX0" fmla="*/ 7218 w 9536"/>
              <a:gd name="connsiteY0" fmla="*/ 0 h 11245"/>
              <a:gd name="connsiteX1" fmla="*/ 9536 w 9536"/>
              <a:gd name="connsiteY1" fmla="*/ 1245 h 11245"/>
              <a:gd name="connsiteX2" fmla="*/ 9536 w 9536"/>
              <a:gd name="connsiteY2" fmla="*/ 11245 h 11245"/>
              <a:gd name="connsiteX3" fmla="*/ 0 w 9536"/>
              <a:gd name="connsiteY3" fmla="*/ 2755 h 11245"/>
              <a:gd name="connsiteX4" fmla="*/ 7218 w 9536"/>
              <a:gd name="connsiteY4" fmla="*/ 0 h 11245"/>
              <a:gd name="connsiteX0" fmla="*/ 7777 w 10208"/>
              <a:gd name="connsiteY0" fmla="*/ 0 h 10000"/>
              <a:gd name="connsiteX1" fmla="*/ 10208 w 10208"/>
              <a:gd name="connsiteY1" fmla="*/ 1107 h 10000"/>
              <a:gd name="connsiteX2" fmla="*/ 10208 w 10208"/>
              <a:gd name="connsiteY2" fmla="*/ 10000 h 10000"/>
              <a:gd name="connsiteX3" fmla="*/ 0 w 10208"/>
              <a:gd name="connsiteY3" fmla="*/ 2484 h 10000"/>
              <a:gd name="connsiteX4" fmla="*/ 7777 w 10208"/>
              <a:gd name="connsiteY4" fmla="*/ 0 h 10000"/>
              <a:gd name="connsiteX0" fmla="*/ 7985 w 10416"/>
              <a:gd name="connsiteY0" fmla="*/ 0 h 10000"/>
              <a:gd name="connsiteX1" fmla="*/ 10416 w 10416"/>
              <a:gd name="connsiteY1" fmla="*/ 1107 h 10000"/>
              <a:gd name="connsiteX2" fmla="*/ 10416 w 10416"/>
              <a:gd name="connsiteY2" fmla="*/ 10000 h 10000"/>
              <a:gd name="connsiteX3" fmla="*/ 0 w 10416"/>
              <a:gd name="connsiteY3" fmla="*/ 2484 h 10000"/>
              <a:gd name="connsiteX4" fmla="*/ 7985 w 1041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6" h="10000">
                <a:moveTo>
                  <a:pt x="7985" y="0"/>
                </a:moveTo>
                <a:lnTo>
                  <a:pt x="10416" y="1107"/>
                </a:lnTo>
                <a:lnTo>
                  <a:pt x="10416" y="10000"/>
                </a:lnTo>
                <a:lnTo>
                  <a:pt x="0" y="2484"/>
                </a:lnTo>
                <a:lnTo>
                  <a:pt x="798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    12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C225060-FDF6-474E-B6F4-E9F968EE53CF}"/>
              </a:ext>
            </a:extLst>
          </p:cNvPr>
          <p:cNvSpPr/>
          <p:nvPr/>
        </p:nvSpPr>
        <p:spPr>
          <a:xfrm>
            <a:off x="4324371" y="1743071"/>
            <a:ext cx="2516486" cy="670566"/>
          </a:xfrm>
          <a:custGeom>
            <a:avLst/>
            <a:gdLst>
              <a:gd name="connsiteX0" fmla="*/ 0 w 1525886"/>
              <a:gd name="connsiteY0" fmla="*/ 594366 h 594366"/>
              <a:gd name="connsiteX1" fmla="*/ 0 w 1525886"/>
              <a:gd name="connsiteY1" fmla="*/ 0 h 594366"/>
              <a:gd name="connsiteX2" fmla="*/ 1525886 w 1525886"/>
              <a:gd name="connsiteY2" fmla="*/ 594366 h 594366"/>
              <a:gd name="connsiteX3" fmla="*/ 0 w 1525886"/>
              <a:gd name="connsiteY3" fmla="*/ 594366 h 594366"/>
              <a:gd name="connsiteX0" fmla="*/ 1181100 w 2706986"/>
              <a:gd name="connsiteY0" fmla="*/ 603891 h 603891"/>
              <a:gd name="connsiteX1" fmla="*/ 0 w 2706986"/>
              <a:gd name="connsiteY1" fmla="*/ 0 h 603891"/>
              <a:gd name="connsiteX2" fmla="*/ 2706986 w 2706986"/>
              <a:gd name="connsiteY2" fmla="*/ 603891 h 603891"/>
              <a:gd name="connsiteX3" fmla="*/ 1181100 w 2706986"/>
              <a:gd name="connsiteY3" fmla="*/ 603891 h 603891"/>
              <a:gd name="connsiteX0" fmla="*/ 1181100 w 2516486"/>
              <a:gd name="connsiteY0" fmla="*/ 603891 h 603891"/>
              <a:gd name="connsiteX1" fmla="*/ 0 w 2516486"/>
              <a:gd name="connsiteY1" fmla="*/ 0 h 603891"/>
              <a:gd name="connsiteX2" fmla="*/ 2516486 w 2516486"/>
              <a:gd name="connsiteY2" fmla="*/ 3816 h 603891"/>
              <a:gd name="connsiteX3" fmla="*/ 1181100 w 2516486"/>
              <a:gd name="connsiteY3" fmla="*/ 603891 h 603891"/>
              <a:gd name="connsiteX0" fmla="*/ 1304925 w 2516486"/>
              <a:gd name="connsiteY0" fmla="*/ 670566 h 670566"/>
              <a:gd name="connsiteX1" fmla="*/ 0 w 2516486"/>
              <a:gd name="connsiteY1" fmla="*/ 0 h 670566"/>
              <a:gd name="connsiteX2" fmla="*/ 2516486 w 2516486"/>
              <a:gd name="connsiteY2" fmla="*/ 3816 h 670566"/>
              <a:gd name="connsiteX3" fmla="*/ 1304925 w 2516486"/>
              <a:gd name="connsiteY3" fmla="*/ 670566 h 67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486" h="670566">
                <a:moveTo>
                  <a:pt x="1304925" y="670566"/>
                </a:moveTo>
                <a:lnTo>
                  <a:pt x="0" y="0"/>
                </a:lnTo>
                <a:lnTo>
                  <a:pt x="2516486" y="3816"/>
                </a:lnTo>
                <a:lnTo>
                  <a:pt x="1304925" y="67056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F2786313-BAFD-4994-A574-D2234196EAED}"/>
              </a:ext>
            </a:extLst>
          </p:cNvPr>
          <p:cNvSpPr/>
          <p:nvPr/>
        </p:nvSpPr>
        <p:spPr>
          <a:xfrm>
            <a:off x="5624310" y="1743071"/>
            <a:ext cx="2217418" cy="14668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7479 h 17479"/>
              <a:gd name="connsiteX1" fmla="*/ 10000 w 10000"/>
              <a:gd name="connsiteY1" fmla="*/ 0 h 17479"/>
              <a:gd name="connsiteX2" fmla="*/ 10000 w 10000"/>
              <a:gd name="connsiteY2" fmla="*/ 15479 h 17479"/>
              <a:gd name="connsiteX3" fmla="*/ 5000 w 10000"/>
              <a:gd name="connsiteY3" fmla="*/ 17479 h 17479"/>
              <a:gd name="connsiteX4" fmla="*/ 0 w 10000"/>
              <a:gd name="connsiteY4" fmla="*/ 15479 h 17479"/>
              <a:gd name="connsiteX5" fmla="*/ 0 w 10000"/>
              <a:gd name="connsiteY5" fmla="*/ 7479 h 17479"/>
              <a:gd name="connsiteX0" fmla="*/ 0 w 18573"/>
              <a:gd name="connsiteY0" fmla="*/ 7479 h 17479"/>
              <a:gd name="connsiteX1" fmla="*/ 10000 w 18573"/>
              <a:gd name="connsiteY1" fmla="*/ 0 h 17479"/>
              <a:gd name="connsiteX2" fmla="*/ 18573 w 18573"/>
              <a:gd name="connsiteY2" fmla="*/ 72 h 17479"/>
              <a:gd name="connsiteX3" fmla="*/ 5000 w 18573"/>
              <a:gd name="connsiteY3" fmla="*/ 17479 h 17479"/>
              <a:gd name="connsiteX4" fmla="*/ 0 w 18573"/>
              <a:gd name="connsiteY4" fmla="*/ 15479 h 17479"/>
              <a:gd name="connsiteX5" fmla="*/ 0 w 18573"/>
              <a:gd name="connsiteY5" fmla="*/ 7479 h 17479"/>
              <a:gd name="connsiteX0" fmla="*/ 0 w 18573"/>
              <a:gd name="connsiteY0" fmla="*/ 7479 h 15479"/>
              <a:gd name="connsiteX1" fmla="*/ 10000 w 18573"/>
              <a:gd name="connsiteY1" fmla="*/ 0 h 15479"/>
              <a:gd name="connsiteX2" fmla="*/ 18573 w 18573"/>
              <a:gd name="connsiteY2" fmla="*/ 72 h 15479"/>
              <a:gd name="connsiteX3" fmla="*/ 12532 w 18573"/>
              <a:gd name="connsiteY3" fmla="*/ 12842 h 15479"/>
              <a:gd name="connsiteX4" fmla="*/ 0 w 18573"/>
              <a:gd name="connsiteY4" fmla="*/ 15479 h 15479"/>
              <a:gd name="connsiteX5" fmla="*/ 0 w 18573"/>
              <a:gd name="connsiteY5" fmla="*/ 7479 h 15479"/>
              <a:gd name="connsiteX0" fmla="*/ 0 w 18573"/>
              <a:gd name="connsiteY0" fmla="*/ 7479 h 22958"/>
              <a:gd name="connsiteX1" fmla="*/ 10000 w 18573"/>
              <a:gd name="connsiteY1" fmla="*/ 0 h 22958"/>
              <a:gd name="connsiteX2" fmla="*/ 18573 w 18573"/>
              <a:gd name="connsiteY2" fmla="*/ 72 h 22958"/>
              <a:gd name="connsiteX3" fmla="*/ 12532 w 18573"/>
              <a:gd name="connsiteY3" fmla="*/ 12842 h 22958"/>
              <a:gd name="connsiteX4" fmla="*/ 1843 w 18573"/>
              <a:gd name="connsiteY4" fmla="*/ 22958 h 22958"/>
              <a:gd name="connsiteX5" fmla="*/ 0 w 18573"/>
              <a:gd name="connsiteY5" fmla="*/ 7479 h 22958"/>
              <a:gd name="connsiteX0" fmla="*/ 0 w 18493"/>
              <a:gd name="connsiteY0" fmla="*/ 10321 h 22958"/>
              <a:gd name="connsiteX1" fmla="*/ 9920 w 18493"/>
              <a:gd name="connsiteY1" fmla="*/ 0 h 22958"/>
              <a:gd name="connsiteX2" fmla="*/ 18493 w 18493"/>
              <a:gd name="connsiteY2" fmla="*/ 72 h 22958"/>
              <a:gd name="connsiteX3" fmla="*/ 12452 w 18493"/>
              <a:gd name="connsiteY3" fmla="*/ 12842 h 22958"/>
              <a:gd name="connsiteX4" fmla="*/ 1763 w 18493"/>
              <a:gd name="connsiteY4" fmla="*/ 22958 h 22958"/>
              <a:gd name="connsiteX5" fmla="*/ 0 w 18493"/>
              <a:gd name="connsiteY5" fmla="*/ 10321 h 22958"/>
              <a:gd name="connsiteX0" fmla="*/ 0 w 18653"/>
              <a:gd name="connsiteY0" fmla="*/ 10399 h 23036"/>
              <a:gd name="connsiteX1" fmla="*/ 9920 w 18653"/>
              <a:gd name="connsiteY1" fmla="*/ 78 h 23036"/>
              <a:gd name="connsiteX2" fmla="*/ 18653 w 18653"/>
              <a:gd name="connsiteY2" fmla="*/ 0 h 23036"/>
              <a:gd name="connsiteX3" fmla="*/ 12452 w 18653"/>
              <a:gd name="connsiteY3" fmla="*/ 12920 h 23036"/>
              <a:gd name="connsiteX4" fmla="*/ 1763 w 18653"/>
              <a:gd name="connsiteY4" fmla="*/ 23036 h 23036"/>
              <a:gd name="connsiteX5" fmla="*/ 0 w 18653"/>
              <a:gd name="connsiteY5" fmla="*/ 10399 h 2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3" h="23036">
                <a:moveTo>
                  <a:pt x="0" y="10399"/>
                </a:moveTo>
                <a:lnTo>
                  <a:pt x="9920" y="78"/>
                </a:lnTo>
                <a:lnTo>
                  <a:pt x="18653" y="0"/>
                </a:lnTo>
                <a:lnTo>
                  <a:pt x="12452" y="12920"/>
                </a:lnTo>
                <a:lnTo>
                  <a:pt x="1763" y="23036"/>
                </a:lnTo>
                <a:lnTo>
                  <a:pt x="0" y="1039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Flowchart: Extract 15">
            <a:extLst>
              <a:ext uri="{FF2B5EF4-FFF2-40B4-BE49-F238E27FC236}">
                <a16:creationId xmlns:a16="http://schemas.microsoft.com/office/drawing/2014/main" id="{07BA8D9B-2E0E-41D6-B959-66EC68A87354}"/>
              </a:ext>
            </a:extLst>
          </p:cNvPr>
          <p:cNvSpPr/>
          <p:nvPr/>
        </p:nvSpPr>
        <p:spPr>
          <a:xfrm>
            <a:off x="5613970" y="3509032"/>
            <a:ext cx="2226953" cy="174876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110 h 10110"/>
              <a:gd name="connsiteX1" fmla="*/ 4785 w 10000"/>
              <a:gd name="connsiteY1" fmla="*/ 0 h 10110"/>
              <a:gd name="connsiteX2" fmla="*/ 10000 w 10000"/>
              <a:gd name="connsiteY2" fmla="*/ 10110 h 10110"/>
              <a:gd name="connsiteX3" fmla="*/ 0 w 10000"/>
              <a:gd name="connsiteY3" fmla="*/ 10110 h 10110"/>
              <a:gd name="connsiteX0" fmla="*/ 0 w 10000"/>
              <a:gd name="connsiteY0" fmla="*/ 10110 h 10110"/>
              <a:gd name="connsiteX1" fmla="*/ 4785 w 10000"/>
              <a:gd name="connsiteY1" fmla="*/ 0 h 10110"/>
              <a:gd name="connsiteX2" fmla="*/ 10000 w 10000"/>
              <a:gd name="connsiteY2" fmla="*/ 10110 h 10110"/>
              <a:gd name="connsiteX3" fmla="*/ 0 w 10000"/>
              <a:gd name="connsiteY3" fmla="*/ 10110 h 10110"/>
              <a:gd name="connsiteX0" fmla="*/ 0 w 10043"/>
              <a:gd name="connsiteY0" fmla="*/ 10055 h 10110"/>
              <a:gd name="connsiteX1" fmla="*/ 4828 w 10043"/>
              <a:gd name="connsiteY1" fmla="*/ 0 h 10110"/>
              <a:gd name="connsiteX2" fmla="*/ 10043 w 10043"/>
              <a:gd name="connsiteY2" fmla="*/ 10110 h 10110"/>
              <a:gd name="connsiteX3" fmla="*/ 0 w 10043"/>
              <a:gd name="connsiteY3" fmla="*/ 10055 h 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3" h="10110">
                <a:moveTo>
                  <a:pt x="0" y="10055"/>
                </a:moveTo>
                <a:lnTo>
                  <a:pt x="4828" y="0"/>
                </a:lnTo>
                <a:lnTo>
                  <a:pt x="10043" y="10110"/>
                </a:lnTo>
                <a:lnTo>
                  <a:pt x="0" y="1005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EFAB025-3FC6-4933-B4A1-865D23925948}"/>
              </a:ext>
            </a:extLst>
          </p:cNvPr>
          <p:cNvSpPr/>
          <p:nvPr/>
        </p:nvSpPr>
        <p:spPr>
          <a:xfrm rot="2766622">
            <a:off x="7290769" y="1980455"/>
            <a:ext cx="1069453" cy="1072408"/>
          </a:xfrm>
          <a:custGeom>
            <a:avLst/>
            <a:gdLst>
              <a:gd name="connsiteX0" fmla="*/ 0 w 1019175"/>
              <a:gd name="connsiteY0" fmla="*/ 1103111 h 1103111"/>
              <a:gd name="connsiteX1" fmla="*/ 0 w 1019175"/>
              <a:gd name="connsiteY1" fmla="*/ 0 h 1103111"/>
              <a:gd name="connsiteX2" fmla="*/ 1019175 w 1019175"/>
              <a:gd name="connsiteY2" fmla="*/ 1103111 h 1103111"/>
              <a:gd name="connsiteX3" fmla="*/ 0 w 1019175"/>
              <a:gd name="connsiteY3" fmla="*/ 1103111 h 1103111"/>
              <a:gd name="connsiteX0" fmla="*/ 0 w 998060"/>
              <a:gd name="connsiteY0" fmla="*/ 1103111 h 1103111"/>
              <a:gd name="connsiteX1" fmla="*/ 0 w 998060"/>
              <a:gd name="connsiteY1" fmla="*/ 0 h 1103111"/>
              <a:gd name="connsiteX2" fmla="*/ 998060 w 998060"/>
              <a:gd name="connsiteY2" fmla="*/ 1056365 h 1103111"/>
              <a:gd name="connsiteX3" fmla="*/ 0 w 998060"/>
              <a:gd name="connsiteY3" fmla="*/ 1103111 h 1103111"/>
              <a:gd name="connsiteX0" fmla="*/ 53610 w 1051670"/>
              <a:gd name="connsiteY0" fmla="*/ 1088599 h 1088599"/>
              <a:gd name="connsiteX1" fmla="*/ 0 w 1051670"/>
              <a:gd name="connsiteY1" fmla="*/ 0 h 1088599"/>
              <a:gd name="connsiteX2" fmla="*/ 1051670 w 1051670"/>
              <a:gd name="connsiteY2" fmla="*/ 1041853 h 1088599"/>
              <a:gd name="connsiteX3" fmla="*/ 53610 w 1051670"/>
              <a:gd name="connsiteY3" fmla="*/ 1088599 h 1088599"/>
              <a:gd name="connsiteX0" fmla="*/ 80023 w 1051670"/>
              <a:gd name="connsiteY0" fmla="*/ 1061141 h 1061141"/>
              <a:gd name="connsiteX1" fmla="*/ 0 w 1051670"/>
              <a:gd name="connsiteY1" fmla="*/ 0 h 1061141"/>
              <a:gd name="connsiteX2" fmla="*/ 1051670 w 1051670"/>
              <a:gd name="connsiteY2" fmla="*/ 1041853 h 1061141"/>
              <a:gd name="connsiteX3" fmla="*/ 80023 w 1051670"/>
              <a:gd name="connsiteY3" fmla="*/ 1061141 h 1061141"/>
              <a:gd name="connsiteX0" fmla="*/ 53347 w 1051670"/>
              <a:gd name="connsiteY0" fmla="*/ 1075131 h 1075131"/>
              <a:gd name="connsiteX1" fmla="*/ 0 w 1051670"/>
              <a:gd name="connsiteY1" fmla="*/ 0 h 1075131"/>
              <a:gd name="connsiteX2" fmla="*/ 1051670 w 1051670"/>
              <a:gd name="connsiteY2" fmla="*/ 1041853 h 1075131"/>
              <a:gd name="connsiteX3" fmla="*/ 53347 w 1051670"/>
              <a:gd name="connsiteY3" fmla="*/ 1075131 h 1075131"/>
              <a:gd name="connsiteX0" fmla="*/ 59950 w 1051670"/>
              <a:gd name="connsiteY0" fmla="*/ 1068267 h 1068267"/>
              <a:gd name="connsiteX1" fmla="*/ 0 w 1051670"/>
              <a:gd name="connsiteY1" fmla="*/ 0 h 1068267"/>
              <a:gd name="connsiteX2" fmla="*/ 1051670 w 1051670"/>
              <a:gd name="connsiteY2" fmla="*/ 1041853 h 1068267"/>
              <a:gd name="connsiteX3" fmla="*/ 59950 w 1051670"/>
              <a:gd name="connsiteY3" fmla="*/ 1068267 h 1068267"/>
              <a:gd name="connsiteX0" fmla="*/ 59950 w 1051670"/>
              <a:gd name="connsiteY0" fmla="*/ 1068267 h 1068267"/>
              <a:gd name="connsiteX1" fmla="*/ 0 w 1051670"/>
              <a:gd name="connsiteY1" fmla="*/ 0 h 1068267"/>
              <a:gd name="connsiteX2" fmla="*/ 1051670 w 1051670"/>
              <a:gd name="connsiteY2" fmla="*/ 1041853 h 1068267"/>
              <a:gd name="connsiteX3" fmla="*/ 59950 w 1051670"/>
              <a:gd name="connsiteY3" fmla="*/ 1068267 h 1068267"/>
              <a:gd name="connsiteX0" fmla="*/ 87146 w 1051670"/>
              <a:gd name="connsiteY0" fmla="*/ 1081213 h 1081213"/>
              <a:gd name="connsiteX1" fmla="*/ 0 w 1051670"/>
              <a:gd name="connsiteY1" fmla="*/ 0 h 1081213"/>
              <a:gd name="connsiteX2" fmla="*/ 1051670 w 1051670"/>
              <a:gd name="connsiteY2" fmla="*/ 1041853 h 1081213"/>
              <a:gd name="connsiteX3" fmla="*/ 87146 w 1051670"/>
              <a:gd name="connsiteY3" fmla="*/ 1081213 h 1081213"/>
              <a:gd name="connsiteX0" fmla="*/ 60210 w 1051670"/>
              <a:gd name="connsiteY0" fmla="*/ 1081735 h 1081735"/>
              <a:gd name="connsiteX1" fmla="*/ 0 w 1051670"/>
              <a:gd name="connsiteY1" fmla="*/ 0 h 1081735"/>
              <a:gd name="connsiteX2" fmla="*/ 1051670 w 1051670"/>
              <a:gd name="connsiteY2" fmla="*/ 1041853 h 1081735"/>
              <a:gd name="connsiteX3" fmla="*/ 60210 w 1051670"/>
              <a:gd name="connsiteY3" fmla="*/ 1081735 h 1081735"/>
              <a:gd name="connsiteX0" fmla="*/ 92244 w 1083704"/>
              <a:gd name="connsiteY0" fmla="*/ 1112551 h 1112551"/>
              <a:gd name="connsiteX1" fmla="*/ 0 w 1083704"/>
              <a:gd name="connsiteY1" fmla="*/ 0 h 1112551"/>
              <a:gd name="connsiteX2" fmla="*/ 1083704 w 1083704"/>
              <a:gd name="connsiteY2" fmla="*/ 1072669 h 1112551"/>
              <a:gd name="connsiteX3" fmla="*/ 92244 w 1083704"/>
              <a:gd name="connsiteY3" fmla="*/ 1112551 h 1112551"/>
              <a:gd name="connsiteX0" fmla="*/ 77993 w 1069453"/>
              <a:gd name="connsiteY0" fmla="*/ 1072408 h 1072408"/>
              <a:gd name="connsiteX1" fmla="*/ 0 w 1069453"/>
              <a:gd name="connsiteY1" fmla="*/ 0 h 1072408"/>
              <a:gd name="connsiteX2" fmla="*/ 1069453 w 1069453"/>
              <a:gd name="connsiteY2" fmla="*/ 1032526 h 1072408"/>
              <a:gd name="connsiteX3" fmla="*/ 77993 w 1069453"/>
              <a:gd name="connsiteY3" fmla="*/ 1072408 h 10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453" h="1072408">
                <a:moveTo>
                  <a:pt x="77993" y="1072408"/>
                </a:moveTo>
                <a:lnTo>
                  <a:pt x="0" y="0"/>
                </a:lnTo>
                <a:lnTo>
                  <a:pt x="1069453" y="1032526"/>
                </a:lnTo>
                <a:lnTo>
                  <a:pt x="77993" y="107240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A153045-367C-4B9D-B25F-222A51C45149}"/>
              </a:ext>
            </a:extLst>
          </p:cNvPr>
          <p:cNvSpPr/>
          <p:nvPr/>
        </p:nvSpPr>
        <p:spPr>
          <a:xfrm>
            <a:off x="4140817" y="2668765"/>
            <a:ext cx="1728495" cy="1202886"/>
          </a:xfrm>
          <a:custGeom>
            <a:avLst/>
            <a:gdLst>
              <a:gd name="connsiteX0" fmla="*/ 0 w 1636420"/>
              <a:gd name="connsiteY0" fmla="*/ 482161 h 482161"/>
              <a:gd name="connsiteX1" fmla="*/ 0 w 1636420"/>
              <a:gd name="connsiteY1" fmla="*/ 0 h 482161"/>
              <a:gd name="connsiteX2" fmla="*/ 1636420 w 1636420"/>
              <a:gd name="connsiteY2" fmla="*/ 482161 h 482161"/>
              <a:gd name="connsiteX3" fmla="*/ 0 w 1636420"/>
              <a:gd name="connsiteY3" fmla="*/ 482161 h 482161"/>
              <a:gd name="connsiteX0" fmla="*/ 714375 w 1636420"/>
              <a:gd name="connsiteY0" fmla="*/ 1120336 h 1120336"/>
              <a:gd name="connsiteX1" fmla="*/ 0 w 1636420"/>
              <a:gd name="connsiteY1" fmla="*/ 0 h 1120336"/>
              <a:gd name="connsiteX2" fmla="*/ 1636420 w 1636420"/>
              <a:gd name="connsiteY2" fmla="*/ 482161 h 1120336"/>
              <a:gd name="connsiteX3" fmla="*/ 714375 w 1636420"/>
              <a:gd name="connsiteY3" fmla="*/ 1120336 h 1120336"/>
              <a:gd name="connsiteX0" fmla="*/ 714375 w 1703095"/>
              <a:gd name="connsiteY0" fmla="*/ 1120336 h 1120336"/>
              <a:gd name="connsiteX1" fmla="*/ 0 w 1703095"/>
              <a:gd name="connsiteY1" fmla="*/ 0 h 1120336"/>
              <a:gd name="connsiteX2" fmla="*/ 1703095 w 1703095"/>
              <a:gd name="connsiteY2" fmla="*/ 520261 h 1120336"/>
              <a:gd name="connsiteX3" fmla="*/ 714375 w 1703095"/>
              <a:gd name="connsiteY3" fmla="*/ 1120336 h 1120336"/>
              <a:gd name="connsiteX0" fmla="*/ 714375 w 1703095"/>
              <a:gd name="connsiteY0" fmla="*/ 1120336 h 1120336"/>
              <a:gd name="connsiteX1" fmla="*/ 0 w 1703095"/>
              <a:gd name="connsiteY1" fmla="*/ 0 h 1120336"/>
              <a:gd name="connsiteX2" fmla="*/ 1703095 w 1703095"/>
              <a:gd name="connsiteY2" fmla="*/ 491686 h 1120336"/>
              <a:gd name="connsiteX3" fmla="*/ 714375 w 1703095"/>
              <a:gd name="connsiteY3" fmla="*/ 1120336 h 1120336"/>
              <a:gd name="connsiteX0" fmla="*/ 739775 w 1728495"/>
              <a:gd name="connsiteY0" fmla="*/ 1158436 h 1158436"/>
              <a:gd name="connsiteX1" fmla="*/ 0 w 1728495"/>
              <a:gd name="connsiteY1" fmla="*/ 0 h 1158436"/>
              <a:gd name="connsiteX2" fmla="*/ 1728495 w 1728495"/>
              <a:gd name="connsiteY2" fmla="*/ 529786 h 1158436"/>
              <a:gd name="connsiteX3" fmla="*/ 739775 w 1728495"/>
              <a:gd name="connsiteY3" fmla="*/ 1158436 h 1158436"/>
              <a:gd name="connsiteX0" fmla="*/ 739775 w 1728495"/>
              <a:gd name="connsiteY0" fmla="*/ 1177486 h 1177486"/>
              <a:gd name="connsiteX1" fmla="*/ 0 w 1728495"/>
              <a:gd name="connsiteY1" fmla="*/ 0 h 1177486"/>
              <a:gd name="connsiteX2" fmla="*/ 1728495 w 1728495"/>
              <a:gd name="connsiteY2" fmla="*/ 548836 h 1177486"/>
              <a:gd name="connsiteX3" fmla="*/ 739775 w 1728495"/>
              <a:gd name="connsiteY3" fmla="*/ 1177486 h 1177486"/>
              <a:gd name="connsiteX0" fmla="*/ 739775 w 1728495"/>
              <a:gd name="connsiteY0" fmla="*/ 1202886 h 1202886"/>
              <a:gd name="connsiteX1" fmla="*/ 0 w 1728495"/>
              <a:gd name="connsiteY1" fmla="*/ 0 h 1202886"/>
              <a:gd name="connsiteX2" fmla="*/ 1728495 w 1728495"/>
              <a:gd name="connsiteY2" fmla="*/ 548836 h 1202886"/>
              <a:gd name="connsiteX3" fmla="*/ 739775 w 1728495"/>
              <a:gd name="connsiteY3" fmla="*/ 1202886 h 120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495" h="1202886">
                <a:moveTo>
                  <a:pt x="739775" y="1202886"/>
                </a:moveTo>
                <a:lnTo>
                  <a:pt x="0" y="0"/>
                </a:lnTo>
                <a:lnTo>
                  <a:pt x="1728495" y="548836"/>
                </a:lnTo>
                <a:lnTo>
                  <a:pt x="739775" y="12028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F48568-F8FA-413C-8947-053684898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476" y="4010277"/>
            <a:ext cx="2484546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636B4-4E5C-4EF4-8DD3-41828586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586432" y="352076"/>
            <a:ext cx="10604046" cy="1372532"/>
            <a:chOff x="-4990728" y="382607"/>
            <a:chExt cx="10104989" cy="144552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8" y="382607"/>
              <a:ext cx="10104989" cy="144552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endPara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CB544E-A326-44DA-A65F-819B5AB65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0" t="28704" r="7051" b="13685"/>
          <a:stretch/>
        </p:blipFill>
        <p:spPr>
          <a:xfrm>
            <a:off x="935699" y="2146348"/>
            <a:ext cx="9905512" cy="3604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BB75E-DAD2-41EA-8D40-719F5892D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4" y="4711652"/>
            <a:ext cx="2021456" cy="16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FF3D53B-75FE-4D72-9718-503FE1D7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6097" cy="6405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4D98A5-13EA-43BD-A1CA-5075A9A3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554" y="4272125"/>
            <a:ext cx="2681921" cy="21820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5DA718-1D34-4B73-83B5-26904060C2ED}"/>
              </a:ext>
            </a:extLst>
          </p:cNvPr>
          <p:cNvSpPr/>
          <p:nvPr/>
        </p:nvSpPr>
        <p:spPr>
          <a:xfrm>
            <a:off x="1031157" y="394843"/>
            <a:ext cx="9643321" cy="9660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Tìm một số 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vật trong thực tế có dạng hình tứ giác.</a:t>
            </a:r>
            <a:endParaRPr lang="en-US" sz="2400" b="1" dirty="0">
              <a:ln w="22225">
                <a:noFill/>
                <a:prstDash val="solid"/>
              </a:ln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1B3B3-9B3B-4184-8315-BA2F48755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116" y="2141672"/>
            <a:ext cx="2486456" cy="133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04AED3-D7B5-4128-9076-255F37C4E3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241"/>
          <a:stretch/>
        </p:blipFill>
        <p:spPr>
          <a:xfrm>
            <a:off x="535789" y="2144716"/>
            <a:ext cx="2443438" cy="133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CA6002-2378-40DA-93F2-BF9E9C00B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431" y="4097979"/>
            <a:ext cx="1493580" cy="1467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0CABB-EA34-4F14-82AE-BC7BB3312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413" y="4109030"/>
            <a:ext cx="1912786" cy="1592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86AC57-1B05-4C4E-867B-67B567DD3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1192" y="2179109"/>
            <a:ext cx="2268213" cy="132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2778" y="581096"/>
            <a:ext cx="10167484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1430271" y="1587096"/>
            <a:ext cx="929433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và hẹn gặp lại các con ở những tiết học sau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E5A10-8460-46B3-9C5B-45A732FA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9D159F4-C1A3-4169-8C77-B193324B962F}"/>
              </a:ext>
            </a:extLst>
          </p:cNvPr>
          <p:cNvSpPr/>
          <p:nvPr/>
        </p:nvSpPr>
        <p:spPr>
          <a:xfrm>
            <a:off x="5583138" y="4502022"/>
            <a:ext cx="954593" cy="9545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CB3BFEAE-8C7F-4B51-9B2C-204FF565122B}"/>
              </a:ext>
            </a:extLst>
          </p:cNvPr>
          <p:cNvSpPr/>
          <p:nvPr/>
        </p:nvSpPr>
        <p:spPr>
          <a:xfrm>
            <a:off x="4726532" y="2930088"/>
            <a:ext cx="954592" cy="119575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0A455A3-1E7B-46C9-939E-B53B3781E64B}"/>
              </a:ext>
            </a:extLst>
          </p:cNvPr>
          <p:cNvSpPr/>
          <p:nvPr/>
        </p:nvSpPr>
        <p:spPr>
          <a:xfrm>
            <a:off x="3153549" y="3547429"/>
            <a:ext cx="954593" cy="954593"/>
          </a:xfrm>
          <a:prstGeom prst="triangle">
            <a:avLst/>
          </a:prstGeom>
          <a:solidFill>
            <a:srgbClr val="AF87B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9E027C2-3FB5-49B7-8B65-5528F2503D5A}"/>
              </a:ext>
            </a:extLst>
          </p:cNvPr>
          <p:cNvSpPr/>
          <p:nvPr/>
        </p:nvSpPr>
        <p:spPr>
          <a:xfrm>
            <a:off x="10012736" y="2953869"/>
            <a:ext cx="1287864" cy="1032469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en-US" sz="2400" b="1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F6733936-D9D8-4E62-8958-9AC43E53C34F}"/>
              </a:ext>
            </a:extLst>
          </p:cNvPr>
          <p:cNvSpPr/>
          <p:nvPr/>
        </p:nvSpPr>
        <p:spPr>
          <a:xfrm>
            <a:off x="2356671" y="2450433"/>
            <a:ext cx="1816565" cy="9989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7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77 h 10000"/>
              <a:gd name="connsiteX0" fmla="*/ 0 w 10163"/>
              <a:gd name="connsiteY0" fmla="*/ 7000 h 13523"/>
              <a:gd name="connsiteX1" fmla="*/ 10163 w 10163"/>
              <a:gd name="connsiteY1" fmla="*/ 0 h 13523"/>
              <a:gd name="connsiteX2" fmla="*/ 10000 w 10163"/>
              <a:gd name="connsiteY2" fmla="*/ 13523 h 13523"/>
              <a:gd name="connsiteX3" fmla="*/ 0 w 10163"/>
              <a:gd name="connsiteY3" fmla="*/ 13523 h 13523"/>
              <a:gd name="connsiteX4" fmla="*/ 0 w 10163"/>
              <a:gd name="connsiteY4" fmla="*/ 7000 h 13523"/>
              <a:gd name="connsiteX0" fmla="*/ 1040 w 11203"/>
              <a:gd name="connsiteY0" fmla="*/ 7000 h 14152"/>
              <a:gd name="connsiteX1" fmla="*/ 11203 w 11203"/>
              <a:gd name="connsiteY1" fmla="*/ 0 h 14152"/>
              <a:gd name="connsiteX2" fmla="*/ 11040 w 11203"/>
              <a:gd name="connsiteY2" fmla="*/ 13523 h 14152"/>
              <a:gd name="connsiteX3" fmla="*/ 0 w 11203"/>
              <a:gd name="connsiteY3" fmla="*/ 14152 h 14152"/>
              <a:gd name="connsiteX4" fmla="*/ 1040 w 11203"/>
              <a:gd name="connsiteY4" fmla="*/ 7000 h 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E112041F-217C-4041-9D2C-47D827B79408}"/>
              </a:ext>
            </a:extLst>
          </p:cNvPr>
          <p:cNvSpPr/>
          <p:nvPr/>
        </p:nvSpPr>
        <p:spPr>
          <a:xfrm>
            <a:off x="7788610" y="2736546"/>
            <a:ext cx="1222867" cy="9428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1131"/>
              <a:gd name="connsiteY0" fmla="*/ 1039 h 11039"/>
              <a:gd name="connsiteX1" fmla="*/ 11131 w 11131"/>
              <a:gd name="connsiteY1" fmla="*/ 0 h 11039"/>
              <a:gd name="connsiteX2" fmla="*/ 8000 w 11131"/>
              <a:gd name="connsiteY2" fmla="*/ 11039 h 11039"/>
              <a:gd name="connsiteX3" fmla="*/ 2000 w 11131"/>
              <a:gd name="connsiteY3" fmla="*/ 11039 h 11039"/>
              <a:gd name="connsiteX4" fmla="*/ 0 w 11131"/>
              <a:gd name="connsiteY4" fmla="*/ 1039 h 1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" h="11039">
                <a:moveTo>
                  <a:pt x="0" y="1039"/>
                </a:moveTo>
                <a:lnTo>
                  <a:pt x="11131" y="0"/>
                </a:lnTo>
                <a:lnTo>
                  <a:pt x="8000" y="11039"/>
                </a:lnTo>
                <a:lnTo>
                  <a:pt x="2000" y="11039"/>
                </a:lnTo>
                <a:lnTo>
                  <a:pt x="0" y="10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en-US" sz="2400" b="1" dirty="0"/>
          </a:p>
        </p:txBody>
      </p:sp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5DB2472B-4976-4AA1-B693-394ABD345A8C}"/>
              </a:ext>
            </a:extLst>
          </p:cNvPr>
          <p:cNvSpPr/>
          <p:nvPr/>
        </p:nvSpPr>
        <p:spPr>
          <a:xfrm>
            <a:off x="3560827" y="4578019"/>
            <a:ext cx="1241893" cy="9545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76 w 10000"/>
              <a:gd name="connsiteY4" fmla="*/ 4045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9906 w 10000"/>
              <a:gd name="connsiteY2" fmla="*/ 9205 h 10000"/>
              <a:gd name="connsiteX3" fmla="*/ 0 w 10000"/>
              <a:gd name="connsiteY3" fmla="*/ 10000 h 10000"/>
              <a:gd name="connsiteX4" fmla="*/ 376 w 10000"/>
              <a:gd name="connsiteY4" fmla="*/ 40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376" y="4045"/>
                </a:moveTo>
                <a:lnTo>
                  <a:pt x="10000" y="0"/>
                </a:lnTo>
                <a:cubicBezTo>
                  <a:pt x="9969" y="3068"/>
                  <a:pt x="9937" y="6137"/>
                  <a:pt x="9906" y="9205"/>
                </a:cubicBezTo>
                <a:lnTo>
                  <a:pt x="0" y="10000"/>
                </a:lnTo>
                <a:cubicBezTo>
                  <a:pt x="125" y="8015"/>
                  <a:pt x="251" y="6030"/>
                  <a:pt x="376" y="404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9B803B-58CA-4A5D-BABE-86A218E1BE3D}"/>
              </a:ext>
            </a:extLst>
          </p:cNvPr>
          <p:cNvSpPr/>
          <p:nvPr/>
        </p:nvSpPr>
        <p:spPr>
          <a:xfrm>
            <a:off x="5438502" y="2239692"/>
            <a:ext cx="1463708" cy="1463708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67A1F2-017E-43AA-8519-F22964709F73}"/>
              </a:ext>
            </a:extLst>
          </p:cNvPr>
          <p:cNvSpPr/>
          <p:nvPr/>
        </p:nvSpPr>
        <p:spPr>
          <a:xfrm>
            <a:off x="8220081" y="3986338"/>
            <a:ext cx="854105" cy="854105"/>
          </a:xfrm>
          <a:prstGeom prst="ellipse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en-US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AE4585-BF16-4AE0-9D84-1B3BDF08F37A}"/>
              </a:ext>
            </a:extLst>
          </p:cNvPr>
          <p:cNvSpPr/>
          <p:nvPr/>
        </p:nvSpPr>
        <p:spPr>
          <a:xfrm>
            <a:off x="1776491" y="4350276"/>
            <a:ext cx="1237623" cy="123762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99B7590-0DB5-4BD6-8E6A-605EEE89225F}"/>
              </a:ext>
            </a:extLst>
          </p:cNvPr>
          <p:cNvSpPr/>
          <p:nvPr/>
        </p:nvSpPr>
        <p:spPr>
          <a:xfrm>
            <a:off x="8776422" y="4375222"/>
            <a:ext cx="2664483" cy="1032469"/>
          </a:xfrm>
          <a:custGeom>
            <a:avLst/>
            <a:gdLst>
              <a:gd name="connsiteX0" fmla="*/ 0 w 1879034"/>
              <a:gd name="connsiteY0" fmla="*/ 1195778 h 1195778"/>
              <a:gd name="connsiteX1" fmla="*/ 1879034 w 1879034"/>
              <a:gd name="connsiteY1" fmla="*/ 0 h 1195778"/>
              <a:gd name="connsiteX2" fmla="*/ 1879034 w 1879034"/>
              <a:gd name="connsiteY2" fmla="*/ 1195778 h 1195778"/>
              <a:gd name="connsiteX3" fmla="*/ 0 w 1879034"/>
              <a:gd name="connsiteY3" fmla="*/ 1195778 h 1195778"/>
              <a:gd name="connsiteX0" fmla="*/ 0 w 2602515"/>
              <a:gd name="connsiteY0" fmla="*/ 1296262 h 1296262"/>
              <a:gd name="connsiteX1" fmla="*/ 2602515 w 2602515"/>
              <a:gd name="connsiteY1" fmla="*/ 0 h 1296262"/>
              <a:gd name="connsiteX2" fmla="*/ 1879034 w 2602515"/>
              <a:gd name="connsiteY2" fmla="*/ 1296262 h 1296262"/>
              <a:gd name="connsiteX3" fmla="*/ 0 w 2602515"/>
              <a:gd name="connsiteY3" fmla="*/ 1296262 h 1296262"/>
              <a:gd name="connsiteX0" fmla="*/ 0 w 2602515"/>
              <a:gd name="connsiteY0" fmla="*/ 1296262 h 1339832"/>
              <a:gd name="connsiteX1" fmla="*/ 2602515 w 2602515"/>
              <a:gd name="connsiteY1" fmla="*/ 0 h 1339832"/>
              <a:gd name="connsiteX2" fmla="*/ 2165025 w 2602515"/>
              <a:gd name="connsiteY2" fmla="*/ 1339832 h 1339832"/>
              <a:gd name="connsiteX3" fmla="*/ 0 w 2602515"/>
              <a:gd name="connsiteY3" fmla="*/ 1296262 h 1339832"/>
              <a:gd name="connsiteX0" fmla="*/ 0 w 2850374"/>
              <a:gd name="connsiteY0" fmla="*/ 1307154 h 1350724"/>
              <a:gd name="connsiteX1" fmla="*/ 2850374 w 2850374"/>
              <a:gd name="connsiteY1" fmla="*/ 0 h 1350724"/>
              <a:gd name="connsiteX2" fmla="*/ 2165025 w 2850374"/>
              <a:gd name="connsiteY2" fmla="*/ 1350724 h 1350724"/>
              <a:gd name="connsiteX3" fmla="*/ 0 w 2850374"/>
              <a:gd name="connsiteY3" fmla="*/ 1307154 h 13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374" h="1350724">
                <a:moveTo>
                  <a:pt x="0" y="1307154"/>
                </a:moveTo>
                <a:lnTo>
                  <a:pt x="2850374" y="0"/>
                </a:lnTo>
                <a:lnTo>
                  <a:pt x="2165025" y="1350724"/>
                </a:lnTo>
                <a:lnTo>
                  <a:pt x="0" y="1307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2D494ED0-2D15-4B3A-9DF6-1107BB5EB3F7}"/>
              </a:ext>
            </a:extLst>
          </p:cNvPr>
          <p:cNvSpPr/>
          <p:nvPr/>
        </p:nvSpPr>
        <p:spPr>
          <a:xfrm>
            <a:off x="6665377" y="5066279"/>
            <a:ext cx="1973028" cy="715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A4D3EF-5A2E-47B8-9FEC-C936B6FCFA03}"/>
              </a:ext>
            </a:extLst>
          </p:cNvPr>
          <p:cNvSpPr/>
          <p:nvPr/>
        </p:nvSpPr>
        <p:spPr>
          <a:xfrm>
            <a:off x="2097057" y="190944"/>
            <a:ext cx="8742066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0E0AC7-DC50-4C44-B07D-E4D3DDD7B502}"/>
              </a:ext>
            </a:extLst>
          </p:cNvPr>
          <p:cNvSpPr/>
          <p:nvPr/>
        </p:nvSpPr>
        <p:spPr>
          <a:xfrm>
            <a:off x="1300837" y="980352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3EC4FA-FC61-486C-9547-E6B091FAF502}"/>
              </a:ext>
            </a:extLst>
          </p:cNvPr>
          <p:cNvSpPr/>
          <p:nvPr/>
        </p:nvSpPr>
        <p:spPr>
          <a:xfrm>
            <a:off x="5372772" y="999690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04DFDA-55A3-4227-97F1-A94459ECD237}"/>
              </a:ext>
            </a:extLst>
          </p:cNvPr>
          <p:cNvSpPr/>
          <p:nvPr/>
        </p:nvSpPr>
        <p:spPr>
          <a:xfrm>
            <a:off x="9302074" y="1003067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244DE-866A-431D-8D78-F5A083738519}"/>
              </a:ext>
            </a:extLst>
          </p:cNvPr>
          <p:cNvCxnSpPr>
            <a:cxnSpLocks/>
          </p:cNvCxnSpPr>
          <p:nvPr/>
        </p:nvCxnSpPr>
        <p:spPr>
          <a:xfrm>
            <a:off x="4173236" y="999690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22B54F-3F84-4F8B-977F-C20E207E0A06}"/>
              </a:ext>
            </a:extLst>
          </p:cNvPr>
          <p:cNvCxnSpPr>
            <a:cxnSpLocks/>
          </p:cNvCxnSpPr>
          <p:nvPr/>
        </p:nvCxnSpPr>
        <p:spPr>
          <a:xfrm>
            <a:off x="8220081" y="999690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CCAE41-77EA-4DF6-98B8-0BB085358712}"/>
              </a:ext>
            </a:extLst>
          </p:cNvPr>
          <p:cNvSpPr/>
          <p:nvPr/>
        </p:nvSpPr>
        <p:spPr>
          <a:xfrm>
            <a:off x="1310696" y="5338199"/>
            <a:ext cx="1703418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2A2D252-A682-4DC8-8C12-F3FB7C20B628}"/>
              </a:ext>
            </a:extLst>
          </p:cNvPr>
          <p:cNvSpPr/>
          <p:nvPr/>
        </p:nvSpPr>
        <p:spPr>
          <a:xfrm>
            <a:off x="4996437" y="5323040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9BA1A0-097E-4DB3-84F3-D8A846B9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64038" y="4293282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28985 -0.1310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655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055 -0.0608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-30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47968 -0.2583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-1291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092 L -0.10325 -0.1229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620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13151 -0.17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898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388 -0.2601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300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37774 0.0087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59922 0.079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358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7006 -0.11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585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0065 -0.1842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921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1953 -0.0601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300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28529 -0.4400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225276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smtClean="0">
                <a:solidFill>
                  <a:srgbClr val="002060"/>
                </a:solidFill>
              </a:rPr>
              <a:t>Toán</a:t>
            </a:r>
            <a:endParaRPr sz="6600" b="1" dirty="0">
              <a:solidFill>
                <a:srgbClr val="002060"/>
              </a:solidFill>
            </a:endParaRPr>
          </a:p>
          <a:p>
            <a:pPr algn="ctr">
              <a:lnSpc>
                <a:spcPct val="115000"/>
              </a:lnSpc>
              <a:buSzPts val="990"/>
            </a:pPr>
            <a:r>
              <a:rPr lang="en-US" sz="8000" b="1" dirty="0" smtClean="0">
                <a:solidFill>
                  <a:srgbClr val="FF0000"/>
                </a:solidFill>
              </a:rPr>
              <a:t>Hình </a:t>
            </a:r>
            <a:r>
              <a:rPr lang="en-US" sz="8000" b="1" dirty="0">
                <a:solidFill>
                  <a:srgbClr val="FF0000"/>
                </a:solidFill>
              </a:rPr>
              <a:t>tứ giác</a:t>
            </a:r>
            <a:endParaRPr sz="8000" b="1" dirty="0">
              <a:solidFill>
                <a:srgbClr val="FF0000"/>
              </a:solidFill>
            </a:endParaRPr>
          </a:p>
        </p:txBody>
      </p:sp>
      <p:sp>
        <p:nvSpPr>
          <p:cNvPr id="5" name="Flowchart: Manual Operation 8">
            <a:extLst>
              <a:ext uri="{FF2B5EF4-FFF2-40B4-BE49-F238E27FC236}">
                <a16:creationId xmlns:a16="http://schemas.microsoft.com/office/drawing/2014/main" id="{E112041F-217C-4041-9D2C-47D827B79408}"/>
              </a:ext>
            </a:extLst>
          </p:cNvPr>
          <p:cNvSpPr/>
          <p:nvPr/>
        </p:nvSpPr>
        <p:spPr>
          <a:xfrm>
            <a:off x="6430073" y="5642409"/>
            <a:ext cx="1222867" cy="9428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1131"/>
              <a:gd name="connsiteY0" fmla="*/ 1039 h 11039"/>
              <a:gd name="connsiteX1" fmla="*/ 11131 w 11131"/>
              <a:gd name="connsiteY1" fmla="*/ 0 h 11039"/>
              <a:gd name="connsiteX2" fmla="*/ 8000 w 11131"/>
              <a:gd name="connsiteY2" fmla="*/ 11039 h 11039"/>
              <a:gd name="connsiteX3" fmla="*/ 2000 w 11131"/>
              <a:gd name="connsiteY3" fmla="*/ 11039 h 11039"/>
              <a:gd name="connsiteX4" fmla="*/ 0 w 11131"/>
              <a:gd name="connsiteY4" fmla="*/ 1039 h 1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" h="11039">
                <a:moveTo>
                  <a:pt x="0" y="1039"/>
                </a:moveTo>
                <a:lnTo>
                  <a:pt x="11131" y="0"/>
                </a:lnTo>
                <a:lnTo>
                  <a:pt x="8000" y="11039"/>
                </a:lnTo>
                <a:lnTo>
                  <a:pt x="2000" y="11039"/>
                </a:lnTo>
                <a:lnTo>
                  <a:pt x="0" y="10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Flowchart: Manual Input 9">
            <a:extLst>
              <a:ext uri="{FF2B5EF4-FFF2-40B4-BE49-F238E27FC236}">
                <a16:creationId xmlns:a16="http://schemas.microsoft.com/office/drawing/2014/main" id="{5DB2472B-4976-4AA1-B693-394ABD345A8C}"/>
              </a:ext>
            </a:extLst>
          </p:cNvPr>
          <p:cNvSpPr/>
          <p:nvPr/>
        </p:nvSpPr>
        <p:spPr>
          <a:xfrm>
            <a:off x="2045536" y="241150"/>
            <a:ext cx="1241893" cy="9545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76 w 10000"/>
              <a:gd name="connsiteY4" fmla="*/ 4045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9906 w 10000"/>
              <a:gd name="connsiteY2" fmla="*/ 9205 h 10000"/>
              <a:gd name="connsiteX3" fmla="*/ 0 w 10000"/>
              <a:gd name="connsiteY3" fmla="*/ 10000 h 10000"/>
              <a:gd name="connsiteX4" fmla="*/ 376 w 10000"/>
              <a:gd name="connsiteY4" fmla="*/ 40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376" y="4045"/>
                </a:moveTo>
                <a:lnTo>
                  <a:pt x="10000" y="0"/>
                </a:lnTo>
                <a:cubicBezTo>
                  <a:pt x="9969" y="3068"/>
                  <a:pt x="9937" y="6137"/>
                  <a:pt x="9906" y="9205"/>
                </a:cubicBezTo>
                <a:lnTo>
                  <a:pt x="0" y="10000"/>
                </a:lnTo>
                <a:cubicBezTo>
                  <a:pt x="125" y="8015"/>
                  <a:pt x="251" y="6030"/>
                  <a:pt x="376" y="404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Flowchart: Manual Operation 14">
            <a:extLst>
              <a:ext uri="{FF2B5EF4-FFF2-40B4-BE49-F238E27FC236}">
                <a16:creationId xmlns:a16="http://schemas.microsoft.com/office/drawing/2014/main" id="{2D494ED0-2D15-4B3A-9DF6-1107BB5EB3F7}"/>
              </a:ext>
            </a:extLst>
          </p:cNvPr>
          <p:cNvSpPr/>
          <p:nvPr/>
        </p:nvSpPr>
        <p:spPr>
          <a:xfrm>
            <a:off x="9651557" y="2362267"/>
            <a:ext cx="1973028" cy="715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" name="Flowchart: Manual Input 7">
            <a:extLst>
              <a:ext uri="{FF2B5EF4-FFF2-40B4-BE49-F238E27FC236}">
                <a16:creationId xmlns:a16="http://schemas.microsoft.com/office/drawing/2014/main" id="{F6733936-D9D8-4E62-8958-9AC43E53C34F}"/>
              </a:ext>
            </a:extLst>
          </p:cNvPr>
          <p:cNvSpPr/>
          <p:nvPr/>
        </p:nvSpPr>
        <p:spPr>
          <a:xfrm>
            <a:off x="10233574" y="4755071"/>
            <a:ext cx="1816565" cy="9989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7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77 h 10000"/>
              <a:gd name="connsiteX0" fmla="*/ 0 w 10163"/>
              <a:gd name="connsiteY0" fmla="*/ 7000 h 13523"/>
              <a:gd name="connsiteX1" fmla="*/ 10163 w 10163"/>
              <a:gd name="connsiteY1" fmla="*/ 0 h 13523"/>
              <a:gd name="connsiteX2" fmla="*/ 10000 w 10163"/>
              <a:gd name="connsiteY2" fmla="*/ 13523 h 13523"/>
              <a:gd name="connsiteX3" fmla="*/ 0 w 10163"/>
              <a:gd name="connsiteY3" fmla="*/ 13523 h 13523"/>
              <a:gd name="connsiteX4" fmla="*/ 0 w 10163"/>
              <a:gd name="connsiteY4" fmla="*/ 7000 h 13523"/>
              <a:gd name="connsiteX0" fmla="*/ 1040 w 11203"/>
              <a:gd name="connsiteY0" fmla="*/ 7000 h 14152"/>
              <a:gd name="connsiteX1" fmla="*/ 11203 w 11203"/>
              <a:gd name="connsiteY1" fmla="*/ 0 h 14152"/>
              <a:gd name="connsiteX2" fmla="*/ 11040 w 11203"/>
              <a:gd name="connsiteY2" fmla="*/ 13523 h 14152"/>
              <a:gd name="connsiteX3" fmla="*/ 0 w 11203"/>
              <a:gd name="connsiteY3" fmla="*/ 14152 h 14152"/>
              <a:gd name="connsiteX4" fmla="*/ 1040 w 11203"/>
              <a:gd name="connsiteY4" fmla="*/ 7000 h 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Flowchart: Manual Input 7">
            <a:extLst>
              <a:ext uri="{FF2B5EF4-FFF2-40B4-BE49-F238E27FC236}">
                <a16:creationId xmlns:a16="http://schemas.microsoft.com/office/drawing/2014/main" id="{F6733936-D9D8-4E62-8958-9AC43E53C34F}"/>
              </a:ext>
            </a:extLst>
          </p:cNvPr>
          <p:cNvSpPr/>
          <p:nvPr/>
        </p:nvSpPr>
        <p:spPr>
          <a:xfrm rot="18724163">
            <a:off x="157883" y="4989656"/>
            <a:ext cx="1816565" cy="9989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7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77 h 10000"/>
              <a:gd name="connsiteX0" fmla="*/ 0 w 10163"/>
              <a:gd name="connsiteY0" fmla="*/ 7000 h 13523"/>
              <a:gd name="connsiteX1" fmla="*/ 10163 w 10163"/>
              <a:gd name="connsiteY1" fmla="*/ 0 h 13523"/>
              <a:gd name="connsiteX2" fmla="*/ 10000 w 10163"/>
              <a:gd name="connsiteY2" fmla="*/ 13523 h 13523"/>
              <a:gd name="connsiteX3" fmla="*/ 0 w 10163"/>
              <a:gd name="connsiteY3" fmla="*/ 13523 h 13523"/>
              <a:gd name="connsiteX4" fmla="*/ 0 w 10163"/>
              <a:gd name="connsiteY4" fmla="*/ 7000 h 13523"/>
              <a:gd name="connsiteX0" fmla="*/ 1040 w 11203"/>
              <a:gd name="connsiteY0" fmla="*/ 7000 h 14152"/>
              <a:gd name="connsiteX1" fmla="*/ 11203 w 11203"/>
              <a:gd name="connsiteY1" fmla="*/ 0 h 14152"/>
              <a:gd name="connsiteX2" fmla="*/ 11040 w 11203"/>
              <a:gd name="connsiteY2" fmla="*/ 13523 h 14152"/>
              <a:gd name="connsiteX3" fmla="*/ 0 w 11203"/>
              <a:gd name="connsiteY3" fmla="*/ 14152 h 14152"/>
              <a:gd name="connsiteX4" fmla="*/ 1040 w 11203"/>
              <a:gd name="connsiteY4" fmla="*/ 7000 h 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2C758-7F29-4458-9B65-B3EEB725A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417512" y="3205537"/>
            <a:ext cx="70758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805543" y="345918"/>
            <a:ext cx="10755085" cy="5844046"/>
          </a:xfrm>
          <a:prstGeom prst="roundRect">
            <a:avLst/>
          </a:prstGeom>
          <a:solidFill>
            <a:schemeClr val="bg2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120650" h="63500" prst="artDeco"/>
            <a:bevelB w="139700" h="2349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629E4B79-DF1D-4A33-B9AA-FB0B849ACB40}"/>
              </a:ext>
            </a:extLst>
          </p:cNvPr>
          <p:cNvSpPr/>
          <p:nvPr/>
        </p:nvSpPr>
        <p:spPr>
          <a:xfrm flipV="1">
            <a:off x="8296930" y="1326285"/>
            <a:ext cx="2077157" cy="13021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Flowchart: Manual Operation 3">
            <a:extLst>
              <a:ext uri="{FF2B5EF4-FFF2-40B4-BE49-F238E27FC236}">
                <a16:creationId xmlns:a16="http://schemas.microsoft.com/office/drawing/2014/main" id="{4D5B9A5C-2BE5-49DB-9136-4E14C6D00FC9}"/>
              </a:ext>
            </a:extLst>
          </p:cNvPr>
          <p:cNvSpPr/>
          <p:nvPr/>
        </p:nvSpPr>
        <p:spPr>
          <a:xfrm flipV="1">
            <a:off x="4669942" y="1326285"/>
            <a:ext cx="2645490" cy="1302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Flowchart: Manual Operation 3">
            <a:extLst>
              <a:ext uri="{FF2B5EF4-FFF2-40B4-BE49-F238E27FC236}">
                <a16:creationId xmlns:a16="http://schemas.microsoft.com/office/drawing/2014/main" id="{C13BDE19-3C30-4163-82FF-82C77AAB5FB5}"/>
              </a:ext>
            </a:extLst>
          </p:cNvPr>
          <p:cNvSpPr/>
          <p:nvPr/>
        </p:nvSpPr>
        <p:spPr>
          <a:xfrm flipH="1" flipV="1">
            <a:off x="1880536" y="1326285"/>
            <a:ext cx="2165339" cy="13021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7AAFF-D6B1-425C-B0D3-314316BC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3948" y="3646714"/>
            <a:ext cx="2863003" cy="28653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B4D583-9243-4750-9504-03DBA0E57771}"/>
              </a:ext>
            </a:extLst>
          </p:cNvPr>
          <p:cNvSpPr/>
          <p:nvPr/>
        </p:nvSpPr>
        <p:spPr>
          <a:xfrm>
            <a:off x="4467289" y="548740"/>
            <a:ext cx="3137880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2F007F3-D856-480A-B9CE-79D793855F5F}"/>
              </a:ext>
            </a:extLst>
          </p:cNvPr>
          <p:cNvSpPr/>
          <p:nvPr/>
        </p:nvSpPr>
        <p:spPr>
          <a:xfrm>
            <a:off x="2619706" y="3141492"/>
            <a:ext cx="4869665" cy="917020"/>
          </a:xfrm>
          <a:prstGeom prst="wedgeRoundRectCallout">
            <a:avLst>
              <a:gd name="adj1" fmla="val -67002"/>
              <a:gd name="adj2" fmla="val -159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Quan sát hình tứ giác em thấy, h</a:t>
            </a:r>
            <a:r>
              <a:rPr lang="en-US" sz="2400" b="1" dirty="0" smtClean="0"/>
              <a:t>ình </a:t>
            </a:r>
            <a:r>
              <a:rPr lang="en-US" sz="2400" b="1" dirty="0"/>
              <a:t>tứ giác có đặc điểm gì?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D95C0121-1C97-46A5-A9BA-FA2AD0301802}"/>
              </a:ext>
            </a:extLst>
          </p:cNvPr>
          <p:cNvSpPr/>
          <p:nvPr/>
        </p:nvSpPr>
        <p:spPr>
          <a:xfrm>
            <a:off x="3223965" y="4571571"/>
            <a:ext cx="7557766" cy="917020"/>
          </a:xfrm>
          <a:prstGeom prst="wedgeRoundRectCallout">
            <a:avLst>
              <a:gd name="adj1" fmla="val 48521"/>
              <a:gd name="adj2" fmla="val -445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ình </a:t>
            </a:r>
            <a:r>
              <a:rPr lang="en-US" sz="2800" b="1" dirty="0">
                <a:solidFill>
                  <a:srgbClr val="FF0000"/>
                </a:solidFill>
              </a:rPr>
              <a:t>tứ </a:t>
            </a:r>
            <a:r>
              <a:rPr lang="en-US" sz="2800" b="1" dirty="0" smtClean="0">
                <a:solidFill>
                  <a:srgbClr val="FF0000"/>
                </a:solidFill>
              </a:rPr>
              <a:t>giác </a:t>
            </a:r>
            <a:r>
              <a:rPr lang="en-US" sz="2800" b="1" dirty="0">
                <a:solidFill>
                  <a:srgbClr val="FF0000"/>
                </a:solidFill>
              </a:rPr>
              <a:t>có 4 cạnh và 4 đỉnh.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/>
      <p:bldP spid="23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805543" y="345918"/>
            <a:ext cx="10755085" cy="5844046"/>
          </a:xfrm>
          <a:prstGeom prst="roundRect">
            <a:avLst/>
          </a:prstGeom>
          <a:solidFill>
            <a:schemeClr val="bg2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120650" h="63500" prst="artDeco"/>
            <a:bevelB w="139700" h="2349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7AAFF-D6B1-425C-B0D3-314316BC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3948" y="3646714"/>
            <a:ext cx="2863003" cy="28653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B4D583-9243-4750-9504-03DBA0E57771}"/>
              </a:ext>
            </a:extLst>
          </p:cNvPr>
          <p:cNvSpPr/>
          <p:nvPr/>
        </p:nvSpPr>
        <p:spPr>
          <a:xfrm>
            <a:off x="4247616" y="831768"/>
            <a:ext cx="3137880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Manual Operation 3">
            <a:extLst>
              <a:ext uri="{FF2B5EF4-FFF2-40B4-BE49-F238E27FC236}">
                <a16:creationId xmlns:a16="http://schemas.microsoft.com/office/drawing/2014/main" id="{E3CBDF33-86CF-42C6-A472-BEC472E59AB6}"/>
              </a:ext>
            </a:extLst>
          </p:cNvPr>
          <p:cNvSpPr/>
          <p:nvPr/>
        </p:nvSpPr>
        <p:spPr>
          <a:xfrm flipV="1">
            <a:off x="8310743" y="1867549"/>
            <a:ext cx="2327527" cy="15614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Flowchart: Manual Operation 3">
            <a:extLst>
              <a:ext uri="{FF2B5EF4-FFF2-40B4-BE49-F238E27FC236}">
                <a16:creationId xmlns:a16="http://schemas.microsoft.com/office/drawing/2014/main" id="{373A2AEC-3EC7-40EA-B505-9A9C1F82806E}"/>
              </a:ext>
            </a:extLst>
          </p:cNvPr>
          <p:cNvSpPr/>
          <p:nvPr/>
        </p:nvSpPr>
        <p:spPr>
          <a:xfrm flipV="1">
            <a:off x="4706955" y="1867549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Flowchart: Manual Operation 3">
            <a:extLst>
              <a:ext uri="{FF2B5EF4-FFF2-40B4-BE49-F238E27FC236}">
                <a16:creationId xmlns:a16="http://schemas.microsoft.com/office/drawing/2014/main" id="{FBAEC493-46CC-44FE-BA8D-2BA135B94CF9}"/>
              </a:ext>
            </a:extLst>
          </p:cNvPr>
          <p:cNvSpPr/>
          <p:nvPr/>
        </p:nvSpPr>
        <p:spPr>
          <a:xfrm flipH="1" flipV="1">
            <a:off x="1739022" y="1867549"/>
            <a:ext cx="2426338" cy="15614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76F738-51CF-4A26-9752-35C6040D12FD}"/>
              </a:ext>
            </a:extLst>
          </p:cNvPr>
          <p:cNvCxnSpPr>
            <a:stCxn id="14" idx="2"/>
            <a:endCxn id="14" idx="3"/>
          </p:cNvCxnSpPr>
          <p:nvPr/>
        </p:nvCxnSpPr>
        <p:spPr>
          <a:xfrm flipV="1">
            <a:off x="2006890" y="1867549"/>
            <a:ext cx="1627345" cy="487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7E9CFC-B519-4AF7-9522-45858AB73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5369412" y="1867549"/>
            <a:ext cx="1954659" cy="243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FA792A-4F13-4950-9915-EEA8D383C5AC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8825633" y="1867549"/>
            <a:ext cx="1555678" cy="487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734C11-E175-43BC-BE77-6B3CCA21830E}"/>
              </a:ext>
            </a:extLst>
          </p:cNvPr>
          <p:cNvCxnSpPr>
            <a:cxnSpLocks/>
            <a:stCxn id="14" idx="3"/>
            <a:endCxn id="14" idx="0"/>
          </p:cNvCxnSpPr>
          <p:nvPr/>
        </p:nvCxnSpPr>
        <p:spPr>
          <a:xfrm>
            <a:off x="3634235" y="1867549"/>
            <a:ext cx="531125" cy="156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4A16CE-6A0D-4830-B2F2-0D46DC51922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324071" y="1867549"/>
            <a:ext cx="347248" cy="1545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10207E-7A6B-4C58-AF99-1F5E2D1016D9}"/>
              </a:ext>
            </a:extLst>
          </p:cNvPr>
          <p:cNvCxnSpPr>
            <a:cxnSpLocks/>
            <a:stCxn id="12" idx="2"/>
            <a:endCxn id="12" idx="1"/>
          </p:cNvCxnSpPr>
          <p:nvPr/>
        </p:nvCxnSpPr>
        <p:spPr>
          <a:xfrm>
            <a:off x="10381311" y="2354781"/>
            <a:ext cx="256959" cy="1074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221B34-4A9C-4F3E-90A4-148830E6FB56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739022" y="3413423"/>
            <a:ext cx="2426338" cy="15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E14362-B8DE-4F13-BF00-A490BF5370D1}"/>
              </a:ext>
            </a:extLst>
          </p:cNvPr>
          <p:cNvCxnSpPr>
            <a:cxnSpLocks/>
            <a:stCxn id="13" idx="0"/>
            <a:endCxn id="13" idx="1"/>
          </p:cNvCxnSpPr>
          <p:nvPr/>
        </p:nvCxnSpPr>
        <p:spPr>
          <a:xfrm flipV="1">
            <a:off x="4706955" y="3413423"/>
            <a:ext cx="2964364" cy="155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74AE86-307F-47CD-A965-99B9E6BE9854}"/>
              </a:ext>
            </a:extLst>
          </p:cNvPr>
          <p:cNvCxnSpPr>
            <a:cxnSpLocks/>
            <a:stCxn id="12" idx="0"/>
            <a:endCxn id="12" idx="1"/>
          </p:cNvCxnSpPr>
          <p:nvPr/>
        </p:nvCxnSpPr>
        <p:spPr>
          <a:xfrm>
            <a:off x="8310743" y="3428999"/>
            <a:ext cx="2327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55C7E3-E353-4462-A108-7B67B8491D42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739022" y="2354781"/>
            <a:ext cx="267868" cy="1058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4C7F07-BC14-4411-BFD4-FF71D855057C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 flipH="1">
            <a:off x="4706955" y="2132894"/>
            <a:ext cx="676502" cy="129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372714-E4D3-49F1-90A9-77D9F945BE86}"/>
              </a:ext>
            </a:extLst>
          </p:cNvPr>
          <p:cNvCxnSpPr>
            <a:cxnSpLocks/>
            <a:stCxn id="12" idx="3"/>
            <a:endCxn id="12" idx="0"/>
          </p:cNvCxnSpPr>
          <p:nvPr/>
        </p:nvCxnSpPr>
        <p:spPr>
          <a:xfrm flipH="1">
            <a:off x="8310743" y="1867549"/>
            <a:ext cx="509496" cy="156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16A08AB-4A0F-4E0B-9324-E331246B3179}"/>
              </a:ext>
            </a:extLst>
          </p:cNvPr>
          <p:cNvSpPr txBox="1"/>
          <p:nvPr/>
        </p:nvSpPr>
        <p:spPr>
          <a:xfrm>
            <a:off x="3036431" y="4233117"/>
            <a:ext cx="526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Hình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tứ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: 4 </a:t>
            </a:r>
            <a:r>
              <a:rPr lang="en-US" sz="3200" b="1" dirty="0" err="1">
                <a:solidFill>
                  <a:schemeClr val="bg1"/>
                </a:solidFill>
              </a:rPr>
              <a:t>cạnh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E991340-6496-4E8D-8412-4F699CC53B89}"/>
              </a:ext>
            </a:extLst>
          </p:cNvPr>
          <p:cNvSpPr/>
          <p:nvPr/>
        </p:nvSpPr>
        <p:spPr>
          <a:xfrm>
            <a:off x="1922186" y="2272773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542BCA-DB3A-4775-AF11-821BACF47F19}"/>
              </a:ext>
            </a:extLst>
          </p:cNvPr>
          <p:cNvSpPr/>
          <p:nvPr/>
        </p:nvSpPr>
        <p:spPr>
          <a:xfrm>
            <a:off x="5335201" y="202620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D9A9EF-5C9E-4183-9191-4CA8800EFCF0}"/>
              </a:ext>
            </a:extLst>
          </p:cNvPr>
          <p:cNvSpPr/>
          <p:nvPr/>
        </p:nvSpPr>
        <p:spPr>
          <a:xfrm>
            <a:off x="8753178" y="1785540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53E297F-B599-401A-8ECE-D72CE4FFC95D}"/>
              </a:ext>
            </a:extLst>
          </p:cNvPr>
          <p:cNvSpPr/>
          <p:nvPr/>
        </p:nvSpPr>
        <p:spPr>
          <a:xfrm>
            <a:off x="3552227" y="182413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720E852-50CE-4FFA-B1E9-1149622150C2}"/>
              </a:ext>
            </a:extLst>
          </p:cNvPr>
          <p:cNvSpPr/>
          <p:nvPr/>
        </p:nvSpPr>
        <p:spPr>
          <a:xfrm>
            <a:off x="7247457" y="1808289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D9C371-71A0-45A5-BEEA-507BCD8F2762}"/>
              </a:ext>
            </a:extLst>
          </p:cNvPr>
          <p:cNvSpPr/>
          <p:nvPr/>
        </p:nvSpPr>
        <p:spPr>
          <a:xfrm>
            <a:off x="10304697" y="228346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3263B96-3946-4711-A6F5-6DEFA1551BFA}"/>
              </a:ext>
            </a:extLst>
          </p:cNvPr>
          <p:cNvSpPr/>
          <p:nvPr/>
        </p:nvSpPr>
        <p:spPr>
          <a:xfrm>
            <a:off x="4083352" y="332991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5DBE479-16D0-4192-B0CE-73DAEA5F40B0}"/>
              </a:ext>
            </a:extLst>
          </p:cNvPr>
          <p:cNvSpPr/>
          <p:nvPr/>
        </p:nvSpPr>
        <p:spPr>
          <a:xfrm>
            <a:off x="7575968" y="330866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1FAD98-9019-4DF4-A018-D688CC39D8EF}"/>
              </a:ext>
            </a:extLst>
          </p:cNvPr>
          <p:cNvSpPr/>
          <p:nvPr/>
        </p:nvSpPr>
        <p:spPr>
          <a:xfrm>
            <a:off x="10540332" y="333126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E0F7706-767E-432D-BFB4-FBBA47D7C144}"/>
              </a:ext>
            </a:extLst>
          </p:cNvPr>
          <p:cNvSpPr/>
          <p:nvPr/>
        </p:nvSpPr>
        <p:spPr>
          <a:xfrm>
            <a:off x="1634453" y="3324596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D176E4E-B056-4714-91F3-CA66AFFCB24E}"/>
              </a:ext>
            </a:extLst>
          </p:cNvPr>
          <p:cNvSpPr/>
          <p:nvPr/>
        </p:nvSpPr>
        <p:spPr>
          <a:xfrm>
            <a:off x="4626720" y="334699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D7DCEA3-4B7A-4B04-81DA-14F52D52F66B}"/>
              </a:ext>
            </a:extLst>
          </p:cNvPr>
          <p:cNvSpPr/>
          <p:nvPr/>
        </p:nvSpPr>
        <p:spPr>
          <a:xfrm>
            <a:off x="8223341" y="3350999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D816708-0F56-4A76-A1FD-9F4A4889CD17}"/>
              </a:ext>
            </a:extLst>
          </p:cNvPr>
          <p:cNvSpPr txBox="1"/>
          <p:nvPr/>
        </p:nvSpPr>
        <p:spPr>
          <a:xfrm>
            <a:off x="7671319" y="4233116"/>
            <a:ext cx="221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4 </a:t>
            </a:r>
            <a:r>
              <a:rPr lang="en-US" sz="3200" b="1" dirty="0" err="1">
                <a:solidFill>
                  <a:schemeClr val="bg1"/>
                </a:solidFill>
              </a:rPr>
              <a:t>đỉnh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805543" y="345918"/>
            <a:ext cx="10755085" cy="5844046"/>
          </a:xfrm>
          <a:prstGeom prst="roundRect">
            <a:avLst/>
          </a:prstGeom>
          <a:solidFill>
            <a:schemeClr val="bg2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120650" h="63500" prst="artDeco"/>
            <a:bevelB w="139700" h="2349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7AAFF-D6B1-425C-B0D3-314316BC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3948" y="3646714"/>
            <a:ext cx="2863003" cy="286536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16A08AB-4A0F-4E0B-9324-E331246B3179}"/>
              </a:ext>
            </a:extLst>
          </p:cNvPr>
          <p:cNvSpPr txBox="1"/>
          <p:nvPr/>
        </p:nvSpPr>
        <p:spPr>
          <a:xfrm>
            <a:off x="7441236" y="3064116"/>
            <a:ext cx="267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vuông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9246" y="1319349"/>
            <a:ext cx="3409405" cy="16328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89965" y="1357030"/>
            <a:ext cx="1557494" cy="15574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6A08AB-4A0F-4E0B-9324-E331246B3179}"/>
              </a:ext>
            </a:extLst>
          </p:cNvPr>
          <p:cNvSpPr txBox="1"/>
          <p:nvPr/>
        </p:nvSpPr>
        <p:spPr>
          <a:xfrm>
            <a:off x="2362254" y="3061939"/>
            <a:ext cx="317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chữ nhật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peech Bubble: Rectangle with Corners Rounded 22">
            <a:extLst>
              <a:ext uri="{FF2B5EF4-FFF2-40B4-BE49-F238E27FC236}">
                <a16:creationId xmlns:a16="http://schemas.microsoft.com/office/drawing/2014/main" id="{62F007F3-D856-480A-B9CE-79D793855F5F}"/>
              </a:ext>
            </a:extLst>
          </p:cNvPr>
          <p:cNvSpPr/>
          <p:nvPr/>
        </p:nvSpPr>
        <p:spPr>
          <a:xfrm>
            <a:off x="3020300" y="3925636"/>
            <a:ext cx="4869665" cy="917020"/>
          </a:xfrm>
          <a:prstGeom prst="wedgeRoundRectCallout">
            <a:avLst>
              <a:gd name="adj1" fmla="val -67002"/>
              <a:gd name="adj2" fmla="val -159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và hình vuông có phải là hình tứ giác không?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peech Bubble: Rectangle with Corners Rounded 32">
            <a:extLst>
              <a:ext uri="{FF2B5EF4-FFF2-40B4-BE49-F238E27FC236}">
                <a16:creationId xmlns:a16="http://schemas.microsoft.com/office/drawing/2014/main" id="{D95C0121-1C97-46A5-A9BA-FA2AD0301802}"/>
              </a:ext>
            </a:extLst>
          </p:cNvPr>
          <p:cNvSpPr/>
          <p:nvPr/>
        </p:nvSpPr>
        <p:spPr>
          <a:xfrm>
            <a:off x="2649197" y="4975493"/>
            <a:ext cx="8323601" cy="917020"/>
          </a:xfrm>
          <a:prstGeom prst="wedgeRoundRectCallout">
            <a:avLst>
              <a:gd name="adj1" fmla="val 48521"/>
              <a:gd name="adj2" fmla="val -445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và hình vuông là hình tứ giác đặc biệt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6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55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298</Words>
  <Application>Microsoft Office PowerPoint</Application>
  <PresentationFormat>Widescreen</PresentationFormat>
  <Paragraphs>75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UTM Avo</vt:lpstr>
      <vt:lpstr>1_Office Theme</vt:lpstr>
      <vt:lpstr>Office Theme</vt:lpstr>
      <vt:lpstr>Chào mừng các em  đến với tiết học Toán </vt:lpstr>
      <vt:lpstr>PowerPoint Presentation</vt:lpstr>
      <vt:lpstr>PowerPoint Presentation</vt:lpstr>
      <vt:lpstr>Toán Hình tứ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HP</cp:lastModifiedBy>
  <cp:revision>816</cp:revision>
  <dcterms:created xsi:type="dcterms:W3CDTF">2021-02-20T02:56:00Z</dcterms:created>
  <dcterms:modified xsi:type="dcterms:W3CDTF">2021-12-09T13:09:12Z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