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2" r:id="rId4"/>
    <p:sldId id="273" r:id="rId5"/>
    <p:sldId id="268" r:id="rId6"/>
    <p:sldId id="261" r:id="rId7"/>
    <p:sldId id="269" r:id="rId8"/>
    <p:sldId id="280" r:id="rId9"/>
    <p:sldId id="282" r:id="rId10"/>
    <p:sldId id="263" r:id="rId11"/>
    <p:sldId id="281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3" d="100"/>
          <a:sy n="53" d="100"/>
        </p:scale>
        <p:origin x="11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4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9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23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697163" y="3714957"/>
            <a:ext cx="6884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BÚP BÊ BIẾT KHÓC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2361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(1-2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12773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111.</a:t>
            </a:r>
          </a:p>
        </p:txBody>
      </p:sp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645D393-1D4B-4EA1-836E-BF699C16952E}"/>
              </a:ext>
            </a:extLst>
          </p:cNvPr>
          <p:cNvSpPr txBox="1"/>
          <p:nvPr/>
        </p:nvSpPr>
        <p:spPr>
          <a:xfrm>
            <a:off x="-23105" y="-48613"/>
            <a:ext cx="1048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2243670" y="462761"/>
            <a:ext cx="7480765" cy="6395239"/>
            <a:chOff x="2243670" y="462761"/>
            <a:chExt cx="7480765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2243670" y="3090791"/>
              <a:ext cx="4159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4605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0" y="1041447"/>
            <a:ext cx="4159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B44215-759F-4881-8722-D7980C32A304}"/>
              </a:ext>
            </a:extLst>
          </p:cNvPr>
          <p:cNvSpPr txBox="1"/>
          <p:nvPr/>
        </p:nvSpPr>
        <p:spPr>
          <a:xfrm>
            <a:off x="1008" y="3693586"/>
            <a:ext cx="4405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6, 7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375EA4-A9B6-4C32-AAB2-40A6F3348DA7}"/>
              </a:ext>
            </a:extLst>
          </p:cNvPr>
          <p:cNvSpPr txBox="1"/>
          <p:nvPr/>
        </p:nvSpPr>
        <p:spPr>
          <a:xfrm>
            <a:off x="93850" y="1669324"/>
            <a:ext cx="5125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3FBC12-24E2-493A-9F06-929CF43B31C2}"/>
              </a:ext>
            </a:extLst>
          </p:cNvPr>
          <p:cNvSpPr txBox="1"/>
          <p:nvPr/>
        </p:nvSpPr>
        <p:spPr>
          <a:xfrm>
            <a:off x="129780" y="4369525"/>
            <a:ext cx="5089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20247 -0.0085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/>
      <p:bldP spid="28" grpId="1"/>
      <p:bldP spid="33" grpId="0"/>
      <p:bldP spid="33" grpId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-52373"/>
            <a:ext cx="12192000" cy="250382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A031450-11BB-49C4-9C43-646304220B9D}"/>
              </a:ext>
            </a:extLst>
          </p:cNvPr>
          <p:cNvGrpSpPr/>
          <p:nvPr/>
        </p:nvGrpSpPr>
        <p:grpSpPr>
          <a:xfrm>
            <a:off x="4478870" y="233353"/>
            <a:ext cx="7480765" cy="6395239"/>
            <a:chOff x="2243670" y="462761"/>
            <a:chExt cx="7480765" cy="63952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4C6905-36E0-421A-9BED-DE3E0DC39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1053" t="32280" r="51645" b="16842"/>
            <a:stretch/>
          </p:blipFill>
          <p:spPr>
            <a:xfrm>
              <a:off x="3169362" y="1148345"/>
              <a:ext cx="2592087" cy="1988637"/>
            </a:xfrm>
            <a:prstGeom prst="roundRect">
              <a:avLst>
                <a:gd name="adj" fmla="val 5977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1DB6F0A-316A-4C1D-B915-2852EA29BA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56152" t="32281" r="5756" b="16842"/>
            <a:stretch/>
          </p:blipFill>
          <p:spPr>
            <a:xfrm>
              <a:off x="6605566" y="721758"/>
              <a:ext cx="2646947" cy="1988638"/>
            </a:xfrm>
            <a:prstGeom prst="roundRect">
              <a:avLst>
                <a:gd name="adj" fmla="val 2184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C72B804-338E-4CF2-B8EE-E9B2CA4768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151" t="27019" r="49145" b="19122"/>
            <a:stretch/>
          </p:blipFill>
          <p:spPr>
            <a:xfrm>
              <a:off x="3245562" y="4291120"/>
              <a:ext cx="2646948" cy="2105215"/>
            </a:xfrm>
            <a:prstGeom prst="roundRect">
              <a:avLst>
                <a:gd name="adj" fmla="val 2009"/>
              </a:avLst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698258-298E-4B3B-80A4-BC5BD49899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152" t="27895" r="5756" b="20000"/>
            <a:stretch/>
          </p:blipFill>
          <p:spPr>
            <a:xfrm>
              <a:off x="6670698" y="3892532"/>
              <a:ext cx="2646947" cy="2105214"/>
            </a:xfrm>
            <a:prstGeom prst="roundRect">
              <a:avLst>
                <a:gd name="adj" fmla="val 2862"/>
              </a:avLst>
            </a:prstGeom>
            <a:ln>
              <a:solidFill>
                <a:srgbClr val="002060"/>
              </a:solidFill>
            </a:ln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69B79B-CFF3-4F5F-A351-F4764E61B99F}"/>
                </a:ext>
              </a:extLst>
            </p:cNvPr>
            <p:cNvSpPr txBox="1"/>
            <p:nvPr/>
          </p:nvSpPr>
          <p:spPr>
            <a:xfrm>
              <a:off x="2243670" y="3090791"/>
              <a:ext cx="41599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6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đó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EF8B66-5E39-4F4B-96BE-2C376BCE9988}"/>
                </a:ext>
              </a:extLst>
            </p:cNvPr>
            <p:cNvSpPr txBox="1"/>
            <p:nvPr/>
          </p:nvSpPr>
          <p:spPr>
            <a:xfrm>
              <a:off x="6263909" y="2664093"/>
              <a:ext cx="34605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tròn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7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tuổi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tặng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quà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23B0DF-92F5-48CA-8002-FA74F309289B}"/>
                </a:ext>
              </a:extLst>
            </p:cNvPr>
            <p:cNvSpPr txBox="1"/>
            <p:nvPr/>
          </p:nvSpPr>
          <p:spPr>
            <a:xfrm>
              <a:off x="3083421" y="6396335"/>
              <a:ext cx="3079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mơ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3F4A30E-B6CA-4D98-8953-3223CF85F0DD}"/>
                </a:ext>
              </a:extLst>
            </p:cNvPr>
            <p:cNvSpPr txBox="1"/>
            <p:nvPr/>
          </p:nvSpPr>
          <p:spPr>
            <a:xfrm>
              <a:off x="6216874" y="5992353"/>
              <a:ext cx="34605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đồ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chơi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08BF18F-4CEF-48A4-A11A-5941953FD3D6}"/>
                </a:ext>
              </a:extLst>
            </p:cNvPr>
            <p:cNvSpPr txBox="1"/>
            <p:nvPr/>
          </p:nvSpPr>
          <p:spPr>
            <a:xfrm>
              <a:off x="3063509" y="462761"/>
              <a:ext cx="320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khóc</a:t>
              </a:r>
              <a:endPara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4ADAD2C-87F4-46BC-9E68-1FE544DFDEFB}"/>
              </a:ext>
            </a:extLst>
          </p:cNvPr>
          <p:cNvSpPr txBox="1"/>
          <p:nvPr/>
        </p:nvSpPr>
        <p:spPr>
          <a:xfrm>
            <a:off x="434802" y="1335218"/>
            <a:ext cx="387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Quan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99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D4FEC4E-F730-4875-81E6-55E7DBCFCF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8C700"/>
              </a:clrFrom>
              <a:clrTo>
                <a:srgbClr val="F8C7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6" y="3809043"/>
            <a:ext cx="4208528" cy="240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91645" y="241842"/>
            <a:ext cx="2924821" cy="224391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3066994" y="1645912"/>
            <a:ext cx="2986726" cy="224391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6104248" y="2866752"/>
            <a:ext cx="2986726" cy="2375453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9141502" y="4324485"/>
            <a:ext cx="2986725" cy="2375452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3288844" y="549346"/>
            <a:ext cx="6124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6138282" y="1978059"/>
            <a:ext cx="577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329402" y="4254023"/>
            <a:ext cx="580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692017" y="5654768"/>
            <a:ext cx="839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344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EC3EFE-418A-496B-A315-DC1A501C7940}"/>
              </a:ext>
            </a:extLst>
          </p:cNvPr>
          <p:cNvSpPr txBox="1"/>
          <p:nvPr/>
        </p:nvSpPr>
        <p:spPr>
          <a:xfrm>
            <a:off x="0" y="479242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6361FE-12E7-4686-ACFD-CFB27B0B06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892063" y="1648218"/>
            <a:ext cx="3444987" cy="2642979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B78FC8-E499-4877-9884-A55F4628C9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4532144" y="199727"/>
            <a:ext cx="3517902" cy="264298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6F1463-DCF1-4B74-A1AB-BCA2E8CFD9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151" t="27019" r="49145" b="19122"/>
          <a:stretch/>
        </p:blipFill>
        <p:spPr>
          <a:xfrm>
            <a:off x="8180109" y="2515069"/>
            <a:ext cx="3517902" cy="2797917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60BA22-43F1-4EB0-B704-9423CF19C59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52" t="27895" r="5756" b="20000"/>
          <a:stretch/>
        </p:blipFill>
        <p:spPr>
          <a:xfrm>
            <a:off x="4532146" y="4008098"/>
            <a:ext cx="3517900" cy="2797915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8B7778-B881-4AE6-A105-F2BEFF795A8A}"/>
              </a:ext>
            </a:extLst>
          </p:cNvPr>
          <p:cNvSpPr txBox="1"/>
          <p:nvPr/>
        </p:nvSpPr>
        <p:spPr>
          <a:xfrm>
            <a:off x="4784615" y="314623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Búp bê biết khóc">
            <a:hlinkClick r:id="" action="ppaction://media"/>
            <a:extLst>
              <a:ext uri="{FF2B5EF4-FFF2-40B4-BE49-F238E27FC236}">
                <a16:creationId xmlns:a16="http://schemas.microsoft.com/office/drawing/2014/main" id="{B9026369-9042-4583-B998-D840BC84CB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63299" y="5879055"/>
            <a:ext cx="763045" cy="7630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797E97-7781-4381-B833-A945785153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835" l="0" r="100000">
                        <a14:foregroundMark x1="41693" y1="25785" x2="43291" y2="27934"/>
                        <a14:foregroundMark x1="22045" y1="32893" x2="25080" y2="35537"/>
                        <a14:foregroundMark x1="24441" y1="41157" x2="28435" y2="41818"/>
                        <a14:foregroundMark x1="29872" y1="47273" x2="32268" y2="46612"/>
                        <a14:foregroundMark x1="33706" y1="50909" x2="36581" y2="49917"/>
                        <a14:foregroundMark x1="40415" y1="53058" x2="41693" y2="52562"/>
                        <a14:foregroundMark x1="66294" y1="64628" x2="66134" y2="60992"/>
                        <a14:foregroundMark x1="71725" y1="62479" x2="75240" y2="55868"/>
                        <a14:foregroundMark x1="62939" y1="54380" x2="77316" y2="47603"/>
                        <a14:foregroundMark x1="75240" y1="50744" x2="71086" y2="49256"/>
                        <a14:foregroundMark x1="69649" y1="53884" x2="67732" y2="51736"/>
                        <a14:foregroundMark x1="81949" y1="40165" x2="84824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242" y="-173281"/>
            <a:ext cx="2193758" cy="22225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32BA07-DF62-4582-B09A-4AECFA338F2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8" b="-3461"/>
          <a:stretch/>
        </p:blipFill>
        <p:spPr>
          <a:xfrm>
            <a:off x="0" y="5294380"/>
            <a:ext cx="4250424" cy="27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8EEDA96-EC31-4C6C-8344-C98598051C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293786" y="422447"/>
            <a:ext cx="1966161" cy="1508430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679892-2EFE-46E9-B4DB-F70C3C0D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1293825" y="1980873"/>
            <a:ext cx="2007776" cy="1508432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A1976-99FC-43EB-9887-CFF24F21E1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151" t="27019" r="49145" b="19122"/>
          <a:stretch/>
        </p:blipFill>
        <p:spPr>
          <a:xfrm>
            <a:off x="258187" y="3559597"/>
            <a:ext cx="2007776" cy="1596858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954A-E895-4FBA-B56C-84EE99C956D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52" t="27895" r="5756" b="20000"/>
          <a:stretch/>
        </p:blipFill>
        <p:spPr>
          <a:xfrm>
            <a:off x="1368707" y="5223042"/>
            <a:ext cx="2007775" cy="1596857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08506D-F29B-4566-8396-A2A7E1893FD9}"/>
              </a:ext>
            </a:extLst>
          </p:cNvPr>
          <p:cNvSpPr txBox="1"/>
          <p:nvPr/>
        </p:nvSpPr>
        <p:spPr>
          <a:xfrm>
            <a:off x="2297713" y="635978"/>
            <a:ext cx="9728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8A6D-0D5E-483A-B776-AB06A663AE48}"/>
              </a:ext>
            </a:extLst>
          </p:cNvPr>
          <p:cNvSpPr txBox="1"/>
          <p:nvPr/>
        </p:nvSpPr>
        <p:spPr>
          <a:xfrm>
            <a:off x="3397695" y="2260284"/>
            <a:ext cx="8794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9BF853-1706-4A2E-A1CE-C3A334B69FE7}"/>
              </a:ext>
            </a:extLst>
          </p:cNvPr>
          <p:cNvSpPr txBox="1"/>
          <p:nvPr/>
        </p:nvSpPr>
        <p:spPr>
          <a:xfrm>
            <a:off x="2372594" y="4131009"/>
            <a:ext cx="9411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2B64E8-4923-4651-9BA9-C0CBDBF808A8}"/>
              </a:ext>
            </a:extLst>
          </p:cNvPr>
          <p:cNvSpPr txBox="1"/>
          <p:nvPr/>
        </p:nvSpPr>
        <p:spPr>
          <a:xfrm>
            <a:off x="3499294" y="5790462"/>
            <a:ext cx="6292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197568" y="368302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116494" y="4114622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126194" y="1487834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690247" y="3170986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840B2-91B4-469E-8A88-59CC085ECE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53" t="32280" r="51645" b="16842"/>
          <a:stretch/>
        </p:blipFill>
        <p:spPr>
          <a:xfrm>
            <a:off x="3256515" y="2396701"/>
            <a:ext cx="2871176" cy="2202754"/>
          </a:xfrm>
          <a:prstGeom prst="roundRect">
            <a:avLst>
              <a:gd name="adj" fmla="val 5977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568A41-D9F0-4709-9414-BAFB970085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6152" t="32281" r="5756" b="16842"/>
          <a:stretch/>
        </p:blipFill>
        <p:spPr>
          <a:xfrm>
            <a:off x="6176305" y="1084999"/>
            <a:ext cx="2931946" cy="2202756"/>
          </a:xfrm>
          <a:prstGeom prst="roundRect">
            <a:avLst>
              <a:gd name="adj" fmla="val 2184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85E331-CB02-43F8-8703-3E2EB994619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151" t="27019" r="49145" b="19122"/>
          <a:stretch/>
        </p:blipFill>
        <p:spPr>
          <a:xfrm>
            <a:off x="9189486" y="2365512"/>
            <a:ext cx="2931946" cy="2331885"/>
          </a:xfrm>
          <a:prstGeom prst="roundRect">
            <a:avLst>
              <a:gd name="adj" fmla="val 2009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C6A515-1277-4B3F-A123-53567768E11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6152" t="27895" r="5756" b="20000"/>
          <a:stretch/>
        </p:blipFill>
        <p:spPr>
          <a:xfrm>
            <a:off x="6201407" y="4420603"/>
            <a:ext cx="2931944" cy="2331883"/>
          </a:xfrm>
          <a:prstGeom prst="roundRect">
            <a:avLst>
              <a:gd name="adj" fmla="val 2862"/>
            </a:avLst>
          </a:prstGeom>
          <a:ln>
            <a:solidFill>
              <a:srgbClr val="00206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A757F0-CF99-4150-8960-AFDFC7D6141C}"/>
              </a:ext>
            </a:extLst>
          </p:cNvPr>
          <p:cNvSpPr txBox="1"/>
          <p:nvPr/>
        </p:nvSpPr>
        <p:spPr>
          <a:xfrm>
            <a:off x="6127691" y="3506482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ED05647E-56E5-4932-A2BA-6C34107212C5}"/>
              </a:ext>
            </a:extLst>
          </p:cNvPr>
          <p:cNvSpPr/>
          <p:nvPr/>
        </p:nvSpPr>
        <p:spPr>
          <a:xfrm rot="18779252">
            <a:off x="5132347" y="1753939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B8795833-3744-47E4-9ADE-DF517E8E4FD0}"/>
              </a:ext>
            </a:extLst>
          </p:cNvPr>
          <p:cNvSpPr/>
          <p:nvPr/>
        </p:nvSpPr>
        <p:spPr>
          <a:xfrm rot="2579252">
            <a:off x="9158513" y="172406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D239ED9-7F33-4F7E-843C-7F74B023A83D}"/>
              </a:ext>
            </a:extLst>
          </p:cNvPr>
          <p:cNvSpPr/>
          <p:nvPr/>
        </p:nvSpPr>
        <p:spPr>
          <a:xfrm rot="7979252">
            <a:off x="9143669" y="5075396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95" y="2747064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6982" y="3957421"/>
            <a:ext cx="950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nhủ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riêng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loại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610</Words>
  <Application>Microsoft Office PowerPoint</Application>
  <PresentationFormat>Widescreen</PresentationFormat>
  <Paragraphs>62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148</cp:revision>
  <dcterms:created xsi:type="dcterms:W3CDTF">2021-06-15T15:52:51Z</dcterms:created>
  <dcterms:modified xsi:type="dcterms:W3CDTF">2021-07-01T06:34:54Z</dcterms:modified>
</cp:coreProperties>
</file>