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2"/>
  </p:notesMasterIdLst>
  <p:sldIdLst>
    <p:sldId id="256" r:id="rId4"/>
    <p:sldId id="264" r:id="rId5"/>
    <p:sldId id="283" r:id="rId6"/>
    <p:sldId id="287" r:id="rId7"/>
    <p:sldId id="286" r:id="rId8"/>
    <p:sldId id="279" r:id="rId9"/>
    <p:sldId id="285"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p:scale>
          <a:sx n="59" d="100"/>
          <a:sy n="59" d="100"/>
        </p:scale>
        <p:origin x="-1236"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11/07/2021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11/07/2021</a:t>
            </a:fld>
            <a:endParaRPr lang="en-US"/>
          </a:p>
        </p:txBody>
      </p:sp>
      <p:sp>
        <p:nvSpPr>
          <p:cNvPr id="5" name="Footer Placeholder 4">
            <a:extLst>
              <a:ext uri="{FF2B5EF4-FFF2-40B4-BE49-F238E27FC236}">
                <a16:creationId xmlns=""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11/07/2021</a:t>
            </a:fld>
            <a:endParaRPr lang="en-US"/>
          </a:p>
        </p:txBody>
      </p:sp>
      <p:sp>
        <p:nvSpPr>
          <p:cNvPr id="5" name="Footer Placeholder 4">
            <a:extLst>
              <a:ext uri="{FF2B5EF4-FFF2-40B4-BE49-F238E27FC236}">
                <a16:creationId xmlns=""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11/07/2021</a:t>
            </a:fld>
            <a:endParaRPr lang="en-US"/>
          </a:p>
        </p:txBody>
      </p:sp>
      <p:sp>
        <p:nvSpPr>
          <p:cNvPr id="5" name="Footer Placeholder 4">
            <a:extLst>
              <a:ext uri="{FF2B5EF4-FFF2-40B4-BE49-F238E27FC236}">
                <a16:creationId xmlns=""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11/07/2021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11/07/2021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11/07/2021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11/07/2021</a:t>
            </a:fld>
            <a:endParaRPr lang="en-US"/>
          </a:p>
        </p:txBody>
      </p:sp>
      <p:sp>
        <p:nvSpPr>
          <p:cNvPr id="5" name="Footer Placeholder 4">
            <a:extLst>
              <a:ext uri="{FF2B5EF4-FFF2-40B4-BE49-F238E27FC236}">
                <a16:creationId xmlns=""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11/07/2021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11/07/2021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11/07/2021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11/07/2021</a:t>
            </a:fld>
            <a:endParaRPr lang="en-US"/>
          </a:p>
        </p:txBody>
      </p:sp>
      <p:sp>
        <p:nvSpPr>
          <p:cNvPr id="5" name="Footer Placeholder 4">
            <a:extLst>
              <a:ext uri="{FF2B5EF4-FFF2-40B4-BE49-F238E27FC236}">
                <a16:creationId xmlns=""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11/07/2021</a:t>
            </a:fld>
            <a:endParaRPr lang="en-US"/>
          </a:p>
        </p:txBody>
      </p:sp>
      <p:sp>
        <p:nvSpPr>
          <p:cNvPr id="6" name="Footer Placeholder 5">
            <a:extLst>
              <a:ext uri="{FF2B5EF4-FFF2-40B4-BE49-F238E27FC236}">
                <a16:creationId xmlns=""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11/07/2021</a:t>
            </a:fld>
            <a:endParaRPr lang="en-US"/>
          </a:p>
        </p:txBody>
      </p:sp>
      <p:sp>
        <p:nvSpPr>
          <p:cNvPr id="8" name="Footer Placeholder 7">
            <a:extLst>
              <a:ext uri="{FF2B5EF4-FFF2-40B4-BE49-F238E27FC236}">
                <a16:creationId xmlns=""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11/07/2021</a:t>
            </a:fld>
            <a:endParaRPr lang="en-US"/>
          </a:p>
        </p:txBody>
      </p:sp>
      <p:sp>
        <p:nvSpPr>
          <p:cNvPr id="4" name="Footer Placeholder 3">
            <a:extLst>
              <a:ext uri="{FF2B5EF4-FFF2-40B4-BE49-F238E27FC236}">
                <a16:creationId xmlns=""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11/07/2021</a:t>
            </a:fld>
            <a:endParaRPr lang="en-US"/>
          </a:p>
        </p:txBody>
      </p:sp>
      <p:sp>
        <p:nvSpPr>
          <p:cNvPr id="3" name="Footer Placeholder 2">
            <a:extLst>
              <a:ext uri="{FF2B5EF4-FFF2-40B4-BE49-F238E27FC236}">
                <a16:creationId xmlns=""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11/07/2021</a:t>
            </a:fld>
            <a:endParaRPr lang="en-US"/>
          </a:p>
        </p:txBody>
      </p:sp>
      <p:sp>
        <p:nvSpPr>
          <p:cNvPr id="6" name="Footer Placeholder 5">
            <a:extLst>
              <a:ext uri="{FF2B5EF4-FFF2-40B4-BE49-F238E27FC236}">
                <a16:creationId xmlns=""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11/07/2021</a:t>
            </a:fld>
            <a:endParaRPr lang="en-US"/>
          </a:p>
        </p:txBody>
      </p:sp>
      <p:sp>
        <p:nvSpPr>
          <p:cNvPr id="6" name="Footer Placeholder 5">
            <a:extLst>
              <a:ext uri="{FF2B5EF4-FFF2-40B4-BE49-F238E27FC236}">
                <a16:creationId xmlns=""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11/07/2021</a:t>
            </a:fld>
            <a:endParaRPr lang="en-US"/>
          </a:p>
        </p:txBody>
      </p:sp>
      <p:sp>
        <p:nvSpPr>
          <p:cNvPr id="5" name="Footer Placeholder 4">
            <a:extLst>
              <a:ext uri="{FF2B5EF4-FFF2-40B4-BE49-F238E27FC236}">
                <a16:creationId xmlns=""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11/07/2021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11/07/2021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5.jp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2.wdp"/><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
        <p:nvSpPr>
          <p:cNvPr id="17" name="文本框 22">
            <a:extLst>
              <a:ext uri="{FF2B5EF4-FFF2-40B4-BE49-F238E27FC236}">
                <a16:creationId xmlns="" xmlns:a16="http://schemas.microsoft.com/office/drawing/2014/main" id="{8E852256-A333-49D6-ADCD-2215C66790B1}"/>
              </a:ext>
            </a:extLst>
          </p:cNvPr>
          <p:cNvSpPr txBox="1"/>
          <p:nvPr/>
        </p:nvSpPr>
        <p:spPr>
          <a:xfrm>
            <a:off x="4889721" y="3202559"/>
            <a:ext cx="3548426" cy="923330"/>
          </a:xfrm>
          <a:prstGeom prst="rect">
            <a:avLst/>
          </a:prstGeom>
          <a:noFill/>
        </p:spPr>
        <p:txBody>
          <a:bodyPr wrap="square" rtlCol="0">
            <a:spAutoFit/>
          </a:bodyPr>
          <a:lstStyle/>
          <a:p>
            <a:r>
              <a:rPr lang="en-US" altLang="zh-CN" sz="5400" dirty="0" smtClean="0">
                <a:solidFill>
                  <a:srgbClr val="FF0000"/>
                </a:solidFill>
                <a:latin typeface="iCiel Cadena" panose="02000503000000020004" pitchFamily="2" charset="0"/>
                <a:ea typeface="思源黑体 CN Bold" panose="020B0800000000000000" pitchFamily="34" charset="-122"/>
              </a:rPr>
              <a:t>Tuần 13</a:t>
            </a: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 xmlns:a16="http://schemas.microsoft.com/office/drawing/2014/main"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smtClean="0">
                  <a:solidFill>
                    <a:srgbClr val="002060"/>
                  </a:solidFill>
                  <a:latin typeface="Arial" panose="020B0604020202020204" pitchFamily="34" charset="0"/>
                  <a:cs typeface="Arial" panose="020B0604020202020204" pitchFamily="34" charset="0"/>
                </a:rPr>
                <a:t>Giáo viên ghi mục tiêu.</a:t>
              </a:r>
              <a:endParaRPr lang="en-US" sz="2800" b="1" dirty="0">
                <a:solidFill>
                  <a:srgbClr val="002060"/>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 xmlns:a16="http://schemas.microsoft.com/office/drawing/2014/main" id="{4C1EF139-4416-44FF-AC02-49D6B4DBE8EA}"/>
              </a:ext>
            </a:extLst>
          </p:cNvPr>
          <p:cNvGrpSpPr/>
          <p:nvPr/>
        </p:nvGrpSpPr>
        <p:grpSpPr>
          <a:xfrm>
            <a:off x="2312524" y="2788062"/>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smtClean="0">
                  <a:solidFill>
                    <a:srgbClr val="002060"/>
                  </a:solidFill>
                  <a:latin typeface="Arial" panose="020B0604020202020204" pitchFamily="34" charset="0"/>
                  <a:cs typeface="Arial" panose="020B0604020202020204" pitchFamily="34" charset="0"/>
                </a:rPr>
                <a:t>Giáo viên ghi mục tiêu.</a:t>
              </a:r>
              <a:endParaRPr lang="en-US" sz="2800" b="1" dirty="0">
                <a:solidFill>
                  <a:srgbClr val="002060"/>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 xmlns:a16="http://schemas.microsoft.com/office/drawing/2014/main" id="{24926BE0-6FEB-4035-95CC-8282BD1C87A0}"/>
              </a:ext>
            </a:extLst>
          </p:cNvPr>
          <p:cNvGrpSpPr/>
          <p:nvPr/>
        </p:nvGrpSpPr>
        <p:grpSpPr>
          <a:xfrm>
            <a:off x="4086680" y="4306457"/>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r>
                <a:rPr lang="en-US" sz="2800" b="1" dirty="0" smtClean="0">
                  <a:solidFill>
                    <a:srgbClr val="002060"/>
                  </a:solidFill>
                  <a:latin typeface="Arial" panose="020B0604020202020204" pitchFamily="34" charset="0"/>
                  <a:cs typeface="Arial" panose="020B0604020202020204" pitchFamily="34" charset="0"/>
                </a:rPr>
                <a:t>Giáo viên ghi mục tiêu.</a:t>
              </a:r>
              <a:endParaRPr lang="en-US" sz="2800" b="1" dirty="0">
                <a:solidFill>
                  <a:srgbClr val="002060"/>
                </a:solidFill>
                <a:latin typeface="Arial" panose="020B0604020202020204" pitchFamily="34" charset="0"/>
                <a:cs typeface="Arial" panose="020B0604020202020204" pitchFamily="34" charset="0"/>
              </a:endParaRPr>
            </a:p>
          </p:txBody>
        </p:sp>
      </p:grpSp>
      <p:sp>
        <p:nvSpPr>
          <p:cNvPr id="3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222" b="98000" l="5000" r="90000"/>
                    </a14:imgEffect>
                  </a14:imgLayer>
                </a14:imgProps>
              </a:ext>
              <a:ext uri="{28A0092B-C50C-407E-A947-70E740481C1C}">
                <a14:useLocalDpi xmlns:a14="http://schemas.microsoft.com/office/drawing/2010/main" val="0"/>
              </a:ext>
            </a:extLst>
          </a:blip>
          <a:srcRect t="9407" b="7375"/>
          <a:stretch/>
        </p:blipFill>
        <p:spPr>
          <a:xfrm>
            <a:off x="2111695" y="1996214"/>
            <a:ext cx="2220660" cy="184799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1576" y="2061584"/>
            <a:ext cx="2486526" cy="17172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701" y="4100695"/>
            <a:ext cx="2857500" cy="1905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074" y="4100695"/>
            <a:ext cx="2745638" cy="18304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3789" y="4186420"/>
            <a:ext cx="2628900" cy="1733550"/>
          </a:xfrm>
          <a:prstGeom prst="rect">
            <a:avLst/>
          </a:prstGeom>
        </p:spPr>
      </p:pic>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smtClean="0">
                  <a:solidFill>
                    <a:srgbClr val="002060"/>
                  </a:solidFill>
                  <a:latin typeface="Arial-Rounded"/>
                  <a:ea typeface="Arial-Rounded" panose="020B0500000000000000" pitchFamily="34" charset="0"/>
                  <a:cs typeface="Arial" panose="020B0604020202020204" pitchFamily="34" charset="0"/>
                </a:rPr>
                <a:t>Đồ chơi truyền thống</a:t>
              </a:r>
            </a:p>
          </p:txBody>
        </p:sp>
      </p:grpSp>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4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70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100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14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smtClean="0">
                  <a:solidFill>
                    <a:srgbClr val="002060"/>
                  </a:solidFill>
                  <a:latin typeface="Arial-Rounded"/>
                  <a:ea typeface="Arial-Rounded" panose="020B0500000000000000" pitchFamily="34" charset="0"/>
                  <a:cs typeface="Arial" panose="020B0604020202020204" pitchFamily="34" charset="0"/>
                </a:rPr>
                <a:t>Đồ chơi </a:t>
              </a:r>
            </a:p>
            <a:p>
              <a:pPr algn="ctr"/>
              <a:r>
                <a:rPr lang="en-US" sz="3600" b="1" dirty="0" smtClean="0">
                  <a:solidFill>
                    <a:srgbClr val="002060"/>
                  </a:solidFill>
                  <a:latin typeface="Arial-Rounded"/>
                  <a:ea typeface="Arial-Rounded" panose="020B0500000000000000" pitchFamily="34" charset="0"/>
                  <a:cs typeface="Arial" panose="020B0604020202020204" pitchFamily="34" charset="0"/>
                </a:rPr>
                <a:t>hiện đại</a:t>
              </a: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66" y="1839123"/>
            <a:ext cx="3511995" cy="1852606"/>
          </a:xfrm>
          <a:prstGeom prst="rect">
            <a:avLst/>
          </a:prstGeom>
        </p:spPr>
      </p:pic>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67" b="100000" l="6667" r="90000"/>
                    </a14:imgEffect>
                  </a14:imgLayer>
                </a14:imgProps>
              </a:ext>
              <a:ext uri="{28A0092B-C50C-407E-A947-70E740481C1C}">
                <a14:useLocalDpi xmlns:a14="http://schemas.microsoft.com/office/drawing/2010/main" val="0"/>
              </a:ext>
            </a:extLst>
          </a:blip>
          <a:srcRect l="8128" r="14679"/>
          <a:stretch/>
        </p:blipFill>
        <p:spPr>
          <a:xfrm>
            <a:off x="5936421" y="3861498"/>
            <a:ext cx="1668381" cy="2161312"/>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1871" t="11109" r="14445" b="15555"/>
          <a:stretch/>
        </p:blipFill>
        <p:spPr>
          <a:xfrm>
            <a:off x="4945140" y="1737574"/>
            <a:ext cx="1982562" cy="197317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b="6652"/>
          <a:stretch/>
        </p:blipFill>
        <p:spPr>
          <a:xfrm>
            <a:off x="1666817" y="3980847"/>
            <a:ext cx="2916636" cy="2041963"/>
          </a:xfrm>
          <a:prstGeom prst="rect">
            <a:avLst/>
          </a:prstGeom>
        </p:spPr>
      </p:pic>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4079" t="8045" r="14912" b="9473"/>
          <a:stretch/>
        </p:blipFill>
        <p:spPr>
          <a:xfrm>
            <a:off x="8393055" y="3691729"/>
            <a:ext cx="1661111" cy="2245778"/>
          </a:xfrm>
          <a:prstGeom prst="rect">
            <a:avLst/>
          </a:prstGeom>
        </p:spPr>
      </p:pic>
    </p:spTree>
    <p:extLst>
      <p:ext uri="{BB962C8B-B14F-4D97-AF65-F5344CB8AC3E}">
        <p14:creationId xmlns:p14="http://schemas.microsoft.com/office/powerpoint/2010/main" val="42173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10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18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smtClean="0">
                  <a:solidFill>
                    <a:srgbClr val="002060"/>
                  </a:solidFill>
                  <a:latin typeface="Arial-Rounded"/>
                  <a:ea typeface="Arial-Rounded" panose="020B0500000000000000" pitchFamily="34" charset="0"/>
                  <a:cs typeface="Arial" panose="020B0604020202020204" pitchFamily="34" charset="0"/>
                </a:rPr>
                <a:t>Trình bày thảo luận</a:t>
              </a:r>
            </a:p>
          </p:txBody>
        </p:sp>
      </p:grpSp>
    </p:spTree>
    <p:extLst>
      <p:ext uri="{BB962C8B-B14F-4D97-AF65-F5344CB8AC3E}">
        <p14:creationId xmlns:p14="http://schemas.microsoft.com/office/powerpoint/2010/main" val="28300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4781873"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Viết 3 – 4 câu tả một đồ chơi của em.</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2</a:t>
              </a:r>
              <a:endParaRPr lang="en-US" sz="3600" b="1" dirty="0">
                <a:latin typeface="Arial" pitchFamily="34" charset="0"/>
                <a:cs typeface="Arial" pitchFamily="34" charset="0"/>
              </a:endParaRPr>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49" t="40351" r="24830" b="22588"/>
          <a:stretch/>
        </p:blipFill>
        <p:spPr bwMode="auto">
          <a:xfrm>
            <a:off x="1457394" y="1299411"/>
            <a:ext cx="919629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531465"/>
            <a:ext cx="10952747" cy="3404101"/>
          </a:xfrm>
        </p:spPr>
        <p:txBody>
          <a:bodyPr>
            <a:noAutofit/>
          </a:bodyPr>
          <a:lstStyle/>
          <a:p>
            <a:pPr marL="0" indent="0">
              <a:lnSpc>
                <a:spcPct val="200000"/>
              </a:lnSpc>
              <a:buNone/>
            </a:pPr>
            <a:r>
              <a:rPr lang="en-US" b="1" dirty="0" smtClean="0">
                <a:solidFill>
                  <a:srgbClr val="002060"/>
                </a:solidFill>
                <a:latin typeface="Arial-Rounded" pitchFamily="34" charset="0"/>
                <a:ea typeface="Arial-Rounded" pitchFamily="34" charset="0"/>
                <a:cs typeface="Arial-Rounded" pitchFamily="34" charset="0"/>
              </a:rPr>
              <a:t>           Con gấu bông Misa là món quà mẹ tặng em nhân dịp em 6 tuổi.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endParaRPr lang="en-US" b="1" dirty="0">
              <a:solidFill>
                <a:srgbClr val="002060"/>
              </a:solidFill>
              <a:latin typeface="Arial-Rounded" pitchFamily="34" charset="0"/>
              <a:ea typeface="Arial-Rounded" pitchFamily="34" charset="0"/>
              <a:cs typeface="Arial-Rounded" pitchFamily="34" charset="0"/>
            </a:endParaRPr>
          </a:p>
        </p:txBody>
      </p:sp>
      <p:grpSp>
        <p:nvGrpSpPr>
          <p:cNvPr id="4" name="Group 3"/>
          <p:cNvGrpSpPr/>
          <p:nvPr/>
        </p:nvGrpSpPr>
        <p:grpSpPr>
          <a:xfrm>
            <a:off x="4021537" y="273480"/>
            <a:ext cx="4105379" cy="1257985"/>
            <a:chOff x="3759267" y="334167"/>
            <a:chExt cx="5621970" cy="1403180"/>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p:cNvSpPr txBox="1"/>
            <p:nvPr/>
          </p:nvSpPr>
          <p:spPr>
            <a:xfrm>
              <a:off x="4223658" y="688205"/>
              <a:ext cx="4919222" cy="652269"/>
            </a:xfrm>
            <a:prstGeom prst="rect">
              <a:avLst/>
            </a:prstGeom>
            <a:noFill/>
            <a:ln>
              <a:noFill/>
            </a:ln>
          </p:spPr>
          <p:txBody>
            <a:bodyPr wrap="square" rtlCol="0">
              <a:spAutoFit/>
            </a:bodyPr>
            <a:lstStyle/>
            <a:p>
              <a:pPr algn="ctr"/>
              <a:r>
                <a:rPr lang="en-US" sz="3200" b="1" dirty="0" smtClean="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25509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
        <p:nvSpPr>
          <p:cNvPr id="17"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752</TotalTime>
  <Words>268</Words>
  <Application>Microsoft Office PowerPoint</Application>
  <PresentationFormat>Custom</PresentationFormat>
  <Paragraphs>28</Paragraphs>
  <Slides>8</Slides>
  <Notes>1</Notes>
  <HiddenSlides>0</HiddenSlides>
  <MMClips>2</MMClips>
  <ScaleCrop>false</ScaleCrop>
  <HeadingPairs>
    <vt:vector size="4" baseType="variant">
      <vt:variant>
        <vt:lpstr>Theme</vt:lpstr>
      </vt:variant>
      <vt:variant>
        <vt:i4>3</vt:i4>
      </vt:variant>
      <vt:variant>
        <vt:lpstr>Slide Titles</vt:lpstr>
      </vt:variant>
      <vt:variant>
        <vt:i4>8</vt:i4>
      </vt:variant>
    </vt:vector>
  </HeadingPairs>
  <TitlesOfParts>
    <vt:vector size="11"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206</cp:revision>
  <dcterms:created xsi:type="dcterms:W3CDTF">2021-05-29T04:05:18Z</dcterms:created>
  <dcterms:modified xsi:type="dcterms:W3CDTF">2021-07-11T03:23:47Z</dcterms:modified>
</cp:coreProperties>
</file>