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268" r:id="rId4"/>
    <p:sldId id="257" r:id="rId5"/>
    <p:sldId id="271" r:id="rId6"/>
    <p:sldId id="260" r:id="rId7"/>
    <p:sldId id="266" r:id="rId8"/>
    <p:sldId id="267" r:id="rId9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FA6BDA-6141-0F41-8C69-E2DAA7D80415}" v="4" dt="2021-12-07T12:27:43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4" autoAdjust="0"/>
    <p:restoredTop sz="94693"/>
  </p:normalViewPr>
  <p:slideViewPr>
    <p:cSldViewPr snapToGrid="0">
      <p:cViewPr varScale="1">
        <p:scale>
          <a:sx n="52" d="100"/>
          <a:sy n="52" d="100"/>
        </p:scale>
        <p:origin x="966" y="108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  Thuy Nga" userId="5e61f1ef-ec16-4b95-83f0-8a16fe7096de" providerId="ADAL" clId="{C7FA6BDA-6141-0F41-8C69-E2DAA7D80415}"/>
    <pc:docChg chg="undo custSel modSld">
      <pc:chgData name="Do  Thuy Nga" userId="5e61f1ef-ec16-4b95-83f0-8a16fe7096de" providerId="ADAL" clId="{C7FA6BDA-6141-0F41-8C69-E2DAA7D80415}" dt="2021-12-08T03:24:43.452" v="24" actId="14100"/>
      <pc:docMkLst>
        <pc:docMk/>
      </pc:docMkLst>
      <pc:sldChg chg="delSp modSp mod">
        <pc:chgData name="Do  Thuy Nga" userId="5e61f1ef-ec16-4b95-83f0-8a16fe7096de" providerId="ADAL" clId="{C7FA6BDA-6141-0F41-8C69-E2DAA7D80415}" dt="2021-12-07T12:27:23.856" v="13" actId="478"/>
        <pc:sldMkLst>
          <pc:docMk/>
          <pc:sldMk cId="2147928794" sldId="257"/>
        </pc:sldMkLst>
        <pc:spChg chg="mod">
          <ac:chgData name="Do  Thuy Nga" userId="5e61f1ef-ec16-4b95-83f0-8a16fe7096de" providerId="ADAL" clId="{C7FA6BDA-6141-0F41-8C69-E2DAA7D80415}" dt="2021-12-07T12:26:33.731" v="7" actId="167"/>
          <ac:spMkLst>
            <pc:docMk/>
            <pc:sldMk cId="2147928794" sldId="257"/>
            <ac:spMk id="20" creationId="{00000000-0000-0000-0000-000000000000}"/>
          </ac:spMkLst>
        </pc:spChg>
        <pc:spChg chg="mod">
          <ac:chgData name="Do  Thuy Nga" userId="5e61f1ef-ec16-4b95-83f0-8a16fe7096de" providerId="ADAL" clId="{C7FA6BDA-6141-0F41-8C69-E2DAA7D80415}" dt="2021-12-07T12:26:40.487" v="8" actId="1076"/>
          <ac:spMkLst>
            <pc:docMk/>
            <pc:sldMk cId="2147928794" sldId="257"/>
            <ac:spMk id="21" creationId="{00000000-0000-0000-0000-000000000000}"/>
          </ac:spMkLst>
        </pc:spChg>
        <pc:spChg chg="mod">
          <ac:chgData name="Do  Thuy Nga" userId="5e61f1ef-ec16-4b95-83f0-8a16fe7096de" providerId="ADAL" clId="{C7FA6BDA-6141-0F41-8C69-E2DAA7D80415}" dt="2021-12-07T12:26:40.487" v="8" actId="1076"/>
          <ac:spMkLst>
            <pc:docMk/>
            <pc:sldMk cId="2147928794" sldId="257"/>
            <ac:spMk id="22" creationId="{00000000-0000-0000-0000-000000000000}"/>
          </ac:spMkLst>
        </pc:spChg>
        <pc:spChg chg="mod">
          <ac:chgData name="Do  Thuy Nga" userId="5e61f1ef-ec16-4b95-83f0-8a16fe7096de" providerId="ADAL" clId="{C7FA6BDA-6141-0F41-8C69-E2DAA7D80415}" dt="2021-12-07T12:26:49.499" v="9" actId="1076"/>
          <ac:spMkLst>
            <pc:docMk/>
            <pc:sldMk cId="2147928794" sldId="257"/>
            <ac:spMk id="23" creationId="{00000000-0000-0000-0000-000000000000}"/>
          </ac:spMkLst>
        </pc:spChg>
        <pc:spChg chg="mod">
          <ac:chgData name="Do  Thuy Nga" userId="5e61f1ef-ec16-4b95-83f0-8a16fe7096de" providerId="ADAL" clId="{C7FA6BDA-6141-0F41-8C69-E2DAA7D80415}" dt="2021-12-07T12:26:49.499" v="9" actId="1076"/>
          <ac:spMkLst>
            <pc:docMk/>
            <pc:sldMk cId="2147928794" sldId="257"/>
            <ac:spMk id="24" creationId="{00000000-0000-0000-0000-000000000000}"/>
          </ac:spMkLst>
        </pc:spChg>
        <pc:spChg chg="mod">
          <ac:chgData name="Do  Thuy Nga" userId="5e61f1ef-ec16-4b95-83f0-8a16fe7096de" providerId="ADAL" clId="{C7FA6BDA-6141-0F41-8C69-E2DAA7D80415}" dt="2021-12-07T12:26:59.893" v="10" actId="1076"/>
          <ac:spMkLst>
            <pc:docMk/>
            <pc:sldMk cId="2147928794" sldId="257"/>
            <ac:spMk id="28" creationId="{00000000-0000-0000-0000-000000000000}"/>
          </ac:spMkLst>
        </pc:spChg>
        <pc:spChg chg="mod">
          <ac:chgData name="Do  Thuy Nga" userId="5e61f1ef-ec16-4b95-83f0-8a16fe7096de" providerId="ADAL" clId="{C7FA6BDA-6141-0F41-8C69-E2DAA7D80415}" dt="2021-12-07T12:26:59.893" v="10" actId="1076"/>
          <ac:spMkLst>
            <pc:docMk/>
            <pc:sldMk cId="2147928794" sldId="257"/>
            <ac:spMk id="29" creationId="{00000000-0000-0000-0000-000000000000}"/>
          </ac:spMkLst>
        </pc:spChg>
        <pc:spChg chg="mod">
          <ac:chgData name="Do  Thuy Nga" userId="5e61f1ef-ec16-4b95-83f0-8a16fe7096de" providerId="ADAL" clId="{C7FA6BDA-6141-0F41-8C69-E2DAA7D80415}" dt="2021-12-07T12:27:07.757" v="11" actId="1076"/>
          <ac:spMkLst>
            <pc:docMk/>
            <pc:sldMk cId="2147928794" sldId="257"/>
            <ac:spMk id="30" creationId="{00000000-0000-0000-0000-000000000000}"/>
          </ac:spMkLst>
        </pc:spChg>
        <pc:spChg chg="mod">
          <ac:chgData name="Do  Thuy Nga" userId="5e61f1ef-ec16-4b95-83f0-8a16fe7096de" providerId="ADAL" clId="{C7FA6BDA-6141-0F41-8C69-E2DAA7D80415}" dt="2021-12-07T12:27:07.757" v="11" actId="1076"/>
          <ac:spMkLst>
            <pc:docMk/>
            <pc:sldMk cId="2147928794" sldId="257"/>
            <ac:spMk id="31" creationId="{00000000-0000-0000-0000-000000000000}"/>
          </ac:spMkLst>
        </pc:spChg>
        <pc:graphicFrameChg chg="del mod">
          <ac:chgData name="Do  Thuy Nga" userId="5e61f1ef-ec16-4b95-83f0-8a16fe7096de" providerId="ADAL" clId="{C7FA6BDA-6141-0F41-8C69-E2DAA7D80415}" dt="2021-12-07T12:27:23.856" v="13" actId="478"/>
          <ac:graphicFrameMkLst>
            <pc:docMk/>
            <pc:sldMk cId="2147928794" sldId="257"/>
            <ac:graphicFrameMk id="2" creationId="{00000000-0000-0000-0000-000000000000}"/>
          </ac:graphicFrameMkLst>
        </pc:graphicFrameChg>
      </pc:sldChg>
      <pc:sldChg chg="modSp">
        <pc:chgData name="Do  Thuy Nga" userId="5e61f1ef-ec16-4b95-83f0-8a16fe7096de" providerId="ADAL" clId="{C7FA6BDA-6141-0F41-8C69-E2DAA7D80415}" dt="2021-12-07T12:26:25.719" v="6" actId="2711"/>
        <pc:sldMkLst>
          <pc:docMk/>
          <pc:sldMk cId="2221282305" sldId="268"/>
        </pc:sldMkLst>
        <pc:spChg chg="mod">
          <ac:chgData name="Do  Thuy Nga" userId="5e61f1ef-ec16-4b95-83f0-8a16fe7096de" providerId="ADAL" clId="{C7FA6BDA-6141-0F41-8C69-E2DAA7D80415}" dt="2021-12-07T12:26:17.272" v="5" actId="2711"/>
          <ac:spMkLst>
            <pc:docMk/>
            <pc:sldMk cId="2221282305" sldId="268"/>
            <ac:spMk id="3" creationId="{00000000-0000-0000-0000-000000000000}"/>
          </ac:spMkLst>
        </pc:spChg>
        <pc:spChg chg="mod">
          <ac:chgData name="Do  Thuy Nga" userId="5e61f1ef-ec16-4b95-83f0-8a16fe7096de" providerId="ADAL" clId="{C7FA6BDA-6141-0F41-8C69-E2DAA7D80415}" dt="2021-12-07T12:26:25.719" v="6" actId="2711"/>
          <ac:spMkLst>
            <pc:docMk/>
            <pc:sldMk cId="2221282305" sldId="268"/>
            <ac:spMk id="34" creationId="{00000000-0000-0000-0000-000000000000}"/>
          </ac:spMkLst>
        </pc:spChg>
        <pc:spChg chg="mod">
          <ac:chgData name="Do  Thuy Nga" userId="5e61f1ef-ec16-4b95-83f0-8a16fe7096de" providerId="ADAL" clId="{C7FA6BDA-6141-0F41-8C69-E2DAA7D80415}" dt="2021-12-07T12:26:25.719" v="6" actId="2711"/>
          <ac:spMkLst>
            <pc:docMk/>
            <pc:sldMk cId="2221282305" sldId="268"/>
            <ac:spMk id="35" creationId="{00000000-0000-0000-0000-000000000000}"/>
          </ac:spMkLst>
        </pc:spChg>
        <pc:grpChg chg="mod">
          <ac:chgData name="Do  Thuy Nga" userId="5e61f1ef-ec16-4b95-83f0-8a16fe7096de" providerId="ADAL" clId="{C7FA6BDA-6141-0F41-8C69-E2DAA7D80415}" dt="2021-12-07T12:26:17.272" v="5" actId="2711"/>
          <ac:grpSpMkLst>
            <pc:docMk/>
            <pc:sldMk cId="2221282305" sldId="268"/>
            <ac:grpSpMk id="6" creationId="{00000000-0000-0000-0000-000000000000}"/>
          </ac:grpSpMkLst>
        </pc:grpChg>
        <pc:picChg chg="mod">
          <ac:chgData name="Do  Thuy Nga" userId="5e61f1ef-ec16-4b95-83f0-8a16fe7096de" providerId="ADAL" clId="{C7FA6BDA-6141-0F41-8C69-E2DAA7D80415}" dt="2021-12-07T12:26:17.272" v="5" actId="2711"/>
          <ac:picMkLst>
            <pc:docMk/>
            <pc:sldMk cId="2221282305" sldId="268"/>
            <ac:picMk id="21" creationId="{00000000-0000-0000-0000-000000000000}"/>
          </ac:picMkLst>
        </pc:picChg>
        <pc:picChg chg="mod">
          <ac:chgData name="Do  Thuy Nga" userId="5e61f1ef-ec16-4b95-83f0-8a16fe7096de" providerId="ADAL" clId="{C7FA6BDA-6141-0F41-8C69-E2DAA7D80415}" dt="2021-12-07T12:26:17.272" v="5" actId="2711"/>
          <ac:picMkLst>
            <pc:docMk/>
            <pc:sldMk cId="2221282305" sldId="268"/>
            <ac:picMk id="33" creationId="{00000000-0000-0000-0000-000000000000}"/>
          </ac:picMkLst>
        </pc:picChg>
        <pc:picChg chg="mod">
          <ac:chgData name="Do  Thuy Nga" userId="5e61f1ef-ec16-4b95-83f0-8a16fe7096de" providerId="ADAL" clId="{C7FA6BDA-6141-0F41-8C69-E2DAA7D80415}" dt="2021-12-07T12:26:17.272" v="5" actId="2711"/>
          <ac:picMkLst>
            <pc:docMk/>
            <pc:sldMk cId="2221282305" sldId="268"/>
            <ac:picMk id="1026" creationId="{00000000-0000-0000-0000-000000000000}"/>
          </ac:picMkLst>
        </pc:picChg>
      </pc:sldChg>
      <pc:sldChg chg="delSp modSp mod">
        <pc:chgData name="Do  Thuy Nga" userId="5e61f1ef-ec16-4b95-83f0-8a16fe7096de" providerId="ADAL" clId="{C7FA6BDA-6141-0F41-8C69-E2DAA7D80415}" dt="2021-12-08T03:24:43.452" v="24" actId="14100"/>
        <pc:sldMkLst>
          <pc:docMk/>
          <pc:sldMk cId="1598380342" sldId="271"/>
        </pc:sldMkLst>
        <pc:spChg chg="mod">
          <ac:chgData name="Do  Thuy Nga" userId="5e61f1ef-ec16-4b95-83f0-8a16fe7096de" providerId="ADAL" clId="{C7FA6BDA-6141-0F41-8C69-E2DAA7D80415}" dt="2021-12-07T12:27:48.674" v="18" actId="14100"/>
          <ac:spMkLst>
            <pc:docMk/>
            <pc:sldMk cId="1598380342" sldId="271"/>
            <ac:spMk id="12" creationId="{00000000-0000-0000-0000-000000000000}"/>
          </ac:spMkLst>
        </pc:spChg>
        <pc:spChg chg="del">
          <ac:chgData name="Do  Thuy Nga" userId="5e61f1ef-ec16-4b95-83f0-8a16fe7096de" providerId="ADAL" clId="{C7FA6BDA-6141-0F41-8C69-E2DAA7D80415}" dt="2021-12-07T12:26:02.061" v="4" actId="478"/>
          <ac:spMkLst>
            <pc:docMk/>
            <pc:sldMk cId="1598380342" sldId="271"/>
            <ac:spMk id="14" creationId="{00000000-0000-0000-0000-000000000000}"/>
          </ac:spMkLst>
        </pc:spChg>
        <pc:grpChg chg="mod">
          <ac:chgData name="Do  Thuy Nga" userId="5e61f1ef-ec16-4b95-83f0-8a16fe7096de" providerId="ADAL" clId="{C7FA6BDA-6141-0F41-8C69-E2DAA7D80415}" dt="2021-12-07T12:28:05.801" v="23" actId="14100"/>
          <ac:grpSpMkLst>
            <pc:docMk/>
            <pc:sldMk cId="1598380342" sldId="271"/>
            <ac:grpSpMk id="11" creationId="{00000000-0000-0000-0000-000000000000}"/>
          </ac:grpSpMkLst>
        </pc:grpChg>
        <pc:picChg chg="mod">
          <ac:chgData name="Do  Thuy Nga" userId="5e61f1ef-ec16-4b95-83f0-8a16fe7096de" providerId="ADAL" clId="{C7FA6BDA-6141-0F41-8C69-E2DAA7D80415}" dt="2021-12-07T12:27:53.808" v="20" actId="1076"/>
          <ac:picMkLst>
            <pc:docMk/>
            <pc:sldMk cId="1598380342" sldId="271"/>
            <ac:picMk id="4" creationId="{00000000-0000-0000-0000-000000000000}"/>
          </ac:picMkLst>
        </pc:picChg>
        <pc:cxnChg chg="mod">
          <ac:chgData name="Do  Thuy Nga" userId="5e61f1ef-ec16-4b95-83f0-8a16fe7096de" providerId="ADAL" clId="{C7FA6BDA-6141-0F41-8C69-E2DAA7D80415}" dt="2021-12-07T12:27:34.488" v="15" actId="14100"/>
          <ac:cxnSpMkLst>
            <pc:docMk/>
            <pc:sldMk cId="1598380342" sldId="271"/>
            <ac:cxnSpMk id="7" creationId="{00000000-0000-0000-0000-000000000000}"/>
          </ac:cxnSpMkLst>
        </pc:cxnChg>
        <pc:cxnChg chg="mod">
          <ac:chgData name="Do  Thuy Nga" userId="5e61f1ef-ec16-4b95-83f0-8a16fe7096de" providerId="ADAL" clId="{C7FA6BDA-6141-0F41-8C69-E2DAA7D80415}" dt="2021-12-07T12:27:38.909" v="17" actId="14100"/>
          <ac:cxnSpMkLst>
            <pc:docMk/>
            <pc:sldMk cId="1598380342" sldId="271"/>
            <ac:cxnSpMk id="19" creationId="{00000000-0000-0000-0000-000000000000}"/>
          </ac:cxnSpMkLst>
        </pc:cxnChg>
        <pc:cxnChg chg="mod">
          <ac:chgData name="Do  Thuy Nga" userId="5e61f1ef-ec16-4b95-83f0-8a16fe7096de" providerId="ADAL" clId="{C7FA6BDA-6141-0F41-8C69-E2DAA7D80415}" dt="2021-12-07T12:27:59.901" v="21" actId="1076"/>
          <ac:cxnSpMkLst>
            <pc:docMk/>
            <pc:sldMk cId="1598380342" sldId="271"/>
            <ac:cxnSpMk id="21" creationId="{00000000-0000-0000-0000-000000000000}"/>
          </ac:cxnSpMkLst>
        </pc:cxnChg>
        <pc:cxnChg chg="mod">
          <ac:chgData name="Do  Thuy Nga" userId="5e61f1ef-ec16-4b95-83f0-8a16fe7096de" providerId="ADAL" clId="{C7FA6BDA-6141-0F41-8C69-E2DAA7D80415}" dt="2021-12-08T03:24:43.452" v="24" actId="14100"/>
          <ac:cxnSpMkLst>
            <pc:docMk/>
            <pc:sldMk cId="1598380342" sldId="271"/>
            <ac:cxnSpMk id="22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30/11/2022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622510" y="1187840"/>
            <a:ext cx="1673489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26</a:t>
            </a:r>
            <a:endParaRPr lang="zh-CN" altLang="en-US" sz="6300" b="1" dirty="0">
              <a:solidFill>
                <a:schemeClr val="bg1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6511818" y="1839598"/>
            <a:ext cx="4906361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4295999" y="4736027"/>
            <a:ext cx="9972528" cy="121311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Em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mang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về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thương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888347"/>
            <a:ext cx="4624145" cy="1162139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Nunito Black" pitchFamily="2" charset="77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5700" b="1" dirty="0">
              <a:solidFill>
                <a:srgbClr val="0070C0"/>
              </a:solidFill>
              <a:latin typeface="Nunito Black" pitchFamily="2" charset="77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 b="1">
                  <a:solidFill>
                    <a:prstClr val="black"/>
                  </a:solidFill>
                  <a:latin typeface="Nunito Black" pitchFamily="2" charset="77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 b="1">
                  <a:solidFill>
                    <a:prstClr val="black"/>
                  </a:solidFill>
                  <a:latin typeface="Nunito Black" pitchFamily="2" charset="77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Nunito Black" pitchFamily="2" charset="77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 b="1">
                  <a:solidFill>
                    <a:prstClr val="black"/>
                  </a:solidFill>
                  <a:latin typeface="Nunito Black" pitchFamily="2" charset="77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 b="1">
                  <a:solidFill>
                    <a:prstClr val="black"/>
                  </a:solidFill>
                  <a:latin typeface="Nunito Black" pitchFamily="2" charset="77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Nunito Black" pitchFamily="2" charset="77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 b="1">
                <a:solidFill>
                  <a:prstClr val="black"/>
                </a:solidFill>
                <a:latin typeface="Nunito Black" pitchFamily="2" charset="77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 b="1">
                <a:solidFill>
                  <a:prstClr val="black"/>
                </a:solidFill>
                <a:latin typeface="Nunito Black" pitchFamily="2" charset="77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5" y="3347148"/>
            <a:ext cx="11188103" cy="125928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3700" b="1" dirty="0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3700" b="1" dirty="0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3700" b="1" dirty="0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700" b="1" dirty="0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altLang="zh-CN" sz="3700" b="1" dirty="0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altLang="zh-CN" sz="3700" b="1" dirty="0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altLang="zh-CN" sz="3700" b="1" dirty="0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altLang="zh-CN" sz="3700" b="1" dirty="0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700" b="1" dirty="0" err="1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700" b="1" dirty="0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700" b="1" dirty="0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700" b="1" dirty="0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Nunito" pitchFamily="2" charset="77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9"/>
            <a:ext cx="9572828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700" b="1" dirty="0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700" b="1" dirty="0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700" b="1" dirty="0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700" b="1" dirty="0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700" b="1" dirty="0">
                <a:solidFill>
                  <a:srgbClr val="000000"/>
                </a:solidFill>
                <a:latin typeface="Nunito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Nunito" pitchFamily="2" charset="77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970128" y="2273064"/>
            <a:ext cx="11279332" cy="455249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822960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778254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/>
              <a:t>Tìm</a:t>
            </a:r>
            <a:r>
              <a:rPr lang="en-US" sz="3300" dirty="0"/>
              <a:t> </a:t>
            </a:r>
            <a:r>
              <a:rPr lang="en-US" sz="3300" dirty="0" err="1"/>
              <a:t>từ</a:t>
            </a:r>
            <a:r>
              <a:rPr lang="en-US" sz="3300" dirty="0"/>
              <a:t> </a:t>
            </a:r>
            <a:r>
              <a:rPr lang="en-US" sz="3300" dirty="0" err="1"/>
              <a:t>ngữ</a:t>
            </a:r>
            <a:r>
              <a:rPr lang="en-US" sz="3300" dirty="0"/>
              <a:t> </a:t>
            </a:r>
            <a:r>
              <a:rPr lang="en-US" sz="3300" dirty="0" err="1"/>
              <a:t>phù</a:t>
            </a:r>
            <a:r>
              <a:rPr lang="en-US" sz="3300" dirty="0"/>
              <a:t> </a:t>
            </a:r>
            <a:r>
              <a:rPr lang="en-US" sz="3300" dirty="0" err="1"/>
              <a:t>hợp</a:t>
            </a:r>
            <a:r>
              <a:rPr lang="en-US" sz="3300" dirty="0"/>
              <a:t> </a:t>
            </a:r>
            <a:r>
              <a:rPr lang="en-US" sz="3300" dirty="0" err="1"/>
              <a:t>thay</a:t>
            </a:r>
            <a:r>
              <a:rPr lang="en-US" sz="3300" dirty="0"/>
              <a:t>  </a:t>
            </a:r>
            <a:r>
              <a:rPr lang="en-US" sz="3300" dirty="0" err="1"/>
              <a:t>cho</a:t>
            </a:r>
            <a:r>
              <a:rPr lang="en-US" sz="3300" dirty="0"/>
              <a:t> ô </a:t>
            </a:r>
            <a:r>
              <a:rPr lang="en-US" sz="3300" dirty="0" err="1"/>
              <a:t>vuông</a:t>
            </a:r>
            <a:r>
              <a:rPr lang="en-US" sz="3300" dirty="0"/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790485" y="2583532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70288" y="2662862"/>
            <a:ext cx="89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790485" y="3666108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688949" y="3764099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18437" y="4817223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847528" y="4859231"/>
            <a:ext cx="53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dì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790485" y="5917021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763593" y="5940368"/>
            <a:ext cx="636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2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839" y="570841"/>
            <a:ext cx="802672" cy="1368970"/>
          </a:xfrm>
          <a:prstGeom prst="rect">
            <a:avLst/>
          </a:prstGeom>
        </p:spPr>
      </p:pic>
      <p:pic>
        <p:nvPicPr>
          <p:cNvPr id="33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151" y="1346410"/>
            <a:ext cx="648134" cy="1098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25" y="3745438"/>
            <a:ext cx="6739520" cy="5049257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  <p:bldP spid="21" grpId="0" animBg="1"/>
      <p:bldP spid="22" grpId="0"/>
      <p:bldP spid="23" grpId="0" animBg="1"/>
      <p:bldP spid="24" grpId="0"/>
      <p:bldP spid="28" grpId="0" animBg="1"/>
      <p:bldP spid="29" grpId="0"/>
      <p:bldP spid="3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7136" y="1784632"/>
            <a:ext cx="10853201" cy="6768481"/>
          </a:xfrm>
          <a:prstGeom prst="rect">
            <a:avLst/>
          </a:prstGeom>
          <a:noFill/>
        </p:spPr>
        <p:txBody>
          <a:bodyPr wrap="square" lIns="119342" tIns="59671" rIns="119342" bIns="59671" numCol="2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Căn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just">
              <a:lnSpc>
                <a:spcPct val="200000"/>
              </a:lnSpc>
            </a:pP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bưởi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603186" y="578584"/>
            <a:ext cx="822960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1396" y="576941"/>
            <a:ext cx="12424732" cy="778254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/>
              <a:t>Tìm</a:t>
            </a:r>
            <a:r>
              <a:rPr lang="en-US" sz="3300" dirty="0"/>
              <a:t> </a:t>
            </a:r>
            <a:r>
              <a:rPr lang="en-US" sz="3300" dirty="0" err="1"/>
              <a:t>các</a:t>
            </a:r>
            <a:r>
              <a:rPr lang="en-US" sz="3300" dirty="0"/>
              <a:t> </a:t>
            </a:r>
            <a:r>
              <a:rPr lang="en-US" sz="3300" dirty="0" err="1"/>
              <a:t>từ</a:t>
            </a:r>
            <a:r>
              <a:rPr lang="en-US" sz="3300" dirty="0"/>
              <a:t> </a:t>
            </a:r>
            <a:r>
              <a:rPr lang="en-US" sz="3300" dirty="0" err="1"/>
              <a:t>chỉ</a:t>
            </a:r>
            <a:r>
              <a:rPr lang="en-US" sz="3300" dirty="0"/>
              <a:t> </a:t>
            </a:r>
            <a:r>
              <a:rPr lang="en-US" sz="3300" dirty="0" err="1"/>
              <a:t>đặc</a:t>
            </a:r>
            <a:r>
              <a:rPr lang="en-US" sz="3300" dirty="0"/>
              <a:t> </a:t>
            </a:r>
            <a:r>
              <a:rPr lang="en-US" sz="3300" dirty="0" err="1"/>
              <a:t>điểm</a:t>
            </a:r>
            <a:r>
              <a:rPr lang="en-US" sz="3300" dirty="0"/>
              <a:t> </a:t>
            </a:r>
            <a:r>
              <a:rPr lang="en-US" sz="3300" dirty="0" err="1"/>
              <a:t>trong</a:t>
            </a:r>
            <a:r>
              <a:rPr lang="en-US" sz="3300" dirty="0"/>
              <a:t> </a:t>
            </a:r>
            <a:r>
              <a:rPr lang="en-US" sz="3300" dirty="0" err="1"/>
              <a:t>đoạn</a:t>
            </a:r>
            <a:r>
              <a:rPr lang="en-US" sz="3300" dirty="0"/>
              <a:t> </a:t>
            </a:r>
            <a:r>
              <a:rPr lang="en-US" sz="3300" dirty="0" err="1"/>
              <a:t>thơ</a:t>
            </a:r>
            <a:r>
              <a:rPr lang="en-US" sz="3300" dirty="0"/>
              <a:t> </a:t>
            </a:r>
            <a:r>
              <a:rPr lang="en-US" sz="3300" dirty="0" err="1"/>
              <a:t>dưới</a:t>
            </a:r>
            <a:r>
              <a:rPr lang="en-US" sz="3300" dirty="0"/>
              <a:t> </a:t>
            </a:r>
            <a:r>
              <a:rPr lang="en-US" sz="3300" dirty="0" err="1"/>
              <a:t>đây</a:t>
            </a:r>
            <a:r>
              <a:rPr lang="en-US" sz="33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9" b="4391"/>
          <a:stretch/>
        </p:blipFill>
        <p:spPr>
          <a:xfrm>
            <a:off x="11500337" y="3186991"/>
            <a:ext cx="3931942" cy="2696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533" y="-3188193"/>
            <a:ext cx="5782104" cy="5782104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2687215" y="5001208"/>
            <a:ext cx="17441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3013070" y="6143162"/>
            <a:ext cx="18226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875524" y="5001208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9338693" y="6096539"/>
            <a:ext cx="13175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16839" y="6756519"/>
            <a:ext cx="7114883" cy="2327121"/>
            <a:chOff x="516840" y="6756519"/>
            <a:chExt cx="5953338" cy="2327121"/>
          </a:xfrm>
        </p:grpSpPr>
        <p:sp>
          <p:nvSpPr>
            <p:cNvPr id="8" name="Rounded Rectangle 7"/>
            <p:cNvSpPr/>
            <p:nvPr/>
          </p:nvSpPr>
          <p:spPr>
            <a:xfrm>
              <a:off x="2425959" y="6756519"/>
              <a:ext cx="4044219" cy="1119803"/>
            </a:xfrm>
            <a:prstGeom prst="wedgeRoundRectCallout">
              <a:avLst>
                <a:gd name="adj1" fmla="val -36473"/>
                <a:gd name="adj2" fmla="val 70827"/>
                <a:gd name="adj3" fmla="val 16667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39515" y="6999816"/>
              <a:ext cx="3774680" cy="646986"/>
            </a:xfrm>
            <a:prstGeom prst="wedgeRoundRectCallout">
              <a:avLst>
                <a:gd name="adj1" fmla="val -45552"/>
                <a:gd name="adj2" fmla="val 94228"/>
                <a:gd name="adj3" fmla="val 16667"/>
              </a:avLst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Đặt</a:t>
              </a:r>
              <a:r>
                <a:rPr lang="en-US" sz="32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32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32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lang="en-US" sz="32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”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F9D28B9-63A5-4AC1-8A49-0FCDFAD7C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109" b="97764" l="0" r="53514">
                          <a14:foregroundMark x1="22045" y1="66134" x2="21725" y2="70288"/>
                          <a14:foregroundMark x1="36102" y1="58786" x2="36102" y2="645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28" r="47031"/>
            <a:stretch/>
          </p:blipFill>
          <p:spPr>
            <a:xfrm>
              <a:off x="516840" y="7004285"/>
              <a:ext cx="1649531" cy="20793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466140" y="728860"/>
            <a:ext cx="731520" cy="7315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6241" y="671710"/>
            <a:ext cx="13102901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ở </a:t>
            </a:r>
            <a:r>
              <a:rPr lang="en-US" sz="3200" dirty="0" err="1"/>
              <a:t>cột</a:t>
            </a:r>
            <a:r>
              <a:rPr lang="en-US" sz="3200" dirty="0"/>
              <a:t> A </a:t>
            </a:r>
            <a:r>
              <a:rPr lang="en-US" sz="3200" dirty="0" err="1"/>
              <a:t>phù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ý </a:t>
            </a:r>
            <a:r>
              <a:rPr lang="en-US" sz="3200" dirty="0" err="1"/>
              <a:t>cột</a:t>
            </a:r>
            <a:r>
              <a:rPr lang="en-US" sz="3200" dirty="0"/>
              <a:t> B.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dấu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cuối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.  </a:t>
            </a:r>
          </a:p>
        </p:txBody>
      </p:sp>
      <p:sp>
        <p:nvSpPr>
          <p:cNvPr id="15" name="Bạn Hà"/>
          <p:cNvSpPr/>
          <p:nvPr/>
        </p:nvSpPr>
        <p:spPr>
          <a:xfrm>
            <a:off x="2324865" y="3453574"/>
            <a:ext cx="5047411" cy="10331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Bố em"/>
          <p:cNvSpPr/>
          <p:nvPr/>
        </p:nvSpPr>
        <p:spPr>
          <a:xfrm>
            <a:off x="2343915" y="4856435"/>
            <a:ext cx="5047411" cy="10331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rường em"/>
          <p:cNvSpPr/>
          <p:nvPr/>
        </p:nvSpPr>
        <p:spPr>
          <a:xfrm>
            <a:off x="2317431" y="6366429"/>
            <a:ext cx="5047411" cy="10331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731693" y="3453574"/>
            <a:ext cx="3275161" cy="1031697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731693" y="6395457"/>
            <a:ext cx="3275161" cy="1031697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28" name="Straight Connector 27"/>
          <p:cNvCxnSpPr>
            <a:stCxn id="15" idx="3"/>
            <a:endCxn id="26" idx="1"/>
          </p:cNvCxnSpPr>
          <p:nvPr/>
        </p:nvCxnSpPr>
        <p:spPr>
          <a:xfrm>
            <a:off x="7372276" y="3970136"/>
            <a:ext cx="2359417" cy="294117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2" idx="3"/>
            <a:endCxn id="25" idx="1"/>
          </p:cNvCxnSpPr>
          <p:nvPr/>
        </p:nvCxnSpPr>
        <p:spPr>
          <a:xfrm flipV="1">
            <a:off x="7391326" y="3969423"/>
            <a:ext cx="2340367" cy="140357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3" idx="3"/>
            <a:endCxn id="34" idx="1"/>
          </p:cNvCxnSpPr>
          <p:nvPr/>
        </p:nvCxnSpPr>
        <p:spPr>
          <a:xfrm flipV="1">
            <a:off x="7364842" y="5372290"/>
            <a:ext cx="2366851" cy="151070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13797" y="2815634"/>
            <a:ext cx="571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912008" y="2815634"/>
            <a:ext cx="53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731693" y="4856441"/>
            <a:ext cx="3275161" cy="1031698"/>
            <a:chOff x="7193797" y="3531510"/>
            <a:chExt cx="3372579" cy="823307"/>
          </a:xfrm>
        </p:grpSpPr>
        <p:sp>
          <p:nvSpPr>
            <p:cNvPr id="34" name="Rounded Rectangle 33"/>
            <p:cNvSpPr/>
            <p:nvPr/>
          </p:nvSpPr>
          <p:spPr>
            <a:xfrm>
              <a:off x="7193797" y="3531510"/>
              <a:ext cx="3372579" cy="823307"/>
            </a:xfrm>
            <a:prstGeom prst="roundRect">
              <a:avLst/>
            </a:prstGeom>
            <a:solidFill>
              <a:srgbClr val="9DF347"/>
            </a:solidFill>
            <a:ln>
              <a:solidFill>
                <a:srgbClr val="9DF347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30191" y="3684649"/>
              <a:ext cx="1339104" cy="466657"/>
            </a:xfrm>
            <a:prstGeom prst="rect">
              <a:avLst/>
            </a:prstGeom>
            <a:noFill/>
            <a:ln>
              <a:solidFill>
                <a:srgbClr val="9DF347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trầm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962" y="1581895"/>
            <a:ext cx="1904360" cy="24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22" grpId="0" animBg="1"/>
      <p:bldP spid="23" grpId="0" animBg="1"/>
      <p:bldP spid="25" grpId="0" animBg="1"/>
      <p:bldP spid="26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00364" y="1530996"/>
            <a:ext cx="6970626" cy="953352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CỦNG CỐ -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287999" y="3790644"/>
            <a:ext cx="9884952" cy="3028996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7" y="3803911"/>
            <a:ext cx="9789907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238</Words>
  <Application>Microsoft Office PowerPoint</Application>
  <PresentationFormat>Custom</PresentationFormat>
  <Paragraphs>53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Arial</vt:lpstr>
      <vt:lpstr>Arial Rounded MT Bold</vt:lpstr>
      <vt:lpstr>Arial-Rounded</vt:lpstr>
      <vt:lpstr>Calibri</vt:lpstr>
      <vt:lpstr>Calibri Light</vt:lpstr>
      <vt:lpstr>Cambria</vt:lpstr>
      <vt:lpstr>等线</vt:lpstr>
      <vt:lpstr>iCiel Cadena</vt:lpstr>
      <vt:lpstr>iCiel Crocante</vt:lpstr>
      <vt:lpstr>Nunito</vt:lpstr>
      <vt:lpstr>Nunito Black</vt:lpstr>
      <vt:lpstr>Times New Roman</vt:lpstr>
      <vt:lpstr>思源黑体 CN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391</cp:revision>
  <dcterms:created xsi:type="dcterms:W3CDTF">2021-06-15T15:52:51Z</dcterms:created>
  <dcterms:modified xsi:type="dcterms:W3CDTF">2022-11-30T10:44:37Z</dcterms:modified>
</cp:coreProperties>
</file>