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310" r:id="rId4"/>
    <p:sldId id="308" r:id="rId5"/>
    <p:sldId id="307" r:id="rId6"/>
    <p:sldId id="305" r:id="rId7"/>
    <p:sldId id="301" r:id="rId8"/>
  </p:sldIdLst>
  <p:sldSz cx="15727363" cy="9693275"/>
  <p:notesSz cx="6858000" cy="9144000"/>
  <p:defaultTextStyle>
    <a:defPPr>
      <a:defRPr lang="en-US"/>
    </a:defPPr>
    <a:lvl1pPr marL="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9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84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7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67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59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75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043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33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33" d="100"/>
          <a:sy n="33" d="100"/>
        </p:scale>
        <p:origin x="-1224" y="-630"/>
      </p:cViewPr>
      <p:guideLst>
        <p:guide orient="horz" pos="3053"/>
        <p:guide pos="4954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303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2606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3908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5211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6515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7817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9120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0423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700" y="685800"/>
            <a:ext cx="5562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552" y="3011203"/>
            <a:ext cx="13368259" cy="2077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105" y="5492856"/>
            <a:ext cx="11009154" cy="2477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02338" y="388182"/>
            <a:ext cx="3538657" cy="82706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368" y="388182"/>
            <a:ext cx="10353847" cy="82706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21" y="1586378"/>
            <a:ext cx="11795522" cy="33746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921" y="5091214"/>
            <a:ext cx="11795522" cy="2340297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88" indent="0" algn="ctr">
              <a:buNone/>
              <a:defRPr sz="2700"/>
            </a:lvl2pPr>
            <a:lvl3pPr marL="1220175" indent="0" algn="ctr">
              <a:buNone/>
              <a:defRPr sz="2400"/>
            </a:lvl3pPr>
            <a:lvl4pPr marL="1830263" indent="0" algn="ctr">
              <a:buNone/>
              <a:defRPr sz="2100"/>
            </a:lvl4pPr>
            <a:lvl5pPr marL="2440351" indent="0" algn="ctr">
              <a:buNone/>
              <a:defRPr sz="2100"/>
            </a:lvl5pPr>
            <a:lvl6pPr marL="3050438" indent="0" algn="ctr">
              <a:buNone/>
              <a:defRPr sz="2100"/>
            </a:lvl6pPr>
            <a:lvl7pPr marL="3660526" indent="0" algn="ctr">
              <a:buNone/>
              <a:defRPr sz="2100"/>
            </a:lvl7pPr>
            <a:lvl8pPr marL="4270614" indent="0" algn="ctr">
              <a:buNone/>
              <a:defRPr sz="2100"/>
            </a:lvl8pPr>
            <a:lvl9pPr marL="4880701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64" y="2416590"/>
            <a:ext cx="13564851" cy="40321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064" y="6486868"/>
            <a:ext cx="13564851" cy="212040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256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1978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5" y="516078"/>
            <a:ext cx="13564851" cy="18735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305" y="2376200"/>
            <a:ext cx="6653411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305" y="3540738"/>
            <a:ext cx="6653411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1978" y="2376200"/>
            <a:ext cx="6686178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1978" y="3540738"/>
            <a:ext cx="6686178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>
              <a:defRPr sz="42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 marL="0" indent="0">
              <a:buNone/>
              <a:defRPr sz="4200"/>
            </a:lvl1pPr>
            <a:lvl2pPr marL="610088" indent="0">
              <a:buNone/>
              <a:defRPr sz="38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4894" y="516078"/>
            <a:ext cx="3391213" cy="8214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1256" y="516078"/>
            <a:ext cx="9977046" cy="82146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5727363" cy="96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354" y="6228831"/>
            <a:ext cx="13368259" cy="1925192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354" y="4108427"/>
            <a:ext cx="13368259" cy="212040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8129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8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387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516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64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775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904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5033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368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743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70" y="2169773"/>
            <a:ext cx="6948984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370" y="3074025"/>
            <a:ext cx="6948984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9287" y="2169773"/>
            <a:ext cx="6951713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9287" y="3074025"/>
            <a:ext cx="6951713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73" y="385938"/>
            <a:ext cx="5174195" cy="1642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65" y="385943"/>
            <a:ext cx="8792033" cy="8272942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73" y="2028413"/>
            <a:ext cx="5174195" cy="6630470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74" y="6785296"/>
            <a:ext cx="9436418" cy="80104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2674" y="866112"/>
            <a:ext cx="9436418" cy="5815965"/>
          </a:xfrm>
        </p:spPr>
        <p:txBody>
          <a:bodyPr/>
          <a:lstStyle>
            <a:lvl1pPr marL="0" indent="0">
              <a:buNone/>
              <a:defRPr sz="5600"/>
            </a:lvl1pPr>
            <a:lvl2pPr marL="812919" indent="0">
              <a:buNone/>
              <a:defRPr sz="4900"/>
            </a:lvl2pPr>
            <a:lvl3pPr marL="1625840" indent="0">
              <a:buNone/>
              <a:defRPr sz="4200"/>
            </a:lvl3pPr>
            <a:lvl4pPr marL="2438757" indent="0">
              <a:buNone/>
              <a:defRPr sz="3400"/>
            </a:lvl4pPr>
            <a:lvl5pPr marL="3251678" indent="0">
              <a:buNone/>
              <a:defRPr sz="3400"/>
            </a:lvl5pPr>
            <a:lvl6pPr marL="4064598" indent="0">
              <a:buNone/>
              <a:defRPr sz="3400"/>
            </a:lvl6pPr>
            <a:lvl7pPr marL="4877519" indent="0">
              <a:buNone/>
              <a:defRPr sz="3400"/>
            </a:lvl7pPr>
            <a:lvl8pPr marL="5690438" indent="0">
              <a:buNone/>
              <a:defRPr sz="3400"/>
            </a:lvl8pPr>
            <a:lvl9pPr marL="6503357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2674" y="7586339"/>
            <a:ext cx="9436418" cy="1137615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6368" y="388181"/>
            <a:ext cx="14154627" cy="1615546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68" y="2261769"/>
            <a:ext cx="14154627" cy="639711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368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3516" y="8984230"/>
            <a:ext cx="498033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1277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84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8" indent="-609688" algn="l" defTabSz="1625840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996" indent="-508074" algn="l" defTabSz="1625840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299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45219" indent="-406460" algn="l" defTabSz="16258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139" indent="-406460" algn="l" defTabSz="1625840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5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97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898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817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4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7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9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5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43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3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1256" y="516078"/>
            <a:ext cx="13564851" cy="1873585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256" y="2580386"/>
            <a:ext cx="13564851" cy="6150294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1256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6/28/2021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9689" y="8984231"/>
            <a:ext cx="5307985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450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2017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44" indent="-305044" algn="l" defTabSz="122017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3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613" y="-27591"/>
            <a:ext cx="15914222" cy="36627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298" y="20278"/>
            <a:ext cx="15914222" cy="3349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sz="42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6992" y="4137183"/>
            <a:ext cx="10239757" cy="183772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4356" y="4052918"/>
            <a:ext cx="1992133" cy="184172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54033" y="-1005025"/>
            <a:ext cx="4247684" cy="415534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93548" y="4200420"/>
            <a:ext cx="1703798" cy="1672291"/>
          </a:xfrm>
          <a:prstGeom prst="rect">
            <a:avLst/>
          </a:prstGeom>
          <a:noFill/>
        </p:spPr>
        <p:txBody>
          <a:bodyPr wrap="square" lIns="162597" tIns="81299" rIns="162597" bIns="81299" rtlCol="0">
            <a:spAutoFit/>
          </a:bodyPr>
          <a:lstStyle/>
          <a:p>
            <a:pPr algn="ctr" defTabSz="1220126"/>
            <a:r>
              <a:rPr lang="en-US" sz="42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220126"/>
            <a:r>
              <a:rPr lang="en-US" sz="56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  <a:endParaRPr lang="en-US" sz="56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1132614" y="9194868"/>
            <a:ext cx="15683414" cy="615648"/>
          </a:xfrm>
          <a:prstGeom prst="rect">
            <a:avLst/>
          </a:prstGeom>
          <a:noFill/>
        </p:spPr>
        <p:txBody>
          <a:bodyPr wrap="square" lIns="122012" tIns="61007" rIns="122012" bIns="61007" rtlCol="0">
            <a:spAutoFit/>
          </a:bodyPr>
          <a:lstStyle/>
          <a:p>
            <a:pPr defTabSz="122012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46" y="336199"/>
            <a:ext cx="2307385" cy="198005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118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13</a:t>
            </a:r>
            <a:endParaRPr lang="en-US" sz="118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3350" y="911936"/>
            <a:ext cx="12319768" cy="1256781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71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718" y="4436636"/>
            <a:ext cx="9523792" cy="1087503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1830" y="6172465"/>
            <a:ext cx="5791551" cy="1149146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9" y="6777674"/>
            <a:ext cx="2771249" cy="2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981" y="2243222"/>
            <a:ext cx="7861300" cy="7404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Nu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nu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nống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khoai</a:t>
            </a:r>
            <a:r>
              <a:rPr lang="en-US" dirty="0" smtClean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cóc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ú ụ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mụ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xôi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chè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rụt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lang="en-US" dirty="0">
              <a:solidFill>
                <a:srgbClr val="002060"/>
              </a:solidFill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12"/>
          <a:stretch/>
        </p:blipFill>
        <p:spPr>
          <a:xfrm>
            <a:off x="8178751" y="4533162"/>
            <a:ext cx="7609730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481" y="1348640"/>
            <a:ext cx="4903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NU NA NU NỐNG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1" t="-62777" r="3061" b="62777"/>
          <a:stretch/>
        </p:blipFill>
        <p:spPr>
          <a:xfrm>
            <a:off x="9997281" y="-2773363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561" y="198437"/>
            <a:ext cx="13499320" cy="881806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thơ</a:t>
            </a:r>
            <a:r>
              <a:rPr lang="en-US" sz="3600" dirty="0" smtClean="0"/>
              <a:t> </a:t>
            </a:r>
            <a:r>
              <a:rPr lang="en-US" sz="3600" dirty="0" err="1" smtClean="0"/>
              <a:t>hoặc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đồng</a:t>
            </a:r>
            <a:r>
              <a:rPr lang="en-US" sz="3600" dirty="0" smtClean="0"/>
              <a:t> </a:t>
            </a:r>
            <a:r>
              <a:rPr lang="en-US" sz="3600" dirty="0" err="1" smtClean="0"/>
              <a:t>dao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548481" y="198437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727363" cy="96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798" y="671322"/>
            <a:ext cx="13499320" cy="2657164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- </a:t>
            </a:r>
            <a:r>
              <a:rPr lang="en-US" sz="3600" dirty="0" err="1" smtClean="0"/>
              <a:t>Cách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 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93184" y="579437"/>
            <a:ext cx="1048491" cy="969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491397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611621" y="9141442"/>
            <a:ext cx="15683414" cy="615648"/>
          </a:xfrm>
          <a:prstGeom prst="rect">
            <a:avLst/>
          </a:prstGeom>
          <a:noFill/>
        </p:spPr>
        <p:txBody>
          <a:bodyPr wrap="square" lIns="122012" tIns="61007" rIns="122012" bIns="61007" rtlCol="0">
            <a:spAutoFit/>
          </a:bodyPr>
          <a:lstStyle/>
          <a:p>
            <a:pPr defTabSz="122012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76" y="3209623"/>
            <a:ext cx="10380210" cy="58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07311" y="1606784"/>
            <a:ext cx="7010964" cy="9388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3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148681" y="4008437"/>
            <a:ext cx="11359742" cy="2062202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29" y="602794"/>
            <a:ext cx="804988" cy="1361836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81" y="1160479"/>
            <a:ext cx="564172" cy="948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804016" y="3202231"/>
            <a:ext cx="10736966" cy="2154503"/>
          </a:xfrm>
          <a:prstGeom prst="rect">
            <a:avLst/>
          </a:prstGeom>
          <a:noFill/>
        </p:spPr>
        <p:txBody>
          <a:bodyPr wrap="square" lIns="121984" tIns="60993" rIns="121984" bIns="60993" rtlCol="0">
            <a:spAutoFit/>
          </a:bodyPr>
          <a:lstStyle/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756" y="2763261"/>
            <a:ext cx="1079766" cy="117871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121</Words>
  <Application>Microsoft Office PowerPoint</Application>
  <PresentationFormat>Custom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631</cp:revision>
  <dcterms:created xsi:type="dcterms:W3CDTF">2020-12-08T15:48:47Z</dcterms:created>
  <dcterms:modified xsi:type="dcterms:W3CDTF">2021-06-28T10:14:03Z</dcterms:modified>
</cp:coreProperties>
</file>