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68" r:id="rId4"/>
    <p:sldId id="257" r:id="rId5"/>
    <p:sldId id="271" r:id="rId6"/>
    <p:sldId id="273" r:id="rId7"/>
    <p:sldId id="274" r:id="rId8"/>
    <p:sldId id="260" r:id="rId9"/>
    <p:sldId id="266" r:id="rId10"/>
    <p:sldId id="267" r:id="rId11"/>
  </p:sldIdLst>
  <p:sldSz cx="15636875" cy="9236075"/>
  <p:notesSz cx="6858000" cy="9144000"/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-966" y="-90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=""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518169" y="792930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2165546" y="876559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42" tIns="59671" rIns="119342" bIns="59671"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=""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622510" y="1187840"/>
            <a:ext cx="1673489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63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24</a:t>
            </a:r>
            <a:endParaRPr lang="zh-CN" altLang="en-US" sz="6300" b="1" dirty="0">
              <a:solidFill>
                <a:schemeClr val="bg1"/>
              </a:solidFill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=""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6511818" y="1839598"/>
            <a:ext cx="4906361" cy="12435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  <p:pic>
        <p:nvPicPr>
          <p:cNvPr id="17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8175" y="5043593"/>
            <a:ext cx="4764360" cy="4446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8916" descr="1-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14" y="5224650"/>
            <a:ext cx="2502720" cy="41863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22">
            <a:extLst>
              <a:ext uri="{FF2B5EF4-FFF2-40B4-BE49-F238E27FC236}">
                <a16:creationId xmlns=""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6416568" y="4709997"/>
            <a:ext cx="4906361" cy="12435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Nặn</a:t>
            </a:r>
            <a:r>
              <a:rPr lang="en-US" altLang="zh-CN" sz="71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đồ</a:t>
            </a:r>
            <a:r>
              <a:rPr lang="en-US" altLang="zh-CN" sz="71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chơi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7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7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888347"/>
            <a:ext cx="4624145" cy="1264229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57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41965" y="3347148"/>
            <a:ext cx="11188103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891282" y="4866659"/>
            <a:ext cx="9572828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7"/>
            <a:ext cx="12424732" cy="901452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/>
              <a:t>Tìm</a:t>
            </a:r>
            <a:r>
              <a:rPr lang="en-US" sz="3300" dirty="0"/>
              <a:t> </a:t>
            </a:r>
            <a:r>
              <a:rPr lang="en-US" sz="3300" dirty="0" err="1"/>
              <a:t>từ</a:t>
            </a:r>
            <a:r>
              <a:rPr lang="en-US" sz="3300" dirty="0"/>
              <a:t> </a:t>
            </a:r>
            <a:r>
              <a:rPr lang="en-US" sz="3300" dirty="0" err="1" smtClean="0"/>
              <a:t>ngữ</a:t>
            </a:r>
            <a:r>
              <a:rPr lang="en-US" sz="3300" dirty="0" smtClean="0"/>
              <a:t> </a:t>
            </a:r>
            <a:r>
              <a:rPr lang="en-US" sz="3300" dirty="0" err="1" smtClean="0"/>
              <a:t>chỉ</a:t>
            </a:r>
            <a:r>
              <a:rPr lang="en-US" sz="3300" dirty="0" smtClean="0"/>
              <a:t> </a:t>
            </a:r>
            <a:r>
              <a:rPr lang="en-US" sz="3300" dirty="0" err="1" smtClean="0"/>
              <a:t>đặc</a:t>
            </a:r>
            <a:r>
              <a:rPr lang="en-US" sz="3300" dirty="0" smtClean="0"/>
              <a:t> </a:t>
            </a:r>
            <a:r>
              <a:rPr lang="en-US" sz="3300" dirty="0" err="1" smtClean="0"/>
              <a:t>điểm</a:t>
            </a:r>
            <a:r>
              <a:rPr lang="en-US" sz="3300" dirty="0"/>
              <a:t> </a:t>
            </a:r>
            <a:r>
              <a:rPr lang="en-US" sz="3300" dirty="0" err="1" smtClean="0"/>
              <a:t>các</a:t>
            </a:r>
            <a:r>
              <a:rPr lang="en-US" sz="3300" dirty="0" smtClean="0"/>
              <a:t> </a:t>
            </a:r>
            <a:r>
              <a:rPr lang="en-US" sz="3300" dirty="0" err="1"/>
              <a:t>trò</a:t>
            </a:r>
            <a:r>
              <a:rPr lang="en-US" sz="3300" dirty="0"/>
              <a:t> </a:t>
            </a:r>
            <a:r>
              <a:rPr lang="en-US" sz="3300" dirty="0" err="1" smtClean="0"/>
              <a:t>chơi</a:t>
            </a:r>
            <a:r>
              <a:rPr lang="en-US" sz="3300" dirty="0" smtClean="0"/>
              <a:t> </a:t>
            </a:r>
            <a:r>
              <a:rPr lang="en-US" sz="3300" dirty="0" err="1" smtClean="0"/>
              <a:t>trong</a:t>
            </a:r>
            <a:r>
              <a:rPr lang="en-US" sz="3300" dirty="0" smtClean="0"/>
              <a:t> </a:t>
            </a:r>
            <a:r>
              <a:rPr lang="en-US" sz="3300" dirty="0" err="1" smtClean="0"/>
              <a:t>hình</a:t>
            </a:r>
            <a:r>
              <a:rPr lang="en-US" sz="3300" dirty="0" smtClean="0"/>
              <a:t> </a:t>
            </a:r>
            <a:r>
              <a:rPr lang="en-US" sz="3300" dirty="0" err="1" smtClean="0"/>
              <a:t>bên</a:t>
            </a:r>
            <a:r>
              <a:rPr lang="en-US" sz="3300" dirty="0" smtClean="0"/>
              <a:t>.</a:t>
            </a:r>
            <a:endParaRPr lang="en-US" sz="3300" dirty="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867602"/>
              </p:ext>
            </p:extLst>
          </p:nvPr>
        </p:nvGraphicFramePr>
        <p:xfrm>
          <a:off x="2613358" y="2074331"/>
          <a:ext cx="10424584" cy="12975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12292"/>
                <a:gridCol w="5212292"/>
              </a:tblGrid>
              <a:tr h="8403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19944" r="19755" b="31582"/>
          <a:stretch/>
        </p:blipFill>
        <p:spPr bwMode="auto">
          <a:xfrm>
            <a:off x="2625759" y="1756571"/>
            <a:ext cx="9761169" cy="468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634658"/>
              </p:ext>
            </p:extLst>
          </p:nvPr>
        </p:nvGraphicFramePr>
        <p:xfrm>
          <a:off x="3430100" y="6781436"/>
          <a:ext cx="8281851" cy="2282892"/>
        </p:xfrm>
        <a:graphic>
          <a:graphicData uri="http://schemas.openxmlformats.org/drawingml/2006/table">
            <a:tbl>
              <a:tblPr/>
              <a:tblGrid>
                <a:gridCol w="1940242"/>
                <a:gridCol w="6341609"/>
              </a:tblGrid>
              <a:tr h="121609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Đồ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chơi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00B0F0"/>
                      </a:solidFill>
                      <a:prstDash val="soli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Đặc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điểm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00B0F0"/>
                      </a:solidFill>
                      <a:prstDash val="soli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4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bóng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hay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21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1" y="6110108"/>
            <a:ext cx="2426046" cy="28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05" y="5523722"/>
            <a:ext cx="3850565" cy="3204703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1446753" y="8758880"/>
            <a:ext cx="14679884" cy="628339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8" name="Oval 17"/>
          <p:cNvSpPr/>
          <p:nvPr/>
        </p:nvSpPr>
        <p:spPr>
          <a:xfrm>
            <a:off x="603186" y="578584"/>
            <a:ext cx="822960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1396" y="576941"/>
            <a:ext cx="12424732" cy="901452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/>
              <a:t>Tìm</a:t>
            </a:r>
            <a:r>
              <a:rPr lang="en-US" sz="3300" dirty="0"/>
              <a:t> </a:t>
            </a:r>
            <a:r>
              <a:rPr lang="en-US" sz="3300" dirty="0" err="1"/>
              <a:t>từ</a:t>
            </a:r>
            <a:r>
              <a:rPr lang="en-US" sz="3300" dirty="0"/>
              <a:t> </a:t>
            </a:r>
            <a:r>
              <a:rPr lang="en-US" sz="3300" dirty="0" err="1" smtClean="0"/>
              <a:t>ngữ</a:t>
            </a:r>
            <a:r>
              <a:rPr lang="en-US" sz="3300" dirty="0" smtClean="0"/>
              <a:t> </a:t>
            </a:r>
            <a:r>
              <a:rPr lang="en-US" sz="3300" dirty="0" err="1" smtClean="0"/>
              <a:t>chỉ</a:t>
            </a:r>
            <a:r>
              <a:rPr lang="en-US" sz="3300" dirty="0" smtClean="0"/>
              <a:t> </a:t>
            </a:r>
            <a:r>
              <a:rPr lang="en-US" sz="3300" dirty="0" err="1" smtClean="0"/>
              <a:t>đặc</a:t>
            </a:r>
            <a:r>
              <a:rPr lang="en-US" sz="3300" dirty="0" smtClean="0"/>
              <a:t> </a:t>
            </a:r>
            <a:r>
              <a:rPr lang="en-US" sz="3300" dirty="0" err="1" smtClean="0"/>
              <a:t>điểm</a:t>
            </a:r>
            <a:r>
              <a:rPr lang="en-US" sz="3300" dirty="0"/>
              <a:t> </a:t>
            </a:r>
            <a:r>
              <a:rPr lang="en-US" sz="3300" dirty="0" err="1" smtClean="0"/>
              <a:t>các</a:t>
            </a:r>
            <a:r>
              <a:rPr lang="en-US" sz="3300" dirty="0" smtClean="0"/>
              <a:t> </a:t>
            </a:r>
            <a:r>
              <a:rPr lang="en-US" sz="3300" dirty="0" err="1"/>
              <a:t>trò</a:t>
            </a:r>
            <a:r>
              <a:rPr lang="en-US" sz="3300" dirty="0"/>
              <a:t> </a:t>
            </a:r>
            <a:r>
              <a:rPr lang="en-US" sz="3300" dirty="0" err="1" smtClean="0"/>
              <a:t>chơi</a:t>
            </a:r>
            <a:r>
              <a:rPr lang="en-US" sz="3300" dirty="0" smtClean="0"/>
              <a:t> </a:t>
            </a:r>
            <a:r>
              <a:rPr lang="en-US" sz="3300" dirty="0" err="1" smtClean="0"/>
              <a:t>trong</a:t>
            </a:r>
            <a:r>
              <a:rPr lang="en-US" sz="3300" dirty="0" smtClean="0"/>
              <a:t> </a:t>
            </a:r>
            <a:r>
              <a:rPr lang="en-US" sz="3300" dirty="0" err="1" smtClean="0"/>
              <a:t>hình</a:t>
            </a:r>
            <a:r>
              <a:rPr lang="en-US" sz="3300" dirty="0" smtClean="0"/>
              <a:t> </a:t>
            </a:r>
            <a:r>
              <a:rPr lang="en-US" sz="3300" dirty="0" err="1" smtClean="0"/>
              <a:t>bên</a:t>
            </a:r>
            <a:r>
              <a:rPr lang="en-US" sz="3300" dirty="0" smtClean="0"/>
              <a:t>.</a:t>
            </a:r>
            <a:endParaRPr lang="en-US" sz="33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754894"/>
              </p:ext>
            </p:extLst>
          </p:nvPr>
        </p:nvGraphicFramePr>
        <p:xfrm>
          <a:off x="2777674" y="1947194"/>
          <a:ext cx="10424584" cy="5760720"/>
        </p:xfrm>
        <a:graphic>
          <a:graphicData uri="http://schemas.openxmlformats.org/drawingml/2006/table">
            <a:tbl>
              <a:tblPr firstRow="1" bandRow="1"/>
              <a:tblGrid>
                <a:gridCol w="3623129"/>
                <a:gridCol w="6801455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Đồ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chơi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Đặc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điểm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bóng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hay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gấu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bông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mềm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mại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đèn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ông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hay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tô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nhiều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sắc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máy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bay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hay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mặt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nạ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nhiều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sắc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5619" y1="82429" x2="23048" y2="85000"/>
                        <a14:foregroundMark x1="17905" y1="61429" x2="18476" y2="80571"/>
                        <a14:foregroundMark x1="29524" y1="34857" x2="37333" y2="36286"/>
                        <a14:foregroundMark x1="56952" y1="35857" x2="64000" y2="36714"/>
                        <a14:foregroundMark x1="50095" y1="87714" x2="42667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536" y="5044108"/>
            <a:ext cx="2631754" cy="350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1223688" y="8758880"/>
            <a:ext cx="14977594" cy="628339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1992112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 smtClean="0">
                <a:solidFill>
                  <a:prstClr val="black"/>
                </a:solidFill>
              </a:rPr>
              <a:t>Cần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đặt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dấu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phẩy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vào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vị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trí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nào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trong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các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câu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sau</a:t>
            </a:r>
            <a:r>
              <a:rPr lang="en-US" sz="3600" dirty="0" smtClean="0">
                <a:solidFill>
                  <a:prstClr val="black"/>
                </a:solidFill>
              </a:rPr>
              <a:t>.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1" y="6110108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23688" y="2273064"/>
            <a:ext cx="10404034" cy="95772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281136" y="3174805"/>
            <a:ext cx="18288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427178" y="3174805"/>
            <a:ext cx="18288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19867" y="3984033"/>
            <a:ext cx="3201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7036490" y="1803158"/>
            <a:ext cx="418680" cy="3535104"/>
          </a:xfrm>
          <a:prstGeom prst="rightBrace">
            <a:avLst>
              <a:gd name="adj1" fmla="val 21556"/>
              <a:gd name="adj2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grpSp>
        <p:nvGrpSpPr>
          <p:cNvPr id="10" name="Group 9"/>
          <p:cNvGrpSpPr/>
          <p:nvPr/>
        </p:nvGrpSpPr>
        <p:grpSpPr>
          <a:xfrm>
            <a:off x="2332653" y="5756165"/>
            <a:ext cx="11320094" cy="651903"/>
            <a:chOff x="2332653" y="5756165"/>
            <a:chExt cx="11320094" cy="651903"/>
          </a:xfrm>
        </p:grpSpPr>
        <p:sp>
          <p:nvSpPr>
            <p:cNvPr id="25" name="TextBox 24"/>
            <p:cNvSpPr txBox="1"/>
            <p:nvPr/>
          </p:nvSpPr>
          <p:spPr>
            <a:xfrm>
              <a:off x="3255349" y="5756165"/>
              <a:ext cx="103973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dụng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Ngăn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cách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giữa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chức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năng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endParaRPr lang="en-US" sz="3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332653" y="5915609"/>
              <a:ext cx="727788" cy="492459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</p:spTree>
    <p:extLst>
      <p:ext uri="{BB962C8B-B14F-4D97-AF65-F5344CB8AC3E}">
        <p14:creationId xmlns:p14="http://schemas.microsoft.com/office/powerpoint/2010/main" val="26669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24" grpId="0"/>
      <p:bldP spid="31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1223688" y="8758880"/>
            <a:ext cx="14977594" cy="628339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1992112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 smtClean="0">
                <a:solidFill>
                  <a:prstClr val="black"/>
                </a:solidFill>
              </a:rPr>
              <a:t>Cần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đặt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dấu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phẩy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vào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vị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trí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nào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trong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các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câu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sau</a:t>
            </a:r>
            <a:r>
              <a:rPr lang="en-US" sz="3600" dirty="0" smtClean="0">
                <a:solidFill>
                  <a:prstClr val="black"/>
                </a:solidFill>
              </a:rPr>
              <a:t>.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1" y="6110108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970128" y="2273064"/>
            <a:ext cx="11279332" cy="326188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3397" y="2552481"/>
            <a:ext cx="320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54956" y="3653493"/>
            <a:ext cx="320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02221" y="4765503"/>
            <a:ext cx="320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16176" y="4746842"/>
            <a:ext cx="320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2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24" grpId="0"/>
      <p:bldP spid="31" grpId="0"/>
      <p:bldP spid="2" grpId="0"/>
      <p:bldP spid="20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7051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3" y="628183"/>
            <a:ext cx="13670796" cy="838077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 smtClean="0"/>
              <a:t>Cần</a:t>
            </a:r>
            <a:r>
              <a:rPr lang="en-US" sz="3600" dirty="0" smtClean="0"/>
              <a:t> </a:t>
            </a:r>
            <a:r>
              <a:rPr lang="en-US" sz="3600" dirty="0" err="1" smtClean="0"/>
              <a:t>đặt</a:t>
            </a:r>
            <a:r>
              <a:rPr lang="en-US" sz="3600" dirty="0" smtClean="0"/>
              <a:t> </a:t>
            </a:r>
            <a:r>
              <a:rPr lang="en-US" sz="3600" dirty="0" err="1" smtClean="0"/>
              <a:t>dấu</a:t>
            </a:r>
            <a:r>
              <a:rPr lang="en-US" sz="3600" dirty="0" smtClean="0"/>
              <a:t> </a:t>
            </a:r>
            <a:r>
              <a:rPr lang="en-US" sz="3600" dirty="0" err="1" smtClean="0"/>
              <a:t>phẩy</a:t>
            </a:r>
            <a:r>
              <a:rPr lang="en-US" sz="3600" dirty="0" smtClean="0"/>
              <a:t> </a:t>
            </a:r>
            <a:r>
              <a:rPr lang="en-US" sz="3600" dirty="0" err="1" smtClean="0"/>
              <a:t>vào</a:t>
            </a:r>
            <a:r>
              <a:rPr lang="en-US" sz="3600" dirty="0" smtClean="0"/>
              <a:t> </a:t>
            </a:r>
            <a:r>
              <a:rPr lang="en-US" sz="3600" dirty="0" err="1" smtClean="0"/>
              <a:t>vị</a:t>
            </a:r>
            <a:r>
              <a:rPr lang="en-US" sz="3600" dirty="0" smtClean="0"/>
              <a:t> </a:t>
            </a:r>
            <a:r>
              <a:rPr lang="en-US" sz="3600" dirty="0" err="1" smtClean="0"/>
              <a:t>trí</a:t>
            </a:r>
            <a:r>
              <a:rPr lang="en-US" sz="3600" dirty="0" smtClean="0"/>
              <a:t> </a:t>
            </a:r>
            <a:r>
              <a:rPr lang="en-US" sz="3600" dirty="0" err="1" smtClean="0"/>
              <a:t>nào</a:t>
            </a:r>
            <a:r>
              <a:rPr lang="en-US" sz="3600" dirty="0" smtClean="0"/>
              <a:t>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câu</a:t>
            </a:r>
            <a:r>
              <a:rPr lang="en-US" sz="3600" dirty="0" smtClean="0"/>
              <a:t> in </a:t>
            </a:r>
            <a:r>
              <a:rPr lang="en-US" sz="3600" dirty="0" err="1" smtClean="0"/>
              <a:t>nghiêng</a:t>
            </a:r>
            <a:r>
              <a:rPr lang="en-US" sz="3600" dirty="0" smtClean="0"/>
              <a:t>. 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621" y="-152101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063418" y="2906797"/>
            <a:ext cx="13222562" cy="326188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nhật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Chi. 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</a:t>
            </a:r>
            <a:r>
              <a:rPr lang="en-US" sz="36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Chi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52327" y="4262984"/>
            <a:ext cx="320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51509" y="4244323"/>
            <a:ext cx="320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61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  <p:bldP spid="20" grpId="0"/>
      <p:bldP spid="21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00364" y="1530996"/>
            <a:ext cx="6970626" cy="953352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CỦNG CỐ -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5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287999" y="3790644"/>
            <a:ext cx="9884952" cy="3028996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=""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=""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=""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=""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=""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=""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7" y="3803911"/>
            <a:ext cx="9789907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306</Words>
  <Application>Microsoft Office PowerPoint</Application>
  <PresentationFormat>Custom</PresentationFormat>
  <Paragraphs>65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360</cp:revision>
  <dcterms:created xsi:type="dcterms:W3CDTF">2021-06-15T15:52:51Z</dcterms:created>
  <dcterms:modified xsi:type="dcterms:W3CDTF">2021-07-04T06:16:39Z</dcterms:modified>
</cp:coreProperties>
</file>